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sldIdLst>
    <p:sldId id="558" r:id="rId2"/>
    <p:sldId id="377" r:id="rId3"/>
    <p:sldId id="2331" r:id="rId4"/>
    <p:sldId id="2293" r:id="rId5"/>
    <p:sldId id="2305" r:id="rId6"/>
    <p:sldId id="2333" r:id="rId7"/>
    <p:sldId id="2318" r:id="rId8"/>
    <p:sldId id="2317" r:id="rId9"/>
    <p:sldId id="2321" r:id="rId10"/>
    <p:sldId id="2306" r:id="rId11"/>
    <p:sldId id="2319" r:id="rId12"/>
    <p:sldId id="2308" r:id="rId13"/>
    <p:sldId id="2307" r:id="rId14"/>
    <p:sldId id="2334" r:id="rId15"/>
    <p:sldId id="2309" r:id="rId16"/>
    <p:sldId id="2322" r:id="rId17"/>
    <p:sldId id="2311" r:id="rId18"/>
    <p:sldId id="2314" r:id="rId19"/>
    <p:sldId id="2313" r:id="rId20"/>
    <p:sldId id="2315" r:id="rId21"/>
    <p:sldId id="2335" r:id="rId22"/>
    <p:sldId id="2316" r:id="rId23"/>
    <p:sldId id="2324" r:id="rId24"/>
    <p:sldId id="2325" r:id="rId25"/>
    <p:sldId id="2326" r:id="rId26"/>
    <p:sldId id="2327" r:id="rId27"/>
    <p:sldId id="2328" r:id="rId28"/>
    <p:sldId id="2329" r:id="rId29"/>
    <p:sldId id="2332" r:id="rId30"/>
    <p:sldId id="2336" r:id="rId31"/>
    <p:sldId id="233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slide" Target="slide29.xml"/><Relationship Id="rId5" Type="http://schemas.openxmlformats.org/officeDocument/2006/relationships/slide" Target="slide2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/>
              <a:t>2023/10/25</a:t>
            </a:r>
            <a:endParaRPr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F315011-BD45-446C-ADE1-4DBEDC1BE9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對齊   </a:t>
            </a:r>
            <a:r>
              <a:rPr lang="en-US" altLang="zh-TW" dirty="0">
                <a:solidFill>
                  <a:srgbClr val="000000"/>
                </a:solidFill>
              </a:rPr>
              <a:t>&gt; 1.</a:t>
            </a:r>
            <a:r>
              <a:rPr lang="zh-TW" altLang="en-US" dirty="0">
                <a:solidFill>
                  <a:srgbClr val="000000"/>
                </a:solidFill>
              </a:rPr>
              <a:t>聚集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47F9BF-E80F-461E-8977-39A23B22E06D}"/>
              </a:ext>
            </a:extLst>
          </p:cNvPr>
          <p:cNvSpPr txBox="1"/>
          <p:nvPr/>
        </p:nvSpPr>
        <p:spPr>
          <a:xfrm>
            <a:off x="2894798" y="5970689"/>
            <a:ext cx="3111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</a:rPr>
              <a:t>依序累積選取：</a:t>
            </a:r>
            <a:r>
              <a:rPr lang="en-US" altLang="zh-TW" dirty="0">
                <a:solidFill>
                  <a:srgbClr val="000000"/>
                </a:solidFill>
              </a:rPr>
              <a:t>Shift+</a:t>
            </a:r>
            <a:r>
              <a:rPr lang="zh-TW" altLang="en-US" dirty="0">
                <a:solidFill>
                  <a:srgbClr val="000000"/>
                </a:solidFill>
              </a:rPr>
              <a:t>點選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33DA868C-B332-4DF5-967F-6EAD1CE2B025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23359989-FDF0-459A-983E-D6F7AE98AC63}"/>
              </a:ext>
            </a:extLst>
          </p:cNvPr>
          <p:cNvSpPr/>
          <p:nvPr/>
        </p:nvSpPr>
        <p:spPr>
          <a:xfrm>
            <a:off x="2250708" y="4023359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16AE25D-63D4-430E-B4E1-AC28B83247E0}"/>
              </a:ext>
            </a:extLst>
          </p:cNvPr>
          <p:cNvSpPr/>
          <p:nvPr/>
        </p:nvSpPr>
        <p:spPr>
          <a:xfrm>
            <a:off x="2587592" y="4764504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561C9BD-2D27-48C7-AA1B-B3DBF800414E}"/>
              </a:ext>
            </a:extLst>
          </p:cNvPr>
          <p:cNvSpPr/>
          <p:nvPr/>
        </p:nvSpPr>
        <p:spPr>
          <a:xfrm>
            <a:off x="1010653" y="4851133"/>
            <a:ext cx="288758" cy="2887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E392C73-BF6A-40FD-9B87-C4A5B683CBCC}"/>
              </a:ext>
            </a:extLst>
          </p:cNvPr>
          <p:cNvSpPr/>
          <p:nvPr/>
        </p:nvSpPr>
        <p:spPr>
          <a:xfrm>
            <a:off x="1674796" y="3830856"/>
            <a:ext cx="288758" cy="2887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A90A7C9-3DA1-469E-8C1A-C024E78263F2}"/>
              </a:ext>
            </a:extLst>
          </p:cNvPr>
          <p:cNvSpPr/>
          <p:nvPr/>
        </p:nvSpPr>
        <p:spPr>
          <a:xfrm>
            <a:off x="3619099" y="4831883"/>
            <a:ext cx="288758" cy="2887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76" name="组合 75" descr="PLACEHOLDER">
            <a:extLst>
              <a:ext uri="{FF2B5EF4-FFF2-40B4-BE49-F238E27FC236}">
                <a16:creationId xmlns:a16="http://schemas.microsoft.com/office/drawing/2014/main" id="{360F6909-160A-4E98-8F9D-652A0F0BDFF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32589" y="4163194"/>
            <a:ext cx="1114879" cy="1400178"/>
            <a:chOff x="1432589" y="4163194"/>
            <a:chExt cx="1114879" cy="1400178"/>
          </a:xfrm>
        </p:grpSpPr>
        <p:sp>
          <p:nvSpPr>
            <p:cNvPr id="46" name="矩形 45" descr="PLACEHOLDER">
              <a:extLst>
                <a:ext uri="{FF2B5EF4-FFF2-40B4-BE49-F238E27FC236}">
                  <a16:creationId xmlns:a16="http://schemas.microsoft.com/office/drawing/2014/main" id="{208969F1-1C11-4666-9C55-6EA40EAE63F8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椭圆 65" descr="PLACEHOLDER">
              <a:extLst>
                <a:ext uri="{FF2B5EF4-FFF2-40B4-BE49-F238E27FC236}">
                  <a16:creationId xmlns:a16="http://schemas.microsoft.com/office/drawing/2014/main" id="{D6DB7319-F150-4985-A078-7217194A425C}"/>
                </a:ext>
              </a:extLst>
            </p:cNvPr>
            <p:cNvSpPr/>
            <p:nvPr/>
          </p:nvSpPr>
          <p:spPr>
            <a:xfrm>
              <a:off x="1432589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椭圆 66" descr="PLACEHOLDER">
              <a:extLst>
                <a:ext uri="{FF2B5EF4-FFF2-40B4-BE49-F238E27FC236}">
                  <a16:creationId xmlns:a16="http://schemas.microsoft.com/office/drawing/2014/main" id="{71734E37-6E12-4F0F-8853-2DFCDE79034B}"/>
                </a:ext>
              </a:extLst>
            </p:cNvPr>
            <p:cNvSpPr/>
            <p:nvPr/>
          </p:nvSpPr>
          <p:spPr>
            <a:xfrm>
              <a:off x="2412771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椭圆 67" descr="PLACEHOLDER">
              <a:extLst>
                <a:ext uri="{FF2B5EF4-FFF2-40B4-BE49-F238E27FC236}">
                  <a16:creationId xmlns:a16="http://schemas.microsoft.com/office/drawing/2014/main" id="{93157213-B95E-4AF4-93C6-30FA10482406}"/>
                </a:ext>
              </a:extLst>
            </p:cNvPr>
            <p:cNvSpPr/>
            <p:nvPr/>
          </p:nvSpPr>
          <p:spPr>
            <a:xfrm>
              <a:off x="1432589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椭圆 68" descr="PLACEHOLDER">
              <a:extLst>
                <a:ext uri="{FF2B5EF4-FFF2-40B4-BE49-F238E27FC236}">
                  <a16:creationId xmlns:a16="http://schemas.microsoft.com/office/drawing/2014/main" id="{A3190378-E9B7-471D-9F5C-B6DE41518011}"/>
                </a:ext>
              </a:extLst>
            </p:cNvPr>
            <p:cNvSpPr/>
            <p:nvPr/>
          </p:nvSpPr>
          <p:spPr>
            <a:xfrm>
              <a:off x="2412771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椭圆 69" descr="PLACEHOLDER">
              <a:extLst>
                <a:ext uri="{FF2B5EF4-FFF2-40B4-BE49-F238E27FC236}">
                  <a16:creationId xmlns:a16="http://schemas.microsoft.com/office/drawing/2014/main" id="{5E7443CE-2176-4A38-BC02-00910F9184DF}"/>
                </a:ext>
              </a:extLst>
            </p:cNvPr>
            <p:cNvSpPr/>
            <p:nvPr/>
          </p:nvSpPr>
          <p:spPr>
            <a:xfrm>
              <a:off x="1922680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椭圆 70" descr="PLACEHOLDER">
              <a:extLst>
                <a:ext uri="{FF2B5EF4-FFF2-40B4-BE49-F238E27FC236}">
                  <a16:creationId xmlns:a16="http://schemas.microsoft.com/office/drawing/2014/main" id="{11D011CF-E72F-4842-BF06-4154D7BAD805}"/>
                </a:ext>
              </a:extLst>
            </p:cNvPr>
            <p:cNvSpPr/>
            <p:nvPr/>
          </p:nvSpPr>
          <p:spPr>
            <a:xfrm>
              <a:off x="1922680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椭圆 71" descr="PLACEHOLDER">
              <a:extLst>
                <a:ext uri="{FF2B5EF4-FFF2-40B4-BE49-F238E27FC236}">
                  <a16:creationId xmlns:a16="http://schemas.microsoft.com/office/drawing/2014/main" id="{6DDB746D-1E3B-4A12-8E47-33B6F0F377F7}"/>
                </a:ext>
              </a:extLst>
            </p:cNvPr>
            <p:cNvSpPr/>
            <p:nvPr/>
          </p:nvSpPr>
          <p:spPr>
            <a:xfrm>
              <a:off x="1432589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椭圆 72" descr="PLACEHOLDER">
              <a:extLst>
                <a:ext uri="{FF2B5EF4-FFF2-40B4-BE49-F238E27FC236}">
                  <a16:creationId xmlns:a16="http://schemas.microsoft.com/office/drawing/2014/main" id="{0B6E140A-9F84-45EB-8F15-22144E0D8011}"/>
                </a:ext>
              </a:extLst>
            </p:cNvPr>
            <p:cNvSpPr/>
            <p:nvPr/>
          </p:nvSpPr>
          <p:spPr>
            <a:xfrm>
              <a:off x="2412771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接连接符 73" descr="PLACEHOLDER">
              <a:extLst>
                <a:ext uri="{FF2B5EF4-FFF2-40B4-BE49-F238E27FC236}">
                  <a16:creationId xmlns:a16="http://schemas.microsoft.com/office/drawing/2014/main" id="{C1FF26E8-07AA-4BA6-8244-0BF45D2CBFEC}"/>
                </a:ext>
              </a:extLst>
            </p:cNvPr>
            <p:cNvCxnSpPr/>
            <p:nvPr/>
          </p:nvCxnSpPr>
          <p:spPr>
            <a:xfrm flipV="1">
              <a:off x="1990028" y="4398914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箭头: 环形 74" descr="PLACEHOLDER">
              <a:extLst>
                <a:ext uri="{FF2B5EF4-FFF2-40B4-BE49-F238E27FC236}">
                  <a16:creationId xmlns:a16="http://schemas.microsoft.com/office/drawing/2014/main" id="{214489B3-AC08-4B5B-BE75-B3D8538700DF}"/>
                </a:ext>
              </a:extLst>
            </p:cNvPr>
            <p:cNvSpPr/>
            <p:nvPr/>
          </p:nvSpPr>
          <p:spPr>
            <a:xfrm>
              <a:off x="1821657" y="4163194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组合 87" descr="PLACEHOLDER">
            <a:extLst>
              <a:ext uri="{FF2B5EF4-FFF2-40B4-BE49-F238E27FC236}">
                <a16:creationId xmlns:a16="http://schemas.microsoft.com/office/drawing/2014/main" id="{D7827D4C-71F3-444A-8D94-10B9576BF2F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83360" y="3383549"/>
            <a:ext cx="1114879" cy="1400177"/>
            <a:chOff x="2183360" y="3383549"/>
            <a:chExt cx="1114879" cy="1400177"/>
          </a:xfrm>
        </p:grpSpPr>
        <p:sp>
          <p:nvSpPr>
            <p:cNvPr id="77" name="矩形 76" descr="PLACEHOLDER">
              <a:extLst>
                <a:ext uri="{FF2B5EF4-FFF2-40B4-BE49-F238E27FC236}">
                  <a16:creationId xmlns:a16="http://schemas.microsoft.com/office/drawing/2014/main" id="{485CF75A-7719-4353-BFFC-E9E0FC23F04B}"/>
                </a:ext>
              </a:extLst>
            </p:cNvPr>
            <p:cNvSpPr/>
            <p:nvPr/>
          </p:nvSpPr>
          <p:spPr>
            <a:xfrm>
              <a:off x="2250708" y="4023359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椭圆 77" descr="PLACEHOLDER">
              <a:extLst>
                <a:ext uri="{FF2B5EF4-FFF2-40B4-BE49-F238E27FC236}">
                  <a16:creationId xmlns:a16="http://schemas.microsoft.com/office/drawing/2014/main" id="{55DEEC9C-C108-4C97-B7B8-84AFFC9239B4}"/>
                </a:ext>
              </a:extLst>
            </p:cNvPr>
            <p:cNvSpPr/>
            <p:nvPr/>
          </p:nvSpPr>
          <p:spPr>
            <a:xfrm>
              <a:off x="2183360" y="39560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椭圆 78" descr="PLACEHOLDER">
              <a:extLst>
                <a:ext uri="{FF2B5EF4-FFF2-40B4-BE49-F238E27FC236}">
                  <a16:creationId xmlns:a16="http://schemas.microsoft.com/office/drawing/2014/main" id="{D3AF7E84-7C21-4E62-B63A-6DE95C9936B3}"/>
                </a:ext>
              </a:extLst>
            </p:cNvPr>
            <p:cNvSpPr/>
            <p:nvPr/>
          </p:nvSpPr>
          <p:spPr>
            <a:xfrm>
              <a:off x="3163542" y="39560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椭圆 79" descr="PLACEHOLDER">
              <a:extLst>
                <a:ext uri="{FF2B5EF4-FFF2-40B4-BE49-F238E27FC236}">
                  <a16:creationId xmlns:a16="http://schemas.microsoft.com/office/drawing/2014/main" id="{AD2A20C6-685F-4DE1-85E4-433B681E3B9F}"/>
                </a:ext>
              </a:extLst>
            </p:cNvPr>
            <p:cNvSpPr/>
            <p:nvPr/>
          </p:nvSpPr>
          <p:spPr>
            <a:xfrm>
              <a:off x="2183360" y="464902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椭圆 80" descr="PLACEHOLDER">
              <a:extLst>
                <a:ext uri="{FF2B5EF4-FFF2-40B4-BE49-F238E27FC236}">
                  <a16:creationId xmlns:a16="http://schemas.microsoft.com/office/drawing/2014/main" id="{2CBDD4EE-1E7E-4AF5-B8B4-1548F2298240}"/>
                </a:ext>
              </a:extLst>
            </p:cNvPr>
            <p:cNvSpPr/>
            <p:nvPr/>
          </p:nvSpPr>
          <p:spPr>
            <a:xfrm>
              <a:off x="3163542" y="464902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椭圆 81" descr="PLACEHOLDER">
              <a:extLst>
                <a:ext uri="{FF2B5EF4-FFF2-40B4-BE49-F238E27FC236}">
                  <a16:creationId xmlns:a16="http://schemas.microsoft.com/office/drawing/2014/main" id="{04A3F9DF-17E3-4C75-A3FC-0C9AAC297CB5}"/>
                </a:ext>
              </a:extLst>
            </p:cNvPr>
            <p:cNvSpPr/>
            <p:nvPr/>
          </p:nvSpPr>
          <p:spPr>
            <a:xfrm>
              <a:off x="2673451" y="39560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椭圆 82" descr="PLACEHOLDER">
              <a:extLst>
                <a:ext uri="{FF2B5EF4-FFF2-40B4-BE49-F238E27FC236}">
                  <a16:creationId xmlns:a16="http://schemas.microsoft.com/office/drawing/2014/main" id="{08E0737B-D1B2-4B90-A836-4FA2C33617D3}"/>
                </a:ext>
              </a:extLst>
            </p:cNvPr>
            <p:cNvSpPr/>
            <p:nvPr/>
          </p:nvSpPr>
          <p:spPr>
            <a:xfrm>
              <a:off x="2673451" y="464902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椭圆 83" descr="PLACEHOLDER">
              <a:extLst>
                <a:ext uri="{FF2B5EF4-FFF2-40B4-BE49-F238E27FC236}">
                  <a16:creationId xmlns:a16="http://schemas.microsoft.com/office/drawing/2014/main" id="{B5DB9AC7-3F92-49D5-A23F-F0A03D66D3B1}"/>
                </a:ext>
              </a:extLst>
            </p:cNvPr>
            <p:cNvSpPr/>
            <p:nvPr/>
          </p:nvSpPr>
          <p:spPr>
            <a:xfrm>
              <a:off x="2183360" y="43025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椭圆 84" descr="PLACEHOLDER">
              <a:extLst>
                <a:ext uri="{FF2B5EF4-FFF2-40B4-BE49-F238E27FC236}">
                  <a16:creationId xmlns:a16="http://schemas.microsoft.com/office/drawing/2014/main" id="{42B4FF0D-DBBD-4ACE-A01B-98A975F96F6B}"/>
                </a:ext>
              </a:extLst>
            </p:cNvPr>
            <p:cNvSpPr/>
            <p:nvPr/>
          </p:nvSpPr>
          <p:spPr>
            <a:xfrm>
              <a:off x="3163542" y="43025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接连接符 85" descr="PLACEHOLDER">
              <a:extLst>
                <a:ext uri="{FF2B5EF4-FFF2-40B4-BE49-F238E27FC236}">
                  <a16:creationId xmlns:a16="http://schemas.microsoft.com/office/drawing/2014/main" id="{C8A6E954-9C6A-4C50-B558-E848437DB84B}"/>
                </a:ext>
              </a:extLst>
            </p:cNvPr>
            <p:cNvCxnSpPr/>
            <p:nvPr/>
          </p:nvCxnSpPr>
          <p:spPr>
            <a:xfrm flipV="1">
              <a:off x="2740799" y="3619268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箭头: 环形 86" descr="PLACEHOLDER">
              <a:extLst>
                <a:ext uri="{FF2B5EF4-FFF2-40B4-BE49-F238E27FC236}">
                  <a16:creationId xmlns:a16="http://schemas.microsoft.com/office/drawing/2014/main" id="{E2E54C26-8E1B-46B4-AC14-BDB4B2D644F9}"/>
                </a:ext>
              </a:extLst>
            </p:cNvPr>
            <p:cNvSpPr/>
            <p:nvPr/>
          </p:nvSpPr>
          <p:spPr>
            <a:xfrm>
              <a:off x="2572428" y="3383549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 descr="PLACEHOLDER">
            <a:extLst>
              <a:ext uri="{FF2B5EF4-FFF2-40B4-BE49-F238E27FC236}">
                <a16:creationId xmlns:a16="http://schemas.microsoft.com/office/drawing/2014/main" id="{5847C8A9-0172-45A4-9C3E-63F31B9B963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520244" y="4124694"/>
            <a:ext cx="1114878" cy="1400177"/>
            <a:chOff x="2520244" y="4124694"/>
            <a:chExt cx="1114878" cy="1400177"/>
          </a:xfrm>
        </p:grpSpPr>
        <p:sp>
          <p:nvSpPr>
            <p:cNvPr id="89" name="矩形 88" descr="PLACEHOLDER">
              <a:extLst>
                <a:ext uri="{FF2B5EF4-FFF2-40B4-BE49-F238E27FC236}">
                  <a16:creationId xmlns:a16="http://schemas.microsoft.com/office/drawing/2014/main" id="{DF1A0271-8DB2-49D1-A2C9-761A376CBD5C}"/>
                </a:ext>
              </a:extLst>
            </p:cNvPr>
            <p:cNvSpPr/>
            <p:nvPr/>
          </p:nvSpPr>
          <p:spPr>
            <a:xfrm>
              <a:off x="2587592" y="4764504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椭圆 89" descr="PLACEHOLDER">
              <a:extLst>
                <a:ext uri="{FF2B5EF4-FFF2-40B4-BE49-F238E27FC236}">
                  <a16:creationId xmlns:a16="http://schemas.microsoft.com/office/drawing/2014/main" id="{032C2B14-125F-41EE-BB09-327DADB09139}"/>
                </a:ext>
              </a:extLst>
            </p:cNvPr>
            <p:cNvSpPr/>
            <p:nvPr/>
          </p:nvSpPr>
          <p:spPr>
            <a:xfrm>
              <a:off x="2520244" y="4697156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椭圆 90" descr="PLACEHOLDER">
              <a:extLst>
                <a:ext uri="{FF2B5EF4-FFF2-40B4-BE49-F238E27FC236}">
                  <a16:creationId xmlns:a16="http://schemas.microsoft.com/office/drawing/2014/main" id="{D0F39DC2-3721-4A4B-9819-5D69B248D1CB}"/>
                </a:ext>
              </a:extLst>
            </p:cNvPr>
            <p:cNvSpPr/>
            <p:nvPr/>
          </p:nvSpPr>
          <p:spPr>
            <a:xfrm>
              <a:off x="3500425" y="4697156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椭圆 91" descr="PLACEHOLDER">
              <a:extLst>
                <a:ext uri="{FF2B5EF4-FFF2-40B4-BE49-F238E27FC236}">
                  <a16:creationId xmlns:a16="http://schemas.microsoft.com/office/drawing/2014/main" id="{787AF47E-AAB0-49DB-B0D5-01DD9DD84334}"/>
                </a:ext>
              </a:extLst>
            </p:cNvPr>
            <p:cNvSpPr/>
            <p:nvPr/>
          </p:nvSpPr>
          <p:spPr>
            <a:xfrm>
              <a:off x="2520244" y="539017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椭圆 92" descr="PLACEHOLDER">
              <a:extLst>
                <a:ext uri="{FF2B5EF4-FFF2-40B4-BE49-F238E27FC236}">
                  <a16:creationId xmlns:a16="http://schemas.microsoft.com/office/drawing/2014/main" id="{2DCDF691-7187-4DCF-9250-50A922B8ACA9}"/>
                </a:ext>
              </a:extLst>
            </p:cNvPr>
            <p:cNvSpPr/>
            <p:nvPr/>
          </p:nvSpPr>
          <p:spPr>
            <a:xfrm>
              <a:off x="3500425" y="539017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椭圆 93" descr="PLACEHOLDER">
              <a:extLst>
                <a:ext uri="{FF2B5EF4-FFF2-40B4-BE49-F238E27FC236}">
                  <a16:creationId xmlns:a16="http://schemas.microsoft.com/office/drawing/2014/main" id="{224C0B48-5416-477D-95AE-BB2CD7C58525}"/>
                </a:ext>
              </a:extLst>
            </p:cNvPr>
            <p:cNvSpPr/>
            <p:nvPr/>
          </p:nvSpPr>
          <p:spPr>
            <a:xfrm>
              <a:off x="3010335" y="4697156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椭圆 94" descr="PLACEHOLDER">
              <a:extLst>
                <a:ext uri="{FF2B5EF4-FFF2-40B4-BE49-F238E27FC236}">
                  <a16:creationId xmlns:a16="http://schemas.microsoft.com/office/drawing/2014/main" id="{1240D639-3F8F-4C38-AF52-3DD324D1D458}"/>
                </a:ext>
              </a:extLst>
            </p:cNvPr>
            <p:cNvSpPr/>
            <p:nvPr/>
          </p:nvSpPr>
          <p:spPr>
            <a:xfrm>
              <a:off x="3010335" y="539017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椭圆 95" descr="PLACEHOLDER">
              <a:extLst>
                <a:ext uri="{FF2B5EF4-FFF2-40B4-BE49-F238E27FC236}">
                  <a16:creationId xmlns:a16="http://schemas.microsoft.com/office/drawing/2014/main" id="{2A2AB02E-AB80-490F-ADBB-9D1A3172CA1B}"/>
                </a:ext>
              </a:extLst>
            </p:cNvPr>
            <p:cNvSpPr/>
            <p:nvPr/>
          </p:nvSpPr>
          <p:spPr>
            <a:xfrm>
              <a:off x="2520244" y="50436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椭圆 96" descr="PLACEHOLDER">
              <a:extLst>
                <a:ext uri="{FF2B5EF4-FFF2-40B4-BE49-F238E27FC236}">
                  <a16:creationId xmlns:a16="http://schemas.microsoft.com/office/drawing/2014/main" id="{A1822847-E0C0-43AD-B21C-F7EB96EC9D3F}"/>
                </a:ext>
              </a:extLst>
            </p:cNvPr>
            <p:cNvSpPr/>
            <p:nvPr/>
          </p:nvSpPr>
          <p:spPr>
            <a:xfrm>
              <a:off x="3500425" y="50436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接连接符 97" descr="PLACEHOLDER">
              <a:extLst>
                <a:ext uri="{FF2B5EF4-FFF2-40B4-BE49-F238E27FC236}">
                  <a16:creationId xmlns:a16="http://schemas.microsoft.com/office/drawing/2014/main" id="{B74DE047-00C6-4903-ADA6-D9DB36504E3A}"/>
                </a:ext>
              </a:extLst>
            </p:cNvPr>
            <p:cNvCxnSpPr/>
            <p:nvPr/>
          </p:nvCxnSpPr>
          <p:spPr>
            <a:xfrm flipV="1">
              <a:off x="3077683" y="4360413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箭头: 环形 98" descr="PLACEHOLDER">
              <a:extLst>
                <a:ext uri="{FF2B5EF4-FFF2-40B4-BE49-F238E27FC236}">
                  <a16:creationId xmlns:a16="http://schemas.microsoft.com/office/drawing/2014/main" id="{0BF608F4-04C2-4C56-83CE-A60ACB3A4745}"/>
                </a:ext>
              </a:extLst>
            </p:cNvPr>
            <p:cNvSpPr/>
            <p:nvPr/>
          </p:nvSpPr>
          <p:spPr>
            <a:xfrm>
              <a:off x="2909312" y="4124694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7FF4B1C-FC41-9FAA-BEB6-FE39A9167309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092278-D5B2-9FC8-6D8E-279BA65B3D56}"/>
              </a:ext>
            </a:extLst>
          </p:cNvPr>
          <p:cNvSpPr/>
          <p:nvPr/>
        </p:nvSpPr>
        <p:spPr>
          <a:xfrm>
            <a:off x="8238668" y="38886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0F1DB35C-5B0F-4E66-6B5E-4F8D6F7524DF}"/>
              </a:ext>
            </a:extLst>
          </p:cNvPr>
          <p:cNvSpPr/>
          <p:nvPr/>
        </p:nvSpPr>
        <p:spPr>
          <a:xfrm>
            <a:off x="8626294" y="468373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15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F4C71AE-0F48-4C29-82E5-FB0F86411D26}"/>
              </a:ext>
            </a:extLst>
          </p:cNvPr>
          <p:cNvSpPr/>
          <p:nvPr/>
        </p:nvSpPr>
        <p:spPr>
          <a:xfrm>
            <a:off x="2164785" y="4109986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14C10E5-D2F0-4F95-8EC7-7A38E3B6CB2C}"/>
              </a:ext>
            </a:extLst>
          </p:cNvPr>
          <p:cNvSpPr/>
          <p:nvPr/>
        </p:nvSpPr>
        <p:spPr>
          <a:xfrm>
            <a:off x="2480119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F315011-BD45-446C-ADE1-4DBEDC1BE9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對齊   </a:t>
            </a:r>
            <a:r>
              <a:rPr lang="en-US" altLang="zh-TW" dirty="0">
                <a:solidFill>
                  <a:srgbClr val="000000"/>
                </a:solidFill>
              </a:rPr>
              <a:t>&gt; 1.</a:t>
            </a:r>
            <a:r>
              <a:rPr lang="zh-TW" altLang="en-US" dirty="0">
                <a:solidFill>
                  <a:srgbClr val="000000"/>
                </a:solidFill>
              </a:rPr>
              <a:t>聚集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2672FB9-FA21-46A2-B2EA-6C936A350ACC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D6162E6-27A7-97A9-4342-6B6EA6EC6461}"/>
              </a:ext>
            </a:extLst>
          </p:cNvPr>
          <p:cNvSpPr/>
          <p:nvPr/>
        </p:nvSpPr>
        <p:spPr>
          <a:xfrm>
            <a:off x="8207777" y="4000656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83DAE21-626E-21EB-528D-B1B270116652}"/>
              </a:ext>
            </a:extLst>
          </p:cNvPr>
          <p:cNvSpPr/>
          <p:nvPr/>
        </p:nvSpPr>
        <p:spPr>
          <a:xfrm>
            <a:off x="8523111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87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F4C71AE-0F48-4C29-82E5-FB0F86411D26}"/>
              </a:ext>
            </a:extLst>
          </p:cNvPr>
          <p:cNvSpPr/>
          <p:nvPr/>
        </p:nvSpPr>
        <p:spPr>
          <a:xfrm>
            <a:off x="2164785" y="4109986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14C10E5-D2F0-4F95-8EC7-7A38E3B6CB2C}"/>
              </a:ext>
            </a:extLst>
          </p:cNvPr>
          <p:cNvSpPr/>
          <p:nvPr/>
        </p:nvSpPr>
        <p:spPr>
          <a:xfrm>
            <a:off x="2480119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F315011-BD45-446C-ADE1-4DBEDC1BE9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60705" y="6322377"/>
            <a:ext cx="68383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</a:rPr>
              <a:t>圈選</a:t>
            </a:r>
          </a:p>
        </p:txBody>
      </p:sp>
      <p:grpSp>
        <p:nvGrpSpPr>
          <p:cNvPr id="16" name="组合 15" descr="PLACEHOLDER">
            <a:extLst>
              <a:ext uri="{FF2B5EF4-FFF2-40B4-BE49-F238E27FC236}">
                <a16:creationId xmlns:a16="http://schemas.microsoft.com/office/drawing/2014/main" id="{D35F37AE-C83D-4589-B714-4EBD0E67C0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32589" y="4163194"/>
            <a:ext cx="1114879" cy="1400178"/>
            <a:chOff x="1432589" y="4163194"/>
            <a:chExt cx="1114879" cy="1400178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1A9FE30F-CE27-4415-8CA5-8BC618291B3E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椭圆 5" descr="PLACEHOLDER">
              <a:extLst>
                <a:ext uri="{FF2B5EF4-FFF2-40B4-BE49-F238E27FC236}">
                  <a16:creationId xmlns:a16="http://schemas.microsoft.com/office/drawing/2014/main" id="{EA820973-2AD8-477B-8A76-310CE49C6BC9}"/>
                </a:ext>
              </a:extLst>
            </p:cNvPr>
            <p:cNvSpPr/>
            <p:nvPr/>
          </p:nvSpPr>
          <p:spPr>
            <a:xfrm>
              <a:off x="1432589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515C15E0-023A-4DAF-B0D5-48199BB9355E}"/>
                </a:ext>
              </a:extLst>
            </p:cNvPr>
            <p:cNvSpPr/>
            <p:nvPr/>
          </p:nvSpPr>
          <p:spPr>
            <a:xfrm>
              <a:off x="2412771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F4169E04-A5CD-4A50-AF7C-4D0E1B33B371}"/>
                </a:ext>
              </a:extLst>
            </p:cNvPr>
            <p:cNvSpPr/>
            <p:nvPr/>
          </p:nvSpPr>
          <p:spPr>
            <a:xfrm>
              <a:off x="1432589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DFB222C2-1BA7-4718-B580-9571775CC6D9}"/>
                </a:ext>
              </a:extLst>
            </p:cNvPr>
            <p:cNvSpPr/>
            <p:nvPr/>
          </p:nvSpPr>
          <p:spPr>
            <a:xfrm>
              <a:off x="2412771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BB316398-50D6-4ADE-AADF-459B60E5662D}"/>
                </a:ext>
              </a:extLst>
            </p:cNvPr>
            <p:cNvSpPr/>
            <p:nvPr/>
          </p:nvSpPr>
          <p:spPr>
            <a:xfrm>
              <a:off x="1922680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BF88FE5F-58BC-49A7-9817-FA6F2050E98F}"/>
                </a:ext>
              </a:extLst>
            </p:cNvPr>
            <p:cNvSpPr/>
            <p:nvPr/>
          </p:nvSpPr>
          <p:spPr>
            <a:xfrm>
              <a:off x="1922680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51E80A1D-281F-4D48-AFD0-C5382186107F}"/>
                </a:ext>
              </a:extLst>
            </p:cNvPr>
            <p:cNvSpPr/>
            <p:nvPr/>
          </p:nvSpPr>
          <p:spPr>
            <a:xfrm>
              <a:off x="1432589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59968413-E9E8-470D-84D5-626227B96FCA}"/>
                </a:ext>
              </a:extLst>
            </p:cNvPr>
            <p:cNvSpPr/>
            <p:nvPr/>
          </p:nvSpPr>
          <p:spPr>
            <a:xfrm>
              <a:off x="2412771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接连接符 13" descr="PLACEHOLDER">
              <a:extLst>
                <a:ext uri="{FF2B5EF4-FFF2-40B4-BE49-F238E27FC236}">
                  <a16:creationId xmlns:a16="http://schemas.microsoft.com/office/drawing/2014/main" id="{8B874443-5931-4E33-811F-06911F871805}"/>
                </a:ext>
              </a:extLst>
            </p:cNvPr>
            <p:cNvCxnSpPr/>
            <p:nvPr/>
          </p:nvCxnSpPr>
          <p:spPr>
            <a:xfrm flipV="1">
              <a:off x="1990028" y="4398914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头: 环形 14" descr="PLACEHOLDER">
              <a:extLst>
                <a:ext uri="{FF2B5EF4-FFF2-40B4-BE49-F238E27FC236}">
                  <a16:creationId xmlns:a16="http://schemas.microsoft.com/office/drawing/2014/main" id="{2383C6C8-6238-4E9B-AD7A-0B6D12FB6493}"/>
                </a:ext>
              </a:extLst>
            </p:cNvPr>
            <p:cNvSpPr/>
            <p:nvPr/>
          </p:nvSpPr>
          <p:spPr>
            <a:xfrm>
              <a:off x="1821657" y="4163194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 descr="PLACEHOLDER">
            <a:extLst>
              <a:ext uri="{FF2B5EF4-FFF2-40B4-BE49-F238E27FC236}">
                <a16:creationId xmlns:a16="http://schemas.microsoft.com/office/drawing/2014/main" id="{30582EDC-28B5-4EBA-B9DE-2DD243B959A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097437" y="3470175"/>
            <a:ext cx="1114879" cy="1400178"/>
            <a:chOff x="2097437" y="3470175"/>
            <a:chExt cx="1114879" cy="1400178"/>
          </a:xfrm>
        </p:grpSpPr>
        <p:sp>
          <p:nvSpPr>
            <p:cNvPr id="18" name="矩形 17" descr="PLACEHOLDER">
              <a:extLst>
                <a:ext uri="{FF2B5EF4-FFF2-40B4-BE49-F238E27FC236}">
                  <a16:creationId xmlns:a16="http://schemas.microsoft.com/office/drawing/2014/main" id="{FF7BECB0-ABC1-4007-9E96-84802BE45279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椭圆 18" descr="PLACEHOLDER">
              <a:extLst>
                <a:ext uri="{FF2B5EF4-FFF2-40B4-BE49-F238E27FC236}">
                  <a16:creationId xmlns:a16="http://schemas.microsoft.com/office/drawing/2014/main" id="{FA5FF9A9-0728-4E8D-9855-328EDCD40D1E}"/>
                </a:ext>
              </a:extLst>
            </p:cNvPr>
            <p:cNvSpPr/>
            <p:nvPr/>
          </p:nvSpPr>
          <p:spPr>
            <a:xfrm>
              <a:off x="2097437" y="404263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椭圆 19" descr="PLACEHOLDER">
              <a:extLst>
                <a:ext uri="{FF2B5EF4-FFF2-40B4-BE49-F238E27FC236}">
                  <a16:creationId xmlns:a16="http://schemas.microsoft.com/office/drawing/2014/main" id="{9C365704-22ED-4D3B-A6A2-1EB9CF0A45F8}"/>
                </a:ext>
              </a:extLst>
            </p:cNvPr>
            <p:cNvSpPr/>
            <p:nvPr/>
          </p:nvSpPr>
          <p:spPr>
            <a:xfrm>
              <a:off x="3077619" y="404263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椭圆 20" descr="PLACEHOLDER">
              <a:extLst>
                <a:ext uri="{FF2B5EF4-FFF2-40B4-BE49-F238E27FC236}">
                  <a16:creationId xmlns:a16="http://schemas.microsoft.com/office/drawing/2014/main" id="{E260C856-5151-4DA5-86E9-7C105B7F3043}"/>
                </a:ext>
              </a:extLst>
            </p:cNvPr>
            <p:cNvSpPr/>
            <p:nvPr/>
          </p:nvSpPr>
          <p:spPr>
            <a:xfrm>
              <a:off x="2097437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椭圆 21" descr="PLACEHOLDER">
              <a:extLst>
                <a:ext uri="{FF2B5EF4-FFF2-40B4-BE49-F238E27FC236}">
                  <a16:creationId xmlns:a16="http://schemas.microsoft.com/office/drawing/2014/main" id="{1B286699-72EE-4F7B-9301-451538E15AD8}"/>
                </a:ext>
              </a:extLst>
            </p:cNvPr>
            <p:cNvSpPr/>
            <p:nvPr/>
          </p:nvSpPr>
          <p:spPr>
            <a:xfrm>
              <a:off x="3077619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椭圆 22" descr="PLACEHOLDER">
              <a:extLst>
                <a:ext uri="{FF2B5EF4-FFF2-40B4-BE49-F238E27FC236}">
                  <a16:creationId xmlns:a16="http://schemas.microsoft.com/office/drawing/2014/main" id="{E5907D65-B777-4ED4-A39A-078A522FB933}"/>
                </a:ext>
              </a:extLst>
            </p:cNvPr>
            <p:cNvSpPr/>
            <p:nvPr/>
          </p:nvSpPr>
          <p:spPr>
            <a:xfrm>
              <a:off x="2587528" y="404263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椭圆 23" descr="PLACEHOLDER">
              <a:extLst>
                <a:ext uri="{FF2B5EF4-FFF2-40B4-BE49-F238E27FC236}">
                  <a16:creationId xmlns:a16="http://schemas.microsoft.com/office/drawing/2014/main" id="{05B9A1B4-3398-4348-9162-3FEA780FB021}"/>
                </a:ext>
              </a:extLst>
            </p:cNvPr>
            <p:cNvSpPr/>
            <p:nvPr/>
          </p:nvSpPr>
          <p:spPr>
            <a:xfrm>
              <a:off x="2587528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椭圆 24" descr="PLACEHOLDER">
              <a:extLst>
                <a:ext uri="{FF2B5EF4-FFF2-40B4-BE49-F238E27FC236}">
                  <a16:creationId xmlns:a16="http://schemas.microsoft.com/office/drawing/2014/main" id="{C835264C-B104-41BC-BC79-BA17C07596B8}"/>
                </a:ext>
              </a:extLst>
            </p:cNvPr>
            <p:cNvSpPr/>
            <p:nvPr/>
          </p:nvSpPr>
          <p:spPr>
            <a:xfrm>
              <a:off x="2097437" y="438914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椭圆 25" descr="PLACEHOLDER">
              <a:extLst>
                <a:ext uri="{FF2B5EF4-FFF2-40B4-BE49-F238E27FC236}">
                  <a16:creationId xmlns:a16="http://schemas.microsoft.com/office/drawing/2014/main" id="{664E05A0-96A8-4D27-864E-372FFF709558}"/>
                </a:ext>
              </a:extLst>
            </p:cNvPr>
            <p:cNvSpPr/>
            <p:nvPr/>
          </p:nvSpPr>
          <p:spPr>
            <a:xfrm>
              <a:off x="3077619" y="438914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接连接符 26" descr="PLACEHOLDER">
              <a:extLst>
                <a:ext uri="{FF2B5EF4-FFF2-40B4-BE49-F238E27FC236}">
                  <a16:creationId xmlns:a16="http://schemas.microsoft.com/office/drawing/2014/main" id="{67F0EBE0-5B01-4B4D-AA70-0BE6FA0C4A97}"/>
                </a:ext>
              </a:extLst>
            </p:cNvPr>
            <p:cNvCxnSpPr/>
            <p:nvPr/>
          </p:nvCxnSpPr>
          <p:spPr>
            <a:xfrm flipV="1">
              <a:off x="2654876" y="3705895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箭头: 环形 27" descr="PLACEHOLDER">
              <a:extLst>
                <a:ext uri="{FF2B5EF4-FFF2-40B4-BE49-F238E27FC236}">
                  <a16:creationId xmlns:a16="http://schemas.microsoft.com/office/drawing/2014/main" id="{A82BAB15-3730-443A-81F4-415A4145DCA6}"/>
                </a:ext>
              </a:extLst>
            </p:cNvPr>
            <p:cNvSpPr/>
            <p:nvPr/>
          </p:nvSpPr>
          <p:spPr>
            <a:xfrm>
              <a:off x="2486505" y="3470175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 descr="PLACEHOLDER">
            <a:extLst>
              <a:ext uri="{FF2B5EF4-FFF2-40B4-BE49-F238E27FC236}">
                <a16:creationId xmlns:a16="http://schemas.microsoft.com/office/drawing/2014/main" id="{A09237B0-7391-4B84-921A-924269C745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2771" y="4163194"/>
            <a:ext cx="1114878" cy="1400178"/>
            <a:chOff x="2412771" y="4163194"/>
            <a:chExt cx="1114878" cy="1400178"/>
          </a:xfrm>
        </p:grpSpPr>
        <p:sp>
          <p:nvSpPr>
            <p:cNvPr id="30" name="矩形 29" descr="PLACEHOLDER">
              <a:extLst>
                <a:ext uri="{FF2B5EF4-FFF2-40B4-BE49-F238E27FC236}">
                  <a16:creationId xmlns:a16="http://schemas.microsoft.com/office/drawing/2014/main" id="{E3DC0C3F-55FF-4601-857B-11EE5E40C283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椭圆 30" descr="PLACEHOLDER">
              <a:extLst>
                <a:ext uri="{FF2B5EF4-FFF2-40B4-BE49-F238E27FC236}">
                  <a16:creationId xmlns:a16="http://schemas.microsoft.com/office/drawing/2014/main" id="{70979349-4D04-4F78-A146-EB80DC27E572}"/>
                </a:ext>
              </a:extLst>
            </p:cNvPr>
            <p:cNvSpPr/>
            <p:nvPr/>
          </p:nvSpPr>
          <p:spPr>
            <a:xfrm>
              <a:off x="2412771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椭圆 31" descr="PLACEHOLDER">
              <a:extLst>
                <a:ext uri="{FF2B5EF4-FFF2-40B4-BE49-F238E27FC236}">
                  <a16:creationId xmlns:a16="http://schemas.microsoft.com/office/drawing/2014/main" id="{A72F843F-E1A3-496B-A67F-64A84B8A95A1}"/>
                </a:ext>
              </a:extLst>
            </p:cNvPr>
            <p:cNvSpPr/>
            <p:nvPr/>
          </p:nvSpPr>
          <p:spPr>
            <a:xfrm>
              <a:off x="3392953" y="4735656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椭圆 32" descr="PLACEHOLDER">
              <a:extLst>
                <a:ext uri="{FF2B5EF4-FFF2-40B4-BE49-F238E27FC236}">
                  <a16:creationId xmlns:a16="http://schemas.microsoft.com/office/drawing/2014/main" id="{5815B9AF-5789-49EE-AB9B-E5174D750613}"/>
                </a:ext>
              </a:extLst>
            </p:cNvPr>
            <p:cNvSpPr/>
            <p:nvPr/>
          </p:nvSpPr>
          <p:spPr>
            <a:xfrm>
              <a:off x="2412771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椭圆 33" descr="PLACEHOLDER">
              <a:extLst>
                <a:ext uri="{FF2B5EF4-FFF2-40B4-BE49-F238E27FC236}">
                  <a16:creationId xmlns:a16="http://schemas.microsoft.com/office/drawing/2014/main" id="{152D3086-A835-48E8-BFD4-45154E428FFB}"/>
                </a:ext>
              </a:extLst>
            </p:cNvPr>
            <p:cNvSpPr/>
            <p:nvPr/>
          </p:nvSpPr>
          <p:spPr>
            <a:xfrm>
              <a:off x="3392953" y="5428675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椭圆 34" descr="PLACEHOLDER">
              <a:extLst>
                <a:ext uri="{FF2B5EF4-FFF2-40B4-BE49-F238E27FC236}">
                  <a16:creationId xmlns:a16="http://schemas.microsoft.com/office/drawing/2014/main" id="{29ADE44E-FAED-4EA1-B03F-052465048287}"/>
                </a:ext>
              </a:extLst>
            </p:cNvPr>
            <p:cNvSpPr/>
            <p:nvPr/>
          </p:nvSpPr>
          <p:spPr>
            <a:xfrm>
              <a:off x="2902862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椭圆 35" descr="PLACEHOLDER">
              <a:extLst>
                <a:ext uri="{FF2B5EF4-FFF2-40B4-BE49-F238E27FC236}">
                  <a16:creationId xmlns:a16="http://schemas.microsoft.com/office/drawing/2014/main" id="{A43099CA-7C9C-46F2-A349-3D17DABE3F0D}"/>
                </a:ext>
              </a:extLst>
            </p:cNvPr>
            <p:cNvSpPr/>
            <p:nvPr/>
          </p:nvSpPr>
          <p:spPr>
            <a:xfrm>
              <a:off x="2902862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椭圆 36" descr="PLACEHOLDER">
              <a:extLst>
                <a:ext uri="{FF2B5EF4-FFF2-40B4-BE49-F238E27FC236}">
                  <a16:creationId xmlns:a16="http://schemas.microsoft.com/office/drawing/2014/main" id="{E4A1E545-B19E-4AD5-8B82-0968ABBB8694}"/>
                </a:ext>
              </a:extLst>
            </p:cNvPr>
            <p:cNvSpPr/>
            <p:nvPr/>
          </p:nvSpPr>
          <p:spPr>
            <a:xfrm>
              <a:off x="2412771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椭圆 37" descr="PLACEHOLDER">
              <a:extLst>
                <a:ext uri="{FF2B5EF4-FFF2-40B4-BE49-F238E27FC236}">
                  <a16:creationId xmlns:a16="http://schemas.microsoft.com/office/drawing/2014/main" id="{3A2C48B7-8369-4DD0-9907-7063210C18E5}"/>
                </a:ext>
              </a:extLst>
            </p:cNvPr>
            <p:cNvSpPr/>
            <p:nvPr/>
          </p:nvSpPr>
          <p:spPr>
            <a:xfrm>
              <a:off x="3392953" y="5082166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接连接符 38" descr="PLACEHOLDER">
              <a:extLst>
                <a:ext uri="{FF2B5EF4-FFF2-40B4-BE49-F238E27FC236}">
                  <a16:creationId xmlns:a16="http://schemas.microsoft.com/office/drawing/2014/main" id="{51F9DF7F-5F0C-46DA-9294-A35A5F7EB9BE}"/>
                </a:ext>
              </a:extLst>
            </p:cNvPr>
            <p:cNvCxnSpPr/>
            <p:nvPr/>
          </p:nvCxnSpPr>
          <p:spPr>
            <a:xfrm flipV="1">
              <a:off x="2970210" y="4398914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箭头: 环形 39" descr="PLACEHOLDER">
              <a:extLst>
                <a:ext uri="{FF2B5EF4-FFF2-40B4-BE49-F238E27FC236}">
                  <a16:creationId xmlns:a16="http://schemas.microsoft.com/office/drawing/2014/main" id="{BCE24F70-7C2E-448F-9D8E-C8BC88588653}"/>
                </a:ext>
              </a:extLst>
            </p:cNvPr>
            <p:cNvSpPr/>
            <p:nvPr/>
          </p:nvSpPr>
          <p:spPr>
            <a:xfrm>
              <a:off x="2801839" y="4163194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DD0F9BA5-42C3-463E-B0BA-D81ABBC53A42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0F1FA59A-9D70-D121-C95C-772F6A09A1CC}"/>
              </a:ext>
            </a:extLst>
          </p:cNvPr>
          <p:cNvSpPr/>
          <p:nvPr/>
        </p:nvSpPr>
        <p:spPr>
          <a:xfrm>
            <a:off x="8207777" y="4000656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ED512D6A-10CB-505C-A4B7-2D28333113B9}"/>
              </a:ext>
            </a:extLst>
          </p:cNvPr>
          <p:cNvSpPr/>
          <p:nvPr/>
        </p:nvSpPr>
        <p:spPr>
          <a:xfrm>
            <a:off x="8523111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981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F7A44-445C-4872-8603-EEB110E2A768}"/>
              </a:ext>
            </a:extLst>
          </p:cNvPr>
          <p:cNvGrpSpPr/>
          <p:nvPr/>
        </p:nvGrpSpPr>
        <p:grpSpPr>
          <a:xfrm>
            <a:off x="1499937" y="4109986"/>
            <a:ext cx="1960364" cy="1386038"/>
            <a:chOff x="1499937" y="4109986"/>
            <a:chExt cx="1960364" cy="138603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1C5A188-F58B-40D8-AD20-C340D92D95E2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F4C71AE-0F48-4C29-82E5-FB0F86411D26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14C10E5-D2F0-4F95-8EC7-7A38E3B6CB2C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8" name="组合 17" descr="PLACEHOLDER">
            <a:extLst>
              <a:ext uri="{FF2B5EF4-FFF2-40B4-BE49-F238E27FC236}">
                <a16:creationId xmlns:a16="http://schemas.microsoft.com/office/drawing/2014/main" id="{AA33FE37-2BD3-40A8-BD93-476CE1CDF50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97892" y="3335479"/>
            <a:ext cx="2364454" cy="2362590"/>
            <a:chOff x="1297892" y="3335479"/>
            <a:chExt cx="2364454" cy="2362590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01DD9E09-E586-418B-8D73-2889F54DE274}"/>
                </a:ext>
              </a:extLst>
            </p:cNvPr>
            <p:cNvSpPr/>
            <p:nvPr/>
          </p:nvSpPr>
          <p:spPr>
            <a:xfrm>
              <a:off x="1365240" y="3975289"/>
              <a:ext cx="2229758" cy="165543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3136F4B5-C52A-4C46-BBD1-B93F9BFB7AEF}"/>
                </a:ext>
              </a:extLst>
            </p:cNvPr>
            <p:cNvSpPr/>
            <p:nvPr/>
          </p:nvSpPr>
          <p:spPr>
            <a:xfrm>
              <a:off x="1297892" y="390794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9F6FCB35-7711-40AF-89B5-47AA36D28DE5}"/>
                </a:ext>
              </a:extLst>
            </p:cNvPr>
            <p:cNvSpPr/>
            <p:nvPr/>
          </p:nvSpPr>
          <p:spPr>
            <a:xfrm>
              <a:off x="3527649" y="390794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27B75021-3A0C-4867-A582-F418FC768EA7}"/>
                </a:ext>
              </a:extLst>
            </p:cNvPr>
            <p:cNvSpPr/>
            <p:nvPr/>
          </p:nvSpPr>
          <p:spPr>
            <a:xfrm>
              <a:off x="1297892" y="556337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CA9A1BFF-1B50-424D-A392-17EFBD593AB9}"/>
                </a:ext>
              </a:extLst>
            </p:cNvPr>
            <p:cNvSpPr/>
            <p:nvPr/>
          </p:nvSpPr>
          <p:spPr>
            <a:xfrm>
              <a:off x="3527649" y="556337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5802FD81-1C2F-43A4-BBEC-DA44C0CC7829}"/>
                </a:ext>
              </a:extLst>
            </p:cNvPr>
            <p:cNvSpPr/>
            <p:nvPr/>
          </p:nvSpPr>
          <p:spPr>
            <a:xfrm>
              <a:off x="2412771" y="390794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3FF8CF0F-F3F1-4BEB-A22A-27BC3D54A1E5}"/>
                </a:ext>
              </a:extLst>
            </p:cNvPr>
            <p:cNvSpPr/>
            <p:nvPr/>
          </p:nvSpPr>
          <p:spPr>
            <a:xfrm>
              <a:off x="2412771" y="556337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6670DFCF-ACCE-4082-9824-A0DCFFCC5409}"/>
                </a:ext>
              </a:extLst>
            </p:cNvPr>
            <p:cNvSpPr/>
            <p:nvPr/>
          </p:nvSpPr>
          <p:spPr>
            <a:xfrm>
              <a:off x="1297892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B5444647-063E-49AE-BA64-09D293B987C7}"/>
                </a:ext>
              </a:extLst>
            </p:cNvPr>
            <p:cNvSpPr/>
            <p:nvPr/>
          </p:nvSpPr>
          <p:spPr>
            <a:xfrm>
              <a:off x="3527649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接连接符 14" descr="PLACEHOLDER">
              <a:extLst>
                <a:ext uri="{FF2B5EF4-FFF2-40B4-BE49-F238E27FC236}">
                  <a16:creationId xmlns:a16="http://schemas.microsoft.com/office/drawing/2014/main" id="{92ABD287-D417-4C0C-B56E-7472A5636DA7}"/>
                </a:ext>
              </a:extLst>
            </p:cNvPr>
            <p:cNvCxnSpPr/>
            <p:nvPr/>
          </p:nvCxnSpPr>
          <p:spPr>
            <a:xfrm flipV="1">
              <a:off x="2480119" y="3571198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箭头: 环形 15" descr="PLACEHOLDER">
              <a:extLst>
                <a:ext uri="{FF2B5EF4-FFF2-40B4-BE49-F238E27FC236}">
                  <a16:creationId xmlns:a16="http://schemas.microsoft.com/office/drawing/2014/main" id="{AC597009-FE04-4C82-B115-0BE9D636FD67}"/>
                </a:ext>
              </a:extLst>
            </p:cNvPr>
            <p:cNvSpPr/>
            <p:nvPr/>
          </p:nvSpPr>
          <p:spPr>
            <a:xfrm>
              <a:off x="2311748" y="3335479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44D30EA-5BDA-4BFA-A1FE-7F185E05AE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82100" y="6322377"/>
            <a:ext cx="156244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</a:rPr>
              <a:t>組合：</a:t>
            </a:r>
            <a:r>
              <a:rPr lang="en-US" altLang="zh-TW" dirty="0" err="1">
                <a:solidFill>
                  <a:srgbClr val="000000"/>
                </a:solidFill>
              </a:rPr>
              <a:t>Ctrl+G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666432D-286C-96E2-BE18-B85C4233DBB3}"/>
              </a:ext>
            </a:extLst>
          </p:cNvPr>
          <p:cNvGrpSpPr/>
          <p:nvPr/>
        </p:nvGrpSpPr>
        <p:grpSpPr>
          <a:xfrm>
            <a:off x="7542929" y="4000656"/>
            <a:ext cx="1960364" cy="1386038"/>
            <a:chOff x="7542929" y="4000656"/>
            <a:chExt cx="1960364" cy="1386038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E733BBAF-CAAA-6253-925B-3D12A6290756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5DF0ADD-0E27-3281-6FB7-07B10CEAE8F2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34D84205-235A-9365-D871-DACEF87CF119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434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F7A44-445C-4872-8603-EEB110E2A768}"/>
              </a:ext>
            </a:extLst>
          </p:cNvPr>
          <p:cNvGrpSpPr/>
          <p:nvPr/>
        </p:nvGrpSpPr>
        <p:grpSpPr>
          <a:xfrm>
            <a:off x="1499937" y="4109986"/>
            <a:ext cx="1960364" cy="1386038"/>
            <a:chOff x="1499937" y="4109986"/>
            <a:chExt cx="1960364" cy="138603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1C5A188-F58B-40D8-AD20-C340D92D95E2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F4C71AE-0F48-4C29-82E5-FB0F86411D26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14C10E5-D2F0-4F95-8EC7-7A38E3B6CB2C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44D30EA-5BDA-4BFA-A1FE-7F185E05AEF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82100" y="6322377"/>
            <a:ext cx="156244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</a:rPr>
              <a:t>組合：</a:t>
            </a:r>
            <a:r>
              <a:rPr lang="en-US" altLang="zh-TW" dirty="0" err="1">
                <a:solidFill>
                  <a:srgbClr val="000000"/>
                </a:solidFill>
              </a:rPr>
              <a:t>Ctrl+G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21" name="组合 2">
            <a:extLst>
              <a:ext uri="{FF2B5EF4-FFF2-40B4-BE49-F238E27FC236}">
                <a16:creationId xmlns:a16="http://schemas.microsoft.com/office/drawing/2014/main" id="{97F360E2-3727-47BF-9626-03AE2135975B}"/>
              </a:ext>
            </a:extLst>
          </p:cNvPr>
          <p:cNvGrpSpPr>
            <a:grpSpLocks/>
          </p:cNvGrpSpPr>
          <p:nvPr/>
        </p:nvGrpSpPr>
        <p:grpSpPr>
          <a:xfrm>
            <a:off x="1499937" y="4109986"/>
            <a:ext cx="1960364" cy="1386038"/>
            <a:chOff x="1499937" y="4109986"/>
            <a:chExt cx="1960364" cy="1386038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2610771C-BEBA-4626-9B3C-1286D3C6DD77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62F66231-FB91-4774-B8F2-DEA4BB8D8E59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6692A01E-79F0-4AAE-8C7A-302BA4FFA6C6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5" name="组合 2">
            <a:extLst>
              <a:ext uri="{FF2B5EF4-FFF2-40B4-BE49-F238E27FC236}">
                <a16:creationId xmlns:a16="http://schemas.microsoft.com/office/drawing/2014/main" id="{29B09FAC-09C4-401E-85DD-C2A6268AD313}"/>
              </a:ext>
            </a:extLst>
          </p:cNvPr>
          <p:cNvGrpSpPr>
            <a:grpSpLocks/>
          </p:cNvGrpSpPr>
          <p:nvPr/>
        </p:nvGrpSpPr>
        <p:grpSpPr>
          <a:xfrm>
            <a:off x="1499937" y="4109986"/>
            <a:ext cx="1960364" cy="1386038"/>
            <a:chOff x="1499937" y="4109986"/>
            <a:chExt cx="1960364" cy="1386038"/>
          </a:xfrm>
        </p:grpSpPr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CE9DE3EA-FA54-4255-AF79-66B35878E4CA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5CE8BBE-061A-4788-92CF-7C79DCFFA883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8859E38-62C2-4851-BF53-59A7A8827540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7A45FE-1CFA-12BC-BA9F-408252226A14}"/>
              </a:ext>
            </a:extLst>
          </p:cNvPr>
          <p:cNvGrpSpPr/>
          <p:nvPr/>
        </p:nvGrpSpPr>
        <p:grpSpPr>
          <a:xfrm>
            <a:off x="7542929" y="4000656"/>
            <a:ext cx="1960364" cy="1386038"/>
            <a:chOff x="7542929" y="4000656"/>
            <a:chExt cx="1960364" cy="1386038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C327CA-6D47-859E-14B5-627DE37B909C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A04402-AA95-02DA-BDE1-F230602FCB7A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666A295-F627-4F83-EA3D-03BC839FF2A2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778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F7A44-445C-4872-8603-EEB110E2A768}"/>
              </a:ext>
            </a:extLst>
          </p:cNvPr>
          <p:cNvGrpSpPr/>
          <p:nvPr/>
        </p:nvGrpSpPr>
        <p:grpSpPr>
          <a:xfrm>
            <a:off x="855044" y="3946356"/>
            <a:ext cx="1960364" cy="1386038"/>
            <a:chOff x="1499937" y="4109986"/>
            <a:chExt cx="1960364" cy="138603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1C5A188-F58B-40D8-AD20-C340D92D95E2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F4C71AE-0F48-4C29-82E5-FB0F86411D26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14C10E5-D2F0-4F95-8EC7-7A38E3B6CB2C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F315011-BD45-446C-ADE1-4DBEDC1BE9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91618" y="6333093"/>
            <a:ext cx="204382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5AFC8D-5B8D-4AF4-B44E-ECED96D2D542}"/>
              </a:ext>
            </a:extLst>
          </p:cNvPr>
          <p:cNvGrpSpPr/>
          <p:nvPr/>
        </p:nvGrpSpPr>
        <p:grpSpPr>
          <a:xfrm>
            <a:off x="2366209" y="2396688"/>
            <a:ext cx="1960364" cy="1386038"/>
            <a:chOff x="1499937" y="4109986"/>
            <a:chExt cx="1960364" cy="1386038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9873AEE-4CCA-4A56-918E-B6C08F678CAA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81AAC7E3-FDE9-4F1B-9BF5-D4E5170C1FEB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98E579A-88B4-48F9-B6FE-153B03F5FB25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C5146-E571-435D-A4B8-43D444D23D17}"/>
              </a:ext>
            </a:extLst>
          </p:cNvPr>
          <p:cNvGrpSpPr/>
          <p:nvPr/>
        </p:nvGrpSpPr>
        <p:grpSpPr>
          <a:xfrm>
            <a:off x="3107355" y="3888604"/>
            <a:ext cx="1960364" cy="1386038"/>
            <a:chOff x="1499937" y="4109986"/>
            <a:chExt cx="1960364" cy="1386038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08EAD31-95DE-442B-8E34-EF771643AC41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62408CF-34FB-443E-874E-64E0D40C9B59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3EAB5F8-8802-4CE2-917B-1C80F8152229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E35F485-986C-49E2-AEC0-53B37AEBCEB8}"/>
              </a:ext>
            </a:extLst>
          </p:cNvPr>
          <p:cNvSpPr/>
          <p:nvPr/>
        </p:nvSpPr>
        <p:spPr>
          <a:xfrm>
            <a:off x="2993457" y="6217920"/>
            <a:ext cx="2656572" cy="4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C70986-E958-9D66-1C9B-105F20B8CFB5}"/>
              </a:ext>
            </a:extLst>
          </p:cNvPr>
          <p:cNvGrpSpPr/>
          <p:nvPr/>
        </p:nvGrpSpPr>
        <p:grpSpPr>
          <a:xfrm>
            <a:off x="7542929" y="4000656"/>
            <a:ext cx="1960364" cy="1386038"/>
            <a:chOff x="7542929" y="4000656"/>
            <a:chExt cx="1960364" cy="138603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94C0141-1FC6-E0F7-F1F2-6A471D1077ED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837AFB-1CEF-300A-80A0-1087A3380D2D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044954-4119-0C6F-B81C-87DBF24D9769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B2C0CB6-5500-88A3-8013-EA8B8F6A51B9}"/>
              </a:ext>
            </a:extLst>
          </p:cNvPr>
          <p:cNvGrpSpPr/>
          <p:nvPr/>
        </p:nvGrpSpPr>
        <p:grpSpPr>
          <a:xfrm>
            <a:off x="8964225" y="2549543"/>
            <a:ext cx="1960364" cy="1386038"/>
            <a:chOff x="7542929" y="4000656"/>
            <a:chExt cx="1960364" cy="1386038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3219EF2-B131-0F14-0B71-E2A1CF1CBBCD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038AAC-0CF2-A83E-124D-74C24E8DEA46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E56EB899-DB99-FD03-B68A-B0D02C5998C3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2485026-4C09-939F-0015-64BE5B3AD6A7}"/>
              </a:ext>
            </a:extLst>
          </p:cNvPr>
          <p:cNvGrpSpPr/>
          <p:nvPr/>
        </p:nvGrpSpPr>
        <p:grpSpPr>
          <a:xfrm>
            <a:off x="9600329" y="3990717"/>
            <a:ext cx="1960364" cy="1386038"/>
            <a:chOff x="7542929" y="4000656"/>
            <a:chExt cx="1960364" cy="1386038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19A38614-4325-2156-DD9C-5E477884D66C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F562674-7D43-E922-3241-1E45CE2A443B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7FE8F289-0C83-85B8-3942-E603E54453D7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705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F7A44-445C-4872-8603-EEB110E2A768}"/>
              </a:ext>
            </a:extLst>
          </p:cNvPr>
          <p:cNvGrpSpPr/>
          <p:nvPr/>
        </p:nvGrpSpPr>
        <p:grpSpPr>
          <a:xfrm>
            <a:off x="855044" y="3946356"/>
            <a:ext cx="1960364" cy="1386038"/>
            <a:chOff x="1499937" y="4109986"/>
            <a:chExt cx="1960364" cy="138603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1C5A188-F58B-40D8-AD20-C340D92D95E2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F4C71AE-0F48-4C29-82E5-FB0F86411D26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14C10E5-D2F0-4F95-8EC7-7A38E3B6CB2C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5AFC8D-5B8D-4AF4-B44E-ECED96D2D542}"/>
              </a:ext>
            </a:extLst>
          </p:cNvPr>
          <p:cNvGrpSpPr/>
          <p:nvPr/>
        </p:nvGrpSpPr>
        <p:grpSpPr>
          <a:xfrm>
            <a:off x="2366209" y="2396688"/>
            <a:ext cx="1960364" cy="1386038"/>
            <a:chOff x="1499937" y="4109986"/>
            <a:chExt cx="1960364" cy="1386038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9873AEE-4CCA-4A56-918E-B6C08F678CAA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81AAC7E3-FDE9-4F1B-9BF5-D4E5170C1FEB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98E579A-88B4-48F9-B6FE-153B03F5FB25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C5146-E571-435D-A4B8-43D444D23D17}"/>
              </a:ext>
            </a:extLst>
          </p:cNvPr>
          <p:cNvGrpSpPr/>
          <p:nvPr/>
        </p:nvGrpSpPr>
        <p:grpSpPr>
          <a:xfrm>
            <a:off x="3107355" y="3888604"/>
            <a:ext cx="1960364" cy="1386038"/>
            <a:chOff x="1499937" y="4109986"/>
            <a:chExt cx="1960364" cy="1386038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08EAD31-95DE-442B-8E34-EF771643AC41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62408CF-34FB-443E-874E-64E0D40C9B59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3EAB5F8-8802-4CE2-917B-1C80F8152229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83B2DCE-BDB3-45AD-ABA7-AA29AC0FEFF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對齊   </a:t>
            </a:r>
            <a:r>
              <a:rPr lang="en-US" altLang="zh-TW" dirty="0">
                <a:solidFill>
                  <a:srgbClr val="000000"/>
                </a:solidFill>
              </a:rPr>
              <a:t>&gt; 1.</a:t>
            </a:r>
            <a:r>
              <a:rPr lang="zh-TW" altLang="en-US" dirty="0">
                <a:solidFill>
                  <a:srgbClr val="000000"/>
                </a:solidFill>
              </a:rPr>
              <a:t>聚集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273073-F6DA-4C20-9643-75D03A002095}"/>
              </a:ext>
            </a:extLst>
          </p:cNvPr>
          <p:cNvSpPr txBox="1"/>
          <p:nvPr/>
        </p:nvSpPr>
        <p:spPr>
          <a:xfrm>
            <a:off x="2894798" y="5970689"/>
            <a:ext cx="3111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</a:rPr>
              <a:t>依序累積選取：</a:t>
            </a:r>
            <a:r>
              <a:rPr lang="en-US" altLang="zh-TW" dirty="0">
                <a:solidFill>
                  <a:srgbClr val="000000"/>
                </a:solidFill>
              </a:rPr>
              <a:t>Shift+</a:t>
            </a:r>
            <a:r>
              <a:rPr lang="zh-TW" altLang="en-US" dirty="0">
                <a:solidFill>
                  <a:srgbClr val="000000"/>
                </a:solidFill>
              </a:rPr>
              <a:t>點選</a:t>
            </a:r>
            <a:endParaRPr lang="zh-TW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FE7FB24-948A-4963-A449-85CE8C6B8C63}"/>
              </a:ext>
            </a:extLst>
          </p:cNvPr>
          <p:cNvSpPr/>
          <p:nvPr/>
        </p:nvSpPr>
        <p:spPr>
          <a:xfrm>
            <a:off x="1250683" y="4245343"/>
            <a:ext cx="288758" cy="2887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96182AA-3B03-45FA-B329-436D7F2EF496}"/>
              </a:ext>
            </a:extLst>
          </p:cNvPr>
          <p:cNvSpPr/>
          <p:nvPr/>
        </p:nvSpPr>
        <p:spPr>
          <a:xfrm>
            <a:off x="3160696" y="2150646"/>
            <a:ext cx="288758" cy="2887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1DBD06C-3468-4610-AB83-F0E0A6B168F7}"/>
              </a:ext>
            </a:extLst>
          </p:cNvPr>
          <p:cNvSpPr/>
          <p:nvPr/>
        </p:nvSpPr>
        <p:spPr>
          <a:xfrm>
            <a:off x="4739239" y="3928913"/>
            <a:ext cx="288758" cy="2887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7" name="组合 36" descr="PLACEHOLDER">
            <a:extLst>
              <a:ext uri="{FF2B5EF4-FFF2-40B4-BE49-F238E27FC236}">
                <a16:creationId xmlns:a16="http://schemas.microsoft.com/office/drawing/2014/main" id="{2B80F8D5-488B-4E51-8BDC-D01EF075C02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919" y="3033544"/>
            <a:ext cx="2436614" cy="2536975"/>
            <a:chOff x="616919" y="3033544"/>
            <a:chExt cx="2436614" cy="2536975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0F71C6D9-F9ED-4E42-B27F-52C336313552}"/>
                </a:ext>
              </a:extLst>
            </p:cNvPr>
            <p:cNvSpPr/>
            <p:nvPr/>
          </p:nvSpPr>
          <p:spPr>
            <a:xfrm>
              <a:off x="696294" y="3787606"/>
              <a:ext cx="2277864" cy="170353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F5E7E60B-9DCB-4D2F-9BCB-03963D712C98}"/>
                </a:ext>
              </a:extLst>
            </p:cNvPr>
            <p:cNvSpPr/>
            <p:nvPr/>
          </p:nvSpPr>
          <p:spPr>
            <a:xfrm>
              <a:off x="616919" y="3708231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D1706399-C4D3-4A2F-9405-1EE0BA7B8466}"/>
                </a:ext>
              </a:extLst>
            </p:cNvPr>
            <p:cNvSpPr/>
            <p:nvPr/>
          </p:nvSpPr>
          <p:spPr>
            <a:xfrm>
              <a:off x="2894783" y="3708231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F28BF8A3-14AE-4F96-B2CA-6273C88BD653}"/>
                </a:ext>
              </a:extLst>
            </p:cNvPr>
            <p:cNvSpPr/>
            <p:nvPr/>
          </p:nvSpPr>
          <p:spPr>
            <a:xfrm>
              <a:off x="616919" y="541176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5D990632-6F47-47CF-A0F2-DF0098592A1F}"/>
                </a:ext>
              </a:extLst>
            </p:cNvPr>
            <p:cNvSpPr/>
            <p:nvPr/>
          </p:nvSpPr>
          <p:spPr>
            <a:xfrm>
              <a:off x="2894783" y="541176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87B2AFBF-0B83-4195-BE9C-FFE333BCE7A6}"/>
                </a:ext>
              </a:extLst>
            </p:cNvPr>
            <p:cNvSpPr/>
            <p:nvPr/>
          </p:nvSpPr>
          <p:spPr>
            <a:xfrm>
              <a:off x="1755851" y="3708231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38F1B3A3-665F-4CEC-B523-570E9E276C6D}"/>
                </a:ext>
              </a:extLst>
            </p:cNvPr>
            <p:cNvSpPr/>
            <p:nvPr/>
          </p:nvSpPr>
          <p:spPr>
            <a:xfrm>
              <a:off x="1755851" y="541176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4A144BB7-5AC8-4567-A091-9DCF8204C300}"/>
                </a:ext>
              </a:extLst>
            </p:cNvPr>
            <p:cNvSpPr/>
            <p:nvPr/>
          </p:nvSpPr>
          <p:spPr>
            <a:xfrm>
              <a:off x="616919" y="45600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F0547DE9-4246-4105-A12E-144C93DDD007}"/>
                </a:ext>
              </a:extLst>
            </p:cNvPr>
            <p:cNvSpPr/>
            <p:nvPr/>
          </p:nvSpPr>
          <p:spPr>
            <a:xfrm>
              <a:off x="2894783" y="45600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接连接符 14" descr="PLACEHOLDER">
              <a:extLst>
                <a:ext uri="{FF2B5EF4-FFF2-40B4-BE49-F238E27FC236}">
                  <a16:creationId xmlns:a16="http://schemas.microsoft.com/office/drawing/2014/main" id="{BC36417F-CEBE-404C-87FC-2C5E5AB4D5CA}"/>
                </a:ext>
              </a:extLst>
            </p:cNvPr>
            <p:cNvCxnSpPr/>
            <p:nvPr/>
          </p:nvCxnSpPr>
          <p:spPr>
            <a:xfrm flipV="1">
              <a:off x="1835226" y="3311356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箭头: 环形 15" descr="PLACEHOLDER">
              <a:extLst>
                <a:ext uri="{FF2B5EF4-FFF2-40B4-BE49-F238E27FC236}">
                  <a16:creationId xmlns:a16="http://schemas.microsoft.com/office/drawing/2014/main" id="{69D3B4EB-8D3E-46D6-B7A9-36AB14D523B9}"/>
                </a:ext>
              </a:extLst>
            </p:cNvPr>
            <p:cNvSpPr/>
            <p:nvPr/>
          </p:nvSpPr>
          <p:spPr>
            <a:xfrm>
              <a:off x="1636788" y="3033544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 descr="PLACEHOLDER">
            <a:extLst>
              <a:ext uri="{FF2B5EF4-FFF2-40B4-BE49-F238E27FC236}">
                <a16:creationId xmlns:a16="http://schemas.microsoft.com/office/drawing/2014/main" id="{80EB82D6-2949-4145-B510-E766422DD5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28084" y="1483876"/>
            <a:ext cx="2436614" cy="2536975"/>
            <a:chOff x="2128084" y="1483876"/>
            <a:chExt cx="2436614" cy="2536975"/>
          </a:xfrm>
        </p:grpSpPr>
        <p:sp>
          <p:nvSpPr>
            <p:cNvPr id="38" name="矩形 37" descr="PLACEHOLDER">
              <a:extLst>
                <a:ext uri="{FF2B5EF4-FFF2-40B4-BE49-F238E27FC236}">
                  <a16:creationId xmlns:a16="http://schemas.microsoft.com/office/drawing/2014/main" id="{ABC4EFC5-9FA6-43FC-8889-318FB728E352}"/>
                </a:ext>
              </a:extLst>
            </p:cNvPr>
            <p:cNvSpPr/>
            <p:nvPr/>
          </p:nvSpPr>
          <p:spPr>
            <a:xfrm>
              <a:off x="2207459" y="2237938"/>
              <a:ext cx="2277864" cy="170353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椭圆 38" descr="PLACEHOLDER">
              <a:extLst>
                <a:ext uri="{FF2B5EF4-FFF2-40B4-BE49-F238E27FC236}">
                  <a16:creationId xmlns:a16="http://schemas.microsoft.com/office/drawing/2014/main" id="{77486757-C4CA-4D7C-8D28-DE81DFD5AFDC}"/>
                </a:ext>
              </a:extLst>
            </p:cNvPr>
            <p:cNvSpPr/>
            <p:nvPr/>
          </p:nvSpPr>
          <p:spPr>
            <a:xfrm>
              <a:off x="2128084" y="2158563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椭圆 39" descr="PLACEHOLDER">
              <a:extLst>
                <a:ext uri="{FF2B5EF4-FFF2-40B4-BE49-F238E27FC236}">
                  <a16:creationId xmlns:a16="http://schemas.microsoft.com/office/drawing/2014/main" id="{B0D107A7-4AE9-47FD-A256-E915494868AA}"/>
                </a:ext>
              </a:extLst>
            </p:cNvPr>
            <p:cNvSpPr/>
            <p:nvPr/>
          </p:nvSpPr>
          <p:spPr>
            <a:xfrm>
              <a:off x="4405948" y="2158563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椭圆 40" descr="PLACEHOLDER">
              <a:extLst>
                <a:ext uri="{FF2B5EF4-FFF2-40B4-BE49-F238E27FC236}">
                  <a16:creationId xmlns:a16="http://schemas.microsoft.com/office/drawing/2014/main" id="{AF696973-2B84-4A91-8C51-4AE3A25837CD}"/>
                </a:ext>
              </a:extLst>
            </p:cNvPr>
            <p:cNvSpPr/>
            <p:nvPr/>
          </p:nvSpPr>
          <p:spPr>
            <a:xfrm>
              <a:off x="2128084" y="3862101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椭圆 41" descr="PLACEHOLDER">
              <a:extLst>
                <a:ext uri="{FF2B5EF4-FFF2-40B4-BE49-F238E27FC236}">
                  <a16:creationId xmlns:a16="http://schemas.microsoft.com/office/drawing/2014/main" id="{8513AE50-7156-4D93-8D18-F1DBF5E6EF73}"/>
                </a:ext>
              </a:extLst>
            </p:cNvPr>
            <p:cNvSpPr/>
            <p:nvPr/>
          </p:nvSpPr>
          <p:spPr>
            <a:xfrm>
              <a:off x="4405948" y="3862101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椭圆 42" descr="PLACEHOLDER">
              <a:extLst>
                <a:ext uri="{FF2B5EF4-FFF2-40B4-BE49-F238E27FC236}">
                  <a16:creationId xmlns:a16="http://schemas.microsoft.com/office/drawing/2014/main" id="{6BDD9FD4-73F3-45F0-8528-BA58DB326429}"/>
                </a:ext>
              </a:extLst>
            </p:cNvPr>
            <p:cNvSpPr/>
            <p:nvPr/>
          </p:nvSpPr>
          <p:spPr>
            <a:xfrm>
              <a:off x="3267016" y="2158563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椭圆 43" descr="PLACEHOLDER">
              <a:extLst>
                <a:ext uri="{FF2B5EF4-FFF2-40B4-BE49-F238E27FC236}">
                  <a16:creationId xmlns:a16="http://schemas.microsoft.com/office/drawing/2014/main" id="{FEF8CE6B-5430-4BE0-BA48-982DFAE4A739}"/>
                </a:ext>
              </a:extLst>
            </p:cNvPr>
            <p:cNvSpPr/>
            <p:nvPr/>
          </p:nvSpPr>
          <p:spPr>
            <a:xfrm>
              <a:off x="3267016" y="3862101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椭圆 44" descr="PLACEHOLDER">
              <a:extLst>
                <a:ext uri="{FF2B5EF4-FFF2-40B4-BE49-F238E27FC236}">
                  <a16:creationId xmlns:a16="http://schemas.microsoft.com/office/drawing/2014/main" id="{31464EEF-1120-4520-9D5F-A0A8671D165F}"/>
                </a:ext>
              </a:extLst>
            </p:cNvPr>
            <p:cNvSpPr/>
            <p:nvPr/>
          </p:nvSpPr>
          <p:spPr>
            <a:xfrm>
              <a:off x="2128084" y="3010332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椭圆 45" descr="PLACEHOLDER">
              <a:extLst>
                <a:ext uri="{FF2B5EF4-FFF2-40B4-BE49-F238E27FC236}">
                  <a16:creationId xmlns:a16="http://schemas.microsoft.com/office/drawing/2014/main" id="{73D3B06C-E373-4ECF-AAD6-D7A30AAA5369}"/>
                </a:ext>
              </a:extLst>
            </p:cNvPr>
            <p:cNvSpPr/>
            <p:nvPr/>
          </p:nvSpPr>
          <p:spPr>
            <a:xfrm>
              <a:off x="4405948" y="3010332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接连接符 46" descr="PLACEHOLDER">
              <a:extLst>
                <a:ext uri="{FF2B5EF4-FFF2-40B4-BE49-F238E27FC236}">
                  <a16:creationId xmlns:a16="http://schemas.microsoft.com/office/drawing/2014/main" id="{44D4C7E8-A9CC-48AB-91A8-8EF84D6B73E3}"/>
                </a:ext>
              </a:extLst>
            </p:cNvPr>
            <p:cNvCxnSpPr/>
            <p:nvPr/>
          </p:nvCxnSpPr>
          <p:spPr>
            <a:xfrm flipV="1">
              <a:off x="3346391" y="1761688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箭头: 环形 47" descr="PLACEHOLDER">
              <a:extLst>
                <a:ext uri="{FF2B5EF4-FFF2-40B4-BE49-F238E27FC236}">
                  <a16:creationId xmlns:a16="http://schemas.microsoft.com/office/drawing/2014/main" id="{510DEFD2-E159-47FF-AF75-09538107D25E}"/>
                </a:ext>
              </a:extLst>
            </p:cNvPr>
            <p:cNvSpPr/>
            <p:nvPr/>
          </p:nvSpPr>
          <p:spPr>
            <a:xfrm>
              <a:off x="3147954" y="1483876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 descr="PLACEHOLDER">
            <a:extLst>
              <a:ext uri="{FF2B5EF4-FFF2-40B4-BE49-F238E27FC236}">
                <a16:creationId xmlns:a16="http://schemas.microsoft.com/office/drawing/2014/main" id="{3BB069A7-5CDA-4E08-A6AD-AAF7DADED9D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869230" y="2975792"/>
            <a:ext cx="2436614" cy="2536975"/>
            <a:chOff x="2869230" y="2975792"/>
            <a:chExt cx="2436614" cy="2536975"/>
          </a:xfrm>
        </p:grpSpPr>
        <p:sp>
          <p:nvSpPr>
            <p:cNvPr id="50" name="矩形 49" descr="PLACEHOLDER">
              <a:extLst>
                <a:ext uri="{FF2B5EF4-FFF2-40B4-BE49-F238E27FC236}">
                  <a16:creationId xmlns:a16="http://schemas.microsoft.com/office/drawing/2014/main" id="{93A1F880-BA64-4349-BF66-1EBB66AF6F0B}"/>
                </a:ext>
              </a:extLst>
            </p:cNvPr>
            <p:cNvSpPr/>
            <p:nvPr/>
          </p:nvSpPr>
          <p:spPr>
            <a:xfrm>
              <a:off x="2948605" y="3729854"/>
              <a:ext cx="2277864" cy="170353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椭圆 50" descr="PLACEHOLDER">
              <a:extLst>
                <a:ext uri="{FF2B5EF4-FFF2-40B4-BE49-F238E27FC236}">
                  <a16:creationId xmlns:a16="http://schemas.microsoft.com/office/drawing/2014/main" id="{8F24E9A8-877D-48F2-87C6-79B59C1D36CD}"/>
                </a:ext>
              </a:extLst>
            </p:cNvPr>
            <p:cNvSpPr/>
            <p:nvPr/>
          </p:nvSpPr>
          <p:spPr>
            <a:xfrm>
              <a:off x="2869230" y="365047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椭圆 51" descr="PLACEHOLDER">
              <a:extLst>
                <a:ext uri="{FF2B5EF4-FFF2-40B4-BE49-F238E27FC236}">
                  <a16:creationId xmlns:a16="http://schemas.microsoft.com/office/drawing/2014/main" id="{9E5E8072-54FA-4BB5-BE2F-BD9A56E60257}"/>
                </a:ext>
              </a:extLst>
            </p:cNvPr>
            <p:cNvSpPr/>
            <p:nvPr/>
          </p:nvSpPr>
          <p:spPr>
            <a:xfrm>
              <a:off x="5147094" y="365047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椭圆 52" descr="PLACEHOLDER">
              <a:extLst>
                <a:ext uri="{FF2B5EF4-FFF2-40B4-BE49-F238E27FC236}">
                  <a16:creationId xmlns:a16="http://schemas.microsoft.com/office/drawing/2014/main" id="{09897231-E210-45A4-82B9-3419C1DF948C}"/>
                </a:ext>
              </a:extLst>
            </p:cNvPr>
            <p:cNvSpPr/>
            <p:nvPr/>
          </p:nvSpPr>
          <p:spPr>
            <a:xfrm>
              <a:off x="2869230" y="5354017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椭圆 53" descr="PLACEHOLDER">
              <a:extLst>
                <a:ext uri="{FF2B5EF4-FFF2-40B4-BE49-F238E27FC236}">
                  <a16:creationId xmlns:a16="http://schemas.microsoft.com/office/drawing/2014/main" id="{DFAC62EA-53FF-4DAD-BB5B-162E9E1B3224}"/>
                </a:ext>
              </a:extLst>
            </p:cNvPr>
            <p:cNvSpPr/>
            <p:nvPr/>
          </p:nvSpPr>
          <p:spPr>
            <a:xfrm>
              <a:off x="5147094" y="5354017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椭圆 54" descr="PLACEHOLDER">
              <a:extLst>
                <a:ext uri="{FF2B5EF4-FFF2-40B4-BE49-F238E27FC236}">
                  <a16:creationId xmlns:a16="http://schemas.microsoft.com/office/drawing/2014/main" id="{6CF99FA4-DAF1-4389-9889-B750F03A1947}"/>
                </a:ext>
              </a:extLst>
            </p:cNvPr>
            <p:cNvSpPr/>
            <p:nvPr/>
          </p:nvSpPr>
          <p:spPr>
            <a:xfrm>
              <a:off x="4008162" y="365047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椭圆 55" descr="PLACEHOLDER">
              <a:extLst>
                <a:ext uri="{FF2B5EF4-FFF2-40B4-BE49-F238E27FC236}">
                  <a16:creationId xmlns:a16="http://schemas.microsoft.com/office/drawing/2014/main" id="{04B3D777-B57F-4C5E-A633-FB6C91DD9E50}"/>
                </a:ext>
              </a:extLst>
            </p:cNvPr>
            <p:cNvSpPr/>
            <p:nvPr/>
          </p:nvSpPr>
          <p:spPr>
            <a:xfrm>
              <a:off x="4008162" y="5354017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椭圆 56" descr="PLACEHOLDER">
              <a:extLst>
                <a:ext uri="{FF2B5EF4-FFF2-40B4-BE49-F238E27FC236}">
                  <a16:creationId xmlns:a16="http://schemas.microsoft.com/office/drawing/2014/main" id="{8E2D50AC-077F-44F9-8301-389EEA0225CF}"/>
                </a:ext>
              </a:extLst>
            </p:cNvPr>
            <p:cNvSpPr/>
            <p:nvPr/>
          </p:nvSpPr>
          <p:spPr>
            <a:xfrm>
              <a:off x="2869230" y="450224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椭圆 57" descr="PLACEHOLDER">
              <a:extLst>
                <a:ext uri="{FF2B5EF4-FFF2-40B4-BE49-F238E27FC236}">
                  <a16:creationId xmlns:a16="http://schemas.microsoft.com/office/drawing/2014/main" id="{A450DE19-A75E-4B48-B9FD-6DFDB89C8E74}"/>
                </a:ext>
              </a:extLst>
            </p:cNvPr>
            <p:cNvSpPr/>
            <p:nvPr/>
          </p:nvSpPr>
          <p:spPr>
            <a:xfrm>
              <a:off x="5147094" y="450224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接连接符 58" descr="PLACEHOLDER">
              <a:extLst>
                <a:ext uri="{FF2B5EF4-FFF2-40B4-BE49-F238E27FC236}">
                  <a16:creationId xmlns:a16="http://schemas.microsoft.com/office/drawing/2014/main" id="{A49A65BC-F108-47DC-BA7A-A07E2F07814F}"/>
                </a:ext>
              </a:extLst>
            </p:cNvPr>
            <p:cNvCxnSpPr/>
            <p:nvPr/>
          </p:nvCxnSpPr>
          <p:spPr>
            <a:xfrm flipV="1">
              <a:off x="4087537" y="3253604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箭头: 环形 59" descr="PLACEHOLDER">
              <a:extLst>
                <a:ext uri="{FF2B5EF4-FFF2-40B4-BE49-F238E27FC236}">
                  <a16:creationId xmlns:a16="http://schemas.microsoft.com/office/drawing/2014/main" id="{DCAA3026-D5E4-41AA-873D-7527525D2672}"/>
                </a:ext>
              </a:extLst>
            </p:cNvPr>
            <p:cNvSpPr/>
            <p:nvPr/>
          </p:nvSpPr>
          <p:spPr>
            <a:xfrm>
              <a:off x="3889099" y="2975792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B868203-31A2-EE87-4061-B170EF607271}"/>
              </a:ext>
            </a:extLst>
          </p:cNvPr>
          <p:cNvGrpSpPr/>
          <p:nvPr/>
        </p:nvGrpSpPr>
        <p:grpSpPr>
          <a:xfrm>
            <a:off x="7542929" y="4000656"/>
            <a:ext cx="1960364" cy="1386038"/>
            <a:chOff x="7542929" y="4000656"/>
            <a:chExt cx="1960364" cy="1386038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656E7D6C-7B52-6C7A-E02D-4FE7D10B89A6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AE27585-9E07-732E-31B6-C8A744AB145C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56C69DC-2B93-BD04-7D8F-792FE1EC01A9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B990A0E-FCBD-E20A-C6B1-2FF9917CE7D5}"/>
              </a:ext>
            </a:extLst>
          </p:cNvPr>
          <p:cNvGrpSpPr/>
          <p:nvPr/>
        </p:nvGrpSpPr>
        <p:grpSpPr>
          <a:xfrm>
            <a:off x="8964225" y="2549543"/>
            <a:ext cx="1960364" cy="1386038"/>
            <a:chOff x="7542929" y="4000656"/>
            <a:chExt cx="1960364" cy="1386038"/>
          </a:xfrm>
        </p:grpSpPr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D695D094-E99B-438D-7721-A8ACF180330A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C2E86017-D068-31D3-D18C-1197F9EDD252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728D1346-79FB-A7DB-5136-2F2239201D88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E98AE29B-9079-7D46-4BE8-5D55ED2F5F71}"/>
              </a:ext>
            </a:extLst>
          </p:cNvPr>
          <p:cNvGrpSpPr/>
          <p:nvPr/>
        </p:nvGrpSpPr>
        <p:grpSpPr>
          <a:xfrm>
            <a:off x="9600329" y="3990717"/>
            <a:ext cx="1960364" cy="1386038"/>
            <a:chOff x="7542929" y="4000656"/>
            <a:chExt cx="1960364" cy="1386038"/>
          </a:xfrm>
        </p:grpSpPr>
        <p:sp>
          <p:nvSpPr>
            <p:cNvPr id="576" name="等腰三角形 575">
              <a:extLst>
                <a:ext uri="{FF2B5EF4-FFF2-40B4-BE49-F238E27FC236}">
                  <a16:creationId xmlns:a16="http://schemas.microsoft.com/office/drawing/2014/main" id="{2B0650B0-B6D9-E999-6EE1-EF96215FAE9A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7" name="等腰三角形 576">
              <a:extLst>
                <a:ext uri="{FF2B5EF4-FFF2-40B4-BE49-F238E27FC236}">
                  <a16:creationId xmlns:a16="http://schemas.microsoft.com/office/drawing/2014/main" id="{9BC56AA2-9E4F-B4CE-2DBB-4FBDD77CBA5D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8" name="等腰三角形 577">
              <a:extLst>
                <a:ext uri="{FF2B5EF4-FFF2-40B4-BE49-F238E27FC236}">
                  <a16:creationId xmlns:a16="http://schemas.microsoft.com/office/drawing/2014/main" id="{171B0F0E-63C7-E8F6-63DB-A3D935D54628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380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F7A44-445C-4872-8603-EEB110E2A768}"/>
              </a:ext>
            </a:extLst>
          </p:cNvPr>
          <p:cNvGrpSpPr/>
          <p:nvPr/>
        </p:nvGrpSpPr>
        <p:grpSpPr>
          <a:xfrm>
            <a:off x="855044" y="3946356"/>
            <a:ext cx="1960364" cy="1386038"/>
            <a:chOff x="1499937" y="4109986"/>
            <a:chExt cx="1960364" cy="138603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1C5A188-F58B-40D8-AD20-C340D92D95E2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F4C71AE-0F48-4C29-82E5-FB0F86411D26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14C10E5-D2F0-4F95-8EC7-7A38E3B6CB2C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F315011-BD45-446C-ADE1-4DBEDC1BE9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91618" y="6333093"/>
            <a:ext cx="204382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5AFC8D-5B8D-4AF4-B44E-ECED96D2D542}"/>
              </a:ext>
            </a:extLst>
          </p:cNvPr>
          <p:cNvGrpSpPr/>
          <p:nvPr/>
        </p:nvGrpSpPr>
        <p:grpSpPr>
          <a:xfrm>
            <a:off x="2184740" y="2560318"/>
            <a:ext cx="1960364" cy="1386038"/>
            <a:chOff x="1499937" y="4109986"/>
            <a:chExt cx="1960364" cy="1386038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9873AEE-4CCA-4A56-918E-B6C08F678CAA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81AAC7E3-FDE9-4F1B-9BF5-D4E5170C1FEB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98E579A-88B4-48F9-B6FE-153B03F5FB25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C5146-E571-435D-A4B8-43D444D23D17}"/>
              </a:ext>
            </a:extLst>
          </p:cNvPr>
          <p:cNvGrpSpPr/>
          <p:nvPr/>
        </p:nvGrpSpPr>
        <p:grpSpPr>
          <a:xfrm>
            <a:off x="2815408" y="3946356"/>
            <a:ext cx="1960364" cy="1386038"/>
            <a:chOff x="1499937" y="4109986"/>
            <a:chExt cx="1960364" cy="1386038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08EAD31-95DE-442B-8E34-EF771643AC41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62408CF-34FB-443E-874E-64E0D40C9B59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3EAB5F8-8802-4CE2-917B-1C80F8152229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B3775D-D8FB-4BB0-8731-453D32E69E4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對齊   </a:t>
            </a:r>
            <a:r>
              <a:rPr lang="en-US" altLang="zh-TW" dirty="0">
                <a:solidFill>
                  <a:srgbClr val="000000"/>
                </a:solidFill>
              </a:rPr>
              <a:t>&gt; 2.</a:t>
            </a:r>
            <a:r>
              <a:rPr lang="zh-TW" altLang="en-US" dirty="0">
                <a:solidFill>
                  <a:srgbClr val="000000"/>
                </a:solidFill>
              </a:rPr>
              <a:t>串聯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45038E5-98B0-5455-2D8B-EB6FD397837C}"/>
              </a:ext>
            </a:extLst>
          </p:cNvPr>
          <p:cNvGrpSpPr/>
          <p:nvPr/>
        </p:nvGrpSpPr>
        <p:grpSpPr>
          <a:xfrm>
            <a:off x="7542929" y="4000656"/>
            <a:ext cx="1960364" cy="1386038"/>
            <a:chOff x="7542929" y="4000656"/>
            <a:chExt cx="1960364" cy="1386038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215DC75-3748-0221-3C71-CFFB61B52199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E3C0D06-14DF-B840-513E-4B8AC238CFED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BF423C6B-F2FA-A350-6EF9-BBBE9355041C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AAB92B8-4A0C-9C54-CE3F-143EF0585BA2}"/>
              </a:ext>
            </a:extLst>
          </p:cNvPr>
          <p:cNvGrpSpPr/>
          <p:nvPr/>
        </p:nvGrpSpPr>
        <p:grpSpPr>
          <a:xfrm>
            <a:off x="8872625" y="2614618"/>
            <a:ext cx="1960364" cy="1386038"/>
            <a:chOff x="7542929" y="4000656"/>
            <a:chExt cx="1960364" cy="1386038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567E168-F1F8-E64F-361A-62EED2873650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9F6FC87-9A92-C3E5-8467-7820B221A29E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61CC63CD-4593-08A1-BC19-6D833C17D3BE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DF7462B-75B9-65AA-598E-DB1CF5E1B2C7}"/>
              </a:ext>
            </a:extLst>
          </p:cNvPr>
          <p:cNvGrpSpPr/>
          <p:nvPr/>
        </p:nvGrpSpPr>
        <p:grpSpPr>
          <a:xfrm>
            <a:off x="9503293" y="4000656"/>
            <a:ext cx="1960364" cy="1386038"/>
            <a:chOff x="7542929" y="4000656"/>
            <a:chExt cx="1960364" cy="1386038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25A7DF55-8F39-3F84-6798-2439DE1012B6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E94DEA35-408F-F8F8-9B57-8DDD87EF66E5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F9E54650-B03F-7205-D046-3B33F126ED68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656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F7A44-445C-4872-8603-EEB110E2A768}"/>
              </a:ext>
            </a:extLst>
          </p:cNvPr>
          <p:cNvGrpSpPr/>
          <p:nvPr/>
        </p:nvGrpSpPr>
        <p:grpSpPr>
          <a:xfrm>
            <a:off x="855044" y="3946356"/>
            <a:ext cx="1960364" cy="1386038"/>
            <a:chOff x="1499937" y="4109986"/>
            <a:chExt cx="1960364" cy="138603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1C5A188-F58B-40D8-AD20-C340D92D95E2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F4C71AE-0F48-4C29-82E5-FB0F86411D26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14C10E5-D2F0-4F95-8EC7-7A38E3B6CB2C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5AFC8D-5B8D-4AF4-B44E-ECED96D2D542}"/>
              </a:ext>
            </a:extLst>
          </p:cNvPr>
          <p:cNvGrpSpPr/>
          <p:nvPr/>
        </p:nvGrpSpPr>
        <p:grpSpPr>
          <a:xfrm>
            <a:off x="2184740" y="2560318"/>
            <a:ext cx="1960364" cy="1386038"/>
            <a:chOff x="1499937" y="4109986"/>
            <a:chExt cx="1960364" cy="1386038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9873AEE-4CCA-4A56-918E-B6C08F678CAA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81AAC7E3-FDE9-4F1B-9BF5-D4E5170C1FEB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98E579A-88B4-48F9-B6FE-153B03F5FB25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C5146-E571-435D-A4B8-43D444D23D17}"/>
              </a:ext>
            </a:extLst>
          </p:cNvPr>
          <p:cNvGrpSpPr/>
          <p:nvPr/>
        </p:nvGrpSpPr>
        <p:grpSpPr>
          <a:xfrm>
            <a:off x="2815408" y="3946356"/>
            <a:ext cx="1960364" cy="1386038"/>
            <a:chOff x="1499937" y="4109986"/>
            <a:chExt cx="1960364" cy="1386038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08EAD31-95DE-442B-8E34-EF771643AC41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62408CF-34FB-443E-874E-64E0D40C9B59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3EAB5F8-8802-4CE2-917B-1C80F8152229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6" name="组合 15" descr="PLACEHOLDER">
            <a:extLst>
              <a:ext uri="{FF2B5EF4-FFF2-40B4-BE49-F238E27FC236}">
                <a16:creationId xmlns:a16="http://schemas.microsoft.com/office/drawing/2014/main" id="{380FEB94-FC53-452B-B5AC-71FF14526D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52999" y="3171849"/>
            <a:ext cx="2364455" cy="2362590"/>
            <a:chOff x="652999" y="3171849"/>
            <a:chExt cx="2364455" cy="2362590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8CDABBFF-F6CE-4BD0-96E7-4537CEC0AE8B}"/>
                </a:ext>
              </a:extLst>
            </p:cNvPr>
            <p:cNvSpPr/>
            <p:nvPr/>
          </p:nvSpPr>
          <p:spPr>
            <a:xfrm>
              <a:off x="720347" y="3811659"/>
              <a:ext cx="2229758" cy="165543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椭圆 5" descr="PLACEHOLDER">
              <a:extLst>
                <a:ext uri="{FF2B5EF4-FFF2-40B4-BE49-F238E27FC236}">
                  <a16:creationId xmlns:a16="http://schemas.microsoft.com/office/drawing/2014/main" id="{63265BA5-8C8A-4428-9342-D1D9525D67C5}"/>
                </a:ext>
              </a:extLst>
            </p:cNvPr>
            <p:cNvSpPr/>
            <p:nvPr/>
          </p:nvSpPr>
          <p:spPr>
            <a:xfrm>
              <a:off x="652999" y="374431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24B749D9-0F4C-4CAF-8FB0-A5DBBBA79546}"/>
                </a:ext>
              </a:extLst>
            </p:cNvPr>
            <p:cNvSpPr/>
            <p:nvPr/>
          </p:nvSpPr>
          <p:spPr>
            <a:xfrm>
              <a:off x="2882757" y="374431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4F5CE531-27A6-4C51-B371-42B4D76B4DB5}"/>
                </a:ext>
              </a:extLst>
            </p:cNvPr>
            <p:cNvSpPr/>
            <p:nvPr/>
          </p:nvSpPr>
          <p:spPr>
            <a:xfrm>
              <a:off x="652999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45F87871-32BB-447E-8D02-AB10A0C698DF}"/>
                </a:ext>
              </a:extLst>
            </p:cNvPr>
            <p:cNvSpPr/>
            <p:nvPr/>
          </p:nvSpPr>
          <p:spPr>
            <a:xfrm>
              <a:off x="2882757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F860B0CD-0942-4D15-8550-398AD5CF1841}"/>
                </a:ext>
              </a:extLst>
            </p:cNvPr>
            <p:cNvSpPr/>
            <p:nvPr/>
          </p:nvSpPr>
          <p:spPr>
            <a:xfrm>
              <a:off x="1767878" y="374431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1D1CC4BB-6FE2-47D6-94F1-56F4E4A6FE3C}"/>
                </a:ext>
              </a:extLst>
            </p:cNvPr>
            <p:cNvSpPr/>
            <p:nvPr/>
          </p:nvSpPr>
          <p:spPr>
            <a:xfrm>
              <a:off x="1767878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DB616D78-2401-4768-8218-5EC6DBB53C22}"/>
                </a:ext>
              </a:extLst>
            </p:cNvPr>
            <p:cNvSpPr/>
            <p:nvPr/>
          </p:nvSpPr>
          <p:spPr>
            <a:xfrm>
              <a:off x="652999" y="45720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C152E92B-297C-4878-9EBE-7F55E8B3F3BE}"/>
                </a:ext>
              </a:extLst>
            </p:cNvPr>
            <p:cNvSpPr/>
            <p:nvPr/>
          </p:nvSpPr>
          <p:spPr>
            <a:xfrm>
              <a:off x="2882757" y="45720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接连接符 13" descr="PLACEHOLDER">
              <a:extLst>
                <a:ext uri="{FF2B5EF4-FFF2-40B4-BE49-F238E27FC236}">
                  <a16:creationId xmlns:a16="http://schemas.microsoft.com/office/drawing/2014/main" id="{F12A0769-9EDE-480B-BF45-F0B3E1CD305E}"/>
                </a:ext>
              </a:extLst>
            </p:cNvPr>
            <p:cNvCxnSpPr/>
            <p:nvPr/>
          </p:nvCxnSpPr>
          <p:spPr>
            <a:xfrm flipV="1">
              <a:off x="1835226" y="3407568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头: 环形 14" descr="PLACEHOLDER">
              <a:extLst>
                <a:ext uri="{FF2B5EF4-FFF2-40B4-BE49-F238E27FC236}">
                  <a16:creationId xmlns:a16="http://schemas.microsoft.com/office/drawing/2014/main" id="{05F97AE0-8B14-42A1-B869-7F4F8AC2F389}"/>
                </a:ext>
              </a:extLst>
            </p:cNvPr>
            <p:cNvSpPr/>
            <p:nvPr/>
          </p:nvSpPr>
          <p:spPr>
            <a:xfrm>
              <a:off x="1666855" y="3171849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 descr="PLACEHOLDER">
            <a:extLst>
              <a:ext uri="{FF2B5EF4-FFF2-40B4-BE49-F238E27FC236}">
                <a16:creationId xmlns:a16="http://schemas.microsoft.com/office/drawing/2014/main" id="{F6669125-D01A-4EC6-8A03-D4DFED10021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982695" y="1785810"/>
            <a:ext cx="2364454" cy="2362591"/>
            <a:chOff x="1982695" y="1785810"/>
            <a:chExt cx="2364454" cy="2362591"/>
          </a:xfrm>
        </p:grpSpPr>
        <p:sp>
          <p:nvSpPr>
            <p:cNvPr id="18" name="矩形 17" descr="PLACEHOLDER">
              <a:extLst>
                <a:ext uri="{FF2B5EF4-FFF2-40B4-BE49-F238E27FC236}">
                  <a16:creationId xmlns:a16="http://schemas.microsoft.com/office/drawing/2014/main" id="{7AEA4A7C-B513-4A2E-ADE5-BA79AEF2BAE1}"/>
                </a:ext>
              </a:extLst>
            </p:cNvPr>
            <p:cNvSpPr/>
            <p:nvPr/>
          </p:nvSpPr>
          <p:spPr>
            <a:xfrm>
              <a:off x="2050043" y="2425621"/>
              <a:ext cx="2229758" cy="165543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椭圆 18" descr="PLACEHOLDER">
              <a:extLst>
                <a:ext uri="{FF2B5EF4-FFF2-40B4-BE49-F238E27FC236}">
                  <a16:creationId xmlns:a16="http://schemas.microsoft.com/office/drawing/2014/main" id="{4919D415-03E0-4CF8-93FB-D8F2F1324A70}"/>
                </a:ext>
              </a:extLst>
            </p:cNvPr>
            <p:cNvSpPr/>
            <p:nvPr/>
          </p:nvSpPr>
          <p:spPr>
            <a:xfrm>
              <a:off x="1982695" y="23582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椭圆 27" descr="PLACEHOLDER">
              <a:extLst>
                <a:ext uri="{FF2B5EF4-FFF2-40B4-BE49-F238E27FC236}">
                  <a16:creationId xmlns:a16="http://schemas.microsoft.com/office/drawing/2014/main" id="{4EEFB505-DCC4-4818-945F-4D17AE4AD87F}"/>
                </a:ext>
              </a:extLst>
            </p:cNvPr>
            <p:cNvSpPr/>
            <p:nvPr/>
          </p:nvSpPr>
          <p:spPr>
            <a:xfrm>
              <a:off x="4212453" y="2358273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椭圆 28" descr="PLACEHOLDER">
              <a:extLst>
                <a:ext uri="{FF2B5EF4-FFF2-40B4-BE49-F238E27FC236}">
                  <a16:creationId xmlns:a16="http://schemas.microsoft.com/office/drawing/2014/main" id="{78C17725-604A-4575-93E1-8B85BAA8BBF8}"/>
                </a:ext>
              </a:extLst>
            </p:cNvPr>
            <p:cNvSpPr/>
            <p:nvPr/>
          </p:nvSpPr>
          <p:spPr>
            <a:xfrm>
              <a:off x="1982695" y="401370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椭圆 29" descr="PLACEHOLDER">
              <a:extLst>
                <a:ext uri="{FF2B5EF4-FFF2-40B4-BE49-F238E27FC236}">
                  <a16:creationId xmlns:a16="http://schemas.microsoft.com/office/drawing/2014/main" id="{C5735EF5-41B3-424A-AFAA-05F9D4EF4A17}"/>
                </a:ext>
              </a:extLst>
            </p:cNvPr>
            <p:cNvSpPr/>
            <p:nvPr/>
          </p:nvSpPr>
          <p:spPr>
            <a:xfrm>
              <a:off x="4212453" y="4013704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椭圆 30" descr="PLACEHOLDER">
              <a:extLst>
                <a:ext uri="{FF2B5EF4-FFF2-40B4-BE49-F238E27FC236}">
                  <a16:creationId xmlns:a16="http://schemas.microsoft.com/office/drawing/2014/main" id="{259CD0A4-D119-4977-B467-678C56033E60}"/>
                </a:ext>
              </a:extLst>
            </p:cNvPr>
            <p:cNvSpPr/>
            <p:nvPr/>
          </p:nvSpPr>
          <p:spPr>
            <a:xfrm>
              <a:off x="3097574" y="23582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椭圆 31" descr="PLACEHOLDER">
              <a:extLst>
                <a:ext uri="{FF2B5EF4-FFF2-40B4-BE49-F238E27FC236}">
                  <a16:creationId xmlns:a16="http://schemas.microsoft.com/office/drawing/2014/main" id="{6053CED0-D880-47EA-B5E4-FEE1926E487E}"/>
                </a:ext>
              </a:extLst>
            </p:cNvPr>
            <p:cNvSpPr/>
            <p:nvPr/>
          </p:nvSpPr>
          <p:spPr>
            <a:xfrm>
              <a:off x="3097574" y="401370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椭圆 32" descr="PLACEHOLDER">
              <a:extLst>
                <a:ext uri="{FF2B5EF4-FFF2-40B4-BE49-F238E27FC236}">
                  <a16:creationId xmlns:a16="http://schemas.microsoft.com/office/drawing/2014/main" id="{BFC9B95D-3C8A-44B2-82A8-36689A3FF683}"/>
                </a:ext>
              </a:extLst>
            </p:cNvPr>
            <p:cNvSpPr/>
            <p:nvPr/>
          </p:nvSpPr>
          <p:spPr>
            <a:xfrm>
              <a:off x="1982695" y="318598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椭圆 33" descr="PLACEHOLDER">
              <a:extLst>
                <a:ext uri="{FF2B5EF4-FFF2-40B4-BE49-F238E27FC236}">
                  <a16:creationId xmlns:a16="http://schemas.microsoft.com/office/drawing/2014/main" id="{2EDF84B3-D88D-4513-A782-EC8C43D7D1DE}"/>
                </a:ext>
              </a:extLst>
            </p:cNvPr>
            <p:cNvSpPr/>
            <p:nvPr/>
          </p:nvSpPr>
          <p:spPr>
            <a:xfrm>
              <a:off x="4212453" y="3185989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接连接符 34" descr="PLACEHOLDER">
              <a:extLst>
                <a:ext uri="{FF2B5EF4-FFF2-40B4-BE49-F238E27FC236}">
                  <a16:creationId xmlns:a16="http://schemas.microsoft.com/office/drawing/2014/main" id="{99AEBA12-AAFF-4C7C-9552-5469EB33BF93}"/>
                </a:ext>
              </a:extLst>
            </p:cNvPr>
            <p:cNvCxnSpPr/>
            <p:nvPr/>
          </p:nvCxnSpPr>
          <p:spPr>
            <a:xfrm flipV="1">
              <a:off x="3164922" y="2021530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箭头: 环形 35" descr="PLACEHOLDER">
              <a:extLst>
                <a:ext uri="{FF2B5EF4-FFF2-40B4-BE49-F238E27FC236}">
                  <a16:creationId xmlns:a16="http://schemas.microsoft.com/office/drawing/2014/main" id="{D136E585-561C-4DE2-B0E6-26854063C027}"/>
                </a:ext>
              </a:extLst>
            </p:cNvPr>
            <p:cNvSpPr/>
            <p:nvPr/>
          </p:nvSpPr>
          <p:spPr>
            <a:xfrm>
              <a:off x="2996551" y="1785810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 descr="PLACEHOLDER">
            <a:extLst>
              <a:ext uri="{FF2B5EF4-FFF2-40B4-BE49-F238E27FC236}">
                <a16:creationId xmlns:a16="http://schemas.microsoft.com/office/drawing/2014/main" id="{164FA09A-9A89-41AC-9781-B340B047280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613363" y="3171849"/>
            <a:ext cx="2364454" cy="2362590"/>
            <a:chOff x="2613363" y="3171849"/>
            <a:chExt cx="2364454" cy="2362590"/>
          </a:xfrm>
        </p:grpSpPr>
        <p:sp>
          <p:nvSpPr>
            <p:cNvPr id="38" name="矩形 37" descr="PLACEHOLDER">
              <a:extLst>
                <a:ext uri="{FF2B5EF4-FFF2-40B4-BE49-F238E27FC236}">
                  <a16:creationId xmlns:a16="http://schemas.microsoft.com/office/drawing/2014/main" id="{34AC2F6E-D430-4DC9-9C08-8AAA46029504}"/>
                </a:ext>
              </a:extLst>
            </p:cNvPr>
            <p:cNvSpPr/>
            <p:nvPr/>
          </p:nvSpPr>
          <p:spPr>
            <a:xfrm>
              <a:off x="2680711" y="3811659"/>
              <a:ext cx="2229758" cy="165543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椭圆 38" descr="PLACEHOLDER">
              <a:extLst>
                <a:ext uri="{FF2B5EF4-FFF2-40B4-BE49-F238E27FC236}">
                  <a16:creationId xmlns:a16="http://schemas.microsoft.com/office/drawing/2014/main" id="{E5392FAA-E865-41C5-8E6F-719BBDFCE758}"/>
                </a:ext>
              </a:extLst>
            </p:cNvPr>
            <p:cNvSpPr/>
            <p:nvPr/>
          </p:nvSpPr>
          <p:spPr>
            <a:xfrm>
              <a:off x="2613363" y="374431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椭圆 39" descr="PLACEHOLDER">
              <a:extLst>
                <a:ext uri="{FF2B5EF4-FFF2-40B4-BE49-F238E27FC236}">
                  <a16:creationId xmlns:a16="http://schemas.microsoft.com/office/drawing/2014/main" id="{19B93641-B163-4E46-8E69-4B7FEDE1250C}"/>
                </a:ext>
              </a:extLst>
            </p:cNvPr>
            <p:cNvSpPr/>
            <p:nvPr/>
          </p:nvSpPr>
          <p:spPr>
            <a:xfrm>
              <a:off x="4843120" y="374431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椭圆 40" descr="PLACEHOLDER">
              <a:extLst>
                <a:ext uri="{FF2B5EF4-FFF2-40B4-BE49-F238E27FC236}">
                  <a16:creationId xmlns:a16="http://schemas.microsoft.com/office/drawing/2014/main" id="{75F3B85C-B277-40CD-8E4F-EC08CAE59B84}"/>
                </a:ext>
              </a:extLst>
            </p:cNvPr>
            <p:cNvSpPr/>
            <p:nvPr/>
          </p:nvSpPr>
          <p:spPr>
            <a:xfrm>
              <a:off x="2613363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椭圆 41" descr="PLACEHOLDER">
              <a:extLst>
                <a:ext uri="{FF2B5EF4-FFF2-40B4-BE49-F238E27FC236}">
                  <a16:creationId xmlns:a16="http://schemas.microsoft.com/office/drawing/2014/main" id="{E8D9B53B-F3C0-4CC7-8FE1-8F0C5740C22C}"/>
                </a:ext>
              </a:extLst>
            </p:cNvPr>
            <p:cNvSpPr/>
            <p:nvPr/>
          </p:nvSpPr>
          <p:spPr>
            <a:xfrm>
              <a:off x="4843120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椭圆 42" descr="PLACEHOLDER">
              <a:extLst>
                <a:ext uri="{FF2B5EF4-FFF2-40B4-BE49-F238E27FC236}">
                  <a16:creationId xmlns:a16="http://schemas.microsoft.com/office/drawing/2014/main" id="{C6391BAB-3BCA-4CF0-96E1-C2B30A8E66E6}"/>
                </a:ext>
              </a:extLst>
            </p:cNvPr>
            <p:cNvSpPr/>
            <p:nvPr/>
          </p:nvSpPr>
          <p:spPr>
            <a:xfrm>
              <a:off x="3728241" y="3744311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椭圆 43" descr="PLACEHOLDER">
              <a:extLst>
                <a:ext uri="{FF2B5EF4-FFF2-40B4-BE49-F238E27FC236}">
                  <a16:creationId xmlns:a16="http://schemas.microsoft.com/office/drawing/2014/main" id="{1A5ECC26-058F-40E7-A730-DDB1ADB31CFC}"/>
                </a:ext>
              </a:extLst>
            </p:cNvPr>
            <p:cNvSpPr/>
            <p:nvPr/>
          </p:nvSpPr>
          <p:spPr>
            <a:xfrm>
              <a:off x="3728241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椭圆 44" descr="PLACEHOLDER">
              <a:extLst>
                <a:ext uri="{FF2B5EF4-FFF2-40B4-BE49-F238E27FC236}">
                  <a16:creationId xmlns:a16="http://schemas.microsoft.com/office/drawing/2014/main" id="{D42FACE0-8ACF-41C7-BB55-CAAEC831BCEC}"/>
                </a:ext>
              </a:extLst>
            </p:cNvPr>
            <p:cNvSpPr/>
            <p:nvPr/>
          </p:nvSpPr>
          <p:spPr>
            <a:xfrm>
              <a:off x="2613363" y="45720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椭圆 45" descr="PLACEHOLDER">
              <a:extLst>
                <a:ext uri="{FF2B5EF4-FFF2-40B4-BE49-F238E27FC236}">
                  <a16:creationId xmlns:a16="http://schemas.microsoft.com/office/drawing/2014/main" id="{022DEBB5-1934-437F-9FDD-11C034E3FE12}"/>
                </a:ext>
              </a:extLst>
            </p:cNvPr>
            <p:cNvSpPr/>
            <p:nvPr/>
          </p:nvSpPr>
          <p:spPr>
            <a:xfrm>
              <a:off x="4843120" y="45720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接连接符 46" descr="PLACEHOLDER">
              <a:extLst>
                <a:ext uri="{FF2B5EF4-FFF2-40B4-BE49-F238E27FC236}">
                  <a16:creationId xmlns:a16="http://schemas.microsoft.com/office/drawing/2014/main" id="{63D15894-F669-49FC-A9E2-14F706022AE6}"/>
                </a:ext>
              </a:extLst>
            </p:cNvPr>
            <p:cNvCxnSpPr/>
            <p:nvPr/>
          </p:nvCxnSpPr>
          <p:spPr>
            <a:xfrm flipV="1">
              <a:off x="3795590" y="3407568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箭头: 环形 47" descr="PLACEHOLDER">
              <a:extLst>
                <a:ext uri="{FF2B5EF4-FFF2-40B4-BE49-F238E27FC236}">
                  <a16:creationId xmlns:a16="http://schemas.microsoft.com/office/drawing/2014/main" id="{848A1B4E-FA43-4AF5-A959-921552243006}"/>
                </a:ext>
              </a:extLst>
            </p:cNvPr>
            <p:cNvSpPr/>
            <p:nvPr/>
          </p:nvSpPr>
          <p:spPr>
            <a:xfrm>
              <a:off x="3627219" y="3171849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FBBAFD8-9049-4F6F-8EC0-E800B9941E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60705" y="6322377"/>
            <a:ext cx="68383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</a:rPr>
              <a:t>圈選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2F60925-21C9-ADF8-539D-2F2FECF743C6}"/>
              </a:ext>
            </a:extLst>
          </p:cNvPr>
          <p:cNvGrpSpPr/>
          <p:nvPr/>
        </p:nvGrpSpPr>
        <p:grpSpPr>
          <a:xfrm>
            <a:off x="7542929" y="4000656"/>
            <a:ext cx="1960364" cy="1386038"/>
            <a:chOff x="7542929" y="4000656"/>
            <a:chExt cx="1960364" cy="1386038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A8C6E87A-F5B5-80CC-8330-249223AF315D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6B7E765B-4EC2-7976-DAE0-1C0E2AE47C2F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C33AEF17-F0D7-412E-552B-2C69AC6A226B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ACAF417-B19D-8CBD-ED56-237F88CA4BCA}"/>
              </a:ext>
            </a:extLst>
          </p:cNvPr>
          <p:cNvGrpSpPr/>
          <p:nvPr/>
        </p:nvGrpSpPr>
        <p:grpSpPr>
          <a:xfrm>
            <a:off x="8872625" y="2614618"/>
            <a:ext cx="1960364" cy="1386038"/>
            <a:chOff x="7542929" y="4000656"/>
            <a:chExt cx="1960364" cy="1386038"/>
          </a:xfrm>
        </p:grpSpPr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1ED27C2A-1AC8-DB90-0A5D-A47092803937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46FABD99-B7AD-C486-93B9-7A3C53995AF3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B9271286-7D54-3783-A2C5-A0E4CE9EAA53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E4AF3801-15D2-57C2-AD77-4C4D4A121A89}"/>
              </a:ext>
            </a:extLst>
          </p:cNvPr>
          <p:cNvGrpSpPr/>
          <p:nvPr/>
        </p:nvGrpSpPr>
        <p:grpSpPr>
          <a:xfrm>
            <a:off x="9503293" y="4000656"/>
            <a:ext cx="1960364" cy="1386038"/>
            <a:chOff x="7542929" y="4000656"/>
            <a:chExt cx="1960364" cy="1386038"/>
          </a:xfrm>
        </p:grpSpPr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966C24C6-4E20-8FB4-19CA-DD3E8EF8B717}"/>
                </a:ext>
              </a:extLst>
            </p:cNvPr>
            <p:cNvSpPr/>
            <p:nvPr/>
          </p:nvSpPr>
          <p:spPr>
            <a:xfrm>
              <a:off x="7542929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AE166FC9-B900-C4BA-CAB7-5D8D293D4640}"/>
                </a:ext>
              </a:extLst>
            </p:cNvPr>
            <p:cNvSpPr/>
            <p:nvPr/>
          </p:nvSpPr>
          <p:spPr>
            <a:xfrm>
              <a:off x="8207777" y="400065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D91A98DA-94A0-B6D9-9FAD-681DE1888C93}"/>
                </a:ext>
              </a:extLst>
            </p:cNvPr>
            <p:cNvSpPr/>
            <p:nvPr/>
          </p:nvSpPr>
          <p:spPr>
            <a:xfrm>
              <a:off x="8523111" y="469367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185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E95547-4118-4B29-8CFE-AD90BBBE3DC1}"/>
              </a:ext>
            </a:extLst>
          </p:cNvPr>
          <p:cNvGrpSpPr/>
          <p:nvPr/>
        </p:nvGrpSpPr>
        <p:grpSpPr>
          <a:xfrm>
            <a:off x="855044" y="2560318"/>
            <a:ext cx="3920728" cy="2772076"/>
            <a:chOff x="855044" y="2560318"/>
            <a:chExt cx="3920728" cy="277207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33F7A44-445C-4872-8603-EEB110E2A768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11C5A188-F58B-40D8-AD20-C340D92D95E2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DF4C71AE-0F48-4C29-82E5-FB0F86411D26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914C10E5-D2F0-4F95-8EC7-7A38E3B6CB2C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5AFC8D-5B8D-4AF4-B44E-ECED96D2D542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9873AEE-4CCA-4A56-918E-B6C08F678CAA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1AAC7E3-FDE9-4F1B-9BF5-D4E5170C1FEB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98E579A-88B4-48F9-B6FE-153B03F5FB2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4C5146-E571-435D-A4B8-43D444D23D17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8EAD31-95DE-442B-8E34-EF771643AC41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862408CF-34FB-443E-874E-64E0D40C9B59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93EAB5F8-8802-4CE2-917B-1C80F815222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28" name="组合 27" descr="PLACEHOLDER">
            <a:extLst>
              <a:ext uri="{FF2B5EF4-FFF2-40B4-BE49-F238E27FC236}">
                <a16:creationId xmlns:a16="http://schemas.microsoft.com/office/drawing/2014/main" id="{DC586BE0-DE30-4630-807C-07EA00AFE03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52999" y="1785810"/>
            <a:ext cx="4324818" cy="3748629"/>
            <a:chOff x="652999" y="1785810"/>
            <a:chExt cx="4324818" cy="3748629"/>
          </a:xfrm>
        </p:grpSpPr>
        <p:sp>
          <p:nvSpPr>
            <p:cNvPr id="8" name="矩形 7" descr="PLACEHOLDER">
              <a:extLst>
                <a:ext uri="{FF2B5EF4-FFF2-40B4-BE49-F238E27FC236}">
                  <a16:creationId xmlns:a16="http://schemas.microsoft.com/office/drawing/2014/main" id="{6D88FA8D-CE26-4A17-B92B-D4B745B3E430}"/>
                </a:ext>
              </a:extLst>
            </p:cNvPr>
            <p:cNvSpPr/>
            <p:nvPr/>
          </p:nvSpPr>
          <p:spPr>
            <a:xfrm>
              <a:off x="720347" y="2425621"/>
              <a:ext cx="4190122" cy="30414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4D215D17-1AD1-43F8-A169-F9B9BA7B0B51}"/>
                </a:ext>
              </a:extLst>
            </p:cNvPr>
            <p:cNvSpPr/>
            <p:nvPr/>
          </p:nvSpPr>
          <p:spPr>
            <a:xfrm>
              <a:off x="652999" y="23582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A7A60387-F0A5-4ECB-BFCB-8D0B2DB81F77}"/>
                </a:ext>
              </a:extLst>
            </p:cNvPr>
            <p:cNvSpPr/>
            <p:nvPr/>
          </p:nvSpPr>
          <p:spPr>
            <a:xfrm>
              <a:off x="4843120" y="23582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4FE98F0F-599B-4032-A754-93932B2F6029}"/>
                </a:ext>
              </a:extLst>
            </p:cNvPr>
            <p:cNvSpPr/>
            <p:nvPr/>
          </p:nvSpPr>
          <p:spPr>
            <a:xfrm>
              <a:off x="652999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B37807FF-6EF3-4872-8190-092FBFB0A617}"/>
                </a:ext>
              </a:extLst>
            </p:cNvPr>
            <p:cNvSpPr/>
            <p:nvPr/>
          </p:nvSpPr>
          <p:spPr>
            <a:xfrm>
              <a:off x="4843120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7ED7FF02-6E0C-4EEB-8B3C-1098D835872C}"/>
                </a:ext>
              </a:extLst>
            </p:cNvPr>
            <p:cNvSpPr/>
            <p:nvPr/>
          </p:nvSpPr>
          <p:spPr>
            <a:xfrm>
              <a:off x="2748060" y="23582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C9523C0D-E5D5-4E17-9C41-FB5904AF5373}"/>
                </a:ext>
              </a:extLst>
            </p:cNvPr>
            <p:cNvSpPr/>
            <p:nvPr/>
          </p:nvSpPr>
          <p:spPr>
            <a:xfrm>
              <a:off x="2748060" y="53997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椭圆 14" descr="PLACEHOLDER">
              <a:extLst>
                <a:ext uri="{FF2B5EF4-FFF2-40B4-BE49-F238E27FC236}">
                  <a16:creationId xmlns:a16="http://schemas.microsoft.com/office/drawing/2014/main" id="{A2FE1B1B-605D-46E8-951C-1C094A88D4AF}"/>
                </a:ext>
              </a:extLst>
            </p:cNvPr>
            <p:cNvSpPr/>
            <p:nvPr/>
          </p:nvSpPr>
          <p:spPr>
            <a:xfrm>
              <a:off x="652999" y="387900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椭圆 15" descr="PLACEHOLDER">
              <a:extLst>
                <a:ext uri="{FF2B5EF4-FFF2-40B4-BE49-F238E27FC236}">
                  <a16:creationId xmlns:a16="http://schemas.microsoft.com/office/drawing/2014/main" id="{7E37C75F-77FD-4FD6-9B5E-1F07E3A21D19}"/>
                </a:ext>
              </a:extLst>
            </p:cNvPr>
            <p:cNvSpPr/>
            <p:nvPr/>
          </p:nvSpPr>
          <p:spPr>
            <a:xfrm>
              <a:off x="4843120" y="387900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接连接符 17" descr="PLACEHOLDER">
              <a:extLst>
                <a:ext uri="{FF2B5EF4-FFF2-40B4-BE49-F238E27FC236}">
                  <a16:creationId xmlns:a16="http://schemas.microsoft.com/office/drawing/2014/main" id="{4A5DA793-5C0D-4D90-8076-5ED6ECD314CD}"/>
                </a:ext>
              </a:extLst>
            </p:cNvPr>
            <p:cNvCxnSpPr/>
            <p:nvPr/>
          </p:nvCxnSpPr>
          <p:spPr>
            <a:xfrm flipV="1">
              <a:off x="2815408" y="2021530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头: 环形 18" descr="PLACEHOLDER">
              <a:extLst>
                <a:ext uri="{FF2B5EF4-FFF2-40B4-BE49-F238E27FC236}">
                  <a16:creationId xmlns:a16="http://schemas.microsoft.com/office/drawing/2014/main" id="{50F921EC-3364-41BB-910F-33228103402D}"/>
                </a:ext>
              </a:extLst>
            </p:cNvPr>
            <p:cNvSpPr/>
            <p:nvPr/>
          </p:nvSpPr>
          <p:spPr>
            <a:xfrm>
              <a:off x="2647037" y="1785810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E40902B-4C93-4800-B484-C456DEA2A706}"/>
              </a:ext>
            </a:extLst>
          </p:cNvPr>
          <p:cNvCxnSpPr/>
          <p:nvPr/>
        </p:nvCxnSpPr>
        <p:spPr>
          <a:xfrm flipH="1">
            <a:off x="5091764" y="1876926"/>
            <a:ext cx="385011" cy="37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B91A69-2401-430C-9A72-8F4C9D334E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82100" y="6322377"/>
            <a:ext cx="156244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</a:rPr>
              <a:t>組合：</a:t>
            </a:r>
            <a:r>
              <a:rPr lang="en-US" altLang="zh-TW" dirty="0" err="1">
                <a:solidFill>
                  <a:srgbClr val="000000"/>
                </a:solidFill>
              </a:rPr>
              <a:t>Ctrl+G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C37736DD-0632-A016-3449-BEFFD0F704B9}"/>
              </a:ext>
            </a:extLst>
          </p:cNvPr>
          <p:cNvGrpSpPr/>
          <p:nvPr/>
        </p:nvGrpSpPr>
        <p:grpSpPr>
          <a:xfrm>
            <a:off x="7542929" y="2614618"/>
            <a:ext cx="3920728" cy="2772076"/>
            <a:chOff x="7542929" y="2614618"/>
            <a:chExt cx="3920728" cy="277207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AC14E30-311A-50A3-C1B5-ED8B63694B37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9DB3B879-7D2F-41AA-C9C4-81BB9514FEF3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9A15B989-8164-775B-4C7D-408D940EEC56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B3CD3D1F-CE42-6E80-F613-4D1D0F9F9A2B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50AB17A-948B-B1AF-95AD-4B241C7F18CE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3FF3A6A9-4084-4C80-F16F-09DBB21F69C6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EF84DD17-DC35-C94B-ABD9-73BB303FF263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3D34A9B7-D780-10CE-0A6F-1B57D00FD2CC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75B93D6F-AFD6-6996-A02B-7DB409DF2933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9F5E6E8A-15B8-B07B-FE36-9223039ACAAE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638DBC00-B771-585A-A6B6-425D50B1F879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1CEC687E-3A1E-CFC6-B4EC-96AC904D1278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672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4579" y="1154242"/>
            <a:ext cx="10867868" cy="4616971"/>
            <a:chOff x="644579" y="1154242"/>
            <a:chExt cx="10867868" cy="4616971"/>
          </a:xfrm>
        </p:grpSpPr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644579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版面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工作區</a:t>
              </a:r>
              <a:r>
                <a:rPr lang="en-US" altLang="zh-TW" sz="2800" dirty="0">
                  <a:solidFill>
                    <a:schemeClr val="tx1"/>
                  </a:solidFill>
                </a:rPr>
                <a:t>/</a:t>
              </a:r>
              <a:r>
                <a:rPr lang="zh-TW" altLang="en-US" sz="2800" dirty="0">
                  <a:solidFill>
                    <a:schemeClr val="tx1"/>
                  </a:solidFill>
                </a:rPr>
                <a:t>工具例</a:t>
              </a: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3426696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工具列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快取工具列</a:t>
              </a:r>
              <a:endParaRPr lang="en-US" altLang="zh-TW" sz="2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最近執行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6208814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快速鍵</a:t>
              </a:r>
            </a:p>
          </p:txBody>
        </p:sp>
        <p:sp>
          <p:nvSpPr>
            <p:cNvPr id="8" name="矩形 7">
              <a:hlinkClick r:id="" action="ppaction://noaction"/>
            </p:cNvPr>
            <p:cNvSpPr/>
            <p:nvPr/>
          </p:nvSpPr>
          <p:spPr>
            <a:xfrm>
              <a:off x="644579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圖案</a:t>
              </a:r>
            </a:p>
          </p:txBody>
        </p:sp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3426696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選取</a:t>
              </a:r>
            </a:p>
          </p:txBody>
        </p:sp>
        <p:sp>
          <p:nvSpPr>
            <p:cNvPr id="10" name="矩形 9">
              <a:hlinkClick r:id="" action="ppaction://noaction"/>
            </p:cNvPr>
            <p:cNvSpPr/>
            <p:nvPr/>
          </p:nvSpPr>
          <p:spPr>
            <a:xfrm>
              <a:off x="6208814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對齊</a:t>
              </a:r>
            </a:p>
          </p:txBody>
        </p:sp>
        <p:sp>
          <p:nvSpPr>
            <p:cNvPr id="13" name="矩形 12">
              <a:hlinkClick r:id="rId6" action="ppaction://hlinksldjump"/>
            </p:cNvPr>
            <p:cNvSpPr/>
            <p:nvPr/>
          </p:nvSpPr>
          <p:spPr>
            <a:xfrm>
              <a:off x="8990930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雙欄</a:t>
              </a:r>
            </a:p>
          </p:txBody>
        </p:sp>
        <p:sp>
          <p:nvSpPr>
            <p:cNvPr id="14" name="矩形 13">
              <a:hlinkClick r:id="" action="ppaction://noaction"/>
            </p:cNvPr>
            <p:cNvSpPr/>
            <p:nvPr/>
          </p:nvSpPr>
          <p:spPr>
            <a:xfrm>
              <a:off x="8990930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陣列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3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E95547-4118-4B29-8CFE-AD90BBBE3DC1}"/>
              </a:ext>
            </a:extLst>
          </p:cNvPr>
          <p:cNvGrpSpPr/>
          <p:nvPr/>
        </p:nvGrpSpPr>
        <p:grpSpPr>
          <a:xfrm>
            <a:off x="855044" y="4004214"/>
            <a:ext cx="1878531" cy="1328179"/>
            <a:chOff x="855044" y="2560318"/>
            <a:chExt cx="3920728" cy="277207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33F7A44-445C-4872-8603-EEB110E2A768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11C5A188-F58B-40D8-AD20-C340D92D95E2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DF4C71AE-0F48-4C29-82E5-FB0F86411D26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914C10E5-D2F0-4F95-8EC7-7A38E3B6CB2C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5AFC8D-5B8D-4AF4-B44E-ECED96D2D542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9873AEE-4CCA-4A56-918E-B6C08F678CAA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1AAC7E3-FDE9-4F1B-9BF5-D4E5170C1FEB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98E579A-88B4-48F9-B6FE-153B03F5FB2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4C5146-E571-435D-A4B8-43D444D23D17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8EAD31-95DE-442B-8E34-EF771643AC41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862408CF-34FB-443E-874E-64E0D40C9B59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93EAB5F8-8802-4CE2-917B-1C80F815222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65CD5CA-FD0A-4FAB-A413-5ECAA82549D1}"/>
              </a:ext>
            </a:extLst>
          </p:cNvPr>
          <p:cNvSpPr/>
          <p:nvPr/>
        </p:nvSpPr>
        <p:spPr>
          <a:xfrm>
            <a:off x="2583180" y="6217921"/>
            <a:ext cx="3066849" cy="354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等比縮小：</a:t>
            </a:r>
            <a:r>
              <a:rPr lang="en-US" altLang="zh-TW" dirty="0">
                <a:solidFill>
                  <a:schemeClr val="tx1"/>
                </a:solidFill>
              </a:rPr>
              <a:t>Shift+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D588809-6FC6-312C-EEA9-F6138877614C}"/>
              </a:ext>
            </a:extLst>
          </p:cNvPr>
          <p:cNvGrpSpPr/>
          <p:nvPr/>
        </p:nvGrpSpPr>
        <p:grpSpPr>
          <a:xfrm>
            <a:off x="7542929" y="4293704"/>
            <a:ext cx="1545887" cy="1092990"/>
            <a:chOff x="7542929" y="2614618"/>
            <a:chExt cx="3920728" cy="277207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5CEEA91-0C87-9709-8494-729CEF21E23F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535E1C5E-BE9A-C1C3-F325-160A5B780800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AF99D590-6B34-A3C7-A4B2-AB1164A464E0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id="{BBC17D19-AB7C-D82F-AFFF-C52EA43E60D2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9B85BB5-7153-1D5E-0CAE-4AA9ED05370F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515D276B-EE0D-7BD2-625D-016817F27C48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A1B8F66C-A502-687E-BC21-6AD32BDF8A27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14AA386F-DFFE-FE5F-1190-EA20F69E76D8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DDEEE2B-757E-9E49-E09A-645494484058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A234BC09-D31B-FED4-7F19-D83F962D6B90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041D1973-08AC-E3B1-3508-E3ADB39857F0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110878FF-216B-0097-2CC4-85D243408A0A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295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E95547-4118-4B29-8CFE-AD90BBBE3DC1}"/>
              </a:ext>
            </a:extLst>
          </p:cNvPr>
          <p:cNvGrpSpPr/>
          <p:nvPr/>
        </p:nvGrpSpPr>
        <p:grpSpPr>
          <a:xfrm>
            <a:off x="855044" y="4004214"/>
            <a:ext cx="1878531" cy="1328179"/>
            <a:chOff x="855044" y="2560318"/>
            <a:chExt cx="3920728" cy="277207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33F7A44-445C-4872-8603-EEB110E2A768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11C5A188-F58B-40D8-AD20-C340D92D95E2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DF4C71AE-0F48-4C29-82E5-FB0F86411D26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914C10E5-D2F0-4F95-8EC7-7A38E3B6CB2C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5AFC8D-5B8D-4AF4-B44E-ECED96D2D542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9873AEE-4CCA-4A56-918E-B6C08F678CAA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1AAC7E3-FDE9-4F1B-9BF5-D4E5170C1FEB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98E579A-88B4-48F9-B6FE-153B03F5FB2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4C5146-E571-435D-A4B8-43D444D23D17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8EAD31-95DE-442B-8E34-EF771643AC41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862408CF-34FB-443E-874E-64E0D40C9B59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93EAB5F8-8802-4CE2-917B-1C80F815222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65CD5CA-FD0A-4FAB-A413-5ECAA82549D1}"/>
              </a:ext>
            </a:extLst>
          </p:cNvPr>
          <p:cNvSpPr/>
          <p:nvPr/>
        </p:nvSpPr>
        <p:spPr>
          <a:xfrm>
            <a:off x="2583180" y="6217921"/>
            <a:ext cx="3066849" cy="354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等比縮小：</a:t>
            </a:r>
            <a:r>
              <a:rPr lang="en-US" altLang="zh-TW" dirty="0">
                <a:solidFill>
                  <a:schemeClr val="tx1"/>
                </a:solidFill>
              </a:rPr>
              <a:t>Shift+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grpSp>
        <p:nvGrpSpPr>
          <p:cNvPr id="18" name="组合 6">
            <a:extLst>
              <a:ext uri="{FF2B5EF4-FFF2-40B4-BE49-F238E27FC236}">
                <a16:creationId xmlns:a16="http://schemas.microsoft.com/office/drawing/2014/main" id="{9AACCC09-62E8-40CD-859F-E46EB2C80640}"/>
              </a:ext>
            </a:extLst>
          </p:cNvPr>
          <p:cNvGrpSpPr>
            <a:grpSpLocks/>
          </p:cNvGrpSpPr>
          <p:nvPr/>
        </p:nvGrpSpPr>
        <p:grpSpPr>
          <a:xfrm>
            <a:off x="855044" y="4004214"/>
            <a:ext cx="1878531" cy="1328179"/>
            <a:chOff x="855044" y="2560318"/>
            <a:chExt cx="3920728" cy="2772076"/>
          </a:xfrm>
        </p:grpSpPr>
        <p:grpSp>
          <p:nvGrpSpPr>
            <p:cNvPr id="19" name="组合 2">
              <a:extLst>
                <a:ext uri="{FF2B5EF4-FFF2-40B4-BE49-F238E27FC236}">
                  <a16:creationId xmlns:a16="http://schemas.microsoft.com/office/drawing/2014/main" id="{34F03C2F-01EF-4CA0-B8E4-0514661E92A3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48601A28-E5D4-4748-94AF-D59F155CDB01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CA82B8D6-AD8A-446C-BBE7-6AFBA3BE88F1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CA3AFFB1-C825-45C9-8235-C6DA810DAAB1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8" name="组合 19">
              <a:extLst>
                <a:ext uri="{FF2B5EF4-FFF2-40B4-BE49-F238E27FC236}">
                  <a16:creationId xmlns:a16="http://schemas.microsoft.com/office/drawing/2014/main" id="{3E8D3EBD-C096-44FC-83DF-3A2C2F0D0D5D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A83B785A-AB93-4A8D-A83D-E2ECA8F1C745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4CAB6DCC-33B3-45D8-91E1-EA56CDBA0C10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4BA40CED-43D9-49A3-9518-6864EBCE7DEC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9" name="组合 23">
              <a:extLst>
                <a:ext uri="{FF2B5EF4-FFF2-40B4-BE49-F238E27FC236}">
                  <a16:creationId xmlns:a16="http://schemas.microsoft.com/office/drawing/2014/main" id="{19E96E64-C445-459E-99B4-5FEF492B2DF0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6859C356-BE82-4232-BBAB-493633E73038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5C82B4E3-564F-4D7F-AA03-9E48204C1D30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C7426CC3-FCB2-431E-8A8D-1D56B611090B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9" name="组合 6">
            <a:extLst>
              <a:ext uri="{FF2B5EF4-FFF2-40B4-BE49-F238E27FC236}">
                <a16:creationId xmlns:a16="http://schemas.microsoft.com/office/drawing/2014/main" id="{1A2788D4-BF92-40B6-926F-F69540AA5538}"/>
              </a:ext>
            </a:extLst>
          </p:cNvPr>
          <p:cNvGrpSpPr>
            <a:grpSpLocks/>
          </p:cNvGrpSpPr>
          <p:nvPr/>
        </p:nvGrpSpPr>
        <p:grpSpPr>
          <a:xfrm>
            <a:off x="855044" y="4004214"/>
            <a:ext cx="1878531" cy="1328179"/>
            <a:chOff x="855044" y="2560318"/>
            <a:chExt cx="3920728" cy="2772076"/>
          </a:xfrm>
        </p:grpSpPr>
        <p:grpSp>
          <p:nvGrpSpPr>
            <p:cNvPr id="40" name="组合 2">
              <a:extLst>
                <a:ext uri="{FF2B5EF4-FFF2-40B4-BE49-F238E27FC236}">
                  <a16:creationId xmlns:a16="http://schemas.microsoft.com/office/drawing/2014/main" id="{24A50B2B-040E-4C05-8582-CD58F70BDAE0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D8CAE74C-B6A6-4E54-A6EB-DCC04423082E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FF9DB686-8C83-4ED9-AE1A-0B120F2CEF48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9707FE35-F588-4D28-A70E-C9B6F48BC380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1" name="组合 19">
              <a:extLst>
                <a:ext uri="{FF2B5EF4-FFF2-40B4-BE49-F238E27FC236}">
                  <a16:creationId xmlns:a16="http://schemas.microsoft.com/office/drawing/2014/main" id="{73241C9C-3A06-4605-A094-5D21900BF4B2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C1E766D3-8A49-4F71-A970-0C0B55511659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9829C261-5CE3-4253-A73D-53888858ABC5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5B387A81-15B8-4591-95A5-7A965F0CDB0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2" name="组合 23">
              <a:extLst>
                <a:ext uri="{FF2B5EF4-FFF2-40B4-BE49-F238E27FC236}">
                  <a16:creationId xmlns:a16="http://schemas.microsoft.com/office/drawing/2014/main" id="{05FE981D-F337-4A37-AF24-508115F801F0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8F0035C1-9657-43C7-A438-91129042C6E3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9EC27656-EBDC-4CA8-B615-3DEF0E7D0C85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B83705C7-4FF4-484E-84CE-F7E635233EF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79D5336-F114-E8BB-28B7-2D0F3B4C2B5D}"/>
              </a:ext>
            </a:extLst>
          </p:cNvPr>
          <p:cNvGrpSpPr/>
          <p:nvPr/>
        </p:nvGrpSpPr>
        <p:grpSpPr>
          <a:xfrm>
            <a:off x="7542929" y="4293704"/>
            <a:ext cx="1545887" cy="1092990"/>
            <a:chOff x="7542929" y="2614618"/>
            <a:chExt cx="3920728" cy="277207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26AA54E-5AA9-AE46-2E0D-C0F263F74999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8B6D1449-04BC-868F-3796-2CB5055A302D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67B166AF-4F87-351E-9A51-8984D7840E53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A896F97C-A007-808E-5E23-26668AC70B47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628A8A1-CA68-133E-022C-095268695199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C7B19472-FCBF-564C-E69C-5B49066F9C83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7A13276D-2D51-1C06-B49F-67587E4B661A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FF22782A-C966-28C5-F8C4-1419A2A6B71A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3990278-A422-A971-26D7-EB7249966A9F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C8385DB5-1DD7-9CFC-0BF7-D8D4EDA3267C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E9BB5482-15F3-A77E-0E7A-667B4B857A40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47031D28-7CF2-B103-60C3-63A50A62D7F3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5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E95547-4118-4B29-8CFE-AD90BBBE3DC1}"/>
              </a:ext>
            </a:extLst>
          </p:cNvPr>
          <p:cNvGrpSpPr/>
          <p:nvPr/>
        </p:nvGrpSpPr>
        <p:grpSpPr>
          <a:xfrm>
            <a:off x="855044" y="4004214"/>
            <a:ext cx="1878531" cy="1328179"/>
            <a:chOff x="855044" y="2560318"/>
            <a:chExt cx="3920728" cy="277207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33F7A44-445C-4872-8603-EEB110E2A768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11C5A188-F58B-40D8-AD20-C340D92D95E2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DF4C71AE-0F48-4C29-82E5-FB0F86411D26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914C10E5-D2F0-4F95-8EC7-7A38E3B6CB2C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5AFC8D-5B8D-4AF4-B44E-ECED96D2D542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9873AEE-4CCA-4A56-918E-B6C08F678CAA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1AAC7E3-FDE9-4F1B-9BF5-D4E5170C1FEB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98E579A-88B4-48F9-B6FE-153B03F5FB2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4C5146-E571-435D-A4B8-43D444D23D17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8EAD31-95DE-442B-8E34-EF771643AC41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862408CF-34FB-443E-874E-64E0D40C9B59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93EAB5F8-8802-4CE2-917B-1C80F815222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65CD5CA-FD0A-4FAB-A413-5ECAA82549D1}"/>
              </a:ext>
            </a:extLst>
          </p:cNvPr>
          <p:cNvSpPr/>
          <p:nvPr/>
        </p:nvSpPr>
        <p:spPr>
          <a:xfrm>
            <a:off x="3282215" y="6217920"/>
            <a:ext cx="2367814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31F262-7418-4639-B962-6FCC620CEF25}"/>
              </a:ext>
            </a:extLst>
          </p:cNvPr>
          <p:cNvGrpSpPr/>
          <p:nvPr/>
        </p:nvGrpSpPr>
        <p:grpSpPr>
          <a:xfrm>
            <a:off x="2241082" y="2541174"/>
            <a:ext cx="1878531" cy="1328179"/>
            <a:chOff x="855044" y="2560318"/>
            <a:chExt cx="3920728" cy="277207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785CA2-1457-4B90-A64A-F7347A484A69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CF23E357-12B1-4150-B2D1-5CD85D3ABED7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072D3BE9-74E9-44EC-A3F7-81D7EBAAEBE8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38AA6A64-6447-4548-9758-D1058728A08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D28153E-4881-42E2-865F-D3DA8FDF826D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522BCDB3-9AE3-45B2-A894-14EC0921CB67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F7DE6BF-FB68-455C-A879-FAC3E963EFBE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861F1CB9-DF0B-40C1-AEC4-314A8E253E83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9568DDF-4F34-4A21-984E-725469B20EA5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2ADB6464-1409-4488-BBBE-C582F3F832E6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56B1AA6B-F098-492E-AFE0-2863DEFC32EC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CE1CAC37-19F2-43AB-A1E1-9A1E6A4EF9DD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18A3CA7-B2C4-4DDB-88DF-262622CE67BD}"/>
              </a:ext>
            </a:extLst>
          </p:cNvPr>
          <p:cNvGrpSpPr/>
          <p:nvPr/>
        </p:nvGrpSpPr>
        <p:grpSpPr>
          <a:xfrm>
            <a:off x="2953352" y="3975339"/>
            <a:ext cx="1878531" cy="1328179"/>
            <a:chOff x="855044" y="2560318"/>
            <a:chExt cx="3920728" cy="277207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435B2AD-F6A3-427C-8ADD-5EAD2DA1913F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3E71AB9C-DBFC-4C7F-AB37-FFD77204F67B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A483620B-9E83-4F3C-9E80-6BB5AB8FE4A8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E3DFD621-ECCD-4500-98AD-CB5D02CD6708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2FDBA8-0C36-41DD-89CE-06F3691FDC8C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C13877B9-2A56-4A4C-84F6-A49A301DF61C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4B03F486-91D0-4E10-AF37-BB8E48C89D9F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88DD8A83-929E-4807-B372-D3A1E5D09F26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58ECCEB-F7FA-472B-881C-C73626B5957F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96E7EB00-6D64-4930-8E29-39DD3B00F216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888B11E4-3D61-42CB-BC53-F00C819FC3AD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F6D6829E-4EB6-4737-BBD2-AC4E4FD37AD1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F6E84655-19F8-A343-2614-165924392CCF}"/>
              </a:ext>
            </a:extLst>
          </p:cNvPr>
          <p:cNvGrpSpPr/>
          <p:nvPr/>
        </p:nvGrpSpPr>
        <p:grpSpPr>
          <a:xfrm>
            <a:off x="7542929" y="4293704"/>
            <a:ext cx="1545887" cy="1092990"/>
            <a:chOff x="7542929" y="2614618"/>
            <a:chExt cx="3920728" cy="277207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A8622B0-2A0E-654E-2C6F-0FF5A0092FED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76FF73C7-4311-8B2D-2FFF-E107DA433544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872F44E6-B42E-D946-0286-CBCBF52788DF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55FD301B-5260-F7EB-F5A0-5538B599281A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ED2A1C7-0194-28E3-9636-3866B3F0BBDF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FED6446C-6320-5446-C00E-7AD39C6FF485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A29E85DE-BBED-2DFB-A397-C9C89DB894D9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F95FDD2D-75CA-D3C5-4C97-A64E029269D2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B14B64A-EBAF-B389-1099-41B14BB33576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A5E01139-0D56-B7A7-84D8-1275CDA7B5E6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5813F081-068D-8605-8076-C141F2938786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C0F4A00E-9344-E335-6DDD-B6F63805FDA1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8802D992-539F-246C-708E-581995A1711D}"/>
              </a:ext>
            </a:extLst>
          </p:cNvPr>
          <p:cNvGrpSpPr/>
          <p:nvPr/>
        </p:nvGrpSpPr>
        <p:grpSpPr>
          <a:xfrm>
            <a:off x="8656112" y="3170582"/>
            <a:ext cx="1545887" cy="1092990"/>
            <a:chOff x="7542929" y="2614618"/>
            <a:chExt cx="3920728" cy="2772076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FFFC2AE-F23A-69D7-CB89-238178E84EFA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577" name="等腰三角形 576">
                <a:extLst>
                  <a:ext uri="{FF2B5EF4-FFF2-40B4-BE49-F238E27FC236}">
                    <a16:creationId xmlns:a16="http://schemas.microsoft.com/office/drawing/2014/main" id="{A1269764-AB2F-054C-A673-6CAEA377D22C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8" name="等腰三角形 577">
                <a:extLst>
                  <a:ext uri="{FF2B5EF4-FFF2-40B4-BE49-F238E27FC236}">
                    <a16:creationId xmlns:a16="http://schemas.microsoft.com/office/drawing/2014/main" id="{5F0CD145-4AB6-B929-9F37-588AF2533A0E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9" name="等腰三角形 578">
                <a:extLst>
                  <a:ext uri="{FF2B5EF4-FFF2-40B4-BE49-F238E27FC236}">
                    <a16:creationId xmlns:a16="http://schemas.microsoft.com/office/drawing/2014/main" id="{CC001100-6390-9CD1-17FC-2F59F776DF28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9F114D42-A3C9-35C3-FCA6-52E37BED4D10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656D032A-C781-A10B-7F53-26F3BCE226A2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F21BE1F5-E4E2-D1AC-73A0-5F05A3E1A3A7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6" name="等腰三角形 575">
                <a:extLst>
                  <a:ext uri="{FF2B5EF4-FFF2-40B4-BE49-F238E27FC236}">
                    <a16:creationId xmlns:a16="http://schemas.microsoft.com/office/drawing/2014/main" id="{ACA4D02E-FE33-2167-09FF-12F15B731608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E12E8096-89A1-1B27-1B78-2904B23614FC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181E0CA9-1058-938D-BA71-C11D307D1597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94347A14-5CCB-2CAF-C248-9D48FA537F9A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" name="等腰三角形 60">
                <a:extLst>
                  <a:ext uri="{FF2B5EF4-FFF2-40B4-BE49-F238E27FC236}">
                    <a16:creationId xmlns:a16="http://schemas.microsoft.com/office/drawing/2014/main" id="{C72B0DE4-E5FD-D115-5879-966A37747120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580" name="群組 579">
            <a:extLst>
              <a:ext uri="{FF2B5EF4-FFF2-40B4-BE49-F238E27FC236}">
                <a16:creationId xmlns:a16="http://schemas.microsoft.com/office/drawing/2014/main" id="{4756559E-CD16-77F8-3204-97DF629A3B91}"/>
              </a:ext>
            </a:extLst>
          </p:cNvPr>
          <p:cNvGrpSpPr/>
          <p:nvPr/>
        </p:nvGrpSpPr>
        <p:grpSpPr>
          <a:xfrm>
            <a:off x="9312094" y="4343400"/>
            <a:ext cx="1545887" cy="1092990"/>
            <a:chOff x="7542929" y="2614618"/>
            <a:chExt cx="3920728" cy="2772076"/>
          </a:xfrm>
        </p:grpSpPr>
        <p:grpSp>
          <p:nvGrpSpPr>
            <p:cNvPr id="581" name="群組 580">
              <a:extLst>
                <a:ext uri="{FF2B5EF4-FFF2-40B4-BE49-F238E27FC236}">
                  <a16:creationId xmlns:a16="http://schemas.microsoft.com/office/drawing/2014/main" id="{E838A64D-B595-8C32-F811-9FB0D214E44F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590" name="等腰三角形 589">
                <a:extLst>
                  <a:ext uri="{FF2B5EF4-FFF2-40B4-BE49-F238E27FC236}">
                    <a16:creationId xmlns:a16="http://schemas.microsoft.com/office/drawing/2014/main" id="{2277BF50-55B1-2E60-6B34-7CEF497AB9C4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1" name="等腰三角形 590">
                <a:extLst>
                  <a:ext uri="{FF2B5EF4-FFF2-40B4-BE49-F238E27FC236}">
                    <a16:creationId xmlns:a16="http://schemas.microsoft.com/office/drawing/2014/main" id="{CA5347BF-A970-D704-483E-8F58C9201BA1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2" name="等腰三角形 591">
                <a:extLst>
                  <a:ext uri="{FF2B5EF4-FFF2-40B4-BE49-F238E27FC236}">
                    <a16:creationId xmlns:a16="http://schemas.microsoft.com/office/drawing/2014/main" id="{7719CE29-E43E-3895-3743-D8EA83D41309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82" name="群組 581">
              <a:extLst>
                <a:ext uri="{FF2B5EF4-FFF2-40B4-BE49-F238E27FC236}">
                  <a16:creationId xmlns:a16="http://schemas.microsoft.com/office/drawing/2014/main" id="{528A7406-7A9D-B4D2-0EFB-8862C533E46B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587" name="等腰三角形 586">
                <a:extLst>
                  <a:ext uri="{FF2B5EF4-FFF2-40B4-BE49-F238E27FC236}">
                    <a16:creationId xmlns:a16="http://schemas.microsoft.com/office/drawing/2014/main" id="{B1ED5511-DF37-B8CF-5489-828783ECBFE9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8" name="等腰三角形 587">
                <a:extLst>
                  <a:ext uri="{FF2B5EF4-FFF2-40B4-BE49-F238E27FC236}">
                    <a16:creationId xmlns:a16="http://schemas.microsoft.com/office/drawing/2014/main" id="{9E4783AC-5D9B-CF00-9125-1AD0059D149C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9" name="等腰三角形 588">
                <a:extLst>
                  <a:ext uri="{FF2B5EF4-FFF2-40B4-BE49-F238E27FC236}">
                    <a16:creationId xmlns:a16="http://schemas.microsoft.com/office/drawing/2014/main" id="{332E18F8-EEE6-B7E2-CA28-785ECAB4C2E9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83" name="群組 582">
              <a:extLst>
                <a:ext uri="{FF2B5EF4-FFF2-40B4-BE49-F238E27FC236}">
                  <a16:creationId xmlns:a16="http://schemas.microsoft.com/office/drawing/2014/main" id="{8CBA8A06-2EAE-574D-69AB-0B14E1F55D47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584" name="等腰三角形 583">
                <a:extLst>
                  <a:ext uri="{FF2B5EF4-FFF2-40B4-BE49-F238E27FC236}">
                    <a16:creationId xmlns:a16="http://schemas.microsoft.com/office/drawing/2014/main" id="{CF933519-1184-1F31-B78C-420C02D5AEEF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5" name="等腰三角形 584">
                <a:extLst>
                  <a:ext uri="{FF2B5EF4-FFF2-40B4-BE49-F238E27FC236}">
                    <a16:creationId xmlns:a16="http://schemas.microsoft.com/office/drawing/2014/main" id="{1D258300-6684-D5B4-47DA-FE23381F6951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6" name="等腰三角形 585">
                <a:extLst>
                  <a:ext uri="{FF2B5EF4-FFF2-40B4-BE49-F238E27FC236}">
                    <a16:creationId xmlns:a16="http://schemas.microsoft.com/office/drawing/2014/main" id="{D5667308-1893-04CF-4EB1-07118EF28D46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2271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E95547-4118-4B29-8CFE-AD90BBBE3DC1}"/>
              </a:ext>
            </a:extLst>
          </p:cNvPr>
          <p:cNvGrpSpPr/>
          <p:nvPr/>
        </p:nvGrpSpPr>
        <p:grpSpPr>
          <a:xfrm>
            <a:off x="855044" y="4004214"/>
            <a:ext cx="1878531" cy="1328179"/>
            <a:chOff x="855044" y="2560318"/>
            <a:chExt cx="3920728" cy="277207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33F7A44-445C-4872-8603-EEB110E2A768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11C5A188-F58B-40D8-AD20-C340D92D95E2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DF4C71AE-0F48-4C29-82E5-FB0F86411D26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914C10E5-D2F0-4F95-8EC7-7A38E3B6CB2C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5AFC8D-5B8D-4AF4-B44E-ECED96D2D542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9873AEE-4CCA-4A56-918E-B6C08F678CAA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1AAC7E3-FDE9-4F1B-9BF5-D4E5170C1FEB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98E579A-88B4-48F9-B6FE-153B03F5FB2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4C5146-E571-435D-A4B8-43D444D23D17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8EAD31-95DE-442B-8E34-EF771643AC41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862408CF-34FB-443E-874E-64E0D40C9B59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93EAB5F8-8802-4CE2-917B-1C80F815222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31F262-7418-4639-B962-6FCC620CEF25}"/>
              </a:ext>
            </a:extLst>
          </p:cNvPr>
          <p:cNvGrpSpPr/>
          <p:nvPr/>
        </p:nvGrpSpPr>
        <p:grpSpPr>
          <a:xfrm>
            <a:off x="2129234" y="2676034"/>
            <a:ext cx="1878531" cy="1328179"/>
            <a:chOff x="855044" y="2560318"/>
            <a:chExt cx="3920728" cy="277207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785CA2-1457-4B90-A64A-F7347A484A69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CF23E357-12B1-4150-B2D1-5CD85D3ABED7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072D3BE9-74E9-44EC-A3F7-81D7EBAAEBE8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38AA6A64-6447-4548-9758-D1058728A08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D28153E-4881-42E2-865F-D3DA8FDF826D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522BCDB3-9AE3-45B2-A894-14EC0921CB67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F7DE6BF-FB68-455C-A879-FAC3E963EFBE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861F1CB9-DF0B-40C1-AEC4-314A8E253E83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9568DDF-4F34-4A21-984E-725469B20EA5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2ADB6464-1409-4488-BBBE-C582F3F832E6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56B1AA6B-F098-492E-AFE0-2863DEFC32EC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CE1CAC37-19F2-43AB-A1E1-9A1E6A4EF9DD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18A3CA7-B2C4-4DDB-88DF-262622CE67BD}"/>
              </a:ext>
            </a:extLst>
          </p:cNvPr>
          <p:cNvGrpSpPr/>
          <p:nvPr/>
        </p:nvGrpSpPr>
        <p:grpSpPr>
          <a:xfrm>
            <a:off x="2733576" y="4004214"/>
            <a:ext cx="1878531" cy="1328179"/>
            <a:chOff x="855044" y="2560318"/>
            <a:chExt cx="3920728" cy="277207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435B2AD-F6A3-427C-8ADD-5EAD2DA1913F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3E71AB9C-DBFC-4C7F-AB37-FFD77204F67B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A483620B-9E83-4F3C-9E80-6BB5AB8FE4A8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E3DFD621-ECCD-4500-98AD-CB5D02CD6708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2FDBA8-0C36-41DD-89CE-06F3691FDC8C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C13877B9-2A56-4A4C-84F6-A49A301DF61C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4B03F486-91D0-4E10-AF37-BB8E48C89D9F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88DD8A83-929E-4807-B372-D3A1E5D09F26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58ECCEB-F7FA-472B-881C-C73626B5957F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96E7EB00-6D64-4930-8E29-39DD3B00F216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888B11E4-3D61-42CB-BC53-F00C819FC3AD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F6D6829E-4EB6-4737-BBD2-AC4E4FD37AD1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BB68D22-4C8C-4FB2-A812-F0DD481308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91618" y="6333093"/>
            <a:ext cx="204382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B4D7AEC-1CB8-4B94-9B80-5998033C49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69299" y="6322377"/>
            <a:ext cx="342670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對齊   </a:t>
            </a:r>
            <a:r>
              <a:rPr lang="en-US" altLang="zh-TW" dirty="0">
                <a:solidFill>
                  <a:srgbClr val="000000"/>
                </a:solidFill>
              </a:rPr>
              <a:t>&gt; 2.</a:t>
            </a:r>
            <a:r>
              <a:rPr lang="zh-TW" altLang="en-US" dirty="0">
                <a:solidFill>
                  <a:srgbClr val="000000"/>
                </a:solidFill>
              </a:rPr>
              <a:t>串聯：組合：</a:t>
            </a:r>
            <a:r>
              <a:rPr lang="en-US" altLang="zh-TW" dirty="0" err="1">
                <a:solidFill>
                  <a:srgbClr val="000000"/>
                </a:solidFill>
              </a:rPr>
              <a:t>Ctrl+G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46B77BE-458A-8E58-7370-58D9E5DC5C3D}"/>
              </a:ext>
            </a:extLst>
          </p:cNvPr>
          <p:cNvGrpSpPr/>
          <p:nvPr/>
        </p:nvGrpSpPr>
        <p:grpSpPr>
          <a:xfrm>
            <a:off x="7542929" y="4293704"/>
            <a:ext cx="1545887" cy="1092990"/>
            <a:chOff x="7542929" y="2614618"/>
            <a:chExt cx="3920728" cy="277207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382F8F2-CC9F-575A-E97C-F880460C96E8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C0ABD7D9-7A0C-770C-C178-49A84AF62E48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95128E86-DFDC-71F7-ACA7-5F0E0BE48D3F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84C5B428-1135-FB9B-76B0-D59064934AD0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6CCD3A6-B759-8320-A049-D662C243BE91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A0B125D7-95BB-E558-A1C8-7EF8A9581E29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0FB14076-EDE0-903E-7272-76AA9C420984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ACD33D2F-6BA5-B416-2B64-881302BAD244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435C4CF-A56F-0BEE-4BA2-7D00726D88D5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id="{2747F198-222E-1D10-8606-643683E4DE34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C87E3492-A941-1183-5E3D-CC68518FF7BF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EA5A508E-0BE5-3C52-C37F-CFE57651FFB7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5A52AF6D-3CC0-E671-E850-C77375C77EA9}"/>
              </a:ext>
            </a:extLst>
          </p:cNvPr>
          <p:cNvGrpSpPr/>
          <p:nvPr/>
        </p:nvGrpSpPr>
        <p:grpSpPr>
          <a:xfrm>
            <a:off x="8591489" y="3200713"/>
            <a:ext cx="1545887" cy="1092990"/>
            <a:chOff x="7542929" y="2614618"/>
            <a:chExt cx="3920728" cy="2772076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87D3555-4467-1888-DCA9-1C5395984213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578" name="等腰三角形 577">
                <a:extLst>
                  <a:ext uri="{FF2B5EF4-FFF2-40B4-BE49-F238E27FC236}">
                    <a16:creationId xmlns:a16="http://schemas.microsoft.com/office/drawing/2014/main" id="{99764270-F7D1-D8F9-2B80-B81A1197CA4A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9" name="等腰三角形 578">
                <a:extLst>
                  <a:ext uri="{FF2B5EF4-FFF2-40B4-BE49-F238E27FC236}">
                    <a16:creationId xmlns:a16="http://schemas.microsoft.com/office/drawing/2014/main" id="{6627FD90-B609-202E-19FC-99FE8BE2D457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0" name="等腰三角形 579">
                <a:extLst>
                  <a:ext uri="{FF2B5EF4-FFF2-40B4-BE49-F238E27FC236}">
                    <a16:creationId xmlns:a16="http://schemas.microsoft.com/office/drawing/2014/main" id="{B656CC9B-F41E-3233-6B26-9EEBE0CA8617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2349B0AF-1995-23BE-08DD-3DC53200552B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893A2E8C-E126-24CC-D0E4-85206DDCCCA7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6" name="等腰三角形 575">
                <a:extLst>
                  <a:ext uri="{FF2B5EF4-FFF2-40B4-BE49-F238E27FC236}">
                    <a16:creationId xmlns:a16="http://schemas.microsoft.com/office/drawing/2014/main" id="{A61D352C-D66A-8E2F-93ED-C990DEDF9DEA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7" name="等腰三角形 576">
                <a:extLst>
                  <a:ext uri="{FF2B5EF4-FFF2-40B4-BE49-F238E27FC236}">
                    <a16:creationId xmlns:a16="http://schemas.microsoft.com/office/drawing/2014/main" id="{0AE8279E-F0D8-23F2-4B2E-045FEB62A51E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3568EC7A-1A0B-5E01-FE6A-E397CDE7CE2E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7A713528-E994-E9D7-D3E2-14F5B8AE41F5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" name="等腰三角形 60">
                <a:extLst>
                  <a:ext uri="{FF2B5EF4-FFF2-40B4-BE49-F238E27FC236}">
                    <a16:creationId xmlns:a16="http://schemas.microsoft.com/office/drawing/2014/main" id="{005CF05D-3385-9624-AB0A-4F1006DCFB24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57EA61FF-E4A3-8E1C-2058-0045225C50CC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581" name="群組 580">
            <a:extLst>
              <a:ext uri="{FF2B5EF4-FFF2-40B4-BE49-F238E27FC236}">
                <a16:creationId xmlns:a16="http://schemas.microsoft.com/office/drawing/2014/main" id="{5B543997-2BFC-778F-AE67-AE3E9FB2AB0D}"/>
              </a:ext>
            </a:extLst>
          </p:cNvPr>
          <p:cNvGrpSpPr/>
          <p:nvPr/>
        </p:nvGrpSpPr>
        <p:grpSpPr>
          <a:xfrm>
            <a:off x="9088817" y="4293704"/>
            <a:ext cx="1545887" cy="1092990"/>
            <a:chOff x="7542929" y="2614618"/>
            <a:chExt cx="3920728" cy="2772076"/>
          </a:xfrm>
        </p:grpSpPr>
        <p:grpSp>
          <p:nvGrpSpPr>
            <p:cNvPr id="582" name="群組 581">
              <a:extLst>
                <a:ext uri="{FF2B5EF4-FFF2-40B4-BE49-F238E27FC236}">
                  <a16:creationId xmlns:a16="http://schemas.microsoft.com/office/drawing/2014/main" id="{8799870C-6E1E-B108-8C16-FB43EF08A52D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591" name="等腰三角形 590">
                <a:extLst>
                  <a:ext uri="{FF2B5EF4-FFF2-40B4-BE49-F238E27FC236}">
                    <a16:creationId xmlns:a16="http://schemas.microsoft.com/office/drawing/2014/main" id="{2338D354-81D5-AF6F-E1A2-28C9831BD977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2" name="等腰三角形 591">
                <a:extLst>
                  <a:ext uri="{FF2B5EF4-FFF2-40B4-BE49-F238E27FC236}">
                    <a16:creationId xmlns:a16="http://schemas.microsoft.com/office/drawing/2014/main" id="{F5FE3BA4-38C6-D273-674D-AB8448C8ACC5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3" name="等腰三角形 592">
                <a:extLst>
                  <a:ext uri="{FF2B5EF4-FFF2-40B4-BE49-F238E27FC236}">
                    <a16:creationId xmlns:a16="http://schemas.microsoft.com/office/drawing/2014/main" id="{04811FD2-D31A-4DE2-2C49-D489DB9D44CA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83" name="群組 582">
              <a:extLst>
                <a:ext uri="{FF2B5EF4-FFF2-40B4-BE49-F238E27FC236}">
                  <a16:creationId xmlns:a16="http://schemas.microsoft.com/office/drawing/2014/main" id="{EE9BA859-2F42-6D03-65AE-AD4DF6318D44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588" name="等腰三角形 587">
                <a:extLst>
                  <a:ext uri="{FF2B5EF4-FFF2-40B4-BE49-F238E27FC236}">
                    <a16:creationId xmlns:a16="http://schemas.microsoft.com/office/drawing/2014/main" id="{89DB2CA8-DD2F-1474-48DB-546E36DC114F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9" name="等腰三角形 588">
                <a:extLst>
                  <a:ext uri="{FF2B5EF4-FFF2-40B4-BE49-F238E27FC236}">
                    <a16:creationId xmlns:a16="http://schemas.microsoft.com/office/drawing/2014/main" id="{92605B85-DD60-DB87-B431-599F49F0A85A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0" name="等腰三角形 589">
                <a:extLst>
                  <a:ext uri="{FF2B5EF4-FFF2-40B4-BE49-F238E27FC236}">
                    <a16:creationId xmlns:a16="http://schemas.microsoft.com/office/drawing/2014/main" id="{F4C90519-2DDD-8BDB-002E-9506F39083FC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84" name="群組 583">
              <a:extLst>
                <a:ext uri="{FF2B5EF4-FFF2-40B4-BE49-F238E27FC236}">
                  <a16:creationId xmlns:a16="http://schemas.microsoft.com/office/drawing/2014/main" id="{996BC196-A001-89DB-62EC-47A7474CDB3D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585" name="等腰三角形 584">
                <a:extLst>
                  <a:ext uri="{FF2B5EF4-FFF2-40B4-BE49-F238E27FC236}">
                    <a16:creationId xmlns:a16="http://schemas.microsoft.com/office/drawing/2014/main" id="{B2C4890E-EDFC-E8D4-360B-53D13F701580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6" name="等腰三角形 585">
                <a:extLst>
                  <a:ext uri="{FF2B5EF4-FFF2-40B4-BE49-F238E27FC236}">
                    <a16:creationId xmlns:a16="http://schemas.microsoft.com/office/drawing/2014/main" id="{C3862DCB-CCF9-55EF-58E7-463AF37E01E1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7" name="等腰三角形 586">
                <a:extLst>
                  <a:ext uri="{FF2B5EF4-FFF2-40B4-BE49-F238E27FC236}">
                    <a16:creationId xmlns:a16="http://schemas.microsoft.com/office/drawing/2014/main" id="{E42C664A-0DD0-F5C7-C297-6F7A94A248B9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786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E95547-4118-4B29-8CFE-AD90BBBE3DC1}"/>
              </a:ext>
            </a:extLst>
          </p:cNvPr>
          <p:cNvGrpSpPr/>
          <p:nvPr/>
        </p:nvGrpSpPr>
        <p:grpSpPr>
          <a:xfrm>
            <a:off x="855044" y="4004214"/>
            <a:ext cx="1878531" cy="1328179"/>
            <a:chOff x="855044" y="2560318"/>
            <a:chExt cx="3920728" cy="277207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33F7A44-445C-4872-8603-EEB110E2A768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11C5A188-F58B-40D8-AD20-C340D92D95E2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DF4C71AE-0F48-4C29-82E5-FB0F86411D26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914C10E5-D2F0-4F95-8EC7-7A38E3B6CB2C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5AFC8D-5B8D-4AF4-B44E-ECED96D2D542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9873AEE-4CCA-4A56-918E-B6C08F678CAA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1AAC7E3-FDE9-4F1B-9BF5-D4E5170C1FEB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98E579A-88B4-48F9-B6FE-153B03F5FB2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4C5146-E571-435D-A4B8-43D444D23D17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8EAD31-95DE-442B-8E34-EF771643AC41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862408CF-34FB-443E-874E-64E0D40C9B59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93EAB5F8-8802-4CE2-917B-1C80F8152229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31F262-7418-4639-B962-6FCC620CEF25}"/>
              </a:ext>
            </a:extLst>
          </p:cNvPr>
          <p:cNvGrpSpPr/>
          <p:nvPr/>
        </p:nvGrpSpPr>
        <p:grpSpPr>
          <a:xfrm>
            <a:off x="2129234" y="2676034"/>
            <a:ext cx="1878531" cy="1328179"/>
            <a:chOff x="855044" y="2560318"/>
            <a:chExt cx="3920728" cy="277207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785CA2-1457-4B90-A64A-F7347A484A69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CF23E357-12B1-4150-B2D1-5CD85D3ABED7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072D3BE9-74E9-44EC-A3F7-81D7EBAAEBE8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38AA6A64-6447-4548-9758-D1058728A085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D28153E-4881-42E2-865F-D3DA8FDF826D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522BCDB3-9AE3-45B2-A894-14EC0921CB67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F7DE6BF-FB68-455C-A879-FAC3E963EFBE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861F1CB9-DF0B-40C1-AEC4-314A8E253E83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9568DDF-4F34-4A21-984E-725469B20EA5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2ADB6464-1409-4488-BBBE-C582F3F832E6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56B1AA6B-F098-492E-AFE0-2863DEFC32EC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CE1CAC37-19F2-43AB-A1E1-9A1E6A4EF9DD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18A3CA7-B2C4-4DDB-88DF-262622CE67BD}"/>
              </a:ext>
            </a:extLst>
          </p:cNvPr>
          <p:cNvGrpSpPr/>
          <p:nvPr/>
        </p:nvGrpSpPr>
        <p:grpSpPr>
          <a:xfrm>
            <a:off x="2733576" y="4004214"/>
            <a:ext cx="1878531" cy="1328179"/>
            <a:chOff x="855044" y="2560318"/>
            <a:chExt cx="3920728" cy="277207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435B2AD-F6A3-427C-8ADD-5EAD2DA1913F}"/>
                </a:ext>
              </a:extLst>
            </p:cNvPr>
            <p:cNvGrpSpPr/>
            <p:nvPr/>
          </p:nvGrpSpPr>
          <p:grpSpPr>
            <a:xfrm>
              <a:off x="855044" y="3946356"/>
              <a:ext cx="1960364" cy="1386038"/>
              <a:chOff x="1499937" y="4109986"/>
              <a:chExt cx="1960364" cy="1386038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3E71AB9C-DBFC-4C7F-AB37-FFD77204F67B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A483620B-9E83-4F3C-9E80-6BB5AB8FE4A8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E3DFD621-ECCD-4500-98AD-CB5D02CD6708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2FDBA8-0C36-41DD-89CE-06F3691FDC8C}"/>
                </a:ext>
              </a:extLst>
            </p:cNvPr>
            <p:cNvGrpSpPr/>
            <p:nvPr/>
          </p:nvGrpSpPr>
          <p:grpSpPr>
            <a:xfrm>
              <a:off x="2184740" y="2560318"/>
              <a:ext cx="1960364" cy="1386038"/>
              <a:chOff x="1499937" y="4109986"/>
              <a:chExt cx="1960364" cy="1386038"/>
            </a:xfrm>
          </p:grpSpPr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C13877B9-2A56-4A4C-84F6-A49A301DF61C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4B03F486-91D0-4E10-AF37-BB8E48C89D9F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88DD8A83-929E-4807-B372-D3A1E5D09F26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58ECCEB-F7FA-472B-881C-C73626B5957F}"/>
                </a:ext>
              </a:extLst>
            </p:cNvPr>
            <p:cNvGrpSpPr/>
            <p:nvPr/>
          </p:nvGrpSpPr>
          <p:grpSpPr>
            <a:xfrm>
              <a:off x="2815408" y="3946356"/>
              <a:ext cx="1960364" cy="1386038"/>
              <a:chOff x="1499937" y="4109986"/>
              <a:chExt cx="1960364" cy="1386038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96E7EB00-6D64-4930-8E29-39DD3B00F216}"/>
                  </a:ext>
                </a:extLst>
              </p:cNvPr>
              <p:cNvSpPr/>
              <p:nvPr/>
            </p:nvSpPr>
            <p:spPr>
              <a:xfrm>
                <a:off x="1499937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888B11E4-3D61-42CB-BC53-F00C819FC3AD}"/>
                  </a:ext>
                </a:extLst>
              </p:cNvPr>
              <p:cNvSpPr/>
              <p:nvPr/>
            </p:nvSpPr>
            <p:spPr>
              <a:xfrm>
                <a:off x="2164785" y="410998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F6D6829E-4EB6-4737-BBD2-AC4E4FD37AD1}"/>
                  </a:ext>
                </a:extLst>
              </p:cNvPr>
              <p:cNvSpPr/>
              <p:nvPr/>
            </p:nvSpPr>
            <p:spPr>
              <a:xfrm>
                <a:off x="2480119" y="480300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54" name="组合 53" descr="PLACEHOLDER">
            <a:extLst>
              <a:ext uri="{FF2B5EF4-FFF2-40B4-BE49-F238E27FC236}">
                <a16:creationId xmlns:a16="http://schemas.microsoft.com/office/drawing/2014/main" id="{FB63A7AB-B537-40E1-A5DF-35A2E74F9D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16919" y="3091402"/>
            <a:ext cx="2354781" cy="2479116"/>
            <a:chOff x="616919" y="3091402"/>
            <a:chExt cx="2354781" cy="2479116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0E85BF34-911B-41C7-ACEC-F84DCBA9E299}"/>
                </a:ext>
              </a:extLst>
            </p:cNvPr>
            <p:cNvSpPr/>
            <p:nvPr/>
          </p:nvSpPr>
          <p:spPr>
            <a:xfrm>
              <a:off x="696294" y="3845464"/>
              <a:ext cx="2196031" cy="164567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椭圆 5" descr="PLACEHOLDER">
              <a:extLst>
                <a:ext uri="{FF2B5EF4-FFF2-40B4-BE49-F238E27FC236}">
                  <a16:creationId xmlns:a16="http://schemas.microsoft.com/office/drawing/2014/main" id="{CE13ADA8-775E-4E0B-B4DD-38DB9C8203C1}"/>
                </a:ext>
              </a:extLst>
            </p:cNvPr>
            <p:cNvSpPr/>
            <p:nvPr/>
          </p:nvSpPr>
          <p:spPr>
            <a:xfrm>
              <a:off x="616919" y="376608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AE9E5AFB-A1D1-4CB5-A626-1E5EB5BE18F8}"/>
                </a:ext>
              </a:extLst>
            </p:cNvPr>
            <p:cNvSpPr/>
            <p:nvPr/>
          </p:nvSpPr>
          <p:spPr>
            <a:xfrm>
              <a:off x="2812950" y="376608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C5246125-2292-4114-82F0-8512EAE96E25}"/>
                </a:ext>
              </a:extLst>
            </p:cNvPr>
            <p:cNvSpPr/>
            <p:nvPr/>
          </p:nvSpPr>
          <p:spPr>
            <a:xfrm>
              <a:off x="616919" y="541176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3E5EB410-7D07-403B-BE7C-2BF7B914A808}"/>
                </a:ext>
              </a:extLst>
            </p:cNvPr>
            <p:cNvSpPr/>
            <p:nvPr/>
          </p:nvSpPr>
          <p:spPr>
            <a:xfrm>
              <a:off x="2812950" y="541176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42B25819-5A95-4A7A-9901-81B772C0C946}"/>
                </a:ext>
              </a:extLst>
            </p:cNvPr>
            <p:cNvSpPr/>
            <p:nvPr/>
          </p:nvSpPr>
          <p:spPr>
            <a:xfrm>
              <a:off x="1714934" y="376608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5426E088-9E32-4276-9A95-2D197843F648}"/>
                </a:ext>
              </a:extLst>
            </p:cNvPr>
            <p:cNvSpPr/>
            <p:nvPr/>
          </p:nvSpPr>
          <p:spPr>
            <a:xfrm>
              <a:off x="1714934" y="541176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A8B9263C-AA22-4897-AF3A-1D44AB6BB9CF}"/>
                </a:ext>
              </a:extLst>
            </p:cNvPr>
            <p:cNvSpPr/>
            <p:nvPr/>
          </p:nvSpPr>
          <p:spPr>
            <a:xfrm>
              <a:off x="616919" y="458892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D64A5782-9D4C-4536-A189-1B8F852F6FF1}"/>
                </a:ext>
              </a:extLst>
            </p:cNvPr>
            <p:cNvSpPr/>
            <p:nvPr/>
          </p:nvSpPr>
          <p:spPr>
            <a:xfrm>
              <a:off x="2812950" y="458892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接连接符 14" descr="PLACEHOLDER">
              <a:extLst>
                <a:ext uri="{FF2B5EF4-FFF2-40B4-BE49-F238E27FC236}">
                  <a16:creationId xmlns:a16="http://schemas.microsoft.com/office/drawing/2014/main" id="{110131EB-F782-46EC-A1D9-3FEB6CC0F327}"/>
                </a:ext>
              </a:extLst>
            </p:cNvPr>
            <p:cNvCxnSpPr/>
            <p:nvPr/>
          </p:nvCxnSpPr>
          <p:spPr>
            <a:xfrm flipV="1">
              <a:off x="1794309" y="3369214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箭头: 环形 15" descr="PLACEHOLDER">
              <a:extLst>
                <a:ext uri="{FF2B5EF4-FFF2-40B4-BE49-F238E27FC236}">
                  <a16:creationId xmlns:a16="http://schemas.microsoft.com/office/drawing/2014/main" id="{7FCF73AC-A8CB-4653-955D-D2D7F932B232}"/>
                </a:ext>
              </a:extLst>
            </p:cNvPr>
            <p:cNvSpPr/>
            <p:nvPr/>
          </p:nvSpPr>
          <p:spPr>
            <a:xfrm>
              <a:off x="1595872" y="3091402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8" name="组合 577" descr="PLACEHOLDER">
            <a:extLst>
              <a:ext uri="{FF2B5EF4-FFF2-40B4-BE49-F238E27FC236}">
                <a16:creationId xmlns:a16="http://schemas.microsoft.com/office/drawing/2014/main" id="{BD88AE90-8092-4ADF-A8AC-6FEB0DE6DCA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1109" y="1763221"/>
            <a:ext cx="2354781" cy="2479117"/>
            <a:chOff x="1891109" y="1763221"/>
            <a:chExt cx="2354781" cy="2479117"/>
          </a:xfrm>
        </p:grpSpPr>
        <p:sp>
          <p:nvSpPr>
            <p:cNvPr id="55" name="矩形 54" descr="PLACEHOLDER">
              <a:extLst>
                <a:ext uri="{FF2B5EF4-FFF2-40B4-BE49-F238E27FC236}">
                  <a16:creationId xmlns:a16="http://schemas.microsoft.com/office/drawing/2014/main" id="{3CD2B3F6-DCD2-418D-8BD9-EEA3E4826C22}"/>
                </a:ext>
              </a:extLst>
            </p:cNvPr>
            <p:cNvSpPr/>
            <p:nvPr/>
          </p:nvSpPr>
          <p:spPr>
            <a:xfrm>
              <a:off x="1970484" y="2517284"/>
              <a:ext cx="2196031" cy="164567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椭圆 55" descr="PLACEHOLDER">
              <a:extLst>
                <a:ext uri="{FF2B5EF4-FFF2-40B4-BE49-F238E27FC236}">
                  <a16:creationId xmlns:a16="http://schemas.microsoft.com/office/drawing/2014/main" id="{2A8BAFAA-2C14-4A6E-B25D-314E67EFC23D}"/>
                </a:ext>
              </a:extLst>
            </p:cNvPr>
            <p:cNvSpPr/>
            <p:nvPr/>
          </p:nvSpPr>
          <p:spPr>
            <a:xfrm>
              <a:off x="1891109" y="243790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椭圆 56" descr="PLACEHOLDER">
              <a:extLst>
                <a:ext uri="{FF2B5EF4-FFF2-40B4-BE49-F238E27FC236}">
                  <a16:creationId xmlns:a16="http://schemas.microsoft.com/office/drawing/2014/main" id="{FF4E9015-A7C9-42E4-A9F9-CB68E4FEEF1E}"/>
                </a:ext>
              </a:extLst>
            </p:cNvPr>
            <p:cNvSpPr/>
            <p:nvPr/>
          </p:nvSpPr>
          <p:spPr>
            <a:xfrm>
              <a:off x="4087140" y="243790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椭圆 57" descr="PLACEHOLDER">
              <a:extLst>
                <a:ext uri="{FF2B5EF4-FFF2-40B4-BE49-F238E27FC236}">
                  <a16:creationId xmlns:a16="http://schemas.microsoft.com/office/drawing/2014/main" id="{E19EC0F0-F7BA-4842-8E0F-9A9A21C5FB6C}"/>
                </a:ext>
              </a:extLst>
            </p:cNvPr>
            <p:cNvSpPr/>
            <p:nvPr/>
          </p:nvSpPr>
          <p:spPr>
            <a:xfrm>
              <a:off x="1891109" y="408358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椭圆 58" descr="PLACEHOLDER">
              <a:extLst>
                <a:ext uri="{FF2B5EF4-FFF2-40B4-BE49-F238E27FC236}">
                  <a16:creationId xmlns:a16="http://schemas.microsoft.com/office/drawing/2014/main" id="{BD517751-CEF8-4FA1-A3E2-19C3740F3EE2}"/>
                </a:ext>
              </a:extLst>
            </p:cNvPr>
            <p:cNvSpPr/>
            <p:nvPr/>
          </p:nvSpPr>
          <p:spPr>
            <a:xfrm>
              <a:off x="4087140" y="408358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椭圆 59" descr="PLACEHOLDER">
              <a:extLst>
                <a:ext uri="{FF2B5EF4-FFF2-40B4-BE49-F238E27FC236}">
                  <a16:creationId xmlns:a16="http://schemas.microsoft.com/office/drawing/2014/main" id="{C0FE8E16-80F2-49AE-87E0-A224A6C0D508}"/>
                </a:ext>
              </a:extLst>
            </p:cNvPr>
            <p:cNvSpPr/>
            <p:nvPr/>
          </p:nvSpPr>
          <p:spPr>
            <a:xfrm>
              <a:off x="2989125" y="243790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椭圆 60" descr="PLACEHOLDER">
              <a:extLst>
                <a:ext uri="{FF2B5EF4-FFF2-40B4-BE49-F238E27FC236}">
                  <a16:creationId xmlns:a16="http://schemas.microsoft.com/office/drawing/2014/main" id="{22307142-A084-482B-9C9F-D22D469AB30A}"/>
                </a:ext>
              </a:extLst>
            </p:cNvPr>
            <p:cNvSpPr/>
            <p:nvPr/>
          </p:nvSpPr>
          <p:spPr>
            <a:xfrm>
              <a:off x="2989125" y="408358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椭圆 61" descr="PLACEHOLDER">
              <a:extLst>
                <a:ext uri="{FF2B5EF4-FFF2-40B4-BE49-F238E27FC236}">
                  <a16:creationId xmlns:a16="http://schemas.microsoft.com/office/drawing/2014/main" id="{67A28320-0F0F-499E-836C-6F89ED0D35DF}"/>
                </a:ext>
              </a:extLst>
            </p:cNvPr>
            <p:cNvSpPr/>
            <p:nvPr/>
          </p:nvSpPr>
          <p:spPr>
            <a:xfrm>
              <a:off x="1891109" y="326074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椭圆 62" descr="PLACEHOLDER">
              <a:extLst>
                <a:ext uri="{FF2B5EF4-FFF2-40B4-BE49-F238E27FC236}">
                  <a16:creationId xmlns:a16="http://schemas.microsoft.com/office/drawing/2014/main" id="{9DA854D5-911D-4063-B81C-503FACE0E06D}"/>
                </a:ext>
              </a:extLst>
            </p:cNvPr>
            <p:cNvSpPr/>
            <p:nvPr/>
          </p:nvSpPr>
          <p:spPr>
            <a:xfrm>
              <a:off x="4087140" y="326074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6" name="直接连接符 575" descr="PLACEHOLDER">
              <a:extLst>
                <a:ext uri="{FF2B5EF4-FFF2-40B4-BE49-F238E27FC236}">
                  <a16:creationId xmlns:a16="http://schemas.microsoft.com/office/drawing/2014/main" id="{FEB03C81-96E3-4391-8411-C06AEECFC892}"/>
                </a:ext>
              </a:extLst>
            </p:cNvPr>
            <p:cNvCxnSpPr/>
            <p:nvPr/>
          </p:nvCxnSpPr>
          <p:spPr>
            <a:xfrm flipV="1">
              <a:off x="3068500" y="2041034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箭头: 环形 576" descr="PLACEHOLDER">
              <a:extLst>
                <a:ext uri="{FF2B5EF4-FFF2-40B4-BE49-F238E27FC236}">
                  <a16:creationId xmlns:a16="http://schemas.microsoft.com/office/drawing/2014/main" id="{47676174-6CF4-4253-8DBA-F8397514BCC6}"/>
                </a:ext>
              </a:extLst>
            </p:cNvPr>
            <p:cNvSpPr/>
            <p:nvPr/>
          </p:nvSpPr>
          <p:spPr>
            <a:xfrm>
              <a:off x="2870062" y="1763221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0" name="组合 589" descr="PLACEHOLDER">
            <a:extLst>
              <a:ext uri="{FF2B5EF4-FFF2-40B4-BE49-F238E27FC236}">
                <a16:creationId xmlns:a16="http://schemas.microsoft.com/office/drawing/2014/main" id="{DACCBB78-D0B7-4E28-829B-E33B371FA23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495451" y="3091402"/>
            <a:ext cx="2354781" cy="2479116"/>
            <a:chOff x="2495451" y="3091402"/>
            <a:chExt cx="2354781" cy="2479116"/>
          </a:xfrm>
        </p:grpSpPr>
        <p:sp>
          <p:nvSpPr>
            <p:cNvPr id="579" name="矩形 578" descr="PLACEHOLDER">
              <a:extLst>
                <a:ext uri="{FF2B5EF4-FFF2-40B4-BE49-F238E27FC236}">
                  <a16:creationId xmlns:a16="http://schemas.microsoft.com/office/drawing/2014/main" id="{151485F9-8C79-41E8-88B8-D637C860048F}"/>
                </a:ext>
              </a:extLst>
            </p:cNvPr>
            <p:cNvSpPr/>
            <p:nvPr/>
          </p:nvSpPr>
          <p:spPr>
            <a:xfrm>
              <a:off x="2574826" y="3845464"/>
              <a:ext cx="2196031" cy="164567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椭圆 579" descr="PLACEHOLDER">
              <a:extLst>
                <a:ext uri="{FF2B5EF4-FFF2-40B4-BE49-F238E27FC236}">
                  <a16:creationId xmlns:a16="http://schemas.microsoft.com/office/drawing/2014/main" id="{2525F68A-052A-450C-AA0E-9FDB515F13ED}"/>
                </a:ext>
              </a:extLst>
            </p:cNvPr>
            <p:cNvSpPr/>
            <p:nvPr/>
          </p:nvSpPr>
          <p:spPr>
            <a:xfrm>
              <a:off x="2495451" y="376608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椭圆 580" descr="PLACEHOLDER">
              <a:extLst>
                <a:ext uri="{FF2B5EF4-FFF2-40B4-BE49-F238E27FC236}">
                  <a16:creationId xmlns:a16="http://schemas.microsoft.com/office/drawing/2014/main" id="{2ED68222-FBC5-4B81-BAB6-521DCEB1B882}"/>
                </a:ext>
              </a:extLst>
            </p:cNvPr>
            <p:cNvSpPr/>
            <p:nvPr/>
          </p:nvSpPr>
          <p:spPr>
            <a:xfrm>
              <a:off x="4691482" y="376608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椭圆 581" descr="PLACEHOLDER">
              <a:extLst>
                <a:ext uri="{FF2B5EF4-FFF2-40B4-BE49-F238E27FC236}">
                  <a16:creationId xmlns:a16="http://schemas.microsoft.com/office/drawing/2014/main" id="{7B84F9CF-3710-4F9A-805E-80E82D41525D}"/>
                </a:ext>
              </a:extLst>
            </p:cNvPr>
            <p:cNvSpPr/>
            <p:nvPr/>
          </p:nvSpPr>
          <p:spPr>
            <a:xfrm>
              <a:off x="2495451" y="541176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椭圆 582" descr="PLACEHOLDER">
              <a:extLst>
                <a:ext uri="{FF2B5EF4-FFF2-40B4-BE49-F238E27FC236}">
                  <a16:creationId xmlns:a16="http://schemas.microsoft.com/office/drawing/2014/main" id="{552F8FCA-0570-4FF7-9521-89D09F785395}"/>
                </a:ext>
              </a:extLst>
            </p:cNvPr>
            <p:cNvSpPr/>
            <p:nvPr/>
          </p:nvSpPr>
          <p:spPr>
            <a:xfrm>
              <a:off x="4691482" y="541176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4" name="椭圆 583" descr="PLACEHOLDER">
              <a:extLst>
                <a:ext uri="{FF2B5EF4-FFF2-40B4-BE49-F238E27FC236}">
                  <a16:creationId xmlns:a16="http://schemas.microsoft.com/office/drawing/2014/main" id="{970EF11A-12A9-491A-A4F7-F6E824A13318}"/>
                </a:ext>
              </a:extLst>
            </p:cNvPr>
            <p:cNvSpPr/>
            <p:nvPr/>
          </p:nvSpPr>
          <p:spPr>
            <a:xfrm>
              <a:off x="3593466" y="3766089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椭圆 584" descr="PLACEHOLDER">
              <a:extLst>
                <a:ext uri="{FF2B5EF4-FFF2-40B4-BE49-F238E27FC236}">
                  <a16:creationId xmlns:a16="http://schemas.microsoft.com/office/drawing/2014/main" id="{6EEEDC40-0089-4335-8DD4-F265643EF66D}"/>
                </a:ext>
              </a:extLst>
            </p:cNvPr>
            <p:cNvSpPr/>
            <p:nvPr/>
          </p:nvSpPr>
          <p:spPr>
            <a:xfrm>
              <a:off x="3593466" y="541176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椭圆 585" descr="PLACEHOLDER">
              <a:extLst>
                <a:ext uri="{FF2B5EF4-FFF2-40B4-BE49-F238E27FC236}">
                  <a16:creationId xmlns:a16="http://schemas.microsoft.com/office/drawing/2014/main" id="{39C7898E-0BCC-4B72-AD08-B0657A48F87C}"/>
                </a:ext>
              </a:extLst>
            </p:cNvPr>
            <p:cNvSpPr/>
            <p:nvPr/>
          </p:nvSpPr>
          <p:spPr>
            <a:xfrm>
              <a:off x="2495451" y="458892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椭圆 586" descr="PLACEHOLDER">
              <a:extLst>
                <a:ext uri="{FF2B5EF4-FFF2-40B4-BE49-F238E27FC236}">
                  <a16:creationId xmlns:a16="http://schemas.microsoft.com/office/drawing/2014/main" id="{33FC3E5B-2D8C-4183-B3AE-B25D72CB1FD0}"/>
                </a:ext>
              </a:extLst>
            </p:cNvPr>
            <p:cNvSpPr/>
            <p:nvPr/>
          </p:nvSpPr>
          <p:spPr>
            <a:xfrm>
              <a:off x="4691482" y="4588928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8" name="直接连接符 587" descr="PLACEHOLDER">
              <a:extLst>
                <a:ext uri="{FF2B5EF4-FFF2-40B4-BE49-F238E27FC236}">
                  <a16:creationId xmlns:a16="http://schemas.microsoft.com/office/drawing/2014/main" id="{48D26A6C-7FEB-4BFF-BA1B-8FC8497C9A78}"/>
                </a:ext>
              </a:extLst>
            </p:cNvPr>
            <p:cNvCxnSpPr/>
            <p:nvPr/>
          </p:nvCxnSpPr>
          <p:spPr>
            <a:xfrm flipV="1">
              <a:off x="3672841" y="3369214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箭头: 环形 588" descr="PLACEHOLDER">
              <a:extLst>
                <a:ext uri="{FF2B5EF4-FFF2-40B4-BE49-F238E27FC236}">
                  <a16:creationId xmlns:a16="http://schemas.microsoft.com/office/drawing/2014/main" id="{4A6BE5D5-894B-4D10-9AA5-2D4BEC3A31FA}"/>
                </a:ext>
              </a:extLst>
            </p:cNvPr>
            <p:cNvSpPr/>
            <p:nvPr/>
          </p:nvSpPr>
          <p:spPr>
            <a:xfrm>
              <a:off x="3474404" y="3091402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F4473E5-205F-D2F9-2ACA-E4A65682B5AD}"/>
              </a:ext>
            </a:extLst>
          </p:cNvPr>
          <p:cNvGrpSpPr/>
          <p:nvPr/>
        </p:nvGrpSpPr>
        <p:grpSpPr>
          <a:xfrm>
            <a:off x="7542929" y="4293704"/>
            <a:ext cx="1545887" cy="1092990"/>
            <a:chOff x="7542929" y="2614618"/>
            <a:chExt cx="3920728" cy="2772076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90B8937-9CF2-47CE-E5F5-6E575274CE74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599" name="等腰三角形 598">
                <a:extLst>
                  <a:ext uri="{FF2B5EF4-FFF2-40B4-BE49-F238E27FC236}">
                    <a16:creationId xmlns:a16="http://schemas.microsoft.com/office/drawing/2014/main" id="{244EB8E3-F6B8-E787-4B07-6A7FFD01EFC2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00" name="等腰三角形 599">
                <a:extLst>
                  <a:ext uri="{FF2B5EF4-FFF2-40B4-BE49-F238E27FC236}">
                    <a16:creationId xmlns:a16="http://schemas.microsoft.com/office/drawing/2014/main" id="{1A2119D5-BC16-4FE1-DCC2-200605ACF099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01" name="等腰三角形 600">
                <a:extLst>
                  <a:ext uri="{FF2B5EF4-FFF2-40B4-BE49-F238E27FC236}">
                    <a16:creationId xmlns:a16="http://schemas.microsoft.com/office/drawing/2014/main" id="{733F740C-EA1B-F204-A7F7-EA9445C06A50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91" name="群組 590">
              <a:extLst>
                <a:ext uri="{FF2B5EF4-FFF2-40B4-BE49-F238E27FC236}">
                  <a16:creationId xmlns:a16="http://schemas.microsoft.com/office/drawing/2014/main" id="{EE8E57E8-1AB6-DE15-15C9-454FB9AD1754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596" name="等腰三角形 595">
                <a:extLst>
                  <a:ext uri="{FF2B5EF4-FFF2-40B4-BE49-F238E27FC236}">
                    <a16:creationId xmlns:a16="http://schemas.microsoft.com/office/drawing/2014/main" id="{BB3BC90B-9BA9-81DA-391C-FC8E56144D70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7" name="等腰三角形 596">
                <a:extLst>
                  <a:ext uri="{FF2B5EF4-FFF2-40B4-BE49-F238E27FC236}">
                    <a16:creationId xmlns:a16="http://schemas.microsoft.com/office/drawing/2014/main" id="{35884217-AB85-6BCF-74D8-70D096E5A197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8" name="等腰三角形 597">
                <a:extLst>
                  <a:ext uri="{FF2B5EF4-FFF2-40B4-BE49-F238E27FC236}">
                    <a16:creationId xmlns:a16="http://schemas.microsoft.com/office/drawing/2014/main" id="{782E5426-62D1-7BF2-665D-8573A6CD83F8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92" name="群組 591">
              <a:extLst>
                <a:ext uri="{FF2B5EF4-FFF2-40B4-BE49-F238E27FC236}">
                  <a16:creationId xmlns:a16="http://schemas.microsoft.com/office/drawing/2014/main" id="{AD43BB59-4008-75F2-1684-AC0D34F09B40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593" name="等腰三角形 592">
                <a:extLst>
                  <a:ext uri="{FF2B5EF4-FFF2-40B4-BE49-F238E27FC236}">
                    <a16:creationId xmlns:a16="http://schemas.microsoft.com/office/drawing/2014/main" id="{F2C6E642-6A54-8BE5-5C5D-2CD952572BBD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4" name="等腰三角形 593">
                <a:extLst>
                  <a:ext uri="{FF2B5EF4-FFF2-40B4-BE49-F238E27FC236}">
                    <a16:creationId xmlns:a16="http://schemas.microsoft.com/office/drawing/2014/main" id="{47751FE6-D169-8A3D-E89A-C5BFD76346DB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5" name="等腰三角形 594">
                <a:extLst>
                  <a:ext uri="{FF2B5EF4-FFF2-40B4-BE49-F238E27FC236}">
                    <a16:creationId xmlns:a16="http://schemas.microsoft.com/office/drawing/2014/main" id="{C1DC0062-4069-9CD7-5560-5BE7595E70DC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602" name="群組 601">
            <a:extLst>
              <a:ext uri="{FF2B5EF4-FFF2-40B4-BE49-F238E27FC236}">
                <a16:creationId xmlns:a16="http://schemas.microsoft.com/office/drawing/2014/main" id="{13E77547-2E24-D936-A8A3-D53DC1209C67}"/>
              </a:ext>
            </a:extLst>
          </p:cNvPr>
          <p:cNvGrpSpPr/>
          <p:nvPr/>
        </p:nvGrpSpPr>
        <p:grpSpPr>
          <a:xfrm>
            <a:off x="8591489" y="3200712"/>
            <a:ext cx="1545887" cy="1092990"/>
            <a:chOff x="7542929" y="2614618"/>
            <a:chExt cx="3920728" cy="2772076"/>
          </a:xfrm>
        </p:grpSpPr>
        <p:grpSp>
          <p:nvGrpSpPr>
            <p:cNvPr id="603" name="群組 602">
              <a:extLst>
                <a:ext uri="{FF2B5EF4-FFF2-40B4-BE49-F238E27FC236}">
                  <a16:creationId xmlns:a16="http://schemas.microsoft.com/office/drawing/2014/main" id="{615C3A67-2250-CDA2-CEF1-1A71BDC3A9DE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613" name="等腰三角形 612">
                <a:extLst>
                  <a:ext uri="{FF2B5EF4-FFF2-40B4-BE49-F238E27FC236}">
                    <a16:creationId xmlns:a16="http://schemas.microsoft.com/office/drawing/2014/main" id="{5871B92D-C4B1-F22C-434D-805B8235BC7C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4" name="等腰三角形 613">
                <a:extLst>
                  <a:ext uri="{FF2B5EF4-FFF2-40B4-BE49-F238E27FC236}">
                    <a16:creationId xmlns:a16="http://schemas.microsoft.com/office/drawing/2014/main" id="{295264F9-CD96-888E-EF5F-791301FAFC8A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5" name="等腰三角形 614">
                <a:extLst>
                  <a:ext uri="{FF2B5EF4-FFF2-40B4-BE49-F238E27FC236}">
                    <a16:creationId xmlns:a16="http://schemas.microsoft.com/office/drawing/2014/main" id="{FA4EB5F9-34B4-E711-BC77-5898A9EFC926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605" name="群組 604">
              <a:extLst>
                <a:ext uri="{FF2B5EF4-FFF2-40B4-BE49-F238E27FC236}">
                  <a16:creationId xmlns:a16="http://schemas.microsoft.com/office/drawing/2014/main" id="{0755EABB-5662-DAF3-71F4-7FF8C04311AF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610" name="等腰三角形 609">
                <a:extLst>
                  <a:ext uri="{FF2B5EF4-FFF2-40B4-BE49-F238E27FC236}">
                    <a16:creationId xmlns:a16="http://schemas.microsoft.com/office/drawing/2014/main" id="{7224CC13-735A-D676-D04F-7C6CCFBE6082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1" name="等腰三角形 610">
                <a:extLst>
                  <a:ext uri="{FF2B5EF4-FFF2-40B4-BE49-F238E27FC236}">
                    <a16:creationId xmlns:a16="http://schemas.microsoft.com/office/drawing/2014/main" id="{063F3015-7B62-84FD-DEFC-09A9E7B58671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2" name="等腰三角形 611">
                <a:extLst>
                  <a:ext uri="{FF2B5EF4-FFF2-40B4-BE49-F238E27FC236}">
                    <a16:creationId xmlns:a16="http://schemas.microsoft.com/office/drawing/2014/main" id="{68CE9232-C302-2D2B-765F-761F78B95B14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606" name="群組 605">
              <a:extLst>
                <a:ext uri="{FF2B5EF4-FFF2-40B4-BE49-F238E27FC236}">
                  <a16:creationId xmlns:a16="http://schemas.microsoft.com/office/drawing/2014/main" id="{B20045F3-4BA0-0751-33D0-D3CA4099FA55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607" name="等腰三角形 606">
                <a:extLst>
                  <a:ext uri="{FF2B5EF4-FFF2-40B4-BE49-F238E27FC236}">
                    <a16:creationId xmlns:a16="http://schemas.microsoft.com/office/drawing/2014/main" id="{7E99E4E9-CB55-9670-823B-3F7B8C310E66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08" name="等腰三角形 607">
                <a:extLst>
                  <a:ext uri="{FF2B5EF4-FFF2-40B4-BE49-F238E27FC236}">
                    <a16:creationId xmlns:a16="http://schemas.microsoft.com/office/drawing/2014/main" id="{AC2726F3-5E2D-2BE1-1D22-58A7EBFD845C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09" name="等腰三角形 608">
                <a:extLst>
                  <a:ext uri="{FF2B5EF4-FFF2-40B4-BE49-F238E27FC236}">
                    <a16:creationId xmlns:a16="http://schemas.microsoft.com/office/drawing/2014/main" id="{0641E860-033E-0874-3B11-FD3443B33251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616" name="群組 615">
            <a:extLst>
              <a:ext uri="{FF2B5EF4-FFF2-40B4-BE49-F238E27FC236}">
                <a16:creationId xmlns:a16="http://schemas.microsoft.com/office/drawing/2014/main" id="{63657E27-206A-F5A1-9C76-6D386E043B1A}"/>
              </a:ext>
            </a:extLst>
          </p:cNvPr>
          <p:cNvGrpSpPr/>
          <p:nvPr/>
        </p:nvGrpSpPr>
        <p:grpSpPr>
          <a:xfrm>
            <a:off x="9088817" y="4293704"/>
            <a:ext cx="1545887" cy="1092990"/>
            <a:chOff x="7542929" y="2614618"/>
            <a:chExt cx="3920728" cy="2772076"/>
          </a:xfrm>
        </p:grpSpPr>
        <p:grpSp>
          <p:nvGrpSpPr>
            <p:cNvPr id="617" name="群組 616">
              <a:extLst>
                <a:ext uri="{FF2B5EF4-FFF2-40B4-BE49-F238E27FC236}">
                  <a16:creationId xmlns:a16="http://schemas.microsoft.com/office/drawing/2014/main" id="{33331AC2-1A99-3ECB-0926-E15938166F2A}"/>
                </a:ext>
              </a:extLst>
            </p:cNvPr>
            <p:cNvGrpSpPr/>
            <p:nvPr/>
          </p:nvGrpSpPr>
          <p:grpSpPr>
            <a:xfrm>
              <a:off x="7542929" y="4000656"/>
              <a:ext cx="1960364" cy="1386038"/>
              <a:chOff x="7542929" y="4000656"/>
              <a:chExt cx="1960364" cy="1386038"/>
            </a:xfrm>
          </p:grpSpPr>
          <p:sp>
            <p:nvSpPr>
              <p:cNvPr id="626" name="等腰三角形 625">
                <a:extLst>
                  <a:ext uri="{FF2B5EF4-FFF2-40B4-BE49-F238E27FC236}">
                    <a16:creationId xmlns:a16="http://schemas.microsoft.com/office/drawing/2014/main" id="{A6252B2F-F22C-C94F-ED13-767585AED45C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27" name="等腰三角形 626">
                <a:extLst>
                  <a:ext uri="{FF2B5EF4-FFF2-40B4-BE49-F238E27FC236}">
                    <a16:creationId xmlns:a16="http://schemas.microsoft.com/office/drawing/2014/main" id="{53D6D348-5134-CB11-897E-26F7DCD7B0B2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28" name="等腰三角形 627">
                <a:extLst>
                  <a:ext uri="{FF2B5EF4-FFF2-40B4-BE49-F238E27FC236}">
                    <a16:creationId xmlns:a16="http://schemas.microsoft.com/office/drawing/2014/main" id="{8E9BAE39-5CB2-47C4-F54F-503B9363E0AC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618" name="群組 617">
              <a:extLst>
                <a:ext uri="{FF2B5EF4-FFF2-40B4-BE49-F238E27FC236}">
                  <a16:creationId xmlns:a16="http://schemas.microsoft.com/office/drawing/2014/main" id="{9DC71239-B72E-5165-A248-F0451A432102}"/>
                </a:ext>
              </a:extLst>
            </p:cNvPr>
            <p:cNvGrpSpPr/>
            <p:nvPr/>
          </p:nvGrpSpPr>
          <p:grpSpPr>
            <a:xfrm>
              <a:off x="8872625" y="2614618"/>
              <a:ext cx="1960364" cy="1386038"/>
              <a:chOff x="7542929" y="4000656"/>
              <a:chExt cx="1960364" cy="1386038"/>
            </a:xfrm>
          </p:grpSpPr>
          <p:sp>
            <p:nvSpPr>
              <p:cNvPr id="623" name="等腰三角形 622">
                <a:extLst>
                  <a:ext uri="{FF2B5EF4-FFF2-40B4-BE49-F238E27FC236}">
                    <a16:creationId xmlns:a16="http://schemas.microsoft.com/office/drawing/2014/main" id="{6F774622-3292-F931-5A47-0BA2007667F3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24" name="等腰三角形 623">
                <a:extLst>
                  <a:ext uri="{FF2B5EF4-FFF2-40B4-BE49-F238E27FC236}">
                    <a16:creationId xmlns:a16="http://schemas.microsoft.com/office/drawing/2014/main" id="{6DC59B23-E877-0AFA-173F-16AC4EAF7E7D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25" name="等腰三角形 624">
                <a:extLst>
                  <a:ext uri="{FF2B5EF4-FFF2-40B4-BE49-F238E27FC236}">
                    <a16:creationId xmlns:a16="http://schemas.microsoft.com/office/drawing/2014/main" id="{508C219A-9754-CEE5-877A-201C033C21AC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619" name="群組 618">
              <a:extLst>
                <a:ext uri="{FF2B5EF4-FFF2-40B4-BE49-F238E27FC236}">
                  <a16:creationId xmlns:a16="http://schemas.microsoft.com/office/drawing/2014/main" id="{7055BFB2-23E7-AF2D-951D-836E39CA4191}"/>
                </a:ext>
              </a:extLst>
            </p:cNvPr>
            <p:cNvGrpSpPr/>
            <p:nvPr/>
          </p:nvGrpSpPr>
          <p:grpSpPr>
            <a:xfrm>
              <a:off x="9503293" y="4000656"/>
              <a:ext cx="1960364" cy="1386038"/>
              <a:chOff x="7542929" y="4000656"/>
              <a:chExt cx="1960364" cy="1386038"/>
            </a:xfrm>
          </p:grpSpPr>
          <p:sp>
            <p:nvSpPr>
              <p:cNvPr id="620" name="等腰三角形 619">
                <a:extLst>
                  <a:ext uri="{FF2B5EF4-FFF2-40B4-BE49-F238E27FC236}">
                    <a16:creationId xmlns:a16="http://schemas.microsoft.com/office/drawing/2014/main" id="{968FD7C7-16FD-7830-5766-6091002F68AA}"/>
                  </a:ext>
                </a:extLst>
              </p:cNvPr>
              <p:cNvSpPr/>
              <p:nvPr/>
            </p:nvSpPr>
            <p:spPr>
              <a:xfrm>
                <a:off x="7542929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21" name="等腰三角形 620">
                <a:extLst>
                  <a:ext uri="{FF2B5EF4-FFF2-40B4-BE49-F238E27FC236}">
                    <a16:creationId xmlns:a16="http://schemas.microsoft.com/office/drawing/2014/main" id="{B504B630-DA52-D9AA-7D2E-F473C727E954}"/>
                  </a:ext>
                </a:extLst>
              </p:cNvPr>
              <p:cNvSpPr/>
              <p:nvPr/>
            </p:nvSpPr>
            <p:spPr>
              <a:xfrm>
                <a:off x="8207777" y="4000656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22" name="等腰三角形 621">
                <a:extLst>
                  <a:ext uri="{FF2B5EF4-FFF2-40B4-BE49-F238E27FC236}">
                    <a16:creationId xmlns:a16="http://schemas.microsoft.com/office/drawing/2014/main" id="{03386DDE-247D-C8B0-AF1F-4F2378C1155F}"/>
                  </a:ext>
                </a:extLst>
              </p:cNvPr>
              <p:cNvSpPr/>
              <p:nvPr/>
            </p:nvSpPr>
            <p:spPr>
              <a:xfrm>
                <a:off x="8523111" y="4693675"/>
                <a:ext cx="980182" cy="693019"/>
              </a:xfrm>
              <a:prstGeom prst="triangle">
                <a:avLst>
                  <a:gd name="adj" fmla="val 6782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189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D819F5-A967-4B45-A037-D85A95D78FC8}"/>
              </a:ext>
            </a:extLst>
          </p:cNvPr>
          <p:cNvGrpSpPr/>
          <p:nvPr/>
        </p:nvGrpSpPr>
        <p:grpSpPr>
          <a:xfrm>
            <a:off x="855044" y="2676034"/>
            <a:ext cx="3757063" cy="2656359"/>
            <a:chOff x="855044" y="2676034"/>
            <a:chExt cx="3757063" cy="265635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E95547-4118-4B29-8CFE-AD90BBBE3DC1}"/>
                </a:ext>
              </a:extLst>
            </p:cNvPr>
            <p:cNvGrpSpPr/>
            <p:nvPr/>
          </p:nvGrpSpPr>
          <p:grpSpPr>
            <a:xfrm>
              <a:off x="855044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33F7A44-445C-4872-8603-EEB110E2A768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11C5A188-F58B-40D8-AD20-C340D92D95E2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" name="等腰三角形 3">
                  <a:extLst>
                    <a:ext uri="{FF2B5EF4-FFF2-40B4-BE49-F238E27FC236}">
                      <a16:creationId xmlns:a16="http://schemas.microsoft.com/office/drawing/2014/main" id="{DF4C71AE-0F48-4C29-82E5-FB0F86411D26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914C10E5-D2F0-4F95-8EC7-7A38E3B6CB2C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E85AFC8D-5B8D-4AF4-B44E-ECED96D2D542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21" name="等腰三角形 20">
                  <a:extLst>
                    <a:ext uri="{FF2B5EF4-FFF2-40B4-BE49-F238E27FC236}">
                      <a16:creationId xmlns:a16="http://schemas.microsoft.com/office/drawing/2014/main" id="{49873AEE-4CCA-4A56-918E-B6C08F678CAA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2" name="等腰三角形 21">
                  <a:extLst>
                    <a:ext uri="{FF2B5EF4-FFF2-40B4-BE49-F238E27FC236}">
                      <a16:creationId xmlns:a16="http://schemas.microsoft.com/office/drawing/2014/main" id="{81AAC7E3-FDE9-4F1B-9BF5-D4E5170C1FEB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598E579A-88B4-48F9-B6FE-153B03F5FB2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D4C5146-E571-435D-A4B8-43D444D23D17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25" name="等腰三角形 24">
                  <a:extLst>
                    <a:ext uri="{FF2B5EF4-FFF2-40B4-BE49-F238E27FC236}">
                      <a16:creationId xmlns:a16="http://schemas.microsoft.com/office/drawing/2014/main" id="{F08EAD31-95DE-442B-8E34-EF771643AC41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id="{862408CF-34FB-443E-874E-64E0D40C9B59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93EAB5F8-8802-4CE2-917B-1C80F8152229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31F262-7418-4639-B962-6FCC620CEF25}"/>
                </a:ext>
              </a:extLst>
            </p:cNvPr>
            <p:cNvGrpSpPr/>
            <p:nvPr/>
          </p:nvGrpSpPr>
          <p:grpSpPr>
            <a:xfrm>
              <a:off x="2129234" y="2676034"/>
              <a:ext cx="1878531" cy="1328179"/>
              <a:chOff x="855044" y="2560318"/>
              <a:chExt cx="3920728" cy="277207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3785CA2-1457-4B90-A64A-F7347A484A69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CF23E357-12B1-4150-B2D1-5CD85D3ABED7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7" name="等腰三角形 36">
                  <a:extLst>
                    <a:ext uri="{FF2B5EF4-FFF2-40B4-BE49-F238E27FC236}">
                      <a16:creationId xmlns:a16="http://schemas.microsoft.com/office/drawing/2014/main" id="{072D3BE9-74E9-44EC-A3F7-81D7EBAAEBE8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38AA6A64-6447-4548-9758-D1058728A08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D28153E-4881-42E2-865F-D3DA8FDF826D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522BCDB3-9AE3-45B2-A894-14EC0921CB67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3F7DE6BF-FB68-455C-A879-FAC3E963EFBE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861F1CB9-DF0B-40C1-AEC4-314A8E253E83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9568DDF-4F34-4A21-984E-725469B20EA5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2ADB6464-1409-4488-BBBE-C582F3F832E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56B1AA6B-F098-492E-AFE0-2863DEFC32EC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CE1CAC37-19F2-43AB-A1E1-9A1E6A4EF9DD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18A3CA7-B2C4-4DDB-88DF-262622CE67BD}"/>
                </a:ext>
              </a:extLst>
            </p:cNvPr>
            <p:cNvGrpSpPr/>
            <p:nvPr/>
          </p:nvGrpSpPr>
          <p:grpSpPr>
            <a:xfrm>
              <a:off x="2733576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435B2AD-F6A3-427C-8ADD-5EAD2DA1913F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9" name="等腰三角形 48">
                  <a:extLst>
                    <a:ext uri="{FF2B5EF4-FFF2-40B4-BE49-F238E27FC236}">
                      <a16:creationId xmlns:a16="http://schemas.microsoft.com/office/drawing/2014/main" id="{3E71AB9C-DBFC-4C7F-AB37-FFD77204F67B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A483620B-9E83-4F3C-9E80-6BB5AB8FE4A8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E3DFD621-ECCD-4500-98AD-CB5D02CD6708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B42FDBA8-0C36-41DD-89CE-06F3691FDC8C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C13877B9-2A56-4A4C-84F6-A49A301DF61C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7" name="等腰三角形 46">
                  <a:extLst>
                    <a:ext uri="{FF2B5EF4-FFF2-40B4-BE49-F238E27FC236}">
                      <a16:creationId xmlns:a16="http://schemas.microsoft.com/office/drawing/2014/main" id="{4B03F486-91D0-4E10-AF37-BB8E48C89D9F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88DD8A83-929E-4807-B372-D3A1E5D09F26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658ECCEB-F7FA-472B-881C-C73626B5957F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96E7EB00-6D64-4930-8E29-39DD3B00F21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888B11E4-3D61-42CB-BC53-F00C819FC3AD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5" name="等腰三角形 44">
                  <a:extLst>
                    <a:ext uri="{FF2B5EF4-FFF2-40B4-BE49-F238E27FC236}">
                      <a16:creationId xmlns:a16="http://schemas.microsoft.com/office/drawing/2014/main" id="{F6D6829E-4EB6-4737-BBD2-AC4E4FD37AD1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53" name="群組 52" descr="PLACEHOLDER">
            <a:extLst>
              <a:ext uri="{FF2B5EF4-FFF2-40B4-BE49-F238E27FC236}">
                <a16:creationId xmlns:a16="http://schemas.microsoft.com/office/drawing/2014/main" id="{3E52B4FF-B3F1-458F-8BFF-86E19C4694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25130" y="1794698"/>
            <a:ext cx="4216891" cy="3767609"/>
            <a:chOff x="625130" y="1794698"/>
            <a:chExt cx="4216891" cy="3767609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668EFCCA-D759-46EA-95CD-09F5E8154330}"/>
                </a:ext>
              </a:extLst>
            </p:cNvPr>
            <p:cNvSpPr/>
            <p:nvPr/>
          </p:nvSpPr>
          <p:spPr>
            <a:xfrm>
              <a:off x="701768" y="2522758"/>
              <a:ext cx="4063615" cy="296291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71E833F5-015F-4E25-9CAB-B209F7ED220A}"/>
                </a:ext>
              </a:extLst>
            </p:cNvPr>
            <p:cNvSpPr/>
            <p:nvPr/>
          </p:nvSpPr>
          <p:spPr>
            <a:xfrm>
              <a:off x="625130" y="2446120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D60133A7-3146-4E6B-933B-23811C9D0855}"/>
                </a:ext>
              </a:extLst>
            </p:cNvPr>
            <p:cNvSpPr/>
            <p:nvPr/>
          </p:nvSpPr>
          <p:spPr>
            <a:xfrm>
              <a:off x="4688745" y="2446120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77E35084-415B-4413-B7C6-1B74679FA273}"/>
                </a:ext>
              </a:extLst>
            </p:cNvPr>
            <p:cNvSpPr/>
            <p:nvPr/>
          </p:nvSpPr>
          <p:spPr>
            <a:xfrm>
              <a:off x="625130" y="5409031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BE25C5AE-680A-4E72-9381-7F5B1285DDCA}"/>
                </a:ext>
              </a:extLst>
            </p:cNvPr>
            <p:cNvSpPr/>
            <p:nvPr/>
          </p:nvSpPr>
          <p:spPr>
            <a:xfrm>
              <a:off x="4688745" y="5409031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8AC78084-ADF3-40DA-9B38-FB5965DB34FF}"/>
                </a:ext>
              </a:extLst>
            </p:cNvPr>
            <p:cNvSpPr/>
            <p:nvPr/>
          </p:nvSpPr>
          <p:spPr>
            <a:xfrm>
              <a:off x="2656937" y="2446120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8DC05BC6-BE5B-45C9-B96B-D54B07DF6F5C}"/>
                </a:ext>
              </a:extLst>
            </p:cNvPr>
            <p:cNvSpPr/>
            <p:nvPr/>
          </p:nvSpPr>
          <p:spPr>
            <a:xfrm>
              <a:off x="2656937" y="5409031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4D123AAC-D54B-4D15-A680-9DF140DE605A}"/>
                </a:ext>
              </a:extLst>
            </p:cNvPr>
            <p:cNvSpPr/>
            <p:nvPr/>
          </p:nvSpPr>
          <p:spPr>
            <a:xfrm>
              <a:off x="625130" y="3927576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4ACD5BE8-1120-4338-868C-5EE51026F6E9}"/>
                </a:ext>
              </a:extLst>
            </p:cNvPr>
            <p:cNvSpPr/>
            <p:nvPr/>
          </p:nvSpPr>
          <p:spPr>
            <a:xfrm>
              <a:off x="4688745" y="3927576"/>
              <a:ext cx="153276" cy="1532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 descr="PLACEHOLDER">
              <a:extLst>
                <a:ext uri="{FF2B5EF4-FFF2-40B4-BE49-F238E27FC236}">
                  <a16:creationId xmlns:a16="http://schemas.microsoft.com/office/drawing/2014/main" id="{922257C5-693A-43F3-8B8C-74C6DF37C25F}"/>
                </a:ext>
              </a:extLst>
            </p:cNvPr>
            <p:cNvCxnSpPr/>
            <p:nvPr/>
          </p:nvCxnSpPr>
          <p:spPr>
            <a:xfrm flipV="1">
              <a:off x="2733575" y="2062930"/>
              <a:ext cx="0" cy="38319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箭號: 圓形 15" descr="PLACEHOLDER">
              <a:extLst>
                <a:ext uri="{FF2B5EF4-FFF2-40B4-BE49-F238E27FC236}">
                  <a16:creationId xmlns:a16="http://schemas.microsoft.com/office/drawing/2014/main" id="{E88048A8-3251-4A40-97D1-36F85D364E70}"/>
                </a:ext>
              </a:extLst>
            </p:cNvPr>
            <p:cNvSpPr/>
            <p:nvPr/>
          </p:nvSpPr>
          <p:spPr>
            <a:xfrm>
              <a:off x="2541980" y="1794698"/>
              <a:ext cx="383190" cy="38318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6" name="群組 605">
            <a:extLst>
              <a:ext uri="{FF2B5EF4-FFF2-40B4-BE49-F238E27FC236}">
                <a16:creationId xmlns:a16="http://schemas.microsoft.com/office/drawing/2014/main" id="{09D949F2-8B8D-6FD4-3C49-091902824D3E}"/>
              </a:ext>
            </a:extLst>
          </p:cNvPr>
          <p:cNvGrpSpPr/>
          <p:nvPr/>
        </p:nvGrpSpPr>
        <p:grpSpPr>
          <a:xfrm>
            <a:off x="7542929" y="3200712"/>
            <a:ext cx="3091775" cy="2185982"/>
            <a:chOff x="7542929" y="3200712"/>
            <a:chExt cx="3091775" cy="218598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CDB16F22-BC61-AD95-AA12-43B7FE78533E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DB287392-C9E6-1746-4DF8-523280F441BC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76" name="等腰三角形 575">
                  <a:extLst>
                    <a:ext uri="{FF2B5EF4-FFF2-40B4-BE49-F238E27FC236}">
                      <a16:creationId xmlns:a16="http://schemas.microsoft.com/office/drawing/2014/main" id="{F4314174-23D9-1266-498B-F499952857C1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77" name="等腰三角形 576">
                  <a:extLst>
                    <a:ext uri="{FF2B5EF4-FFF2-40B4-BE49-F238E27FC236}">
                      <a16:creationId xmlns:a16="http://schemas.microsoft.com/office/drawing/2014/main" id="{D3D7D29C-FA3C-548A-2B2F-C44CD053841E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78" name="等腰三角形 577">
                  <a:extLst>
                    <a:ext uri="{FF2B5EF4-FFF2-40B4-BE49-F238E27FC236}">
                      <a16:creationId xmlns:a16="http://schemas.microsoft.com/office/drawing/2014/main" id="{8BB800EC-CF0A-9930-EB27-AFBADAB83832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4DF19354-E746-32AC-B65F-81E46EAF0E59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01FA20F6-8FE7-EF15-9DAB-5015D5C29FF2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" name="等腰三角形 61">
                  <a:extLst>
                    <a:ext uri="{FF2B5EF4-FFF2-40B4-BE49-F238E27FC236}">
                      <a16:creationId xmlns:a16="http://schemas.microsoft.com/office/drawing/2014/main" id="{F98442E3-B7A7-CE13-1148-0304EBECCB89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7E248B85-9753-4C42-457F-1E02355E7C2F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409F08E0-6C6C-897B-7C72-E9CB5FC2F1AC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1234D69C-276C-13FD-EC3D-EAFFB63B19F0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" name="等腰三角形 58">
                  <a:extLst>
                    <a:ext uri="{FF2B5EF4-FFF2-40B4-BE49-F238E27FC236}">
                      <a16:creationId xmlns:a16="http://schemas.microsoft.com/office/drawing/2014/main" id="{17C631E3-E6DF-310E-5C2D-39B28FEE0AA4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" name="等腰三角形 59">
                  <a:extLst>
                    <a:ext uri="{FF2B5EF4-FFF2-40B4-BE49-F238E27FC236}">
                      <a16:creationId xmlns:a16="http://schemas.microsoft.com/office/drawing/2014/main" id="{D7028344-8230-AC45-33BC-EA9F1EC1C557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579" name="群組 578">
              <a:extLst>
                <a:ext uri="{FF2B5EF4-FFF2-40B4-BE49-F238E27FC236}">
                  <a16:creationId xmlns:a16="http://schemas.microsoft.com/office/drawing/2014/main" id="{217D140B-0BCC-B942-570D-DB79AD9614A3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580" name="群組 579">
                <a:extLst>
                  <a:ext uri="{FF2B5EF4-FFF2-40B4-BE49-F238E27FC236}">
                    <a16:creationId xmlns:a16="http://schemas.microsoft.com/office/drawing/2014/main" id="{C4839719-F3DE-D6F4-DE63-7DE2CFD36D8D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9" name="等腰三角形 588">
                  <a:extLst>
                    <a:ext uri="{FF2B5EF4-FFF2-40B4-BE49-F238E27FC236}">
                      <a16:creationId xmlns:a16="http://schemas.microsoft.com/office/drawing/2014/main" id="{FB802232-8BE7-55D3-ECD1-AD9109128FC8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0" name="等腰三角形 589">
                  <a:extLst>
                    <a:ext uri="{FF2B5EF4-FFF2-40B4-BE49-F238E27FC236}">
                      <a16:creationId xmlns:a16="http://schemas.microsoft.com/office/drawing/2014/main" id="{E1089898-1B38-6271-BC89-FFF11A86C106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1" name="等腰三角形 590">
                  <a:extLst>
                    <a:ext uri="{FF2B5EF4-FFF2-40B4-BE49-F238E27FC236}">
                      <a16:creationId xmlns:a16="http://schemas.microsoft.com/office/drawing/2014/main" id="{6D4D010E-7285-5A63-1E3A-D48A9D8DACE1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81" name="群組 580">
                <a:extLst>
                  <a:ext uri="{FF2B5EF4-FFF2-40B4-BE49-F238E27FC236}">
                    <a16:creationId xmlns:a16="http://schemas.microsoft.com/office/drawing/2014/main" id="{C6472742-28D1-751A-CF64-EF383F31452B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6" name="等腰三角形 585">
                  <a:extLst>
                    <a:ext uri="{FF2B5EF4-FFF2-40B4-BE49-F238E27FC236}">
                      <a16:creationId xmlns:a16="http://schemas.microsoft.com/office/drawing/2014/main" id="{F39117CE-F15F-D15A-5CFA-3BCF9669CAA9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7" name="等腰三角形 586">
                  <a:extLst>
                    <a:ext uri="{FF2B5EF4-FFF2-40B4-BE49-F238E27FC236}">
                      <a16:creationId xmlns:a16="http://schemas.microsoft.com/office/drawing/2014/main" id="{288ACB20-29B7-734C-BBBC-04460A855DDE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8" name="等腰三角形 587">
                  <a:extLst>
                    <a:ext uri="{FF2B5EF4-FFF2-40B4-BE49-F238E27FC236}">
                      <a16:creationId xmlns:a16="http://schemas.microsoft.com/office/drawing/2014/main" id="{1995AEC8-4B01-2B38-F22E-80525FDBC90E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82" name="群組 581">
                <a:extLst>
                  <a:ext uri="{FF2B5EF4-FFF2-40B4-BE49-F238E27FC236}">
                    <a16:creationId xmlns:a16="http://schemas.microsoft.com/office/drawing/2014/main" id="{3EBC7678-1289-5275-6657-5AD8D931658B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3" name="等腰三角形 582">
                  <a:extLst>
                    <a:ext uri="{FF2B5EF4-FFF2-40B4-BE49-F238E27FC236}">
                      <a16:creationId xmlns:a16="http://schemas.microsoft.com/office/drawing/2014/main" id="{76C5E65D-C248-2525-D1C9-F718E6D0527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4" name="等腰三角形 583">
                  <a:extLst>
                    <a:ext uri="{FF2B5EF4-FFF2-40B4-BE49-F238E27FC236}">
                      <a16:creationId xmlns:a16="http://schemas.microsoft.com/office/drawing/2014/main" id="{DE5ABF20-6C89-17D1-03A0-990FD0EDE4A1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5" name="等腰三角形 584">
                  <a:extLst>
                    <a:ext uri="{FF2B5EF4-FFF2-40B4-BE49-F238E27FC236}">
                      <a16:creationId xmlns:a16="http://schemas.microsoft.com/office/drawing/2014/main" id="{EC40AC84-EA53-DF64-20C8-B6C88BCB8D48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592" name="群組 591">
              <a:extLst>
                <a:ext uri="{FF2B5EF4-FFF2-40B4-BE49-F238E27FC236}">
                  <a16:creationId xmlns:a16="http://schemas.microsoft.com/office/drawing/2014/main" id="{10D701D7-5C2B-E709-E68F-1D694AF9053E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593" name="群組 592">
                <a:extLst>
                  <a:ext uri="{FF2B5EF4-FFF2-40B4-BE49-F238E27FC236}">
                    <a16:creationId xmlns:a16="http://schemas.microsoft.com/office/drawing/2014/main" id="{21C46836-B9E0-8CD7-D24E-2513FB901289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02" name="等腰三角形 601">
                  <a:extLst>
                    <a:ext uri="{FF2B5EF4-FFF2-40B4-BE49-F238E27FC236}">
                      <a16:creationId xmlns:a16="http://schemas.microsoft.com/office/drawing/2014/main" id="{9FFDCA48-ACA1-E499-AE14-F6A320ADF996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3" name="等腰三角形 602">
                  <a:extLst>
                    <a:ext uri="{FF2B5EF4-FFF2-40B4-BE49-F238E27FC236}">
                      <a16:creationId xmlns:a16="http://schemas.microsoft.com/office/drawing/2014/main" id="{DA2F2E79-D5CB-1626-4871-5E72FA9D3ABF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5" name="等腰三角形 604">
                  <a:extLst>
                    <a:ext uri="{FF2B5EF4-FFF2-40B4-BE49-F238E27FC236}">
                      <a16:creationId xmlns:a16="http://schemas.microsoft.com/office/drawing/2014/main" id="{66CD0288-9565-60DE-8BE3-D9060717E76B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94" name="群組 593">
                <a:extLst>
                  <a:ext uri="{FF2B5EF4-FFF2-40B4-BE49-F238E27FC236}">
                    <a16:creationId xmlns:a16="http://schemas.microsoft.com/office/drawing/2014/main" id="{6EA4FB5A-C4B5-FEC6-B360-6E1900646775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99" name="等腰三角形 598">
                  <a:extLst>
                    <a:ext uri="{FF2B5EF4-FFF2-40B4-BE49-F238E27FC236}">
                      <a16:creationId xmlns:a16="http://schemas.microsoft.com/office/drawing/2014/main" id="{0FD31586-EAA7-5C9F-76A1-B1A165092D25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0" name="等腰三角形 599">
                  <a:extLst>
                    <a:ext uri="{FF2B5EF4-FFF2-40B4-BE49-F238E27FC236}">
                      <a16:creationId xmlns:a16="http://schemas.microsoft.com/office/drawing/2014/main" id="{81E7864D-8D0B-0AC5-BC3C-B9363488755B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1" name="等腰三角形 600">
                  <a:extLst>
                    <a:ext uri="{FF2B5EF4-FFF2-40B4-BE49-F238E27FC236}">
                      <a16:creationId xmlns:a16="http://schemas.microsoft.com/office/drawing/2014/main" id="{DD3A4C30-AB8F-913B-E29B-D702FF404B4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95" name="群組 594">
                <a:extLst>
                  <a:ext uri="{FF2B5EF4-FFF2-40B4-BE49-F238E27FC236}">
                    <a16:creationId xmlns:a16="http://schemas.microsoft.com/office/drawing/2014/main" id="{E27AF277-6ABB-6E41-FF9B-A91CEDCB2A76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96" name="等腰三角形 595">
                  <a:extLst>
                    <a:ext uri="{FF2B5EF4-FFF2-40B4-BE49-F238E27FC236}">
                      <a16:creationId xmlns:a16="http://schemas.microsoft.com/office/drawing/2014/main" id="{4733C6C7-7260-99B7-6B8E-BE999331EAA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7" name="等腰三角形 596">
                  <a:extLst>
                    <a:ext uri="{FF2B5EF4-FFF2-40B4-BE49-F238E27FC236}">
                      <a16:creationId xmlns:a16="http://schemas.microsoft.com/office/drawing/2014/main" id="{63B39520-368F-6666-2A62-029A2DD9AFA6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8" name="等腰三角形 597">
                  <a:extLst>
                    <a:ext uri="{FF2B5EF4-FFF2-40B4-BE49-F238E27FC236}">
                      <a16:creationId xmlns:a16="http://schemas.microsoft.com/office/drawing/2014/main" id="{E8658604-B111-5FF2-BB90-8A373C76FF80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322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D819F5-A967-4B45-A037-D85A95D78FC8}"/>
              </a:ext>
            </a:extLst>
          </p:cNvPr>
          <p:cNvGrpSpPr/>
          <p:nvPr/>
        </p:nvGrpSpPr>
        <p:grpSpPr>
          <a:xfrm>
            <a:off x="855045" y="3940839"/>
            <a:ext cx="1968166" cy="1391554"/>
            <a:chOff x="855044" y="2676034"/>
            <a:chExt cx="3757063" cy="265635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E95547-4118-4B29-8CFE-AD90BBBE3DC1}"/>
                </a:ext>
              </a:extLst>
            </p:cNvPr>
            <p:cNvGrpSpPr/>
            <p:nvPr/>
          </p:nvGrpSpPr>
          <p:grpSpPr>
            <a:xfrm>
              <a:off x="855044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33F7A44-445C-4872-8603-EEB110E2A768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11C5A188-F58B-40D8-AD20-C340D92D95E2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" name="等腰三角形 3">
                  <a:extLst>
                    <a:ext uri="{FF2B5EF4-FFF2-40B4-BE49-F238E27FC236}">
                      <a16:creationId xmlns:a16="http://schemas.microsoft.com/office/drawing/2014/main" id="{DF4C71AE-0F48-4C29-82E5-FB0F86411D26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914C10E5-D2F0-4F95-8EC7-7A38E3B6CB2C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E85AFC8D-5B8D-4AF4-B44E-ECED96D2D542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21" name="等腰三角形 20">
                  <a:extLst>
                    <a:ext uri="{FF2B5EF4-FFF2-40B4-BE49-F238E27FC236}">
                      <a16:creationId xmlns:a16="http://schemas.microsoft.com/office/drawing/2014/main" id="{49873AEE-4CCA-4A56-918E-B6C08F678CAA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2" name="等腰三角形 21">
                  <a:extLst>
                    <a:ext uri="{FF2B5EF4-FFF2-40B4-BE49-F238E27FC236}">
                      <a16:creationId xmlns:a16="http://schemas.microsoft.com/office/drawing/2014/main" id="{81AAC7E3-FDE9-4F1B-9BF5-D4E5170C1FEB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598E579A-88B4-48F9-B6FE-153B03F5FB2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D4C5146-E571-435D-A4B8-43D444D23D17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25" name="等腰三角形 24">
                  <a:extLst>
                    <a:ext uri="{FF2B5EF4-FFF2-40B4-BE49-F238E27FC236}">
                      <a16:creationId xmlns:a16="http://schemas.microsoft.com/office/drawing/2014/main" id="{F08EAD31-95DE-442B-8E34-EF771643AC41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id="{862408CF-34FB-443E-874E-64E0D40C9B59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93EAB5F8-8802-4CE2-917B-1C80F8152229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31F262-7418-4639-B962-6FCC620CEF25}"/>
                </a:ext>
              </a:extLst>
            </p:cNvPr>
            <p:cNvGrpSpPr/>
            <p:nvPr/>
          </p:nvGrpSpPr>
          <p:grpSpPr>
            <a:xfrm>
              <a:off x="2129234" y="2676034"/>
              <a:ext cx="1878531" cy="1328179"/>
              <a:chOff x="855044" y="2560318"/>
              <a:chExt cx="3920728" cy="277207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3785CA2-1457-4B90-A64A-F7347A484A69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CF23E357-12B1-4150-B2D1-5CD85D3ABED7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7" name="等腰三角形 36">
                  <a:extLst>
                    <a:ext uri="{FF2B5EF4-FFF2-40B4-BE49-F238E27FC236}">
                      <a16:creationId xmlns:a16="http://schemas.microsoft.com/office/drawing/2014/main" id="{072D3BE9-74E9-44EC-A3F7-81D7EBAAEBE8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38AA6A64-6447-4548-9758-D1058728A08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D28153E-4881-42E2-865F-D3DA8FDF826D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522BCDB3-9AE3-45B2-A894-14EC0921CB67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3F7DE6BF-FB68-455C-A879-FAC3E963EFBE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861F1CB9-DF0B-40C1-AEC4-314A8E253E83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9568DDF-4F34-4A21-984E-725469B20EA5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2ADB6464-1409-4488-BBBE-C582F3F832E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56B1AA6B-F098-492E-AFE0-2863DEFC32EC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CE1CAC37-19F2-43AB-A1E1-9A1E6A4EF9DD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18A3CA7-B2C4-4DDB-88DF-262622CE67BD}"/>
                </a:ext>
              </a:extLst>
            </p:cNvPr>
            <p:cNvGrpSpPr/>
            <p:nvPr/>
          </p:nvGrpSpPr>
          <p:grpSpPr>
            <a:xfrm>
              <a:off x="2733576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435B2AD-F6A3-427C-8ADD-5EAD2DA1913F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9" name="等腰三角形 48">
                  <a:extLst>
                    <a:ext uri="{FF2B5EF4-FFF2-40B4-BE49-F238E27FC236}">
                      <a16:creationId xmlns:a16="http://schemas.microsoft.com/office/drawing/2014/main" id="{3E71AB9C-DBFC-4C7F-AB37-FFD77204F67B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A483620B-9E83-4F3C-9E80-6BB5AB8FE4A8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E3DFD621-ECCD-4500-98AD-CB5D02CD6708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B42FDBA8-0C36-41DD-89CE-06F3691FDC8C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C13877B9-2A56-4A4C-84F6-A49A301DF61C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7" name="等腰三角形 46">
                  <a:extLst>
                    <a:ext uri="{FF2B5EF4-FFF2-40B4-BE49-F238E27FC236}">
                      <a16:creationId xmlns:a16="http://schemas.microsoft.com/office/drawing/2014/main" id="{4B03F486-91D0-4E10-AF37-BB8E48C89D9F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88DD8A83-929E-4807-B372-D3A1E5D09F26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658ECCEB-F7FA-472B-881C-C73626B5957F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96E7EB00-6D64-4930-8E29-39DD3B00F21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888B11E4-3D61-42CB-BC53-F00C819FC3AD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5" name="等腰三角形 44">
                  <a:extLst>
                    <a:ext uri="{FF2B5EF4-FFF2-40B4-BE49-F238E27FC236}">
                      <a16:creationId xmlns:a16="http://schemas.microsoft.com/office/drawing/2014/main" id="{F6D6829E-4EB6-4737-BBD2-AC4E4FD37AD1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8BB6925-9FC7-B94A-3A66-362BDD8D8DF1}"/>
              </a:ext>
            </a:extLst>
          </p:cNvPr>
          <p:cNvGrpSpPr/>
          <p:nvPr/>
        </p:nvGrpSpPr>
        <p:grpSpPr>
          <a:xfrm>
            <a:off x="7542930" y="4022786"/>
            <a:ext cx="1929062" cy="1363907"/>
            <a:chOff x="7542929" y="3200712"/>
            <a:chExt cx="3091775" cy="2185982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FEDB06-5719-2517-EE46-5D27DBD65610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582" name="群組 581">
                <a:extLst>
                  <a:ext uri="{FF2B5EF4-FFF2-40B4-BE49-F238E27FC236}">
                    <a16:creationId xmlns:a16="http://schemas.microsoft.com/office/drawing/2014/main" id="{BE49C8A0-2927-7A95-B830-DCCF497FE5DB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91" name="等腰三角形 590">
                  <a:extLst>
                    <a:ext uri="{FF2B5EF4-FFF2-40B4-BE49-F238E27FC236}">
                      <a16:creationId xmlns:a16="http://schemas.microsoft.com/office/drawing/2014/main" id="{9E721AF4-DBAA-89E0-DDF1-2B70F42C3FA9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2" name="等腰三角形 591">
                  <a:extLst>
                    <a:ext uri="{FF2B5EF4-FFF2-40B4-BE49-F238E27FC236}">
                      <a16:creationId xmlns:a16="http://schemas.microsoft.com/office/drawing/2014/main" id="{C4DFBBDA-5713-D687-A980-F352BF48F508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3" name="等腰三角形 592">
                  <a:extLst>
                    <a:ext uri="{FF2B5EF4-FFF2-40B4-BE49-F238E27FC236}">
                      <a16:creationId xmlns:a16="http://schemas.microsoft.com/office/drawing/2014/main" id="{053E4F9A-BFE5-E260-4978-2252F8816AEB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83" name="群組 582">
                <a:extLst>
                  <a:ext uri="{FF2B5EF4-FFF2-40B4-BE49-F238E27FC236}">
                    <a16:creationId xmlns:a16="http://schemas.microsoft.com/office/drawing/2014/main" id="{38F1996A-A287-74DF-39D0-D1C52E3797AA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8" name="等腰三角形 587">
                  <a:extLst>
                    <a:ext uri="{FF2B5EF4-FFF2-40B4-BE49-F238E27FC236}">
                      <a16:creationId xmlns:a16="http://schemas.microsoft.com/office/drawing/2014/main" id="{B6A14994-18D4-4B87-2724-B361233F3A62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9" name="等腰三角形 588">
                  <a:extLst>
                    <a:ext uri="{FF2B5EF4-FFF2-40B4-BE49-F238E27FC236}">
                      <a16:creationId xmlns:a16="http://schemas.microsoft.com/office/drawing/2014/main" id="{17B38971-A8DD-6DD0-CB68-33C8B12A3911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0" name="等腰三角形 589">
                  <a:extLst>
                    <a:ext uri="{FF2B5EF4-FFF2-40B4-BE49-F238E27FC236}">
                      <a16:creationId xmlns:a16="http://schemas.microsoft.com/office/drawing/2014/main" id="{8DF99647-DE04-8578-3B39-3306B2C445B9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84" name="群組 583">
                <a:extLst>
                  <a:ext uri="{FF2B5EF4-FFF2-40B4-BE49-F238E27FC236}">
                    <a16:creationId xmlns:a16="http://schemas.microsoft.com/office/drawing/2014/main" id="{EB685AEC-73CC-923D-70B4-390A23AA2E4A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5" name="等腰三角形 584">
                  <a:extLst>
                    <a:ext uri="{FF2B5EF4-FFF2-40B4-BE49-F238E27FC236}">
                      <a16:creationId xmlns:a16="http://schemas.microsoft.com/office/drawing/2014/main" id="{4FC5ABFC-E9E2-0A17-3AF4-FC3CE1D877AB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6" name="等腰三角形 585">
                  <a:extLst>
                    <a:ext uri="{FF2B5EF4-FFF2-40B4-BE49-F238E27FC236}">
                      <a16:creationId xmlns:a16="http://schemas.microsoft.com/office/drawing/2014/main" id="{EFBFD1B7-DDBC-6AB6-6961-C54611B5B8C6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7" name="等腰三角形 586">
                  <a:extLst>
                    <a:ext uri="{FF2B5EF4-FFF2-40B4-BE49-F238E27FC236}">
                      <a16:creationId xmlns:a16="http://schemas.microsoft.com/office/drawing/2014/main" id="{2EE32621-94D3-B22A-BDC2-EA5D9F27029B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92922FA-1986-E20E-06DC-282E6AB1C9BE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DCB22F6E-B0DB-8663-0F57-A6EEB75DA077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79" name="等腰三角形 578">
                  <a:extLst>
                    <a:ext uri="{FF2B5EF4-FFF2-40B4-BE49-F238E27FC236}">
                      <a16:creationId xmlns:a16="http://schemas.microsoft.com/office/drawing/2014/main" id="{1D674E72-08FA-73E1-3169-49B1E2A4C54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0" name="等腰三角形 579">
                  <a:extLst>
                    <a:ext uri="{FF2B5EF4-FFF2-40B4-BE49-F238E27FC236}">
                      <a16:creationId xmlns:a16="http://schemas.microsoft.com/office/drawing/2014/main" id="{267373D3-8068-1F88-EA7D-2AD95792535A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1" name="等腰三角形 580">
                  <a:extLst>
                    <a:ext uri="{FF2B5EF4-FFF2-40B4-BE49-F238E27FC236}">
                      <a16:creationId xmlns:a16="http://schemas.microsoft.com/office/drawing/2014/main" id="{1482558C-91BF-6A72-B161-84DD171E5458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EA9580BA-9A73-CB6B-6254-9BB77E9625C4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76" name="等腰三角形 575">
                  <a:extLst>
                    <a:ext uri="{FF2B5EF4-FFF2-40B4-BE49-F238E27FC236}">
                      <a16:creationId xmlns:a16="http://schemas.microsoft.com/office/drawing/2014/main" id="{3A9AEB52-F256-E50B-8337-C1E8FA95931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77" name="等腰三角形 576">
                  <a:extLst>
                    <a:ext uri="{FF2B5EF4-FFF2-40B4-BE49-F238E27FC236}">
                      <a16:creationId xmlns:a16="http://schemas.microsoft.com/office/drawing/2014/main" id="{FA0317AE-CE3A-6313-C5D7-E37BC6C6CDB3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78" name="等腰三角形 577">
                  <a:extLst>
                    <a:ext uri="{FF2B5EF4-FFF2-40B4-BE49-F238E27FC236}">
                      <a16:creationId xmlns:a16="http://schemas.microsoft.com/office/drawing/2014/main" id="{9344166C-E102-1C30-1656-1C162090DA7C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8D1755DB-AFDB-5809-79AC-3E43DA7BB100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9EF54A3B-F49F-D91D-B23D-4F38B26F077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" name="等腰三角形 61">
                  <a:extLst>
                    <a:ext uri="{FF2B5EF4-FFF2-40B4-BE49-F238E27FC236}">
                      <a16:creationId xmlns:a16="http://schemas.microsoft.com/office/drawing/2014/main" id="{F51BD87F-01C3-35B1-64AF-AEC3808E4F7E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B7ACD9AF-620B-F389-253D-99353A79B823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6FF96A5-0290-C495-73D7-DB956D634D2A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FE1E2EB0-7890-FA9B-8BE5-04EDE00C3533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5" name="等腰三角形 54">
                  <a:extLst>
                    <a:ext uri="{FF2B5EF4-FFF2-40B4-BE49-F238E27FC236}">
                      <a16:creationId xmlns:a16="http://schemas.microsoft.com/office/drawing/2014/main" id="{9D2457AF-5EB6-F0D7-6506-1B2B05F3F66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AF3C3C18-3268-A3FD-12D1-359ECC1A03C3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7" name="等腰三角形 56">
                  <a:extLst>
                    <a:ext uri="{FF2B5EF4-FFF2-40B4-BE49-F238E27FC236}">
                      <a16:creationId xmlns:a16="http://schemas.microsoft.com/office/drawing/2014/main" id="{F0D3783A-8014-6275-8BD3-F223AA328FEC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EEC9B30-5592-64FD-E57B-AD7F435A0110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FFD05788-7FC3-8ED9-D99C-1F635951982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D95AB939-8673-6F00-2531-2B26DA9A52ED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3EB6A1CB-9387-47A2-FA8F-FACA427D1E66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31B5614B-A4DB-7773-3C74-D91B43D21892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3" name="等腰三角形 12">
                  <a:extLst>
                    <a:ext uri="{FF2B5EF4-FFF2-40B4-BE49-F238E27FC236}">
                      <a16:creationId xmlns:a16="http://schemas.microsoft.com/office/drawing/2014/main" id="{CDE66B84-5044-A9CD-841F-DE4355A80D4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6E2F0B09-775F-CB57-8B56-2A551EB6B002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" name="等腰三角形 14">
                  <a:extLst>
                    <a:ext uri="{FF2B5EF4-FFF2-40B4-BE49-F238E27FC236}">
                      <a16:creationId xmlns:a16="http://schemas.microsoft.com/office/drawing/2014/main" id="{79C2425A-FA96-D039-E0B6-B389B3DFC2E8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074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D819F5-A967-4B45-A037-D85A95D78FC8}"/>
              </a:ext>
            </a:extLst>
          </p:cNvPr>
          <p:cNvGrpSpPr/>
          <p:nvPr/>
        </p:nvGrpSpPr>
        <p:grpSpPr>
          <a:xfrm>
            <a:off x="855045" y="3940839"/>
            <a:ext cx="1968166" cy="1391554"/>
            <a:chOff x="855044" y="2676034"/>
            <a:chExt cx="3757063" cy="265635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E95547-4118-4B29-8CFE-AD90BBBE3DC1}"/>
                </a:ext>
              </a:extLst>
            </p:cNvPr>
            <p:cNvGrpSpPr/>
            <p:nvPr/>
          </p:nvGrpSpPr>
          <p:grpSpPr>
            <a:xfrm>
              <a:off x="855044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33F7A44-445C-4872-8603-EEB110E2A768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11C5A188-F58B-40D8-AD20-C340D92D95E2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" name="等腰三角形 3">
                  <a:extLst>
                    <a:ext uri="{FF2B5EF4-FFF2-40B4-BE49-F238E27FC236}">
                      <a16:creationId xmlns:a16="http://schemas.microsoft.com/office/drawing/2014/main" id="{DF4C71AE-0F48-4C29-82E5-FB0F86411D26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914C10E5-D2F0-4F95-8EC7-7A38E3B6CB2C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E85AFC8D-5B8D-4AF4-B44E-ECED96D2D542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21" name="等腰三角形 20">
                  <a:extLst>
                    <a:ext uri="{FF2B5EF4-FFF2-40B4-BE49-F238E27FC236}">
                      <a16:creationId xmlns:a16="http://schemas.microsoft.com/office/drawing/2014/main" id="{49873AEE-4CCA-4A56-918E-B6C08F678CAA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2" name="等腰三角形 21">
                  <a:extLst>
                    <a:ext uri="{FF2B5EF4-FFF2-40B4-BE49-F238E27FC236}">
                      <a16:creationId xmlns:a16="http://schemas.microsoft.com/office/drawing/2014/main" id="{81AAC7E3-FDE9-4F1B-9BF5-D4E5170C1FEB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598E579A-88B4-48F9-B6FE-153B03F5FB2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D4C5146-E571-435D-A4B8-43D444D23D17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25" name="等腰三角形 24">
                  <a:extLst>
                    <a:ext uri="{FF2B5EF4-FFF2-40B4-BE49-F238E27FC236}">
                      <a16:creationId xmlns:a16="http://schemas.microsoft.com/office/drawing/2014/main" id="{F08EAD31-95DE-442B-8E34-EF771643AC41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id="{862408CF-34FB-443E-874E-64E0D40C9B59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93EAB5F8-8802-4CE2-917B-1C80F8152229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31F262-7418-4639-B962-6FCC620CEF25}"/>
                </a:ext>
              </a:extLst>
            </p:cNvPr>
            <p:cNvGrpSpPr/>
            <p:nvPr/>
          </p:nvGrpSpPr>
          <p:grpSpPr>
            <a:xfrm>
              <a:off x="2129234" y="2676034"/>
              <a:ext cx="1878531" cy="1328179"/>
              <a:chOff x="855044" y="2560318"/>
              <a:chExt cx="3920728" cy="277207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3785CA2-1457-4B90-A64A-F7347A484A69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CF23E357-12B1-4150-B2D1-5CD85D3ABED7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7" name="等腰三角形 36">
                  <a:extLst>
                    <a:ext uri="{FF2B5EF4-FFF2-40B4-BE49-F238E27FC236}">
                      <a16:creationId xmlns:a16="http://schemas.microsoft.com/office/drawing/2014/main" id="{072D3BE9-74E9-44EC-A3F7-81D7EBAAEBE8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38AA6A64-6447-4548-9758-D1058728A08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D28153E-4881-42E2-865F-D3DA8FDF826D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522BCDB3-9AE3-45B2-A894-14EC0921CB67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3F7DE6BF-FB68-455C-A879-FAC3E963EFBE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861F1CB9-DF0B-40C1-AEC4-314A8E253E83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9568DDF-4F34-4A21-984E-725469B20EA5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2ADB6464-1409-4488-BBBE-C582F3F832E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56B1AA6B-F098-492E-AFE0-2863DEFC32EC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CE1CAC37-19F2-43AB-A1E1-9A1E6A4EF9DD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18A3CA7-B2C4-4DDB-88DF-262622CE67BD}"/>
                </a:ext>
              </a:extLst>
            </p:cNvPr>
            <p:cNvGrpSpPr/>
            <p:nvPr/>
          </p:nvGrpSpPr>
          <p:grpSpPr>
            <a:xfrm>
              <a:off x="2733576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435B2AD-F6A3-427C-8ADD-5EAD2DA1913F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9" name="等腰三角形 48">
                  <a:extLst>
                    <a:ext uri="{FF2B5EF4-FFF2-40B4-BE49-F238E27FC236}">
                      <a16:creationId xmlns:a16="http://schemas.microsoft.com/office/drawing/2014/main" id="{3E71AB9C-DBFC-4C7F-AB37-FFD77204F67B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A483620B-9E83-4F3C-9E80-6BB5AB8FE4A8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E3DFD621-ECCD-4500-98AD-CB5D02CD6708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B42FDBA8-0C36-41DD-89CE-06F3691FDC8C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C13877B9-2A56-4A4C-84F6-A49A301DF61C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7" name="等腰三角形 46">
                  <a:extLst>
                    <a:ext uri="{FF2B5EF4-FFF2-40B4-BE49-F238E27FC236}">
                      <a16:creationId xmlns:a16="http://schemas.microsoft.com/office/drawing/2014/main" id="{4B03F486-91D0-4E10-AF37-BB8E48C89D9F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88DD8A83-929E-4807-B372-D3A1E5D09F26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658ECCEB-F7FA-472B-881C-C73626B5957F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96E7EB00-6D64-4930-8E29-39DD3B00F21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888B11E4-3D61-42CB-BC53-F00C819FC3AD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45" name="等腰三角形 44">
                  <a:extLst>
                    <a:ext uri="{FF2B5EF4-FFF2-40B4-BE49-F238E27FC236}">
                      <a16:creationId xmlns:a16="http://schemas.microsoft.com/office/drawing/2014/main" id="{F6D6829E-4EB6-4737-BBD2-AC4E4FD37AD1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0E74EF0-2ACC-4820-A360-4731ACB933D9}"/>
              </a:ext>
            </a:extLst>
          </p:cNvPr>
          <p:cNvGrpSpPr/>
          <p:nvPr/>
        </p:nvGrpSpPr>
        <p:grpSpPr>
          <a:xfrm>
            <a:off x="2318085" y="2397789"/>
            <a:ext cx="1968166" cy="1391554"/>
            <a:chOff x="855044" y="2676034"/>
            <a:chExt cx="3757063" cy="2656359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611618E-9A82-4C32-8959-C1B386FAE79E}"/>
                </a:ext>
              </a:extLst>
            </p:cNvPr>
            <p:cNvGrpSpPr/>
            <p:nvPr/>
          </p:nvGrpSpPr>
          <p:grpSpPr>
            <a:xfrm>
              <a:off x="855044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32A9F9B1-D67F-48FD-BAED-C68788256D16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90" name="等腰三角形 89">
                  <a:extLst>
                    <a:ext uri="{FF2B5EF4-FFF2-40B4-BE49-F238E27FC236}">
                      <a16:creationId xmlns:a16="http://schemas.microsoft.com/office/drawing/2014/main" id="{268A7C7B-B3D3-4644-9489-4E752F1661DA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91" name="等腰三角形 90">
                  <a:extLst>
                    <a:ext uri="{FF2B5EF4-FFF2-40B4-BE49-F238E27FC236}">
                      <a16:creationId xmlns:a16="http://schemas.microsoft.com/office/drawing/2014/main" id="{B862DB58-16FF-453C-963B-05E34924303F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92" name="等腰三角形 91">
                  <a:extLst>
                    <a:ext uri="{FF2B5EF4-FFF2-40B4-BE49-F238E27FC236}">
                      <a16:creationId xmlns:a16="http://schemas.microsoft.com/office/drawing/2014/main" id="{016436DE-B88F-405A-8ECA-4E9D23739208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A66BFBC9-D12E-4F42-AD54-773F4FE0ACB2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87" name="等腰三角形 86">
                  <a:extLst>
                    <a:ext uri="{FF2B5EF4-FFF2-40B4-BE49-F238E27FC236}">
                      <a16:creationId xmlns:a16="http://schemas.microsoft.com/office/drawing/2014/main" id="{7DBC6676-DD93-48D9-BB0E-D55232868285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88" name="等腰三角形 87">
                  <a:extLst>
                    <a:ext uri="{FF2B5EF4-FFF2-40B4-BE49-F238E27FC236}">
                      <a16:creationId xmlns:a16="http://schemas.microsoft.com/office/drawing/2014/main" id="{6773DC6A-C872-4562-BABE-8498B33B5176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89" name="等腰三角形 88">
                  <a:extLst>
                    <a:ext uri="{FF2B5EF4-FFF2-40B4-BE49-F238E27FC236}">
                      <a16:creationId xmlns:a16="http://schemas.microsoft.com/office/drawing/2014/main" id="{0253459F-32D1-4F43-91AA-9FE544B82107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5877DA11-D19B-4267-83AB-0B96DB043166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84" name="等腰三角形 83">
                  <a:extLst>
                    <a:ext uri="{FF2B5EF4-FFF2-40B4-BE49-F238E27FC236}">
                      <a16:creationId xmlns:a16="http://schemas.microsoft.com/office/drawing/2014/main" id="{68B0DB59-6F34-4AFF-A5CF-932B9396B4F4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85" name="等腰三角形 84">
                  <a:extLst>
                    <a:ext uri="{FF2B5EF4-FFF2-40B4-BE49-F238E27FC236}">
                      <a16:creationId xmlns:a16="http://schemas.microsoft.com/office/drawing/2014/main" id="{3720AB78-12C7-486C-B917-2A64FC7B0FCE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86" name="等腰三角形 85">
                  <a:extLst>
                    <a:ext uri="{FF2B5EF4-FFF2-40B4-BE49-F238E27FC236}">
                      <a16:creationId xmlns:a16="http://schemas.microsoft.com/office/drawing/2014/main" id="{DE203E7C-F6F6-43DF-A55D-25DCDE193042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A2285F-6FE5-4783-AC7E-D481A7612C76}"/>
                </a:ext>
              </a:extLst>
            </p:cNvPr>
            <p:cNvGrpSpPr/>
            <p:nvPr/>
          </p:nvGrpSpPr>
          <p:grpSpPr>
            <a:xfrm>
              <a:off x="2129234" y="2676034"/>
              <a:ext cx="1878531" cy="1328179"/>
              <a:chOff x="855044" y="2560318"/>
              <a:chExt cx="3920728" cy="2772076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C8C7402-58B3-4F4C-92CF-83AFF94629DF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78" name="等腰三角形 77">
                  <a:extLst>
                    <a:ext uri="{FF2B5EF4-FFF2-40B4-BE49-F238E27FC236}">
                      <a16:creationId xmlns:a16="http://schemas.microsoft.com/office/drawing/2014/main" id="{44FD143B-473F-407F-8ED8-59C2B26577D8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9" name="等腰三角形 78">
                  <a:extLst>
                    <a:ext uri="{FF2B5EF4-FFF2-40B4-BE49-F238E27FC236}">
                      <a16:creationId xmlns:a16="http://schemas.microsoft.com/office/drawing/2014/main" id="{F957BD1C-CDEE-4237-8D3E-7641FADA2703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80" name="等腰三角形 79">
                  <a:extLst>
                    <a:ext uri="{FF2B5EF4-FFF2-40B4-BE49-F238E27FC236}">
                      <a16:creationId xmlns:a16="http://schemas.microsoft.com/office/drawing/2014/main" id="{6955FF15-E5C7-450E-8EBE-8322A09982F2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DD75DF1-5DAF-48F2-AB53-8B18FC854BE8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F9DD9233-DB4D-401F-ABE7-56E93122B5C2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6" name="等腰三角形 75">
                  <a:extLst>
                    <a:ext uri="{FF2B5EF4-FFF2-40B4-BE49-F238E27FC236}">
                      <a16:creationId xmlns:a16="http://schemas.microsoft.com/office/drawing/2014/main" id="{3592627A-B6A1-4B72-ADCC-FC028F9FDC1B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7" name="等腰三角形 76">
                  <a:extLst>
                    <a:ext uri="{FF2B5EF4-FFF2-40B4-BE49-F238E27FC236}">
                      <a16:creationId xmlns:a16="http://schemas.microsoft.com/office/drawing/2014/main" id="{092BBD85-4E3F-45A5-A920-4D93B69711F3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4E0A8835-ABCE-437B-B9AE-3A5916D148DA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72" name="等腰三角形 71">
                  <a:extLst>
                    <a:ext uri="{FF2B5EF4-FFF2-40B4-BE49-F238E27FC236}">
                      <a16:creationId xmlns:a16="http://schemas.microsoft.com/office/drawing/2014/main" id="{8E4EED06-62EC-4BDA-80FC-6D39732E0EC5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20DD0632-79B9-4021-90F8-501FE8087B65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4" name="等腰三角形 73">
                  <a:extLst>
                    <a:ext uri="{FF2B5EF4-FFF2-40B4-BE49-F238E27FC236}">
                      <a16:creationId xmlns:a16="http://schemas.microsoft.com/office/drawing/2014/main" id="{5A4EDD45-69FC-43D6-97D9-068FC068FF8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AE19D16-BBBD-45BE-9065-69B826B3E758}"/>
                </a:ext>
              </a:extLst>
            </p:cNvPr>
            <p:cNvGrpSpPr/>
            <p:nvPr/>
          </p:nvGrpSpPr>
          <p:grpSpPr>
            <a:xfrm>
              <a:off x="2733576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7B8487D7-626E-47F3-B0EF-8C54DC9FD231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66" name="等腰三角形 65">
                  <a:extLst>
                    <a:ext uri="{FF2B5EF4-FFF2-40B4-BE49-F238E27FC236}">
                      <a16:creationId xmlns:a16="http://schemas.microsoft.com/office/drawing/2014/main" id="{A49A4C26-640E-4FB4-961C-52C9AA69FF6D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7" name="等腰三角形 66">
                  <a:extLst>
                    <a:ext uri="{FF2B5EF4-FFF2-40B4-BE49-F238E27FC236}">
                      <a16:creationId xmlns:a16="http://schemas.microsoft.com/office/drawing/2014/main" id="{603E2684-7D56-4392-B846-57AC6477C69C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8" name="等腰三角形 67">
                  <a:extLst>
                    <a:ext uri="{FF2B5EF4-FFF2-40B4-BE49-F238E27FC236}">
                      <a16:creationId xmlns:a16="http://schemas.microsoft.com/office/drawing/2014/main" id="{FCCBCB71-DF3A-4708-A65F-1F2D73504EDF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5431E5D-E5EB-4B26-898C-BE55D65B4B38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08581312-F786-4DC9-9661-F26D7216D1F0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BA81C92D-D7A2-4CA1-86F7-2E9B95A02E03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5" name="等腰三角形 64">
                  <a:extLst>
                    <a:ext uri="{FF2B5EF4-FFF2-40B4-BE49-F238E27FC236}">
                      <a16:creationId xmlns:a16="http://schemas.microsoft.com/office/drawing/2014/main" id="{AF9470D5-BCDD-4BD2-B7E5-6B78F279DFCB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645A2F6E-8C83-42BC-A697-758930F29F3A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60" name="等腰三角形 59">
                  <a:extLst>
                    <a:ext uri="{FF2B5EF4-FFF2-40B4-BE49-F238E27FC236}">
                      <a16:creationId xmlns:a16="http://schemas.microsoft.com/office/drawing/2014/main" id="{1212C30C-07B7-4428-AA99-91E3003501B8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60CCC097-FD26-4A46-AAD4-CFFFB64CDA5D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" name="等腰三角形 61">
                  <a:extLst>
                    <a:ext uri="{FF2B5EF4-FFF2-40B4-BE49-F238E27FC236}">
                      <a16:creationId xmlns:a16="http://schemas.microsoft.com/office/drawing/2014/main" id="{407751E6-C298-4EA9-9A79-15ADDB40BE6B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D6668A9-47E8-4EB2-8D61-4643667A9242}"/>
              </a:ext>
            </a:extLst>
          </p:cNvPr>
          <p:cNvGrpSpPr/>
          <p:nvPr/>
        </p:nvGrpSpPr>
        <p:grpSpPr>
          <a:xfrm>
            <a:off x="3003885" y="3997989"/>
            <a:ext cx="1968166" cy="1391554"/>
            <a:chOff x="855044" y="2676034"/>
            <a:chExt cx="3757063" cy="2656359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CE7A269-E27D-420B-A32E-96208BE496D9}"/>
                </a:ext>
              </a:extLst>
            </p:cNvPr>
            <p:cNvGrpSpPr/>
            <p:nvPr/>
          </p:nvGrpSpPr>
          <p:grpSpPr>
            <a:xfrm>
              <a:off x="855044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EF45DCAE-D393-4C23-9066-ED83067A158B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30" name="等腰三角形 129">
                  <a:extLst>
                    <a:ext uri="{FF2B5EF4-FFF2-40B4-BE49-F238E27FC236}">
                      <a16:creationId xmlns:a16="http://schemas.microsoft.com/office/drawing/2014/main" id="{E0EF7AE6-8BCE-4699-9A64-D47ABF71C68C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1" name="等腰三角形 130">
                  <a:extLst>
                    <a:ext uri="{FF2B5EF4-FFF2-40B4-BE49-F238E27FC236}">
                      <a16:creationId xmlns:a16="http://schemas.microsoft.com/office/drawing/2014/main" id="{07DA9E0E-69FD-4D45-98EA-26E40454E73E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2" name="等腰三角形 131">
                  <a:extLst>
                    <a:ext uri="{FF2B5EF4-FFF2-40B4-BE49-F238E27FC236}">
                      <a16:creationId xmlns:a16="http://schemas.microsoft.com/office/drawing/2014/main" id="{B4E52224-D5D9-4619-B101-514AD044517E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8CC003FE-9A8B-47E5-9EF6-5568A089F280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27" name="等腰三角形 126">
                  <a:extLst>
                    <a:ext uri="{FF2B5EF4-FFF2-40B4-BE49-F238E27FC236}">
                      <a16:creationId xmlns:a16="http://schemas.microsoft.com/office/drawing/2014/main" id="{494D1EF3-507C-433B-9CA0-F2C336AABF3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8" name="等腰三角形 127">
                  <a:extLst>
                    <a:ext uri="{FF2B5EF4-FFF2-40B4-BE49-F238E27FC236}">
                      <a16:creationId xmlns:a16="http://schemas.microsoft.com/office/drawing/2014/main" id="{6ADD0179-AD3D-47CE-8EEB-5A14D35DD342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9" name="等腰三角形 128">
                  <a:extLst>
                    <a:ext uri="{FF2B5EF4-FFF2-40B4-BE49-F238E27FC236}">
                      <a16:creationId xmlns:a16="http://schemas.microsoft.com/office/drawing/2014/main" id="{E846DE11-DC34-4BC5-9C7F-58BC2D0AD4C4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DD1F6327-9588-44BA-8BBD-CC8CE20127A7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24" name="等腰三角形 123">
                  <a:extLst>
                    <a:ext uri="{FF2B5EF4-FFF2-40B4-BE49-F238E27FC236}">
                      <a16:creationId xmlns:a16="http://schemas.microsoft.com/office/drawing/2014/main" id="{424A910D-57A5-4C07-8381-9BF212C6FCF6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5" name="等腰三角形 124">
                  <a:extLst>
                    <a:ext uri="{FF2B5EF4-FFF2-40B4-BE49-F238E27FC236}">
                      <a16:creationId xmlns:a16="http://schemas.microsoft.com/office/drawing/2014/main" id="{C8DB3858-60D8-4091-A734-E38DFE9A2335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6" name="等腰三角形 125">
                  <a:extLst>
                    <a:ext uri="{FF2B5EF4-FFF2-40B4-BE49-F238E27FC236}">
                      <a16:creationId xmlns:a16="http://schemas.microsoft.com/office/drawing/2014/main" id="{C45847D4-488E-4517-99D9-3360BD87C385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9D3798A1-D21D-42FD-8717-449AB2A68B06}"/>
                </a:ext>
              </a:extLst>
            </p:cNvPr>
            <p:cNvGrpSpPr/>
            <p:nvPr/>
          </p:nvGrpSpPr>
          <p:grpSpPr>
            <a:xfrm>
              <a:off x="2129234" y="2676034"/>
              <a:ext cx="1878531" cy="1328179"/>
              <a:chOff x="855044" y="2560318"/>
              <a:chExt cx="3920728" cy="2772076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2A103359-26EB-431B-981C-E4C6D83A6DC4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18" name="等腰三角形 117">
                  <a:extLst>
                    <a:ext uri="{FF2B5EF4-FFF2-40B4-BE49-F238E27FC236}">
                      <a16:creationId xmlns:a16="http://schemas.microsoft.com/office/drawing/2014/main" id="{8CC46AAD-5ED1-4586-8590-2549D055BD80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19" name="等腰三角形 118">
                  <a:extLst>
                    <a:ext uri="{FF2B5EF4-FFF2-40B4-BE49-F238E27FC236}">
                      <a16:creationId xmlns:a16="http://schemas.microsoft.com/office/drawing/2014/main" id="{05C2716B-B860-4B45-9990-59366F4F0563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0" name="等腰三角形 119">
                  <a:extLst>
                    <a:ext uri="{FF2B5EF4-FFF2-40B4-BE49-F238E27FC236}">
                      <a16:creationId xmlns:a16="http://schemas.microsoft.com/office/drawing/2014/main" id="{8060B802-9B76-44A9-B93D-DCB8316499DD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CDAE8E0-4617-4179-B9AA-EE129645446D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15" name="等腰三角形 114">
                  <a:extLst>
                    <a:ext uri="{FF2B5EF4-FFF2-40B4-BE49-F238E27FC236}">
                      <a16:creationId xmlns:a16="http://schemas.microsoft.com/office/drawing/2014/main" id="{98F3AFD6-1D48-4A07-A749-13A28E7BC764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16" name="等腰三角形 115">
                  <a:extLst>
                    <a:ext uri="{FF2B5EF4-FFF2-40B4-BE49-F238E27FC236}">
                      <a16:creationId xmlns:a16="http://schemas.microsoft.com/office/drawing/2014/main" id="{66C7FD96-6B8D-4CC0-8013-855EAF54CB4F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17" name="等腰三角形 116">
                  <a:extLst>
                    <a:ext uri="{FF2B5EF4-FFF2-40B4-BE49-F238E27FC236}">
                      <a16:creationId xmlns:a16="http://schemas.microsoft.com/office/drawing/2014/main" id="{C36577F4-A524-4130-997B-FDF49F49E90C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70D44A3-C046-4E7C-8F8D-911EBCE6F647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12" name="等腰三角形 111">
                  <a:extLst>
                    <a:ext uri="{FF2B5EF4-FFF2-40B4-BE49-F238E27FC236}">
                      <a16:creationId xmlns:a16="http://schemas.microsoft.com/office/drawing/2014/main" id="{81E87E5D-10C5-4474-9472-335B0AA75B13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13" name="等腰三角形 112">
                  <a:extLst>
                    <a:ext uri="{FF2B5EF4-FFF2-40B4-BE49-F238E27FC236}">
                      <a16:creationId xmlns:a16="http://schemas.microsoft.com/office/drawing/2014/main" id="{6A6243AC-AE39-457F-ACA8-9FCE7CF155A4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14" name="等腰三角形 113">
                  <a:extLst>
                    <a:ext uri="{FF2B5EF4-FFF2-40B4-BE49-F238E27FC236}">
                      <a16:creationId xmlns:a16="http://schemas.microsoft.com/office/drawing/2014/main" id="{18D3C6BB-FAAC-4835-9C5E-0BA7465C6A9C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B8CF2B8-3F90-4A80-8CD5-9B5272C9031F}"/>
                </a:ext>
              </a:extLst>
            </p:cNvPr>
            <p:cNvGrpSpPr/>
            <p:nvPr/>
          </p:nvGrpSpPr>
          <p:grpSpPr>
            <a:xfrm>
              <a:off x="2733576" y="4004214"/>
              <a:ext cx="1878531" cy="1328179"/>
              <a:chOff x="855044" y="2560318"/>
              <a:chExt cx="3920728" cy="2772076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851B9780-0780-477F-B6B9-E0A03C439F55}"/>
                  </a:ext>
                </a:extLst>
              </p:cNvPr>
              <p:cNvGrpSpPr/>
              <p:nvPr/>
            </p:nvGrpSpPr>
            <p:grpSpPr>
              <a:xfrm>
                <a:off x="855044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06" name="等腰三角形 105">
                  <a:extLst>
                    <a:ext uri="{FF2B5EF4-FFF2-40B4-BE49-F238E27FC236}">
                      <a16:creationId xmlns:a16="http://schemas.microsoft.com/office/drawing/2014/main" id="{57C9B9F3-092E-4793-917C-176F39A480A2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7" name="等腰三角形 106">
                  <a:extLst>
                    <a:ext uri="{FF2B5EF4-FFF2-40B4-BE49-F238E27FC236}">
                      <a16:creationId xmlns:a16="http://schemas.microsoft.com/office/drawing/2014/main" id="{BD221D73-1744-4EDA-94F4-D14425EE64F0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DD228EE3-646A-4C58-83DB-423A527D9498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B582941B-AC28-437A-BAC9-C5A671BB2A17}"/>
                  </a:ext>
                </a:extLst>
              </p:cNvPr>
              <p:cNvGrpSpPr/>
              <p:nvPr/>
            </p:nvGrpSpPr>
            <p:grpSpPr>
              <a:xfrm>
                <a:off x="2184740" y="2560318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A1276E-8FD7-4765-806E-08ACFA6A20DD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:a16="http://schemas.microsoft.com/office/drawing/2014/main" id="{04AF4CF3-45BC-459D-8097-DCD33F1F323C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:a16="http://schemas.microsoft.com/office/drawing/2014/main" id="{B0D2078F-B4F5-4815-B2CB-1546B76D1149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544699BF-0D10-4D9B-80C4-9B7ECB631294}"/>
                  </a:ext>
                </a:extLst>
              </p:cNvPr>
              <p:cNvGrpSpPr/>
              <p:nvPr/>
            </p:nvGrpSpPr>
            <p:grpSpPr>
              <a:xfrm>
                <a:off x="2815408" y="3946356"/>
                <a:ext cx="1960364" cy="1386038"/>
                <a:chOff x="1499937" y="4109986"/>
                <a:chExt cx="1960364" cy="1386038"/>
              </a:xfrm>
            </p:grpSpPr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79BDCB09-8DCF-481D-B1F9-BBD8C2FC1018}"/>
                    </a:ext>
                  </a:extLst>
                </p:cNvPr>
                <p:cNvSpPr/>
                <p:nvPr/>
              </p:nvSpPr>
              <p:spPr>
                <a:xfrm>
                  <a:off x="1499937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1" name="等腰三角形 100">
                  <a:extLst>
                    <a:ext uri="{FF2B5EF4-FFF2-40B4-BE49-F238E27FC236}">
                      <a16:creationId xmlns:a16="http://schemas.microsoft.com/office/drawing/2014/main" id="{A3A530AE-E20B-4462-915C-384B806FE60D}"/>
                    </a:ext>
                  </a:extLst>
                </p:cNvPr>
                <p:cNvSpPr/>
                <p:nvPr/>
              </p:nvSpPr>
              <p:spPr>
                <a:xfrm>
                  <a:off x="2164785" y="410998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2" name="等腰三角形 101">
                  <a:extLst>
                    <a:ext uri="{FF2B5EF4-FFF2-40B4-BE49-F238E27FC236}">
                      <a16:creationId xmlns:a16="http://schemas.microsoft.com/office/drawing/2014/main" id="{52EBED91-4197-41F0-8276-E728961F2CED}"/>
                    </a:ext>
                  </a:extLst>
                </p:cNvPr>
                <p:cNvSpPr/>
                <p:nvPr/>
              </p:nvSpPr>
              <p:spPr>
                <a:xfrm>
                  <a:off x="2480119" y="480300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606" name="群組 605">
            <a:extLst>
              <a:ext uri="{FF2B5EF4-FFF2-40B4-BE49-F238E27FC236}">
                <a16:creationId xmlns:a16="http://schemas.microsoft.com/office/drawing/2014/main" id="{6D85F716-30B2-7DB6-2C09-19A7E9C554F0}"/>
              </a:ext>
            </a:extLst>
          </p:cNvPr>
          <p:cNvGrpSpPr/>
          <p:nvPr/>
        </p:nvGrpSpPr>
        <p:grpSpPr>
          <a:xfrm>
            <a:off x="7542930" y="4022786"/>
            <a:ext cx="1929062" cy="1363907"/>
            <a:chOff x="7542929" y="3200712"/>
            <a:chExt cx="3091775" cy="2185982"/>
          </a:xfrm>
        </p:grpSpPr>
        <p:grpSp>
          <p:nvGrpSpPr>
            <p:cNvPr id="607" name="群組 606">
              <a:extLst>
                <a:ext uri="{FF2B5EF4-FFF2-40B4-BE49-F238E27FC236}">
                  <a16:creationId xmlns:a16="http://schemas.microsoft.com/office/drawing/2014/main" id="{085A3B19-FEDD-759F-4D5C-8650867205AC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634" name="群組 633">
                <a:extLst>
                  <a:ext uri="{FF2B5EF4-FFF2-40B4-BE49-F238E27FC236}">
                    <a16:creationId xmlns:a16="http://schemas.microsoft.com/office/drawing/2014/main" id="{B115B1BB-A706-CD89-F72F-4B3C046361A4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36" name="等腰三角形 135">
                  <a:extLst>
                    <a:ext uri="{FF2B5EF4-FFF2-40B4-BE49-F238E27FC236}">
                      <a16:creationId xmlns:a16="http://schemas.microsoft.com/office/drawing/2014/main" id="{9D861BCD-B732-E609-58E5-4F9C618FD3DC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7" name="等腰三角形 136">
                  <a:extLst>
                    <a:ext uri="{FF2B5EF4-FFF2-40B4-BE49-F238E27FC236}">
                      <a16:creationId xmlns:a16="http://schemas.microsoft.com/office/drawing/2014/main" id="{064248DF-EE84-ECDA-9A6B-6DB3602E2AA8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8" name="等腰三角形 137">
                  <a:extLst>
                    <a:ext uri="{FF2B5EF4-FFF2-40B4-BE49-F238E27FC236}">
                      <a16:creationId xmlns:a16="http://schemas.microsoft.com/office/drawing/2014/main" id="{4DA41855-9D6D-9A6B-31E2-A27B8D26314A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35" name="群組 634">
                <a:extLst>
                  <a:ext uri="{FF2B5EF4-FFF2-40B4-BE49-F238E27FC236}">
                    <a16:creationId xmlns:a16="http://schemas.microsoft.com/office/drawing/2014/main" id="{FBB556B1-4160-E65F-58FF-5488BFA9267E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33" name="等腰三角形 132">
                  <a:extLst>
                    <a:ext uri="{FF2B5EF4-FFF2-40B4-BE49-F238E27FC236}">
                      <a16:creationId xmlns:a16="http://schemas.microsoft.com/office/drawing/2014/main" id="{04FAF9FE-15A9-3698-787E-AC8194748C6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4" name="等腰三角形 133">
                  <a:extLst>
                    <a:ext uri="{FF2B5EF4-FFF2-40B4-BE49-F238E27FC236}">
                      <a16:creationId xmlns:a16="http://schemas.microsoft.com/office/drawing/2014/main" id="{100C5DC7-4034-E4CA-8455-58D7A21EADD1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5" name="等腰三角形 134">
                  <a:extLst>
                    <a:ext uri="{FF2B5EF4-FFF2-40B4-BE49-F238E27FC236}">
                      <a16:creationId xmlns:a16="http://schemas.microsoft.com/office/drawing/2014/main" id="{33D89B82-84F0-834B-E820-5F342FD3B452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36" name="群組 635">
                <a:extLst>
                  <a:ext uri="{FF2B5EF4-FFF2-40B4-BE49-F238E27FC236}">
                    <a16:creationId xmlns:a16="http://schemas.microsoft.com/office/drawing/2014/main" id="{5B38C841-D00B-FC9A-43EA-068216B4A876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37" name="等腰三角形 636">
                  <a:extLst>
                    <a:ext uri="{FF2B5EF4-FFF2-40B4-BE49-F238E27FC236}">
                      <a16:creationId xmlns:a16="http://schemas.microsoft.com/office/drawing/2014/main" id="{F39985E5-FD0E-12C1-0802-3CCA44E0B2B2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8" name="等腰三角形 637">
                  <a:extLst>
                    <a:ext uri="{FF2B5EF4-FFF2-40B4-BE49-F238E27FC236}">
                      <a16:creationId xmlns:a16="http://schemas.microsoft.com/office/drawing/2014/main" id="{94A0AB11-9683-E4F8-95EC-8A5B3769D866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9" name="等腰三角形 638">
                  <a:extLst>
                    <a:ext uri="{FF2B5EF4-FFF2-40B4-BE49-F238E27FC236}">
                      <a16:creationId xmlns:a16="http://schemas.microsoft.com/office/drawing/2014/main" id="{5A972530-288D-04A8-9EE8-9A9BD368F3B1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608" name="群組 607">
              <a:extLst>
                <a:ext uri="{FF2B5EF4-FFF2-40B4-BE49-F238E27FC236}">
                  <a16:creationId xmlns:a16="http://schemas.microsoft.com/office/drawing/2014/main" id="{88180576-F9C4-F7FB-CE18-CA9C8BD567C3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622" name="群組 621">
                <a:extLst>
                  <a:ext uri="{FF2B5EF4-FFF2-40B4-BE49-F238E27FC236}">
                    <a16:creationId xmlns:a16="http://schemas.microsoft.com/office/drawing/2014/main" id="{E3B6D902-E60E-3851-50F0-FFA3F11BEEE9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31" name="等腰三角形 630">
                  <a:extLst>
                    <a:ext uri="{FF2B5EF4-FFF2-40B4-BE49-F238E27FC236}">
                      <a16:creationId xmlns:a16="http://schemas.microsoft.com/office/drawing/2014/main" id="{27C9D4D8-D8BA-B6CF-37B4-5BDB43038788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2" name="等腰三角形 631">
                  <a:extLst>
                    <a:ext uri="{FF2B5EF4-FFF2-40B4-BE49-F238E27FC236}">
                      <a16:creationId xmlns:a16="http://schemas.microsoft.com/office/drawing/2014/main" id="{605F0E41-D6A8-A5A5-6C14-4581A39226DA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3" name="等腰三角形 632">
                  <a:extLst>
                    <a:ext uri="{FF2B5EF4-FFF2-40B4-BE49-F238E27FC236}">
                      <a16:creationId xmlns:a16="http://schemas.microsoft.com/office/drawing/2014/main" id="{FAC09741-BF09-0A83-347B-A52063EFEA47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23" name="群組 622">
                <a:extLst>
                  <a:ext uri="{FF2B5EF4-FFF2-40B4-BE49-F238E27FC236}">
                    <a16:creationId xmlns:a16="http://schemas.microsoft.com/office/drawing/2014/main" id="{9FF40793-79B3-EF38-FCA0-B48B2ACCAA36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28" name="等腰三角形 627">
                  <a:extLst>
                    <a:ext uri="{FF2B5EF4-FFF2-40B4-BE49-F238E27FC236}">
                      <a16:creationId xmlns:a16="http://schemas.microsoft.com/office/drawing/2014/main" id="{AD22FD82-A5FB-1360-D372-91BE2C22441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9" name="等腰三角形 628">
                  <a:extLst>
                    <a:ext uri="{FF2B5EF4-FFF2-40B4-BE49-F238E27FC236}">
                      <a16:creationId xmlns:a16="http://schemas.microsoft.com/office/drawing/2014/main" id="{28765863-9B86-0C63-F5E7-0BAA24EA18EA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0" name="等腰三角形 629">
                  <a:extLst>
                    <a:ext uri="{FF2B5EF4-FFF2-40B4-BE49-F238E27FC236}">
                      <a16:creationId xmlns:a16="http://schemas.microsoft.com/office/drawing/2014/main" id="{A8B7B3D4-7E3B-BAEA-6BAA-0EE96483775C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24" name="群組 623">
                <a:extLst>
                  <a:ext uri="{FF2B5EF4-FFF2-40B4-BE49-F238E27FC236}">
                    <a16:creationId xmlns:a16="http://schemas.microsoft.com/office/drawing/2014/main" id="{53268CFB-6105-C1E6-932A-3229BD92D21C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25" name="等腰三角形 624">
                  <a:extLst>
                    <a:ext uri="{FF2B5EF4-FFF2-40B4-BE49-F238E27FC236}">
                      <a16:creationId xmlns:a16="http://schemas.microsoft.com/office/drawing/2014/main" id="{110C8E42-C829-ACD8-1BC9-0EBD4DBCC60C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6" name="等腰三角形 625">
                  <a:extLst>
                    <a:ext uri="{FF2B5EF4-FFF2-40B4-BE49-F238E27FC236}">
                      <a16:creationId xmlns:a16="http://schemas.microsoft.com/office/drawing/2014/main" id="{6A5F5010-DCF2-1861-E646-593F98CCFF12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7" name="等腰三角形 626">
                  <a:extLst>
                    <a:ext uri="{FF2B5EF4-FFF2-40B4-BE49-F238E27FC236}">
                      <a16:creationId xmlns:a16="http://schemas.microsoft.com/office/drawing/2014/main" id="{9833870A-EDDB-037B-A12D-D47D4160F7D9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609" name="群組 608">
              <a:extLst>
                <a:ext uri="{FF2B5EF4-FFF2-40B4-BE49-F238E27FC236}">
                  <a16:creationId xmlns:a16="http://schemas.microsoft.com/office/drawing/2014/main" id="{10FD20EC-22DE-3399-3E32-25C117ECF526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610" name="群組 609">
                <a:extLst>
                  <a:ext uri="{FF2B5EF4-FFF2-40B4-BE49-F238E27FC236}">
                    <a16:creationId xmlns:a16="http://schemas.microsoft.com/office/drawing/2014/main" id="{E0E59658-B450-3BD1-44AF-7EE76592C9E4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19" name="等腰三角形 618">
                  <a:extLst>
                    <a:ext uri="{FF2B5EF4-FFF2-40B4-BE49-F238E27FC236}">
                      <a16:creationId xmlns:a16="http://schemas.microsoft.com/office/drawing/2014/main" id="{98F7A8DF-61F5-A25F-955E-D8B0C7D6D4D9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0" name="等腰三角形 619">
                  <a:extLst>
                    <a:ext uri="{FF2B5EF4-FFF2-40B4-BE49-F238E27FC236}">
                      <a16:creationId xmlns:a16="http://schemas.microsoft.com/office/drawing/2014/main" id="{FA9AE8CC-138C-7A69-0F16-9FD54A334918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1" name="等腰三角形 620">
                  <a:extLst>
                    <a:ext uri="{FF2B5EF4-FFF2-40B4-BE49-F238E27FC236}">
                      <a16:creationId xmlns:a16="http://schemas.microsoft.com/office/drawing/2014/main" id="{E31D465E-AC57-F9B2-FAA5-5C3C527E8A0F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11" name="群組 610">
                <a:extLst>
                  <a:ext uri="{FF2B5EF4-FFF2-40B4-BE49-F238E27FC236}">
                    <a16:creationId xmlns:a16="http://schemas.microsoft.com/office/drawing/2014/main" id="{AD2AB296-38FD-9CAD-2E53-C5FFCE1E582C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16" name="等腰三角形 615">
                  <a:extLst>
                    <a:ext uri="{FF2B5EF4-FFF2-40B4-BE49-F238E27FC236}">
                      <a16:creationId xmlns:a16="http://schemas.microsoft.com/office/drawing/2014/main" id="{3561FFF0-5603-0A5D-DE9E-12E5D93F79D5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7" name="等腰三角形 616">
                  <a:extLst>
                    <a:ext uri="{FF2B5EF4-FFF2-40B4-BE49-F238E27FC236}">
                      <a16:creationId xmlns:a16="http://schemas.microsoft.com/office/drawing/2014/main" id="{49FE7BC0-816E-DD67-069F-4BB338D83B1E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8" name="等腰三角形 617">
                  <a:extLst>
                    <a:ext uri="{FF2B5EF4-FFF2-40B4-BE49-F238E27FC236}">
                      <a16:creationId xmlns:a16="http://schemas.microsoft.com/office/drawing/2014/main" id="{C8BC5860-FAAD-AD3E-3C0E-099830BEA288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12" name="群組 611">
                <a:extLst>
                  <a:ext uri="{FF2B5EF4-FFF2-40B4-BE49-F238E27FC236}">
                    <a16:creationId xmlns:a16="http://schemas.microsoft.com/office/drawing/2014/main" id="{94D27D21-65B6-FE63-4F04-38FAF4759BF8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13" name="等腰三角形 612">
                  <a:extLst>
                    <a:ext uri="{FF2B5EF4-FFF2-40B4-BE49-F238E27FC236}">
                      <a16:creationId xmlns:a16="http://schemas.microsoft.com/office/drawing/2014/main" id="{CED9B1AD-B10B-FC72-5F09-EF7B88E34F5D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4" name="等腰三角形 613">
                  <a:extLst>
                    <a:ext uri="{FF2B5EF4-FFF2-40B4-BE49-F238E27FC236}">
                      <a16:creationId xmlns:a16="http://schemas.microsoft.com/office/drawing/2014/main" id="{901943A9-A648-5F22-34D8-82147A20A811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5" name="等腰三角形 614">
                  <a:extLst>
                    <a:ext uri="{FF2B5EF4-FFF2-40B4-BE49-F238E27FC236}">
                      <a16:creationId xmlns:a16="http://schemas.microsoft.com/office/drawing/2014/main" id="{D67838DF-9E22-4D3F-C588-FC25FAB2CDC6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D2D02FB2-8157-A9D0-A525-E83687991BBB}"/>
              </a:ext>
            </a:extLst>
          </p:cNvPr>
          <p:cNvGrpSpPr/>
          <p:nvPr/>
        </p:nvGrpSpPr>
        <p:grpSpPr>
          <a:xfrm>
            <a:off x="8715748" y="2482221"/>
            <a:ext cx="1929062" cy="1363907"/>
            <a:chOff x="7542929" y="3200712"/>
            <a:chExt cx="3091775" cy="2185982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DD351EDC-E0C6-D686-37AA-50F25C13C4A6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55FEDA76-9E16-5987-8D81-821AD2D11250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76" name="等腰三角形 175">
                  <a:extLst>
                    <a:ext uri="{FF2B5EF4-FFF2-40B4-BE49-F238E27FC236}">
                      <a16:creationId xmlns:a16="http://schemas.microsoft.com/office/drawing/2014/main" id="{423E3B58-29DD-64D1-3596-98FC4475B076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7" name="等腰三角形 176">
                  <a:extLst>
                    <a:ext uri="{FF2B5EF4-FFF2-40B4-BE49-F238E27FC236}">
                      <a16:creationId xmlns:a16="http://schemas.microsoft.com/office/drawing/2014/main" id="{863CBF09-60FB-DDFA-371D-1CEA3AF18609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8" name="等腰三角形 177">
                  <a:extLst>
                    <a:ext uri="{FF2B5EF4-FFF2-40B4-BE49-F238E27FC236}">
                      <a16:creationId xmlns:a16="http://schemas.microsoft.com/office/drawing/2014/main" id="{40D36B7B-E3C1-82C8-5CCA-2DB304722E6A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68" name="群組 167">
                <a:extLst>
                  <a:ext uri="{FF2B5EF4-FFF2-40B4-BE49-F238E27FC236}">
                    <a16:creationId xmlns:a16="http://schemas.microsoft.com/office/drawing/2014/main" id="{AD58CFBA-8FDB-1CDF-AE72-16F4F0A915D6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F8E61AAC-09A8-008B-43C8-B8B8DD9F99B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4" name="等腰三角形 173">
                  <a:extLst>
                    <a:ext uri="{FF2B5EF4-FFF2-40B4-BE49-F238E27FC236}">
                      <a16:creationId xmlns:a16="http://schemas.microsoft.com/office/drawing/2014/main" id="{F3B6E0D6-BCC9-0BEA-7836-EBCD99BC9283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5" name="等腰三角形 174">
                  <a:extLst>
                    <a:ext uri="{FF2B5EF4-FFF2-40B4-BE49-F238E27FC236}">
                      <a16:creationId xmlns:a16="http://schemas.microsoft.com/office/drawing/2014/main" id="{4F386D2F-6C98-CE0E-4DA7-F86212CDD970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69" name="群組 168">
                <a:extLst>
                  <a:ext uri="{FF2B5EF4-FFF2-40B4-BE49-F238E27FC236}">
                    <a16:creationId xmlns:a16="http://schemas.microsoft.com/office/drawing/2014/main" id="{406339E0-546E-2E52-10C2-674E3DBBC172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70" name="等腰三角形 169">
                  <a:extLst>
                    <a:ext uri="{FF2B5EF4-FFF2-40B4-BE49-F238E27FC236}">
                      <a16:creationId xmlns:a16="http://schemas.microsoft.com/office/drawing/2014/main" id="{3F701E7E-5BF7-1B82-2BA2-FC0898C89EAC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1" name="等腰三角形 170">
                  <a:extLst>
                    <a:ext uri="{FF2B5EF4-FFF2-40B4-BE49-F238E27FC236}">
                      <a16:creationId xmlns:a16="http://schemas.microsoft.com/office/drawing/2014/main" id="{2D5E3450-7564-85C4-4D01-3577B988174E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2" name="等腰三角形 171">
                  <a:extLst>
                    <a:ext uri="{FF2B5EF4-FFF2-40B4-BE49-F238E27FC236}">
                      <a16:creationId xmlns:a16="http://schemas.microsoft.com/office/drawing/2014/main" id="{D4F1F6CA-83BD-5154-AECF-1816925C335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5DE1DD2E-D3B7-EEED-7EF1-0FBBE7BACD78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22116F46-E920-1368-A115-DBBB3962C956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64" name="等腰三角形 163">
                  <a:extLst>
                    <a:ext uri="{FF2B5EF4-FFF2-40B4-BE49-F238E27FC236}">
                      <a16:creationId xmlns:a16="http://schemas.microsoft.com/office/drawing/2014/main" id="{35131F19-89FA-3C14-93B4-F4D6DE31A068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5" name="等腰三角形 164">
                  <a:extLst>
                    <a:ext uri="{FF2B5EF4-FFF2-40B4-BE49-F238E27FC236}">
                      <a16:creationId xmlns:a16="http://schemas.microsoft.com/office/drawing/2014/main" id="{9CBCC3B0-BCB4-994F-573D-571BB834B1D8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6" name="等腰三角形 165">
                  <a:extLst>
                    <a:ext uri="{FF2B5EF4-FFF2-40B4-BE49-F238E27FC236}">
                      <a16:creationId xmlns:a16="http://schemas.microsoft.com/office/drawing/2014/main" id="{9F6417D9-C675-1D30-CDB4-463C27F217BA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69FBB4E4-CFE0-905B-3293-27BE4AF228EA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61" name="等腰三角形 160">
                  <a:extLst>
                    <a:ext uri="{FF2B5EF4-FFF2-40B4-BE49-F238E27FC236}">
                      <a16:creationId xmlns:a16="http://schemas.microsoft.com/office/drawing/2014/main" id="{247E1F81-B616-88E6-4B32-0557260859B6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2" name="等腰三角形 161">
                  <a:extLst>
                    <a:ext uri="{FF2B5EF4-FFF2-40B4-BE49-F238E27FC236}">
                      <a16:creationId xmlns:a16="http://schemas.microsoft.com/office/drawing/2014/main" id="{DF712925-7339-618F-6248-27254F7ED178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3" name="等腰三角形 162">
                  <a:extLst>
                    <a:ext uri="{FF2B5EF4-FFF2-40B4-BE49-F238E27FC236}">
                      <a16:creationId xmlns:a16="http://schemas.microsoft.com/office/drawing/2014/main" id="{F1E03509-0184-15C8-0899-BB47DECE8686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261A5685-F2FB-0DB8-B026-35FD3ED5BDCF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58" name="等腰三角形 157">
                  <a:extLst>
                    <a:ext uri="{FF2B5EF4-FFF2-40B4-BE49-F238E27FC236}">
                      <a16:creationId xmlns:a16="http://schemas.microsoft.com/office/drawing/2014/main" id="{D732194C-BD4B-2C32-A798-4E5BADA60F61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9" name="等腰三角形 158">
                  <a:extLst>
                    <a:ext uri="{FF2B5EF4-FFF2-40B4-BE49-F238E27FC236}">
                      <a16:creationId xmlns:a16="http://schemas.microsoft.com/office/drawing/2014/main" id="{2E8E1BCC-C893-E085-2213-43A383CEE5C5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0" name="等腰三角形 159">
                  <a:extLst>
                    <a:ext uri="{FF2B5EF4-FFF2-40B4-BE49-F238E27FC236}">
                      <a16:creationId xmlns:a16="http://schemas.microsoft.com/office/drawing/2014/main" id="{038445B7-407D-399E-065A-6177C15976EF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58CC56A4-5422-EFAA-A5DA-0519E37346C6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143" name="群組 142">
                <a:extLst>
                  <a:ext uri="{FF2B5EF4-FFF2-40B4-BE49-F238E27FC236}">
                    <a16:creationId xmlns:a16="http://schemas.microsoft.com/office/drawing/2014/main" id="{E60309E3-471C-62C7-0AB9-CF190C6BDA62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52" name="等腰三角形 151">
                  <a:extLst>
                    <a:ext uri="{FF2B5EF4-FFF2-40B4-BE49-F238E27FC236}">
                      <a16:creationId xmlns:a16="http://schemas.microsoft.com/office/drawing/2014/main" id="{6D31B163-8E99-62EC-949C-0ED52C10E02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id="{EA4EEFBE-2BDF-3B7A-2694-D710FE426492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4" name="等腰三角形 153">
                  <a:extLst>
                    <a:ext uri="{FF2B5EF4-FFF2-40B4-BE49-F238E27FC236}">
                      <a16:creationId xmlns:a16="http://schemas.microsoft.com/office/drawing/2014/main" id="{EF40C62E-62EC-5AA3-5A5E-F4915984598D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44" name="群組 143">
                <a:extLst>
                  <a:ext uri="{FF2B5EF4-FFF2-40B4-BE49-F238E27FC236}">
                    <a16:creationId xmlns:a16="http://schemas.microsoft.com/office/drawing/2014/main" id="{F9D29024-4567-DF3E-87B8-2F32CC7869C6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49" name="等腰三角形 148">
                  <a:extLst>
                    <a:ext uri="{FF2B5EF4-FFF2-40B4-BE49-F238E27FC236}">
                      <a16:creationId xmlns:a16="http://schemas.microsoft.com/office/drawing/2014/main" id="{367CFBCF-061A-0CC2-91C6-65EBF6FF12B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0" name="等腰三角形 149">
                  <a:extLst>
                    <a:ext uri="{FF2B5EF4-FFF2-40B4-BE49-F238E27FC236}">
                      <a16:creationId xmlns:a16="http://schemas.microsoft.com/office/drawing/2014/main" id="{1162D9A5-B462-1866-5A63-49A8260D46AF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1" name="等腰三角形 150">
                  <a:extLst>
                    <a:ext uri="{FF2B5EF4-FFF2-40B4-BE49-F238E27FC236}">
                      <a16:creationId xmlns:a16="http://schemas.microsoft.com/office/drawing/2014/main" id="{1A8B1336-E393-3051-3618-10DB5531388E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B28CCD5C-2C03-2580-096C-24D8BB87906E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id="{AC6DFD18-2C0B-F97B-6C7B-6A552355EC4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47" name="等腰三角形 146">
                  <a:extLst>
                    <a:ext uri="{FF2B5EF4-FFF2-40B4-BE49-F238E27FC236}">
                      <a16:creationId xmlns:a16="http://schemas.microsoft.com/office/drawing/2014/main" id="{5518A6ED-AD57-D048-019F-DA1CF8F34113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48" name="等腰三角形 147">
                  <a:extLst>
                    <a:ext uri="{FF2B5EF4-FFF2-40B4-BE49-F238E27FC236}">
                      <a16:creationId xmlns:a16="http://schemas.microsoft.com/office/drawing/2014/main" id="{43A3D7B2-6A5D-9026-CB88-81BF802CD742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707" name="群組 706">
            <a:extLst>
              <a:ext uri="{FF2B5EF4-FFF2-40B4-BE49-F238E27FC236}">
                <a16:creationId xmlns:a16="http://schemas.microsoft.com/office/drawing/2014/main" id="{75755150-4D90-6FDD-9533-9A931CDFAE84}"/>
              </a:ext>
            </a:extLst>
          </p:cNvPr>
          <p:cNvGrpSpPr/>
          <p:nvPr/>
        </p:nvGrpSpPr>
        <p:grpSpPr>
          <a:xfrm>
            <a:off x="9749417" y="4062543"/>
            <a:ext cx="1929062" cy="1363907"/>
            <a:chOff x="7542929" y="3200712"/>
            <a:chExt cx="3091775" cy="2185982"/>
          </a:xfrm>
        </p:grpSpPr>
        <p:grpSp>
          <p:nvGrpSpPr>
            <p:cNvPr id="708" name="群組 707">
              <a:extLst>
                <a:ext uri="{FF2B5EF4-FFF2-40B4-BE49-F238E27FC236}">
                  <a16:creationId xmlns:a16="http://schemas.microsoft.com/office/drawing/2014/main" id="{6C45C6C9-9E2E-1670-77BD-2DEF59F0F4F5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735" name="群組 734">
                <a:extLst>
                  <a:ext uri="{FF2B5EF4-FFF2-40B4-BE49-F238E27FC236}">
                    <a16:creationId xmlns:a16="http://schemas.microsoft.com/office/drawing/2014/main" id="{EB471B27-5AD3-2265-8E87-8E92DDC2AE2B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44" name="等腰三角形 743">
                  <a:extLst>
                    <a:ext uri="{FF2B5EF4-FFF2-40B4-BE49-F238E27FC236}">
                      <a16:creationId xmlns:a16="http://schemas.microsoft.com/office/drawing/2014/main" id="{4C85FA82-9056-31FE-2C8C-3A0C3B47E30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45" name="等腰三角形 744">
                  <a:extLst>
                    <a:ext uri="{FF2B5EF4-FFF2-40B4-BE49-F238E27FC236}">
                      <a16:creationId xmlns:a16="http://schemas.microsoft.com/office/drawing/2014/main" id="{95C0B955-88F4-F4C0-A10F-4E5140B1B9C4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46" name="等腰三角形 745">
                  <a:extLst>
                    <a:ext uri="{FF2B5EF4-FFF2-40B4-BE49-F238E27FC236}">
                      <a16:creationId xmlns:a16="http://schemas.microsoft.com/office/drawing/2014/main" id="{0EFD0D72-85A4-114F-9E90-601EBA18592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36" name="群組 735">
                <a:extLst>
                  <a:ext uri="{FF2B5EF4-FFF2-40B4-BE49-F238E27FC236}">
                    <a16:creationId xmlns:a16="http://schemas.microsoft.com/office/drawing/2014/main" id="{B4E71414-5E86-EE56-4018-959A2C82F23C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41" name="等腰三角形 740">
                  <a:extLst>
                    <a:ext uri="{FF2B5EF4-FFF2-40B4-BE49-F238E27FC236}">
                      <a16:creationId xmlns:a16="http://schemas.microsoft.com/office/drawing/2014/main" id="{DEED9C1D-8F2A-DDB3-CD8D-B93DC97ECFC0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42" name="等腰三角形 741">
                  <a:extLst>
                    <a:ext uri="{FF2B5EF4-FFF2-40B4-BE49-F238E27FC236}">
                      <a16:creationId xmlns:a16="http://schemas.microsoft.com/office/drawing/2014/main" id="{E1414C75-A3D1-D6A8-2E5C-6F9039CEA9F2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43" name="等腰三角形 742">
                  <a:extLst>
                    <a:ext uri="{FF2B5EF4-FFF2-40B4-BE49-F238E27FC236}">
                      <a16:creationId xmlns:a16="http://schemas.microsoft.com/office/drawing/2014/main" id="{90915CDC-E1F0-7C8D-B6E2-7011F3C23741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37" name="群組 736">
                <a:extLst>
                  <a:ext uri="{FF2B5EF4-FFF2-40B4-BE49-F238E27FC236}">
                    <a16:creationId xmlns:a16="http://schemas.microsoft.com/office/drawing/2014/main" id="{E2055447-CB21-81F8-92A0-918A401241C3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38" name="等腰三角形 737">
                  <a:extLst>
                    <a:ext uri="{FF2B5EF4-FFF2-40B4-BE49-F238E27FC236}">
                      <a16:creationId xmlns:a16="http://schemas.microsoft.com/office/drawing/2014/main" id="{D0391DF9-5D7A-687F-D553-65C13F8F24A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39" name="等腰三角形 738">
                  <a:extLst>
                    <a:ext uri="{FF2B5EF4-FFF2-40B4-BE49-F238E27FC236}">
                      <a16:creationId xmlns:a16="http://schemas.microsoft.com/office/drawing/2014/main" id="{ADBED241-3BAE-E02E-9F56-F82B3B4F6B18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40" name="等腰三角形 739">
                  <a:extLst>
                    <a:ext uri="{FF2B5EF4-FFF2-40B4-BE49-F238E27FC236}">
                      <a16:creationId xmlns:a16="http://schemas.microsoft.com/office/drawing/2014/main" id="{D86DED59-7C58-D74F-3A4C-500491753C81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709" name="群組 708">
              <a:extLst>
                <a:ext uri="{FF2B5EF4-FFF2-40B4-BE49-F238E27FC236}">
                  <a16:creationId xmlns:a16="http://schemas.microsoft.com/office/drawing/2014/main" id="{A6299D48-A754-C04C-A9DE-0D7D2758E8F2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723" name="群組 722">
                <a:extLst>
                  <a:ext uri="{FF2B5EF4-FFF2-40B4-BE49-F238E27FC236}">
                    <a16:creationId xmlns:a16="http://schemas.microsoft.com/office/drawing/2014/main" id="{32022910-68E3-21AB-D403-3129256BD5AF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32" name="等腰三角形 731">
                  <a:extLst>
                    <a:ext uri="{FF2B5EF4-FFF2-40B4-BE49-F238E27FC236}">
                      <a16:creationId xmlns:a16="http://schemas.microsoft.com/office/drawing/2014/main" id="{9CC05C16-56B5-03C1-8242-2E91F0615B9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33" name="等腰三角形 732">
                  <a:extLst>
                    <a:ext uri="{FF2B5EF4-FFF2-40B4-BE49-F238E27FC236}">
                      <a16:creationId xmlns:a16="http://schemas.microsoft.com/office/drawing/2014/main" id="{1DD1FBC1-2D62-CBDC-0FC9-F3BD4CB90BDE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34" name="等腰三角形 733">
                  <a:extLst>
                    <a:ext uri="{FF2B5EF4-FFF2-40B4-BE49-F238E27FC236}">
                      <a16:creationId xmlns:a16="http://schemas.microsoft.com/office/drawing/2014/main" id="{E1BD446C-2B4D-6BCD-DF61-19422B2F9EEF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24" name="群組 723">
                <a:extLst>
                  <a:ext uri="{FF2B5EF4-FFF2-40B4-BE49-F238E27FC236}">
                    <a16:creationId xmlns:a16="http://schemas.microsoft.com/office/drawing/2014/main" id="{F3C9B49E-C160-FB3C-4BA4-FAE391744CC7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29" name="等腰三角形 728">
                  <a:extLst>
                    <a:ext uri="{FF2B5EF4-FFF2-40B4-BE49-F238E27FC236}">
                      <a16:creationId xmlns:a16="http://schemas.microsoft.com/office/drawing/2014/main" id="{D1D6D8E2-D0F8-E9F4-0E06-D8EBCFB54E2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30" name="等腰三角形 729">
                  <a:extLst>
                    <a:ext uri="{FF2B5EF4-FFF2-40B4-BE49-F238E27FC236}">
                      <a16:creationId xmlns:a16="http://schemas.microsoft.com/office/drawing/2014/main" id="{695D9B71-53C5-3F3C-507D-780E4F816BF4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31" name="等腰三角形 730">
                  <a:extLst>
                    <a:ext uri="{FF2B5EF4-FFF2-40B4-BE49-F238E27FC236}">
                      <a16:creationId xmlns:a16="http://schemas.microsoft.com/office/drawing/2014/main" id="{C4441E17-DBA0-66F1-4BEB-271F14071057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25" name="群組 724">
                <a:extLst>
                  <a:ext uri="{FF2B5EF4-FFF2-40B4-BE49-F238E27FC236}">
                    <a16:creationId xmlns:a16="http://schemas.microsoft.com/office/drawing/2014/main" id="{F7A6BA4E-1847-38F5-07A6-D90A3ACEF0D5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26" name="等腰三角形 725">
                  <a:extLst>
                    <a:ext uri="{FF2B5EF4-FFF2-40B4-BE49-F238E27FC236}">
                      <a16:creationId xmlns:a16="http://schemas.microsoft.com/office/drawing/2014/main" id="{34BEE669-FC22-A4A7-81D3-EED08616439C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27" name="等腰三角形 726">
                  <a:extLst>
                    <a:ext uri="{FF2B5EF4-FFF2-40B4-BE49-F238E27FC236}">
                      <a16:creationId xmlns:a16="http://schemas.microsoft.com/office/drawing/2014/main" id="{F1BBE47B-22A4-5D6C-A649-460FA6428D80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28" name="等腰三角形 727">
                  <a:extLst>
                    <a:ext uri="{FF2B5EF4-FFF2-40B4-BE49-F238E27FC236}">
                      <a16:creationId xmlns:a16="http://schemas.microsoft.com/office/drawing/2014/main" id="{101F534C-34CB-187B-CC68-509E22F80B60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710" name="群組 709">
              <a:extLst>
                <a:ext uri="{FF2B5EF4-FFF2-40B4-BE49-F238E27FC236}">
                  <a16:creationId xmlns:a16="http://schemas.microsoft.com/office/drawing/2014/main" id="{1D185DBD-2023-D07A-30BD-343B6B4E28A7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711" name="群組 710">
                <a:extLst>
                  <a:ext uri="{FF2B5EF4-FFF2-40B4-BE49-F238E27FC236}">
                    <a16:creationId xmlns:a16="http://schemas.microsoft.com/office/drawing/2014/main" id="{1410F556-41DE-ED3C-BEE7-81D0DDEF3D29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20" name="等腰三角形 719">
                  <a:extLst>
                    <a:ext uri="{FF2B5EF4-FFF2-40B4-BE49-F238E27FC236}">
                      <a16:creationId xmlns:a16="http://schemas.microsoft.com/office/drawing/2014/main" id="{74E1BED6-0FF6-9237-0582-3144D9AFB48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21" name="等腰三角形 720">
                  <a:extLst>
                    <a:ext uri="{FF2B5EF4-FFF2-40B4-BE49-F238E27FC236}">
                      <a16:creationId xmlns:a16="http://schemas.microsoft.com/office/drawing/2014/main" id="{EDECFDD7-F3FB-DE78-EF76-267285A1ACD6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22" name="等腰三角形 721">
                  <a:extLst>
                    <a:ext uri="{FF2B5EF4-FFF2-40B4-BE49-F238E27FC236}">
                      <a16:creationId xmlns:a16="http://schemas.microsoft.com/office/drawing/2014/main" id="{DFB24D0C-7778-8417-5485-98785A7D3FFA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12" name="群組 711">
                <a:extLst>
                  <a:ext uri="{FF2B5EF4-FFF2-40B4-BE49-F238E27FC236}">
                    <a16:creationId xmlns:a16="http://schemas.microsoft.com/office/drawing/2014/main" id="{8FC291B8-77F1-5711-CC26-D236785D5E70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17" name="等腰三角形 716">
                  <a:extLst>
                    <a:ext uri="{FF2B5EF4-FFF2-40B4-BE49-F238E27FC236}">
                      <a16:creationId xmlns:a16="http://schemas.microsoft.com/office/drawing/2014/main" id="{A932DD22-8923-C275-666D-7B9FFE7FE3C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18" name="等腰三角形 717">
                  <a:extLst>
                    <a:ext uri="{FF2B5EF4-FFF2-40B4-BE49-F238E27FC236}">
                      <a16:creationId xmlns:a16="http://schemas.microsoft.com/office/drawing/2014/main" id="{1F53FC48-CD56-F741-04B6-D63201D2E9FD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19" name="等腰三角形 718">
                  <a:extLst>
                    <a:ext uri="{FF2B5EF4-FFF2-40B4-BE49-F238E27FC236}">
                      <a16:creationId xmlns:a16="http://schemas.microsoft.com/office/drawing/2014/main" id="{CF8EA318-2D0B-6D95-598A-E37DC435E279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713" name="群組 712">
                <a:extLst>
                  <a:ext uri="{FF2B5EF4-FFF2-40B4-BE49-F238E27FC236}">
                    <a16:creationId xmlns:a16="http://schemas.microsoft.com/office/drawing/2014/main" id="{8196FBAB-E3EA-6C8D-0D3C-862DC3A5BDE2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714" name="等腰三角形 713">
                  <a:extLst>
                    <a:ext uri="{FF2B5EF4-FFF2-40B4-BE49-F238E27FC236}">
                      <a16:creationId xmlns:a16="http://schemas.microsoft.com/office/drawing/2014/main" id="{B945A39C-A7AF-E20B-DF14-93EC72A1EA2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15" name="等腰三角形 714">
                  <a:extLst>
                    <a:ext uri="{FF2B5EF4-FFF2-40B4-BE49-F238E27FC236}">
                      <a16:creationId xmlns:a16="http://schemas.microsoft.com/office/drawing/2014/main" id="{A77950B5-AADE-4286-9954-2FF86E8F317D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16" name="等腰三角形 715">
                  <a:extLst>
                    <a:ext uri="{FF2B5EF4-FFF2-40B4-BE49-F238E27FC236}">
                      <a16:creationId xmlns:a16="http://schemas.microsoft.com/office/drawing/2014/main" id="{BD5009F6-1F64-4D28-C783-6BFB397BB1DE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831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6DE6965-0CD0-4B10-9E23-B6390CDEF82B}"/>
              </a:ext>
            </a:extLst>
          </p:cNvPr>
          <p:cNvGrpSpPr/>
          <p:nvPr/>
        </p:nvGrpSpPr>
        <p:grpSpPr>
          <a:xfrm>
            <a:off x="855045" y="2549283"/>
            <a:ext cx="3936333" cy="2783110"/>
            <a:chOff x="855045" y="2549283"/>
            <a:chExt cx="3936333" cy="278311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6D819F5-A967-4B45-A037-D85A95D78FC8}"/>
                </a:ext>
              </a:extLst>
            </p:cNvPr>
            <p:cNvGrpSpPr/>
            <p:nvPr/>
          </p:nvGrpSpPr>
          <p:grpSpPr>
            <a:xfrm>
              <a:off x="855045" y="3940839"/>
              <a:ext cx="1968166" cy="1391554"/>
              <a:chOff x="855044" y="2676034"/>
              <a:chExt cx="3757063" cy="2656359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4E95547-4118-4B29-8CFE-AD90BBBE3DC1}"/>
                  </a:ext>
                </a:extLst>
              </p:cNvPr>
              <p:cNvGrpSpPr/>
              <p:nvPr/>
            </p:nvGrpSpPr>
            <p:grpSpPr>
              <a:xfrm>
                <a:off x="855044" y="400421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833F7A44-445C-4872-8603-EEB110E2A768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7" name="等腰三角形 16">
                    <a:extLst>
                      <a:ext uri="{FF2B5EF4-FFF2-40B4-BE49-F238E27FC236}">
                        <a16:creationId xmlns:a16="http://schemas.microsoft.com/office/drawing/2014/main" id="{11C5A188-F58B-40D8-AD20-C340D92D95E2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4" name="等腰三角形 3">
                    <a:extLst>
                      <a:ext uri="{FF2B5EF4-FFF2-40B4-BE49-F238E27FC236}">
                        <a16:creationId xmlns:a16="http://schemas.microsoft.com/office/drawing/2014/main" id="{DF4C71AE-0F48-4C29-82E5-FB0F86411D26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" name="等腰三角形 4">
                    <a:extLst>
                      <a:ext uri="{FF2B5EF4-FFF2-40B4-BE49-F238E27FC236}">
                        <a16:creationId xmlns:a16="http://schemas.microsoft.com/office/drawing/2014/main" id="{914C10E5-D2F0-4F95-8EC7-7A38E3B6CB2C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E85AFC8D-5B8D-4AF4-B44E-ECED96D2D542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21" name="等腰三角形 20">
                    <a:extLst>
                      <a:ext uri="{FF2B5EF4-FFF2-40B4-BE49-F238E27FC236}">
                        <a16:creationId xmlns:a16="http://schemas.microsoft.com/office/drawing/2014/main" id="{49873AEE-4CCA-4A56-918E-B6C08F678CAA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22" name="等腰三角形 21">
                    <a:extLst>
                      <a:ext uri="{FF2B5EF4-FFF2-40B4-BE49-F238E27FC236}">
                        <a16:creationId xmlns:a16="http://schemas.microsoft.com/office/drawing/2014/main" id="{81AAC7E3-FDE9-4F1B-9BF5-D4E5170C1FEB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23" name="等腰三角形 22">
                    <a:extLst>
                      <a:ext uri="{FF2B5EF4-FFF2-40B4-BE49-F238E27FC236}">
                        <a16:creationId xmlns:a16="http://schemas.microsoft.com/office/drawing/2014/main" id="{598E579A-88B4-48F9-B6FE-153B03F5FB25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ED4C5146-E571-435D-A4B8-43D444D23D17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25" name="等腰三角形 24">
                    <a:extLst>
                      <a:ext uri="{FF2B5EF4-FFF2-40B4-BE49-F238E27FC236}">
                        <a16:creationId xmlns:a16="http://schemas.microsoft.com/office/drawing/2014/main" id="{F08EAD31-95DE-442B-8E34-EF771643AC41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26" name="等腰三角形 25">
                    <a:extLst>
                      <a:ext uri="{FF2B5EF4-FFF2-40B4-BE49-F238E27FC236}">
                        <a16:creationId xmlns:a16="http://schemas.microsoft.com/office/drawing/2014/main" id="{862408CF-34FB-443E-874E-64E0D40C9B59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93EAB5F8-8802-4CE2-917B-1C80F8152229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331F262-7418-4639-B962-6FCC620CEF25}"/>
                  </a:ext>
                </a:extLst>
              </p:cNvPr>
              <p:cNvGrpSpPr/>
              <p:nvPr/>
            </p:nvGrpSpPr>
            <p:grpSpPr>
              <a:xfrm>
                <a:off x="2129234" y="267603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73785CA2-1457-4B90-A64A-F7347A484A69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36" name="等腰三角形 35">
                    <a:extLst>
                      <a:ext uri="{FF2B5EF4-FFF2-40B4-BE49-F238E27FC236}">
                        <a16:creationId xmlns:a16="http://schemas.microsoft.com/office/drawing/2014/main" id="{CF23E357-12B1-4150-B2D1-5CD85D3ABED7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7" name="等腰三角形 36">
                    <a:extLst>
                      <a:ext uri="{FF2B5EF4-FFF2-40B4-BE49-F238E27FC236}">
                        <a16:creationId xmlns:a16="http://schemas.microsoft.com/office/drawing/2014/main" id="{072D3BE9-74E9-44EC-A3F7-81D7EBAAEBE8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8" name="等腰三角形 37">
                    <a:extLst>
                      <a:ext uri="{FF2B5EF4-FFF2-40B4-BE49-F238E27FC236}">
                        <a16:creationId xmlns:a16="http://schemas.microsoft.com/office/drawing/2014/main" id="{38AA6A64-6447-4548-9758-D1058728A085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ED28153E-4881-42E2-865F-D3DA8FDF826D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522BCDB3-9AE3-45B2-A894-14EC0921CB67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3F7DE6BF-FB68-455C-A879-FAC3E963EFBE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5" name="等腰三角形 34">
                    <a:extLst>
                      <a:ext uri="{FF2B5EF4-FFF2-40B4-BE49-F238E27FC236}">
                        <a16:creationId xmlns:a16="http://schemas.microsoft.com/office/drawing/2014/main" id="{861F1CB9-DF0B-40C1-AEC4-314A8E253E83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39568DDF-4F34-4A21-984E-725469B20EA5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30" name="等腰三角形 29">
                    <a:extLst>
                      <a:ext uri="{FF2B5EF4-FFF2-40B4-BE49-F238E27FC236}">
                        <a16:creationId xmlns:a16="http://schemas.microsoft.com/office/drawing/2014/main" id="{2ADB6464-1409-4488-BBBE-C582F3F832E6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1" name="等腰三角形 30">
                    <a:extLst>
                      <a:ext uri="{FF2B5EF4-FFF2-40B4-BE49-F238E27FC236}">
                        <a16:creationId xmlns:a16="http://schemas.microsoft.com/office/drawing/2014/main" id="{56B1AA6B-F098-492E-AFE0-2863DEFC32EC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2" name="等腰三角形 31">
                    <a:extLst>
                      <a:ext uri="{FF2B5EF4-FFF2-40B4-BE49-F238E27FC236}">
                        <a16:creationId xmlns:a16="http://schemas.microsoft.com/office/drawing/2014/main" id="{CE1CAC37-19F2-43AB-A1E1-9A1E6A4EF9DD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18A3CA7-B2C4-4DDB-88DF-262622CE67BD}"/>
                  </a:ext>
                </a:extLst>
              </p:cNvPr>
              <p:cNvGrpSpPr/>
              <p:nvPr/>
            </p:nvGrpSpPr>
            <p:grpSpPr>
              <a:xfrm>
                <a:off x="2733576" y="400421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435B2AD-F6A3-427C-8ADD-5EAD2DA1913F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49" name="等腰三角形 48">
                    <a:extLst>
                      <a:ext uri="{FF2B5EF4-FFF2-40B4-BE49-F238E27FC236}">
                        <a16:creationId xmlns:a16="http://schemas.microsoft.com/office/drawing/2014/main" id="{3E71AB9C-DBFC-4C7F-AB37-FFD77204F67B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0" name="等腰三角形 49">
                    <a:extLst>
                      <a:ext uri="{FF2B5EF4-FFF2-40B4-BE49-F238E27FC236}">
                        <a16:creationId xmlns:a16="http://schemas.microsoft.com/office/drawing/2014/main" id="{A483620B-9E83-4F3C-9E80-6BB5AB8FE4A8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E3DFD621-ECCD-4500-98AD-CB5D02CD6708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B42FDBA8-0C36-41DD-89CE-06F3691FDC8C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46" name="等腰三角形 45">
                    <a:extLst>
                      <a:ext uri="{FF2B5EF4-FFF2-40B4-BE49-F238E27FC236}">
                        <a16:creationId xmlns:a16="http://schemas.microsoft.com/office/drawing/2014/main" id="{C13877B9-2A56-4A4C-84F6-A49A301DF61C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47" name="等腰三角形 46">
                    <a:extLst>
                      <a:ext uri="{FF2B5EF4-FFF2-40B4-BE49-F238E27FC236}">
                        <a16:creationId xmlns:a16="http://schemas.microsoft.com/office/drawing/2014/main" id="{4B03F486-91D0-4E10-AF37-BB8E48C89D9F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48" name="等腰三角形 47">
                    <a:extLst>
                      <a:ext uri="{FF2B5EF4-FFF2-40B4-BE49-F238E27FC236}">
                        <a16:creationId xmlns:a16="http://schemas.microsoft.com/office/drawing/2014/main" id="{88DD8A83-929E-4807-B372-D3A1E5D09F26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658ECCEB-F7FA-472B-881C-C73626B5957F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43" name="等腰三角形 42">
                    <a:extLst>
                      <a:ext uri="{FF2B5EF4-FFF2-40B4-BE49-F238E27FC236}">
                        <a16:creationId xmlns:a16="http://schemas.microsoft.com/office/drawing/2014/main" id="{96E7EB00-6D64-4930-8E29-39DD3B00F216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44" name="等腰三角形 43">
                    <a:extLst>
                      <a:ext uri="{FF2B5EF4-FFF2-40B4-BE49-F238E27FC236}">
                        <a16:creationId xmlns:a16="http://schemas.microsoft.com/office/drawing/2014/main" id="{888B11E4-3D61-42CB-BC53-F00C819FC3AD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45" name="等腰三角形 44">
                    <a:extLst>
                      <a:ext uri="{FF2B5EF4-FFF2-40B4-BE49-F238E27FC236}">
                        <a16:creationId xmlns:a16="http://schemas.microsoft.com/office/drawing/2014/main" id="{F6D6829E-4EB6-4737-BBD2-AC4E4FD37AD1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0E74EF0-2ACC-4820-A360-4731ACB933D9}"/>
                </a:ext>
              </a:extLst>
            </p:cNvPr>
            <p:cNvGrpSpPr/>
            <p:nvPr/>
          </p:nvGrpSpPr>
          <p:grpSpPr>
            <a:xfrm>
              <a:off x="2190033" y="2549283"/>
              <a:ext cx="1968166" cy="1391554"/>
              <a:chOff x="855044" y="2676034"/>
              <a:chExt cx="3757063" cy="2656359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6611618E-9A82-4C32-8959-C1B386FAE79E}"/>
                  </a:ext>
                </a:extLst>
              </p:cNvPr>
              <p:cNvGrpSpPr/>
              <p:nvPr/>
            </p:nvGrpSpPr>
            <p:grpSpPr>
              <a:xfrm>
                <a:off x="855044" y="400421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32A9F9B1-D67F-48FD-BAED-C68788256D16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90" name="等腰三角形 89">
                    <a:extLst>
                      <a:ext uri="{FF2B5EF4-FFF2-40B4-BE49-F238E27FC236}">
                        <a16:creationId xmlns:a16="http://schemas.microsoft.com/office/drawing/2014/main" id="{268A7C7B-B3D3-4644-9489-4E752F1661DA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1" name="等腰三角形 90">
                    <a:extLst>
                      <a:ext uri="{FF2B5EF4-FFF2-40B4-BE49-F238E27FC236}">
                        <a16:creationId xmlns:a16="http://schemas.microsoft.com/office/drawing/2014/main" id="{B862DB58-16FF-453C-963B-05E34924303F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2" name="等腰三角形 91">
                    <a:extLst>
                      <a:ext uri="{FF2B5EF4-FFF2-40B4-BE49-F238E27FC236}">
                        <a16:creationId xmlns:a16="http://schemas.microsoft.com/office/drawing/2014/main" id="{016436DE-B88F-405A-8ECA-4E9D23739208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A66BFBC9-D12E-4F42-AD54-773F4FE0ACB2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87" name="等腰三角形 86">
                    <a:extLst>
                      <a:ext uri="{FF2B5EF4-FFF2-40B4-BE49-F238E27FC236}">
                        <a16:creationId xmlns:a16="http://schemas.microsoft.com/office/drawing/2014/main" id="{7DBC6676-DD93-48D9-BB0E-D55232868285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8" name="等腰三角形 87">
                    <a:extLst>
                      <a:ext uri="{FF2B5EF4-FFF2-40B4-BE49-F238E27FC236}">
                        <a16:creationId xmlns:a16="http://schemas.microsoft.com/office/drawing/2014/main" id="{6773DC6A-C872-4562-BABE-8498B33B5176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9" name="等腰三角形 88">
                    <a:extLst>
                      <a:ext uri="{FF2B5EF4-FFF2-40B4-BE49-F238E27FC236}">
                        <a16:creationId xmlns:a16="http://schemas.microsoft.com/office/drawing/2014/main" id="{0253459F-32D1-4F43-91AA-9FE544B82107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5877DA11-D19B-4267-83AB-0B96DB043166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84" name="等腰三角形 83">
                    <a:extLst>
                      <a:ext uri="{FF2B5EF4-FFF2-40B4-BE49-F238E27FC236}">
                        <a16:creationId xmlns:a16="http://schemas.microsoft.com/office/drawing/2014/main" id="{68B0DB59-6F34-4AFF-A5CF-932B9396B4F4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5" name="等腰三角形 84">
                    <a:extLst>
                      <a:ext uri="{FF2B5EF4-FFF2-40B4-BE49-F238E27FC236}">
                        <a16:creationId xmlns:a16="http://schemas.microsoft.com/office/drawing/2014/main" id="{3720AB78-12C7-486C-B917-2A64FC7B0FCE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6" name="等腰三角形 85">
                    <a:extLst>
                      <a:ext uri="{FF2B5EF4-FFF2-40B4-BE49-F238E27FC236}">
                        <a16:creationId xmlns:a16="http://schemas.microsoft.com/office/drawing/2014/main" id="{DE203E7C-F6F6-43DF-A55D-25DCDE193042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5A2285F-6FE5-4783-AC7E-D481A7612C76}"/>
                  </a:ext>
                </a:extLst>
              </p:cNvPr>
              <p:cNvGrpSpPr/>
              <p:nvPr/>
            </p:nvGrpSpPr>
            <p:grpSpPr>
              <a:xfrm>
                <a:off x="2129234" y="267603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C8C7402-58B3-4F4C-92CF-83AFF94629DF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78" name="等腰三角形 77">
                    <a:extLst>
                      <a:ext uri="{FF2B5EF4-FFF2-40B4-BE49-F238E27FC236}">
                        <a16:creationId xmlns:a16="http://schemas.microsoft.com/office/drawing/2014/main" id="{44FD143B-473F-407F-8ED8-59C2B26577D8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9" name="等腰三角形 78">
                    <a:extLst>
                      <a:ext uri="{FF2B5EF4-FFF2-40B4-BE49-F238E27FC236}">
                        <a16:creationId xmlns:a16="http://schemas.microsoft.com/office/drawing/2014/main" id="{F957BD1C-CDEE-4237-8D3E-7641FADA2703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0" name="等腰三角形 79">
                    <a:extLst>
                      <a:ext uri="{FF2B5EF4-FFF2-40B4-BE49-F238E27FC236}">
                        <a16:creationId xmlns:a16="http://schemas.microsoft.com/office/drawing/2014/main" id="{6955FF15-E5C7-450E-8EBE-8322A09982F2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FDD75DF1-5DAF-48F2-AB53-8B18FC854BE8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75" name="等腰三角形 74">
                    <a:extLst>
                      <a:ext uri="{FF2B5EF4-FFF2-40B4-BE49-F238E27FC236}">
                        <a16:creationId xmlns:a16="http://schemas.microsoft.com/office/drawing/2014/main" id="{F9DD9233-DB4D-401F-ABE7-56E93122B5C2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6" name="等腰三角形 75">
                    <a:extLst>
                      <a:ext uri="{FF2B5EF4-FFF2-40B4-BE49-F238E27FC236}">
                        <a16:creationId xmlns:a16="http://schemas.microsoft.com/office/drawing/2014/main" id="{3592627A-B6A1-4B72-ADCC-FC028F9FDC1B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7" name="等腰三角形 76">
                    <a:extLst>
                      <a:ext uri="{FF2B5EF4-FFF2-40B4-BE49-F238E27FC236}">
                        <a16:creationId xmlns:a16="http://schemas.microsoft.com/office/drawing/2014/main" id="{092BBD85-4E3F-45A5-A920-4D93B69711F3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4E0A8835-ABCE-437B-B9AE-3A5916D148DA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72" name="等腰三角形 71">
                    <a:extLst>
                      <a:ext uri="{FF2B5EF4-FFF2-40B4-BE49-F238E27FC236}">
                        <a16:creationId xmlns:a16="http://schemas.microsoft.com/office/drawing/2014/main" id="{8E4EED06-62EC-4BDA-80FC-6D39732E0EC5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3" name="等腰三角形 72">
                    <a:extLst>
                      <a:ext uri="{FF2B5EF4-FFF2-40B4-BE49-F238E27FC236}">
                        <a16:creationId xmlns:a16="http://schemas.microsoft.com/office/drawing/2014/main" id="{20DD0632-79B9-4021-90F8-501FE8087B65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4" name="等腰三角形 73">
                    <a:extLst>
                      <a:ext uri="{FF2B5EF4-FFF2-40B4-BE49-F238E27FC236}">
                        <a16:creationId xmlns:a16="http://schemas.microsoft.com/office/drawing/2014/main" id="{5A4EDD45-69FC-43D6-97D9-068FC068FF85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DAE19D16-BBBD-45BE-9065-69B826B3E758}"/>
                  </a:ext>
                </a:extLst>
              </p:cNvPr>
              <p:cNvGrpSpPr/>
              <p:nvPr/>
            </p:nvGrpSpPr>
            <p:grpSpPr>
              <a:xfrm>
                <a:off x="2733576" y="400421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7B8487D7-626E-47F3-B0EF-8C54DC9FD231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66" name="等腰三角形 65">
                    <a:extLst>
                      <a:ext uri="{FF2B5EF4-FFF2-40B4-BE49-F238E27FC236}">
                        <a16:creationId xmlns:a16="http://schemas.microsoft.com/office/drawing/2014/main" id="{A49A4C26-640E-4FB4-961C-52C9AA69FF6D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7" name="等腰三角形 66">
                    <a:extLst>
                      <a:ext uri="{FF2B5EF4-FFF2-40B4-BE49-F238E27FC236}">
                        <a16:creationId xmlns:a16="http://schemas.microsoft.com/office/drawing/2014/main" id="{603E2684-7D56-4392-B846-57AC6477C69C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8" name="等腰三角形 67">
                    <a:extLst>
                      <a:ext uri="{FF2B5EF4-FFF2-40B4-BE49-F238E27FC236}">
                        <a16:creationId xmlns:a16="http://schemas.microsoft.com/office/drawing/2014/main" id="{FCCBCB71-DF3A-4708-A65F-1F2D73504EDF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5431E5D-E5EB-4B26-898C-BE55D65B4B38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63" name="等腰三角形 62">
                    <a:extLst>
                      <a:ext uri="{FF2B5EF4-FFF2-40B4-BE49-F238E27FC236}">
                        <a16:creationId xmlns:a16="http://schemas.microsoft.com/office/drawing/2014/main" id="{08581312-F786-4DC9-9661-F26D7216D1F0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4" name="等腰三角形 63">
                    <a:extLst>
                      <a:ext uri="{FF2B5EF4-FFF2-40B4-BE49-F238E27FC236}">
                        <a16:creationId xmlns:a16="http://schemas.microsoft.com/office/drawing/2014/main" id="{BA81C92D-D7A2-4CA1-86F7-2E9B95A02E03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5" name="等腰三角形 64">
                    <a:extLst>
                      <a:ext uri="{FF2B5EF4-FFF2-40B4-BE49-F238E27FC236}">
                        <a16:creationId xmlns:a16="http://schemas.microsoft.com/office/drawing/2014/main" id="{AF9470D5-BCDD-4BD2-B7E5-6B78F279DFCB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645A2F6E-8C83-42BC-A697-758930F29F3A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60" name="等腰三角形 59">
                    <a:extLst>
                      <a:ext uri="{FF2B5EF4-FFF2-40B4-BE49-F238E27FC236}">
                        <a16:creationId xmlns:a16="http://schemas.microsoft.com/office/drawing/2014/main" id="{1212C30C-07B7-4428-AA99-91E3003501B8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1" name="等腰三角形 60">
                    <a:extLst>
                      <a:ext uri="{FF2B5EF4-FFF2-40B4-BE49-F238E27FC236}">
                        <a16:creationId xmlns:a16="http://schemas.microsoft.com/office/drawing/2014/main" id="{60CCC097-FD26-4A46-AAD4-CFFFB64CDA5D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2" name="等腰三角形 61">
                    <a:extLst>
                      <a:ext uri="{FF2B5EF4-FFF2-40B4-BE49-F238E27FC236}">
                        <a16:creationId xmlns:a16="http://schemas.microsoft.com/office/drawing/2014/main" id="{407751E6-C298-4EA9-9A79-15ADDB40BE6B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ED6668A9-47E8-4EB2-8D61-4643667A9242}"/>
                </a:ext>
              </a:extLst>
            </p:cNvPr>
            <p:cNvGrpSpPr/>
            <p:nvPr/>
          </p:nvGrpSpPr>
          <p:grpSpPr>
            <a:xfrm>
              <a:off x="2823212" y="3940839"/>
              <a:ext cx="1968166" cy="1391554"/>
              <a:chOff x="855044" y="2676034"/>
              <a:chExt cx="3757063" cy="2656359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CE7A269-E27D-420B-A32E-96208BE496D9}"/>
                  </a:ext>
                </a:extLst>
              </p:cNvPr>
              <p:cNvGrpSpPr/>
              <p:nvPr/>
            </p:nvGrpSpPr>
            <p:grpSpPr>
              <a:xfrm>
                <a:off x="855044" y="400421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EF45DCAE-D393-4C23-9066-ED83067A158B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30" name="等腰三角形 129">
                    <a:extLst>
                      <a:ext uri="{FF2B5EF4-FFF2-40B4-BE49-F238E27FC236}">
                        <a16:creationId xmlns:a16="http://schemas.microsoft.com/office/drawing/2014/main" id="{E0EF7AE6-8BCE-4699-9A64-D47ABF71C68C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31" name="等腰三角形 130">
                    <a:extLst>
                      <a:ext uri="{FF2B5EF4-FFF2-40B4-BE49-F238E27FC236}">
                        <a16:creationId xmlns:a16="http://schemas.microsoft.com/office/drawing/2014/main" id="{07DA9E0E-69FD-4D45-98EA-26E40454E73E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32" name="等腰三角形 131">
                    <a:extLst>
                      <a:ext uri="{FF2B5EF4-FFF2-40B4-BE49-F238E27FC236}">
                        <a16:creationId xmlns:a16="http://schemas.microsoft.com/office/drawing/2014/main" id="{B4E52224-D5D9-4619-B101-514AD044517E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8CC003FE-9A8B-47E5-9EF6-5568A089F280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27" name="等腰三角形 126">
                    <a:extLst>
                      <a:ext uri="{FF2B5EF4-FFF2-40B4-BE49-F238E27FC236}">
                        <a16:creationId xmlns:a16="http://schemas.microsoft.com/office/drawing/2014/main" id="{494D1EF3-507C-433B-9CA0-F2C336AABF36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28" name="等腰三角形 127">
                    <a:extLst>
                      <a:ext uri="{FF2B5EF4-FFF2-40B4-BE49-F238E27FC236}">
                        <a16:creationId xmlns:a16="http://schemas.microsoft.com/office/drawing/2014/main" id="{6ADD0179-AD3D-47CE-8EEB-5A14D35DD342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29" name="等腰三角形 128">
                    <a:extLst>
                      <a:ext uri="{FF2B5EF4-FFF2-40B4-BE49-F238E27FC236}">
                        <a16:creationId xmlns:a16="http://schemas.microsoft.com/office/drawing/2014/main" id="{E846DE11-DC34-4BC5-9C7F-58BC2D0AD4C4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DD1F6327-9588-44BA-8BBD-CC8CE20127A7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24" name="等腰三角形 123">
                    <a:extLst>
                      <a:ext uri="{FF2B5EF4-FFF2-40B4-BE49-F238E27FC236}">
                        <a16:creationId xmlns:a16="http://schemas.microsoft.com/office/drawing/2014/main" id="{424A910D-57A5-4C07-8381-9BF212C6FCF6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25" name="等腰三角形 124">
                    <a:extLst>
                      <a:ext uri="{FF2B5EF4-FFF2-40B4-BE49-F238E27FC236}">
                        <a16:creationId xmlns:a16="http://schemas.microsoft.com/office/drawing/2014/main" id="{C8DB3858-60D8-4091-A734-E38DFE9A2335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26" name="等腰三角形 125">
                    <a:extLst>
                      <a:ext uri="{FF2B5EF4-FFF2-40B4-BE49-F238E27FC236}">
                        <a16:creationId xmlns:a16="http://schemas.microsoft.com/office/drawing/2014/main" id="{C45847D4-488E-4517-99D9-3360BD87C385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9D3798A1-D21D-42FD-8717-449AB2A68B06}"/>
                  </a:ext>
                </a:extLst>
              </p:cNvPr>
              <p:cNvGrpSpPr/>
              <p:nvPr/>
            </p:nvGrpSpPr>
            <p:grpSpPr>
              <a:xfrm>
                <a:off x="2129234" y="267603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2A103359-26EB-431B-981C-E4C6D83A6DC4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18" name="等腰三角形 117">
                    <a:extLst>
                      <a:ext uri="{FF2B5EF4-FFF2-40B4-BE49-F238E27FC236}">
                        <a16:creationId xmlns:a16="http://schemas.microsoft.com/office/drawing/2014/main" id="{8CC46AAD-5ED1-4586-8590-2549D055BD80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19" name="等腰三角形 118">
                    <a:extLst>
                      <a:ext uri="{FF2B5EF4-FFF2-40B4-BE49-F238E27FC236}">
                        <a16:creationId xmlns:a16="http://schemas.microsoft.com/office/drawing/2014/main" id="{05C2716B-B860-4B45-9990-59366F4F0563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20" name="等腰三角形 119">
                    <a:extLst>
                      <a:ext uri="{FF2B5EF4-FFF2-40B4-BE49-F238E27FC236}">
                        <a16:creationId xmlns:a16="http://schemas.microsoft.com/office/drawing/2014/main" id="{8060B802-9B76-44A9-B93D-DCB8316499DD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7CDAE8E0-4617-4179-B9AA-EE129645446D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15" name="等腰三角形 114">
                    <a:extLst>
                      <a:ext uri="{FF2B5EF4-FFF2-40B4-BE49-F238E27FC236}">
                        <a16:creationId xmlns:a16="http://schemas.microsoft.com/office/drawing/2014/main" id="{98F3AFD6-1D48-4A07-A749-13A28E7BC764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16" name="等腰三角形 115">
                    <a:extLst>
                      <a:ext uri="{FF2B5EF4-FFF2-40B4-BE49-F238E27FC236}">
                        <a16:creationId xmlns:a16="http://schemas.microsoft.com/office/drawing/2014/main" id="{66C7FD96-6B8D-4CC0-8013-855EAF54CB4F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17" name="等腰三角形 116">
                    <a:extLst>
                      <a:ext uri="{FF2B5EF4-FFF2-40B4-BE49-F238E27FC236}">
                        <a16:creationId xmlns:a16="http://schemas.microsoft.com/office/drawing/2014/main" id="{C36577F4-A524-4130-997B-FDF49F49E90C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70D44A3-C046-4E7C-8F8D-911EBCE6F647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12" name="等腰三角形 111">
                    <a:extLst>
                      <a:ext uri="{FF2B5EF4-FFF2-40B4-BE49-F238E27FC236}">
                        <a16:creationId xmlns:a16="http://schemas.microsoft.com/office/drawing/2014/main" id="{81E87E5D-10C5-4474-9472-335B0AA75B13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13" name="等腰三角形 112">
                    <a:extLst>
                      <a:ext uri="{FF2B5EF4-FFF2-40B4-BE49-F238E27FC236}">
                        <a16:creationId xmlns:a16="http://schemas.microsoft.com/office/drawing/2014/main" id="{6A6243AC-AE39-457F-ACA8-9FCE7CF155A4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14" name="等腰三角形 113">
                    <a:extLst>
                      <a:ext uri="{FF2B5EF4-FFF2-40B4-BE49-F238E27FC236}">
                        <a16:creationId xmlns:a16="http://schemas.microsoft.com/office/drawing/2014/main" id="{18D3C6BB-FAAC-4835-9C5E-0BA7465C6A9C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CB8CF2B8-3F90-4A80-8CD5-9B5272C9031F}"/>
                  </a:ext>
                </a:extLst>
              </p:cNvPr>
              <p:cNvGrpSpPr/>
              <p:nvPr/>
            </p:nvGrpSpPr>
            <p:grpSpPr>
              <a:xfrm>
                <a:off x="2733576" y="4004214"/>
                <a:ext cx="1878531" cy="1328179"/>
                <a:chOff x="855044" y="2560318"/>
                <a:chExt cx="3920728" cy="2772076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851B9780-0780-477F-B6B9-E0A03C439F55}"/>
                    </a:ext>
                  </a:extLst>
                </p:cNvPr>
                <p:cNvGrpSpPr/>
                <p:nvPr/>
              </p:nvGrpSpPr>
              <p:grpSpPr>
                <a:xfrm>
                  <a:off x="855044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06" name="等腰三角形 105">
                    <a:extLst>
                      <a:ext uri="{FF2B5EF4-FFF2-40B4-BE49-F238E27FC236}">
                        <a16:creationId xmlns:a16="http://schemas.microsoft.com/office/drawing/2014/main" id="{57C9B9F3-092E-4793-917C-176F39A480A2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07" name="等腰三角形 106">
                    <a:extLst>
                      <a:ext uri="{FF2B5EF4-FFF2-40B4-BE49-F238E27FC236}">
                        <a16:creationId xmlns:a16="http://schemas.microsoft.com/office/drawing/2014/main" id="{BD221D73-1744-4EDA-94F4-D14425EE64F0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08" name="等腰三角形 107">
                    <a:extLst>
                      <a:ext uri="{FF2B5EF4-FFF2-40B4-BE49-F238E27FC236}">
                        <a16:creationId xmlns:a16="http://schemas.microsoft.com/office/drawing/2014/main" id="{DD228EE3-646A-4C58-83DB-423A527D9498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B582941B-AC28-437A-BAC9-C5A671BB2A17}"/>
                    </a:ext>
                  </a:extLst>
                </p:cNvPr>
                <p:cNvGrpSpPr/>
                <p:nvPr/>
              </p:nvGrpSpPr>
              <p:grpSpPr>
                <a:xfrm>
                  <a:off x="2184740" y="2560318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03" name="等腰三角形 102">
                    <a:extLst>
                      <a:ext uri="{FF2B5EF4-FFF2-40B4-BE49-F238E27FC236}">
                        <a16:creationId xmlns:a16="http://schemas.microsoft.com/office/drawing/2014/main" id="{B3A1276E-8FD7-4765-806E-08ACFA6A20DD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04" name="等腰三角形 103">
                    <a:extLst>
                      <a:ext uri="{FF2B5EF4-FFF2-40B4-BE49-F238E27FC236}">
                        <a16:creationId xmlns:a16="http://schemas.microsoft.com/office/drawing/2014/main" id="{04AF4CF3-45BC-459D-8097-DCD33F1F323C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05" name="等腰三角形 104">
                    <a:extLst>
                      <a:ext uri="{FF2B5EF4-FFF2-40B4-BE49-F238E27FC236}">
                        <a16:creationId xmlns:a16="http://schemas.microsoft.com/office/drawing/2014/main" id="{B0D2078F-B4F5-4815-B2CB-1546B76D1149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544699BF-0D10-4D9B-80C4-9B7ECB631294}"/>
                    </a:ext>
                  </a:extLst>
                </p:cNvPr>
                <p:cNvGrpSpPr/>
                <p:nvPr/>
              </p:nvGrpSpPr>
              <p:grpSpPr>
                <a:xfrm>
                  <a:off x="2815408" y="3946356"/>
                  <a:ext cx="1960364" cy="1386038"/>
                  <a:chOff x="1499937" y="4109986"/>
                  <a:chExt cx="1960364" cy="1386038"/>
                </a:xfrm>
              </p:grpSpPr>
              <p:sp>
                <p:nvSpPr>
                  <p:cNvPr id="100" name="等腰三角形 99">
                    <a:extLst>
                      <a:ext uri="{FF2B5EF4-FFF2-40B4-BE49-F238E27FC236}">
                        <a16:creationId xmlns:a16="http://schemas.microsoft.com/office/drawing/2014/main" id="{79BDCB09-8DCF-481D-B1F9-BBD8C2FC1018}"/>
                      </a:ext>
                    </a:extLst>
                  </p:cNvPr>
                  <p:cNvSpPr/>
                  <p:nvPr/>
                </p:nvSpPr>
                <p:spPr>
                  <a:xfrm>
                    <a:off x="1499937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01" name="等腰三角形 100">
                    <a:extLst>
                      <a:ext uri="{FF2B5EF4-FFF2-40B4-BE49-F238E27FC236}">
                        <a16:creationId xmlns:a16="http://schemas.microsoft.com/office/drawing/2014/main" id="{A3A530AE-E20B-4462-915C-384B806FE60D}"/>
                      </a:ext>
                    </a:extLst>
                  </p:cNvPr>
                  <p:cNvSpPr/>
                  <p:nvPr/>
                </p:nvSpPr>
                <p:spPr>
                  <a:xfrm>
                    <a:off x="2164785" y="410998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02" name="等腰三角形 101">
                    <a:extLst>
                      <a:ext uri="{FF2B5EF4-FFF2-40B4-BE49-F238E27FC236}">
                        <a16:creationId xmlns:a16="http://schemas.microsoft.com/office/drawing/2014/main" id="{52EBED91-4197-41F0-8276-E728961F2CED}"/>
                      </a:ext>
                    </a:extLst>
                  </p:cNvPr>
                  <p:cNvSpPr/>
                  <p:nvPr/>
                </p:nvSpPr>
                <p:spPr>
                  <a:xfrm>
                    <a:off x="2480119" y="480300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62E641A-14A0-C6C5-B879-469A391C690F}"/>
              </a:ext>
            </a:extLst>
          </p:cNvPr>
          <p:cNvGrpSpPr/>
          <p:nvPr/>
        </p:nvGrpSpPr>
        <p:grpSpPr>
          <a:xfrm>
            <a:off x="7542930" y="4022786"/>
            <a:ext cx="1929062" cy="1363907"/>
            <a:chOff x="7542929" y="3200712"/>
            <a:chExt cx="3091775" cy="2185982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BDC1943-1B7E-02F1-DCDB-7E8368853252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594" name="群組 593">
                <a:extLst>
                  <a:ext uri="{FF2B5EF4-FFF2-40B4-BE49-F238E27FC236}">
                    <a16:creationId xmlns:a16="http://schemas.microsoft.com/office/drawing/2014/main" id="{5D33FEE9-6FD3-CD7D-6570-DBA414314767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03" name="等腰三角形 602">
                  <a:extLst>
                    <a:ext uri="{FF2B5EF4-FFF2-40B4-BE49-F238E27FC236}">
                      <a16:creationId xmlns:a16="http://schemas.microsoft.com/office/drawing/2014/main" id="{11ED6FC6-4C4E-AE35-2765-526D8D83AA3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5" name="等腰三角形 604">
                  <a:extLst>
                    <a:ext uri="{FF2B5EF4-FFF2-40B4-BE49-F238E27FC236}">
                      <a16:creationId xmlns:a16="http://schemas.microsoft.com/office/drawing/2014/main" id="{5D87058C-481A-E174-0D01-12D1C1845ABA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6" name="等腰三角形 605">
                  <a:extLst>
                    <a:ext uri="{FF2B5EF4-FFF2-40B4-BE49-F238E27FC236}">
                      <a16:creationId xmlns:a16="http://schemas.microsoft.com/office/drawing/2014/main" id="{86182729-2AED-8B31-ACC2-F33DC6716589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95" name="群組 594">
                <a:extLst>
                  <a:ext uri="{FF2B5EF4-FFF2-40B4-BE49-F238E27FC236}">
                    <a16:creationId xmlns:a16="http://schemas.microsoft.com/office/drawing/2014/main" id="{50C53627-2F17-BB6D-B857-F64D9C79E7B8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00" name="等腰三角形 599">
                  <a:extLst>
                    <a:ext uri="{FF2B5EF4-FFF2-40B4-BE49-F238E27FC236}">
                      <a16:creationId xmlns:a16="http://schemas.microsoft.com/office/drawing/2014/main" id="{8CF74F3E-3FDE-7F32-F099-E7B921FE7A10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1" name="等腰三角形 600">
                  <a:extLst>
                    <a:ext uri="{FF2B5EF4-FFF2-40B4-BE49-F238E27FC236}">
                      <a16:creationId xmlns:a16="http://schemas.microsoft.com/office/drawing/2014/main" id="{6AB29171-1459-298F-CE3F-1A85545164B3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2" name="等腰三角形 601">
                  <a:extLst>
                    <a:ext uri="{FF2B5EF4-FFF2-40B4-BE49-F238E27FC236}">
                      <a16:creationId xmlns:a16="http://schemas.microsoft.com/office/drawing/2014/main" id="{7F6C1A1A-974B-A156-BA23-AFE8AF3A5DD0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96" name="群組 595">
                <a:extLst>
                  <a:ext uri="{FF2B5EF4-FFF2-40B4-BE49-F238E27FC236}">
                    <a16:creationId xmlns:a16="http://schemas.microsoft.com/office/drawing/2014/main" id="{3529DEFB-5984-8268-1C5E-03A8A674AE88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97" name="等腰三角形 596">
                  <a:extLst>
                    <a:ext uri="{FF2B5EF4-FFF2-40B4-BE49-F238E27FC236}">
                      <a16:creationId xmlns:a16="http://schemas.microsoft.com/office/drawing/2014/main" id="{C365F9DE-D8C9-64B6-A776-E4E7F11B3F81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8" name="等腰三角形 597">
                  <a:extLst>
                    <a:ext uri="{FF2B5EF4-FFF2-40B4-BE49-F238E27FC236}">
                      <a16:creationId xmlns:a16="http://schemas.microsoft.com/office/drawing/2014/main" id="{DC5986D5-08EE-E99D-0B86-BA3951202C74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9" name="等腰三角形 598">
                  <a:extLst>
                    <a:ext uri="{FF2B5EF4-FFF2-40B4-BE49-F238E27FC236}">
                      <a16:creationId xmlns:a16="http://schemas.microsoft.com/office/drawing/2014/main" id="{A48B19F6-5526-B1FA-DA25-FA1836771ED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FF162DF-F2DB-17BE-94B6-8E2327D693E3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582" name="群組 581">
                <a:extLst>
                  <a:ext uri="{FF2B5EF4-FFF2-40B4-BE49-F238E27FC236}">
                    <a16:creationId xmlns:a16="http://schemas.microsoft.com/office/drawing/2014/main" id="{77FAA3FE-5596-2AA6-6E2C-F0E7B1593515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91" name="等腰三角形 590">
                  <a:extLst>
                    <a:ext uri="{FF2B5EF4-FFF2-40B4-BE49-F238E27FC236}">
                      <a16:creationId xmlns:a16="http://schemas.microsoft.com/office/drawing/2014/main" id="{E9653C29-EE0A-DC20-CB81-DDFE02CA098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2" name="等腰三角形 591">
                  <a:extLst>
                    <a:ext uri="{FF2B5EF4-FFF2-40B4-BE49-F238E27FC236}">
                      <a16:creationId xmlns:a16="http://schemas.microsoft.com/office/drawing/2014/main" id="{B00A4F1A-90AC-71A6-8629-CD85A30224ED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3" name="等腰三角形 592">
                  <a:extLst>
                    <a:ext uri="{FF2B5EF4-FFF2-40B4-BE49-F238E27FC236}">
                      <a16:creationId xmlns:a16="http://schemas.microsoft.com/office/drawing/2014/main" id="{839085A2-4DD1-24A1-E691-AE65349AE27F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83" name="群組 582">
                <a:extLst>
                  <a:ext uri="{FF2B5EF4-FFF2-40B4-BE49-F238E27FC236}">
                    <a16:creationId xmlns:a16="http://schemas.microsoft.com/office/drawing/2014/main" id="{3C653594-2335-8054-4ADB-9E0E657DD253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8" name="等腰三角形 587">
                  <a:extLst>
                    <a:ext uri="{FF2B5EF4-FFF2-40B4-BE49-F238E27FC236}">
                      <a16:creationId xmlns:a16="http://schemas.microsoft.com/office/drawing/2014/main" id="{B24BD0A0-93C2-3EF2-FA56-47917CEE08DB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9" name="等腰三角形 588">
                  <a:extLst>
                    <a:ext uri="{FF2B5EF4-FFF2-40B4-BE49-F238E27FC236}">
                      <a16:creationId xmlns:a16="http://schemas.microsoft.com/office/drawing/2014/main" id="{7EBFB362-8376-0429-6952-CDA8E10426F2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90" name="等腰三角形 589">
                  <a:extLst>
                    <a:ext uri="{FF2B5EF4-FFF2-40B4-BE49-F238E27FC236}">
                      <a16:creationId xmlns:a16="http://schemas.microsoft.com/office/drawing/2014/main" id="{E9A06197-E703-73C3-FB95-B93A488283D6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584" name="群組 583">
                <a:extLst>
                  <a:ext uri="{FF2B5EF4-FFF2-40B4-BE49-F238E27FC236}">
                    <a16:creationId xmlns:a16="http://schemas.microsoft.com/office/drawing/2014/main" id="{6E5C4251-9EF1-018C-84AB-F6D27A076A26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85" name="等腰三角形 584">
                  <a:extLst>
                    <a:ext uri="{FF2B5EF4-FFF2-40B4-BE49-F238E27FC236}">
                      <a16:creationId xmlns:a16="http://schemas.microsoft.com/office/drawing/2014/main" id="{22C19DA7-F3E4-1D76-7B4A-4C4D4235ABA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6" name="等腰三角形 585">
                  <a:extLst>
                    <a:ext uri="{FF2B5EF4-FFF2-40B4-BE49-F238E27FC236}">
                      <a16:creationId xmlns:a16="http://schemas.microsoft.com/office/drawing/2014/main" id="{8823E9AC-6487-DF67-2A83-98D818E319E7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7" name="等腰三角形 586">
                  <a:extLst>
                    <a:ext uri="{FF2B5EF4-FFF2-40B4-BE49-F238E27FC236}">
                      <a16:creationId xmlns:a16="http://schemas.microsoft.com/office/drawing/2014/main" id="{626BF777-6FDF-8971-75C9-2E06B451FEA4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F617661-69B3-F143-D1FE-E2AA80C3A909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3E3EF050-97E3-A4C3-9527-92AD37E04056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79" name="等腰三角形 578">
                  <a:extLst>
                    <a:ext uri="{FF2B5EF4-FFF2-40B4-BE49-F238E27FC236}">
                      <a16:creationId xmlns:a16="http://schemas.microsoft.com/office/drawing/2014/main" id="{DB25DE2A-685C-1734-253C-EE87F623EB0B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0" name="等腰三角形 579">
                  <a:extLst>
                    <a:ext uri="{FF2B5EF4-FFF2-40B4-BE49-F238E27FC236}">
                      <a16:creationId xmlns:a16="http://schemas.microsoft.com/office/drawing/2014/main" id="{3620BD77-601D-8B81-7EE0-E49477CB36CE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81" name="等腰三角形 580">
                  <a:extLst>
                    <a:ext uri="{FF2B5EF4-FFF2-40B4-BE49-F238E27FC236}">
                      <a16:creationId xmlns:a16="http://schemas.microsoft.com/office/drawing/2014/main" id="{1244AE11-5F04-BC9C-D1DB-5F611A57379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48983952-3CEE-CD0E-C562-AE4EF580F92E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576" name="等腰三角形 575">
                  <a:extLst>
                    <a:ext uri="{FF2B5EF4-FFF2-40B4-BE49-F238E27FC236}">
                      <a16:creationId xmlns:a16="http://schemas.microsoft.com/office/drawing/2014/main" id="{84E584A0-99EF-117F-2528-0836CAE6CA1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77" name="等腰三角形 576">
                  <a:extLst>
                    <a:ext uri="{FF2B5EF4-FFF2-40B4-BE49-F238E27FC236}">
                      <a16:creationId xmlns:a16="http://schemas.microsoft.com/office/drawing/2014/main" id="{F85709F2-C864-0C2F-F15E-F41D58E47B9F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578" name="等腰三角形 577">
                  <a:extLst>
                    <a:ext uri="{FF2B5EF4-FFF2-40B4-BE49-F238E27FC236}">
                      <a16:creationId xmlns:a16="http://schemas.microsoft.com/office/drawing/2014/main" id="{4B9ADDFA-A908-3A82-31A9-CF02762D9D7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46FDAC53-F62E-E7D5-8036-5A7C34F0C63E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71FC63C3-0183-298B-E23A-045DDAB89C4B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" name="等腰三角形 14">
                  <a:extLst>
                    <a:ext uri="{FF2B5EF4-FFF2-40B4-BE49-F238E27FC236}">
                      <a16:creationId xmlns:a16="http://schemas.microsoft.com/office/drawing/2014/main" id="{A83CFF14-ACC5-20DC-2564-2DA566A4A884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584387F9-5921-48C2-EBA1-AF3DC23A4D8D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607" name="群組 606">
            <a:extLst>
              <a:ext uri="{FF2B5EF4-FFF2-40B4-BE49-F238E27FC236}">
                <a16:creationId xmlns:a16="http://schemas.microsoft.com/office/drawing/2014/main" id="{EBCBCA7E-99D8-34E4-B40D-FC6584F18E14}"/>
              </a:ext>
            </a:extLst>
          </p:cNvPr>
          <p:cNvGrpSpPr/>
          <p:nvPr/>
        </p:nvGrpSpPr>
        <p:grpSpPr>
          <a:xfrm>
            <a:off x="8851395" y="2658877"/>
            <a:ext cx="1929062" cy="1363907"/>
            <a:chOff x="7542929" y="3200712"/>
            <a:chExt cx="3091775" cy="2185982"/>
          </a:xfrm>
        </p:grpSpPr>
        <p:grpSp>
          <p:nvGrpSpPr>
            <p:cNvPr id="608" name="群組 607">
              <a:extLst>
                <a:ext uri="{FF2B5EF4-FFF2-40B4-BE49-F238E27FC236}">
                  <a16:creationId xmlns:a16="http://schemas.microsoft.com/office/drawing/2014/main" id="{26127A36-B211-C9C1-1558-FFC14396F0BA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635" name="群組 634">
                <a:extLst>
                  <a:ext uri="{FF2B5EF4-FFF2-40B4-BE49-F238E27FC236}">
                    <a16:creationId xmlns:a16="http://schemas.microsoft.com/office/drawing/2014/main" id="{A09E5F64-884C-B973-579A-9672BF245C44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37" name="等腰三角形 136">
                  <a:extLst>
                    <a:ext uri="{FF2B5EF4-FFF2-40B4-BE49-F238E27FC236}">
                      <a16:creationId xmlns:a16="http://schemas.microsoft.com/office/drawing/2014/main" id="{9F24082A-E859-603E-24A5-60D237F29CA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8" name="等腰三角形 137">
                  <a:extLst>
                    <a:ext uri="{FF2B5EF4-FFF2-40B4-BE49-F238E27FC236}">
                      <a16:creationId xmlns:a16="http://schemas.microsoft.com/office/drawing/2014/main" id="{713CBF45-C6A4-3F84-6DD8-2210BADE37F7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3C9DBE3F-3D98-5B68-49A9-730949E991B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36" name="群組 635">
                <a:extLst>
                  <a:ext uri="{FF2B5EF4-FFF2-40B4-BE49-F238E27FC236}">
                    <a16:creationId xmlns:a16="http://schemas.microsoft.com/office/drawing/2014/main" id="{F7AD1AD5-9517-0CA9-EEB1-230C0906D3D9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34" name="等腰三角形 133">
                  <a:extLst>
                    <a:ext uri="{FF2B5EF4-FFF2-40B4-BE49-F238E27FC236}">
                      <a16:creationId xmlns:a16="http://schemas.microsoft.com/office/drawing/2014/main" id="{23ED5702-DEB0-A0F7-F7B3-091CC011BEF1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5" name="等腰三角形 134">
                  <a:extLst>
                    <a:ext uri="{FF2B5EF4-FFF2-40B4-BE49-F238E27FC236}">
                      <a16:creationId xmlns:a16="http://schemas.microsoft.com/office/drawing/2014/main" id="{5AB2A2D6-3D00-4B8B-F823-E191312A5F7B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6" name="等腰三角形 135">
                  <a:extLst>
                    <a:ext uri="{FF2B5EF4-FFF2-40B4-BE49-F238E27FC236}">
                      <a16:creationId xmlns:a16="http://schemas.microsoft.com/office/drawing/2014/main" id="{B13496D7-1946-9BE9-F241-DB3CC0758654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37" name="群組 636">
                <a:extLst>
                  <a:ext uri="{FF2B5EF4-FFF2-40B4-BE49-F238E27FC236}">
                    <a16:creationId xmlns:a16="http://schemas.microsoft.com/office/drawing/2014/main" id="{76AD290E-15B5-2519-C4C7-24912150F021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38" name="等腰三角形 637">
                  <a:extLst>
                    <a:ext uri="{FF2B5EF4-FFF2-40B4-BE49-F238E27FC236}">
                      <a16:creationId xmlns:a16="http://schemas.microsoft.com/office/drawing/2014/main" id="{D1F5268F-2942-E0FB-6F85-5017B79308D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9" name="等腰三角形 638">
                  <a:extLst>
                    <a:ext uri="{FF2B5EF4-FFF2-40B4-BE49-F238E27FC236}">
                      <a16:creationId xmlns:a16="http://schemas.microsoft.com/office/drawing/2014/main" id="{1F8317B4-59A2-4528-25ED-62D4B0524736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33" name="等腰三角形 132">
                  <a:extLst>
                    <a:ext uri="{FF2B5EF4-FFF2-40B4-BE49-F238E27FC236}">
                      <a16:creationId xmlns:a16="http://schemas.microsoft.com/office/drawing/2014/main" id="{BE1B3901-68DA-F22E-3968-B82F3FE80A78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609" name="群組 608">
              <a:extLst>
                <a:ext uri="{FF2B5EF4-FFF2-40B4-BE49-F238E27FC236}">
                  <a16:creationId xmlns:a16="http://schemas.microsoft.com/office/drawing/2014/main" id="{AC5034EC-0DCC-FC94-8F85-BF2619301F41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623" name="群組 622">
                <a:extLst>
                  <a:ext uri="{FF2B5EF4-FFF2-40B4-BE49-F238E27FC236}">
                    <a16:creationId xmlns:a16="http://schemas.microsoft.com/office/drawing/2014/main" id="{8F8F41D8-6273-00C2-3459-4B6D097A88FB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32" name="等腰三角形 631">
                  <a:extLst>
                    <a:ext uri="{FF2B5EF4-FFF2-40B4-BE49-F238E27FC236}">
                      <a16:creationId xmlns:a16="http://schemas.microsoft.com/office/drawing/2014/main" id="{54B3D0C4-7620-BB89-8C0E-2FF187A4FF09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3" name="等腰三角形 632">
                  <a:extLst>
                    <a:ext uri="{FF2B5EF4-FFF2-40B4-BE49-F238E27FC236}">
                      <a16:creationId xmlns:a16="http://schemas.microsoft.com/office/drawing/2014/main" id="{D015C836-FC26-31C1-2E7B-1F62FAFF6851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4" name="等腰三角形 633">
                  <a:extLst>
                    <a:ext uri="{FF2B5EF4-FFF2-40B4-BE49-F238E27FC236}">
                      <a16:creationId xmlns:a16="http://schemas.microsoft.com/office/drawing/2014/main" id="{57A9FC5F-31BF-1A7F-96BC-352C8AF7456B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24" name="群組 623">
                <a:extLst>
                  <a:ext uri="{FF2B5EF4-FFF2-40B4-BE49-F238E27FC236}">
                    <a16:creationId xmlns:a16="http://schemas.microsoft.com/office/drawing/2014/main" id="{FCC10328-EA00-90DC-E839-A8559D4ECD5F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29" name="等腰三角形 628">
                  <a:extLst>
                    <a:ext uri="{FF2B5EF4-FFF2-40B4-BE49-F238E27FC236}">
                      <a16:creationId xmlns:a16="http://schemas.microsoft.com/office/drawing/2014/main" id="{44784BDB-0A9D-A42A-544C-3666CFD65858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0" name="等腰三角形 629">
                  <a:extLst>
                    <a:ext uri="{FF2B5EF4-FFF2-40B4-BE49-F238E27FC236}">
                      <a16:creationId xmlns:a16="http://schemas.microsoft.com/office/drawing/2014/main" id="{365DF534-B54A-8AC4-986B-6505AD061357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31" name="等腰三角形 630">
                  <a:extLst>
                    <a:ext uri="{FF2B5EF4-FFF2-40B4-BE49-F238E27FC236}">
                      <a16:creationId xmlns:a16="http://schemas.microsoft.com/office/drawing/2014/main" id="{73E257C7-5DA6-26F5-B0E0-FC2B0BC57A1C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25" name="群組 624">
                <a:extLst>
                  <a:ext uri="{FF2B5EF4-FFF2-40B4-BE49-F238E27FC236}">
                    <a16:creationId xmlns:a16="http://schemas.microsoft.com/office/drawing/2014/main" id="{4EF362DA-7138-06FC-F816-5D56C24994AB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26" name="等腰三角形 625">
                  <a:extLst>
                    <a:ext uri="{FF2B5EF4-FFF2-40B4-BE49-F238E27FC236}">
                      <a16:creationId xmlns:a16="http://schemas.microsoft.com/office/drawing/2014/main" id="{BD543BC2-2669-69D9-94DA-2EE31E744690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7" name="等腰三角形 626">
                  <a:extLst>
                    <a:ext uri="{FF2B5EF4-FFF2-40B4-BE49-F238E27FC236}">
                      <a16:creationId xmlns:a16="http://schemas.microsoft.com/office/drawing/2014/main" id="{C5126747-D1CA-4CA5-6612-AE21E99245B8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8" name="等腰三角形 627">
                  <a:extLst>
                    <a:ext uri="{FF2B5EF4-FFF2-40B4-BE49-F238E27FC236}">
                      <a16:creationId xmlns:a16="http://schemas.microsoft.com/office/drawing/2014/main" id="{ACB4606D-C18B-DF85-273B-DC43A9594EC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610" name="群組 609">
              <a:extLst>
                <a:ext uri="{FF2B5EF4-FFF2-40B4-BE49-F238E27FC236}">
                  <a16:creationId xmlns:a16="http://schemas.microsoft.com/office/drawing/2014/main" id="{8D3DB493-B0BA-893F-4738-11A6B407E01C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611" name="群組 610">
                <a:extLst>
                  <a:ext uri="{FF2B5EF4-FFF2-40B4-BE49-F238E27FC236}">
                    <a16:creationId xmlns:a16="http://schemas.microsoft.com/office/drawing/2014/main" id="{92ED1DEA-78A1-0224-58B8-A8C496C2D01D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20" name="等腰三角形 619">
                  <a:extLst>
                    <a:ext uri="{FF2B5EF4-FFF2-40B4-BE49-F238E27FC236}">
                      <a16:creationId xmlns:a16="http://schemas.microsoft.com/office/drawing/2014/main" id="{B62B7146-CA92-D07B-7F54-A25ED45FC634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1" name="等腰三角形 620">
                  <a:extLst>
                    <a:ext uri="{FF2B5EF4-FFF2-40B4-BE49-F238E27FC236}">
                      <a16:creationId xmlns:a16="http://schemas.microsoft.com/office/drawing/2014/main" id="{75DC04A5-71E8-B5CD-9EA4-781CABFEFB73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22" name="等腰三角形 621">
                  <a:extLst>
                    <a:ext uri="{FF2B5EF4-FFF2-40B4-BE49-F238E27FC236}">
                      <a16:creationId xmlns:a16="http://schemas.microsoft.com/office/drawing/2014/main" id="{B99EEE84-79CE-C241-C179-72F435B27B06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12" name="群組 611">
                <a:extLst>
                  <a:ext uri="{FF2B5EF4-FFF2-40B4-BE49-F238E27FC236}">
                    <a16:creationId xmlns:a16="http://schemas.microsoft.com/office/drawing/2014/main" id="{CC4E40AD-E82C-1D72-22D0-5A6D18F3319F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17" name="等腰三角形 616">
                  <a:extLst>
                    <a:ext uri="{FF2B5EF4-FFF2-40B4-BE49-F238E27FC236}">
                      <a16:creationId xmlns:a16="http://schemas.microsoft.com/office/drawing/2014/main" id="{D46BE8D0-49DC-0F44-5A4D-2394C778D8A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8" name="等腰三角形 617">
                  <a:extLst>
                    <a:ext uri="{FF2B5EF4-FFF2-40B4-BE49-F238E27FC236}">
                      <a16:creationId xmlns:a16="http://schemas.microsoft.com/office/drawing/2014/main" id="{EAE27A58-52B3-B48C-5D0B-74ADAF6A9D09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9" name="等腰三角形 618">
                  <a:extLst>
                    <a:ext uri="{FF2B5EF4-FFF2-40B4-BE49-F238E27FC236}">
                      <a16:creationId xmlns:a16="http://schemas.microsoft.com/office/drawing/2014/main" id="{99459161-B4DC-C1E1-6CBC-794935F5B838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613" name="群組 612">
                <a:extLst>
                  <a:ext uri="{FF2B5EF4-FFF2-40B4-BE49-F238E27FC236}">
                    <a16:creationId xmlns:a16="http://schemas.microsoft.com/office/drawing/2014/main" id="{7421E289-106A-4B1E-C6AB-249E8821ED3F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614" name="等腰三角形 613">
                  <a:extLst>
                    <a:ext uri="{FF2B5EF4-FFF2-40B4-BE49-F238E27FC236}">
                      <a16:creationId xmlns:a16="http://schemas.microsoft.com/office/drawing/2014/main" id="{8CD99D4C-54D3-F9DC-CD9A-9BDC80FB7416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5" name="等腰三角形 614">
                  <a:extLst>
                    <a:ext uri="{FF2B5EF4-FFF2-40B4-BE49-F238E27FC236}">
                      <a16:creationId xmlns:a16="http://schemas.microsoft.com/office/drawing/2014/main" id="{A7575BBC-61CF-F62E-B1ED-B7E27CC11E56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6" name="等腰三角形 615">
                  <a:extLst>
                    <a:ext uri="{FF2B5EF4-FFF2-40B4-BE49-F238E27FC236}">
                      <a16:creationId xmlns:a16="http://schemas.microsoft.com/office/drawing/2014/main" id="{63EFFD1C-2A7B-ADD3-F924-12E4A725B392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9662C9EA-D512-E6AF-BBBE-5DBC8AB0E4EE}"/>
              </a:ext>
            </a:extLst>
          </p:cNvPr>
          <p:cNvGrpSpPr/>
          <p:nvPr/>
        </p:nvGrpSpPr>
        <p:grpSpPr>
          <a:xfrm>
            <a:off x="9471993" y="4022786"/>
            <a:ext cx="1929062" cy="1363907"/>
            <a:chOff x="7542929" y="3200712"/>
            <a:chExt cx="3091775" cy="2185982"/>
          </a:xfrm>
        </p:grpSpPr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D96F57DC-B46C-F145-6B49-D77A3BA0E9DB}"/>
                </a:ext>
              </a:extLst>
            </p:cNvPr>
            <p:cNvGrpSpPr/>
            <p:nvPr/>
          </p:nvGrpSpPr>
          <p:grpSpPr>
            <a:xfrm>
              <a:off x="7542929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168" name="群組 167">
                <a:extLst>
                  <a:ext uri="{FF2B5EF4-FFF2-40B4-BE49-F238E27FC236}">
                    <a16:creationId xmlns:a16="http://schemas.microsoft.com/office/drawing/2014/main" id="{81FE999E-FBF4-0D1C-1777-064B335C5824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77" name="等腰三角形 176">
                  <a:extLst>
                    <a:ext uri="{FF2B5EF4-FFF2-40B4-BE49-F238E27FC236}">
                      <a16:creationId xmlns:a16="http://schemas.microsoft.com/office/drawing/2014/main" id="{B66545BA-CC23-5232-E23C-5307F6E2BC0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8" name="等腰三角形 177">
                  <a:extLst>
                    <a:ext uri="{FF2B5EF4-FFF2-40B4-BE49-F238E27FC236}">
                      <a16:creationId xmlns:a16="http://schemas.microsoft.com/office/drawing/2014/main" id="{913C9EE2-AB5A-5F81-4372-153C5DE225A0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9" name="等腰三角形 178">
                  <a:extLst>
                    <a:ext uri="{FF2B5EF4-FFF2-40B4-BE49-F238E27FC236}">
                      <a16:creationId xmlns:a16="http://schemas.microsoft.com/office/drawing/2014/main" id="{9BCB87A5-17A8-C34C-43AF-9050D3E20967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69" name="群組 168">
                <a:extLst>
                  <a:ext uri="{FF2B5EF4-FFF2-40B4-BE49-F238E27FC236}">
                    <a16:creationId xmlns:a16="http://schemas.microsoft.com/office/drawing/2014/main" id="{3684C888-C0C3-F06D-11D9-06C4327B7ED5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74" name="等腰三角形 173">
                  <a:extLst>
                    <a:ext uri="{FF2B5EF4-FFF2-40B4-BE49-F238E27FC236}">
                      <a16:creationId xmlns:a16="http://schemas.microsoft.com/office/drawing/2014/main" id="{C9E597B3-DA7D-D220-9F11-5792BD4A435E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5" name="等腰三角形 174">
                  <a:extLst>
                    <a:ext uri="{FF2B5EF4-FFF2-40B4-BE49-F238E27FC236}">
                      <a16:creationId xmlns:a16="http://schemas.microsoft.com/office/drawing/2014/main" id="{C4C8E097-BF07-2BE3-960F-ABEAE0D9A43F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6" name="等腰三角形 175">
                  <a:extLst>
                    <a:ext uri="{FF2B5EF4-FFF2-40B4-BE49-F238E27FC236}">
                      <a16:creationId xmlns:a16="http://schemas.microsoft.com/office/drawing/2014/main" id="{BE3F5C15-8C37-3870-A9BE-44788B2474DA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70" name="群組 169">
                <a:extLst>
                  <a:ext uri="{FF2B5EF4-FFF2-40B4-BE49-F238E27FC236}">
                    <a16:creationId xmlns:a16="http://schemas.microsoft.com/office/drawing/2014/main" id="{7180FE94-31B7-9BCD-5B79-DE7B459B52D4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71" name="等腰三角形 170">
                  <a:extLst>
                    <a:ext uri="{FF2B5EF4-FFF2-40B4-BE49-F238E27FC236}">
                      <a16:creationId xmlns:a16="http://schemas.microsoft.com/office/drawing/2014/main" id="{C523CE6D-78EF-1AD4-29CC-CB7953CF0013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2" name="等腰三角形 171">
                  <a:extLst>
                    <a:ext uri="{FF2B5EF4-FFF2-40B4-BE49-F238E27FC236}">
                      <a16:creationId xmlns:a16="http://schemas.microsoft.com/office/drawing/2014/main" id="{3B91BEF1-FF71-F535-7342-03FBB25898F5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DAE585D4-3069-63F5-4243-B71AC80B36D9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BAF9364D-3AAC-46F3-E76C-E436E4754D9C}"/>
                </a:ext>
              </a:extLst>
            </p:cNvPr>
            <p:cNvGrpSpPr/>
            <p:nvPr/>
          </p:nvGrpSpPr>
          <p:grpSpPr>
            <a:xfrm>
              <a:off x="8591489" y="3200712"/>
              <a:ext cx="1545887" cy="1092990"/>
              <a:chOff x="7542929" y="2614618"/>
              <a:chExt cx="3920728" cy="2772076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813DBCAA-2065-A8F1-FD12-D8E6441B4307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65" name="等腰三角形 164">
                  <a:extLst>
                    <a:ext uri="{FF2B5EF4-FFF2-40B4-BE49-F238E27FC236}">
                      <a16:creationId xmlns:a16="http://schemas.microsoft.com/office/drawing/2014/main" id="{C65CA758-1F17-191D-351A-ADDABCF0CC11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6" name="等腰三角形 165">
                  <a:extLst>
                    <a:ext uri="{FF2B5EF4-FFF2-40B4-BE49-F238E27FC236}">
                      <a16:creationId xmlns:a16="http://schemas.microsoft.com/office/drawing/2014/main" id="{F6B6B348-3C95-E6AE-AC8F-BB41B727B7F0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7" name="等腰三角形 166">
                  <a:extLst>
                    <a:ext uri="{FF2B5EF4-FFF2-40B4-BE49-F238E27FC236}">
                      <a16:creationId xmlns:a16="http://schemas.microsoft.com/office/drawing/2014/main" id="{5CFE7040-23EB-03BB-7AEB-48B8AE5650E6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3BDAD977-CBA8-E971-9CC5-048BF55E7801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62" name="等腰三角形 161">
                  <a:extLst>
                    <a:ext uri="{FF2B5EF4-FFF2-40B4-BE49-F238E27FC236}">
                      <a16:creationId xmlns:a16="http://schemas.microsoft.com/office/drawing/2014/main" id="{EE4C6F57-C281-3736-122E-2F777DA3BCC5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3" name="等腰三角形 162">
                  <a:extLst>
                    <a:ext uri="{FF2B5EF4-FFF2-40B4-BE49-F238E27FC236}">
                      <a16:creationId xmlns:a16="http://schemas.microsoft.com/office/drawing/2014/main" id="{42A4A0B2-9A12-4A66-8D3D-099C1CC778ED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4" name="等腰三角形 163">
                  <a:extLst>
                    <a:ext uri="{FF2B5EF4-FFF2-40B4-BE49-F238E27FC236}">
                      <a16:creationId xmlns:a16="http://schemas.microsoft.com/office/drawing/2014/main" id="{931ACAE2-9D79-D060-B4EB-C66E6F673218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1AD83C59-1996-8773-DE28-4AEABF60ADD0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59" name="等腰三角形 158">
                  <a:extLst>
                    <a:ext uri="{FF2B5EF4-FFF2-40B4-BE49-F238E27FC236}">
                      <a16:creationId xmlns:a16="http://schemas.microsoft.com/office/drawing/2014/main" id="{24B6FC70-929C-1677-26A7-99B7482ACC67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0" name="等腰三角形 159">
                  <a:extLst>
                    <a:ext uri="{FF2B5EF4-FFF2-40B4-BE49-F238E27FC236}">
                      <a16:creationId xmlns:a16="http://schemas.microsoft.com/office/drawing/2014/main" id="{BAF7B6E0-51EC-D45D-A81E-94A376FF15A0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1" name="等腰三角形 160">
                  <a:extLst>
                    <a:ext uri="{FF2B5EF4-FFF2-40B4-BE49-F238E27FC236}">
                      <a16:creationId xmlns:a16="http://schemas.microsoft.com/office/drawing/2014/main" id="{886197CF-5AAB-8C39-7E8E-C33A59A180F1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16F51CBD-C2AA-A3B0-785D-91B5DC4B2021}"/>
                </a:ext>
              </a:extLst>
            </p:cNvPr>
            <p:cNvGrpSpPr/>
            <p:nvPr/>
          </p:nvGrpSpPr>
          <p:grpSpPr>
            <a:xfrm>
              <a:off x="9088817" y="4293704"/>
              <a:ext cx="1545887" cy="1092990"/>
              <a:chOff x="7542929" y="2614618"/>
              <a:chExt cx="3920728" cy="2772076"/>
            </a:xfrm>
          </p:grpSpPr>
          <p:grpSp>
            <p:nvGrpSpPr>
              <p:cNvPr id="144" name="群組 143">
                <a:extLst>
                  <a:ext uri="{FF2B5EF4-FFF2-40B4-BE49-F238E27FC236}">
                    <a16:creationId xmlns:a16="http://schemas.microsoft.com/office/drawing/2014/main" id="{DC14BE5A-9EA3-16A3-C31A-6023445AC4A1}"/>
                  </a:ext>
                </a:extLst>
              </p:cNvPr>
              <p:cNvGrpSpPr/>
              <p:nvPr/>
            </p:nvGrpSpPr>
            <p:grpSpPr>
              <a:xfrm>
                <a:off x="7542929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id="{839BBE2F-C43C-AD5B-C515-8CB704029014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4" name="等腰三角形 153">
                  <a:extLst>
                    <a:ext uri="{FF2B5EF4-FFF2-40B4-BE49-F238E27FC236}">
                      <a16:creationId xmlns:a16="http://schemas.microsoft.com/office/drawing/2014/main" id="{355BE55B-F6CE-CBBB-5094-7D3E4A44C0AB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5" name="等腰三角形 154">
                  <a:extLst>
                    <a:ext uri="{FF2B5EF4-FFF2-40B4-BE49-F238E27FC236}">
                      <a16:creationId xmlns:a16="http://schemas.microsoft.com/office/drawing/2014/main" id="{7989D238-1F79-58B0-9D2F-27EA4C5372F5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835A6056-1634-5EF0-CBF0-55E79D706577}"/>
                  </a:ext>
                </a:extLst>
              </p:cNvPr>
              <p:cNvGrpSpPr/>
              <p:nvPr/>
            </p:nvGrpSpPr>
            <p:grpSpPr>
              <a:xfrm>
                <a:off x="8872625" y="2614618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50" name="等腰三角形 149">
                  <a:extLst>
                    <a:ext uri="{FF2B5EF4-FFF2-40B4-BE49-F238E27FC236}">
                      <a16:creationId xmlns:a16="http://schemas.microsoft.com/office/drawing/2014/main" id="{F4765A2F-3304-606A-E99D-1BAE9A6FB739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1" name="等腰三角形 150">
                  <a:extLst>
                    <a:ext uri="{FF2B5EF4-FFF2-40B4-BE49-F238E27FC236}">
                      <a16:creationId xmlns:a16="http://schemas.microsoft.com/office/drawing/2014/main" id="{FBCF9EE0-5F7F-26D1-ED51-AC75B1EFE5A0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2" name="等腰三角形 151">
                  <a:extLst>
                    <a:ext uri="{FF2B5EF4-FFF2-40B4-BE49-F238E27FC236}">
                      <a16:creationId xmlns:a16="http://schemas.microsoft.com/office/drawing/2014/main" id="{BBFA9E6B-9821-742F-DAF5-EB576881039C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98F966A2-DF34-D405-7265-6FD6195FCE0C}"/>
                  </a:ext>
                </a:extLst>
              </p:cNvPr>
              <p:cNvGrpSpPr/>
              <p:nvPr/>
            </p:nvGrpSpPr>
            <p:grpSpPr>
              <a:xfrm>
                <a:off x="9503293" y="4000656"/>
                <a:ext cx="1960364" cy="1386038"/>
                <a:chOff x="7542929" y="4000656"/>
                <a:chExt cx="1960364" cy="1386038"/>
              </a:xfrm>
            </p:grpSpPr>
            <p:sp>
              <p:nvSpPr>
                <p:cNvPr id="147" name="等腰三角形 146">
                  <a:extLst>
                    <a:ext uri="{FF2B5EF4-FFF2-40B4-BE49-F238E27FC236}">
                      <a16:creationId xmlns:a16="http://schemas.microsoft.com/office/drawing/2014/main" id="{27AD8216-25D5-974F-DAEE-6EFC4A7912FF}"/>
                    </a:ext>
                  </a:extLst>
                </p:cNvPr>
                <p:cNvSpPr/>
                <p:nvPr/>
              </p:nvSpPr>
              <p:spPr>
                <a:xfrm>
                  <a:off x="7542929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48" name="等腰三角形 147">
                  <a:extLst>
                    <a:ext uri="{FF2B5EF4-FFF2-40B4-BE49-F238E27FC236}">
                      <a16:creationId xmlns:a16="http://schemas.microsoft.com/office/drawing/2014/main" id="{B77E91A6-2504-2B4A-A826-B2506889116F}"/>
                    </a:ext>
                  </a:extLst>
                </p:cNvPr>
                <p:cNvSpPr/>
                <p:nvPr/>
              </p:nvSpPr>
              <p:spPr>
                <a:xfrm>
                  <a:off x="8207777" y="4000656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49" name="等腰三角形 148">
                  <a:extLst>
                    <a:ext uri="{FF2B5EF4-FFF2-40B4-BE49-F238E27FC236}">
                      <a16:creationId xmlns:a16="http://schemas.microsoft.com/office/drawing/2014/main" id="{02AB0463-1E54-F325-CE30-935357E36EF0}"/>
                    </a:ext>
                  </a:extLst>
                </p:cNvPr>
                <p:cNvSpPr/>
                <p:nvPr/>
              </p:nvSpPr>
              <p:spPr>
                <a:xfrm>
                  <a:off x="8523111" y="4693675"/>
                  <a:ext cx="980182" cy="693019"/>
                </a:xfrm>
                <a:prstGeom prst="triangle">
                  <a:avLst>
                    <a:gd name="adj" fmla="val 67829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365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9D7A77-615D-4A6F-80BE-EE602BE67D65}"/>
              </a:ext>
            </a:extLst>
          </p:cNvPr>
          <p:cNvGrpSpPr/>
          <p:nvPr/>
        </p:nvGrpSpPr>
        <p:grpSpPr>
          <a:xfrm>
            <a:off x="409275" y="1691640"/>
            <a:ext cx="5084685" cy="3595033"/>
            <a:chOff x="855045" y="2694747"/>
            <a:chExt cx="3730591" cy="263764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6DE6965-0CD0-4B10-9E23-B6390CDEF82B}"/>
                </a:ext>
              </a:extLst>
            </p:cNvPr>
            <p:cNvGrpSpPr/>
            <p:nvPr/>
          </p:nvGrpSpPr>
          <p:grpSpPr>
            <a:xfrm>
              <a:off x="855045" y="4013571"/>
              <a:ext cx="1865295" cy="1318822"/>
              <a:chOff x="855045" y="2549283"/>
              <a:chExt cx="3936333" cy="278311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6D819F5-A967-4B45-A037-D85A95D78FC8}"/>
                  </a:ext>
                </a:extLst>
              </p:cNvPr>
              <p:cNvGrpSpPr/>
              <p:nvPr/>
            </p:nvGrpSpPr>
            <p:grpSpPr>
              <a:xfrm>
                <a:off x="855045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D4E95547-4118-4B29-8CFE-AD90BBBE3DC1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833F7A44-445C-4872-8603-EEB110E2A768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7" name="等腰三角形 16">
                      <a:extLst>
                        <a:ext uri="{FF2B5EF4-FFF2-40B4-BE49-F238E27FC236}">
                          <a16:creationId xmlns:a16="http://schemas.microsoft.com/office/drawing/2014/main" id="{11C5A188-F58B-40D8-AD20-C340D92D9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" name="等腰三角形 3">
                      <a:extLst>
                        <a:ext uri="{FF2B5EF4-FFF2-40B4-BE49-F238E27FC236}">
                          <a16:creationId xmlns:a16="http://schemas.microsoft.com/office/drawing/2014/main" id="{DF4C71AE-0F48-4C29-82E5-FB0F86411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" name="等腰三角形 4">
                      <a:extLst>
                        <a:ext uri="{FF2B5EF4-FFF2-40B4-BE49-F238E27FC236}">
                          <a16:creationId xmlns:a16="http://schemas.microsoft.com/office/drawing/2014/main" id="{914C10E5-D2F0-4F95-8EC7-7A38E3B6C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E85AFC8D-5B8D-4AF4-B44E-ECED96D2D542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1" name="等腰三角形 20">
                      <a:extLst>
                        <a:ext uri="{FF2B5EF4-FFF2-40B4-BE49-F238E27FC236}">
                          <a16:creationId xmlns:a16="http://schemas.microsoft.com/office/drawing/2014/main" id="{49873AEE-4CCA-4A56-918E-B6C08F678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" name="等腰三角形 21">
                      <a:extLst>
                        <a:ext uri="{FF2B5EF4-FFF2-40B4-BE49-F238E27FC236}">
                          <a16:creationId xmlns:a16="http://schemas.microsoft.com/office/drawing/2014/main" id="{81AAC7E3-FDE9-4F1B-9BF5-D4E5170C1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" name="等腰三角形 22">
                      <a:extLst>
                        <a:ext uri="{FF2B5EF4-FFF2-40B4-BE49-F238E27FC236}">
                          <a16:creationId xmlns:a16="http://schemas.microsoft.com/office/drawing/2014/main" id="{598E579A-88B4-48F9-B6FE-153B03F5F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ED4C5146-E571-435D-A4B8-43D444D23D17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5" name="等腰三角形 24">
                      <a:extLst>
                        <a:ext uri="{FF2B5EF4-FFF2-40B4-BE49-F238E27FC236}">
                          <a16:creationId xmlns:a16="http://schemas.microsoft.com/office/drawing/2014/main" id="{F08EAD31-95DE-442B-8E34-EF771643A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" name="等腰三角形 25">
                      <a:extLst>
                        <a:ext uri="{FF2B5EF4-FFF2-40B4-BE49-F238E27FC236}">
                          <a16:creationId xmlns:a16="http://schemas.microsoft.com/office/drawing/2014/main" id="{862408CF-34FB-443E-874E-64E0D40C9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" name="等腰三角形 26">
                      <a:extLst>
                        <a:ext uri="{FF2B5EF4-FFF2-40B4-BE49-F238E27FC236}">
                          <a16:creationId xmlns:a16="http://schemas.microsoft.com/office/drawing/2014/main" id="{93EAB5F8-8802-4CE2-917B-1C80F81522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D331F262-7418-4639-B962-6FCC620CEF25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73785CA2-1457-4B90-A64A-F7347A484A69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6" name="等腰三角形 35">
                      <a:extLst>
                        <a:ext uri="{FF2B5EF4-FFF2-40B4-BE49-F238E27FC236}">
                          <a16:creationId xmlns:a16="http://schemas.microsoft.com/office/drawing/2014/main" id="{CF23E357-12B1-4150-B2D1-5CD85D3ABE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" name="等腰三角形 36">
                      <a:extLst>
                        <a:ext uri="{FF2B5EF4-FFF2-40B4-BE49-F238E27FC236}">
                          <a16:creationId xmlns:a16="http://schemas.microsoft.com/office/drawing/2014/main" id="{072D3BE9-74E9-44EC-A3F7-81D7EBAAE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" name="等腰三角形 37">
                      <a:extLst>
                        <a:ext uri="{FF2B5EF4-FFF2-40B4-BE49-F238E27FC236}">
                          <a16:creationId xmlns:a16="http://schemas.microsoft.com/office/drawing/2014/main" id="{38AA6A64-6447-4548-9758-D1058728A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ED28153E-4881-42E2-865F-D3DA8FDF826D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3" name="等腰三角形 32">
                      <a:extLst>
                        <a:ext uri="{FF2B5EF4-FFF2-40B4-BE49-F238E27FC236}">
                          <a16:creationId xmlns:a16="http://schemas.microsoft.com/office/drawing/2014/main" id="{522BCDB3-9AE3-45B2-A894-14EC0921C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" name="等腰三角形 33">
                      <a:extLst>
                        <a:ext uri="{FF2B5EF4-FFF2-40B4-BE49-F238E27FC236}">
                          <a16:creationId xmlns:a16="http://schemas.microsoft.com/office/drawing/2014/main" id="{3F7DE6BF-FB68-455C-A879-FAC3E963E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" name="等腰三角形 34">
                      <a:extLst>
                        <a:ext uri="{FF2B5EF4-FFF2-40B4-BE49-F238E27FC236}">
                          <a16:creationId xmlns:a16="http://schemas.microsoft.com/office/drawing/2014/main" id="{861F1CB9-DF0B-40C1-AEC4-314A8E253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39568DDF-4F34-4A21-984E-725469B20EA5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0" name="等腰三角形 29">
                      <a:extLst>
                        <a:ext uri="{FF2B5EF4-FFF2-40B4-BE49-F238E27FC236}">
                          <a16:creationId xmlns:a16="http://schemas.microsoft.com/office/drawing/2014/main" id="{2ADB6464-1409-4488-BBBE-C582F3F83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" name="等腰三角形 30">
                      <a:extLst>
                        <a:ext uri="{FF2B5EF4-FFF2-40B4-BE49-F238E27FC236}">
                          <a16:creationId xmlns:a16="http://schemas.microsoft.com/office/drawing/2014/main" id="{56B1AA6B-F098-492E-AFE0-2863DEFC3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" name="等腰三角形 31">
                      <a:extLst>
                        <a:ext uri="{FF2B5EF4-FFF2-40B4-BE49-F238E27FC236}">
                          <a16:creationId xmlns:a16="http://schemas.microsoft.com/office/drawing/2014/main" id="{CE1CAC37-19F2-43AB-A1E1-9A1E6A4EF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C18A3CA7-B2C4-4DDB-88DF-262622CE67BD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C435B2AD-F6A3-427C-8ADD-5EAD2DA1913F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49" name="等腰三角形 48">
                      <a:extLst>
                        <a:ext uri="{FF2B5EF4-FFF2-40B4-BE49-F238E27FC236}">
                          <a16:creationId xmlns:a16="http://schemas.microsoft.com/office/drawing/2014/main" id="{3E71AB9C-DBFC-4C7F-AB37-FFD77204F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" name="等腰三角形 49">
                      <a:extLst>
                        <a:ext uri="{FF2B5EF4-FFF2-40B4-BE49-F238E27FC236}">
                          <a16:creationId xmlns:a16="http://schemas.microsoft.com/office/drawing/2014/main" id="{A483620B-9E83-4F3C-9E80-6BB5AB8F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1" name="等腰三角形 50">
                      <a:extLst>
                        <a:ext uri="{FF2B5EF4-FFF2-40B4-BE49-F238E27FC236}">
                          <a16:creationId xmlns:a16="http://schemas.microsoft.com/office/drawing/2014/main" id="{E3DFD621-ECCD-4500-98AD-CB5D02CD6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1" name="组合 40">
                    <a:extLst>
                      <a:ext uri="{FF2B5EF4-FFF2-40B4-BE49-F238E27FC236}">
                        <a16:creationId xmlns:a16="http://schemas.microsoft.com/office/drawing/2014/main" id="{B42FDBA8-0C36-41DD-89CE-06F3691FDC8C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46" name="等腰三角形 45">
                      <a:extLst>
                        <a:ext uri="{FF2B5EF4-FFF2-40B4-BE49-F238E27FC236}">
                          <a16:creationId xmlns:a16="http://schemas.microsoft.com/office/drawing/2014/main" id="{C13877B9-2A56-4A4C-84F6-A49A301DF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7" name="等腰三角形 46">
                      <a:extLst>
                        <a:ext uri="{FF2B5EF4-FFF2-40B4-BE49-F238E27FC236}">
                          <a16:creationId xmlns:a16="http://schemas.microsoft.com/office/drawing/2014/main" id="{4B03F486-91D0-4E10-AF37-BB8E48C8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8" name="等腰三角形 47">
                      <a:extLst>
                        <a:ext uri="{FF2B5EF4-FFF2-40B4-BE49-F238E27FC236}">
                          <a16:creationId xmlns:a16="http://schemas.microsoft.com/office/drawing/2014/main" id="{88DD8A83-929E-4807-B372-D3A1E5D09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2" name="组合 41">
                    <a:extLst>
                      <a:ext uri="{FF2B5EF4-FFF2-40B4-BE49-F238E27FC236}">
                        <a16:creationId xmlns:a16="http://schemas.microsoft.com/office/drawing/2014/main" id="{658ECCEB-F7FA-472B-881C-C73626B5957F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43" name="等腰三角形 42">
                      <a:extLst>
                        <a:ext uri="{FF2B5EF4-FFF2-40B4-BE49-F238E27FC236}">
                          <a16:creationId xmlns:a16="http://schemas.microsoft.com/office/drawing/2014/main" id="{96E7EB00-6D64-4930-8E29-39DD3B00F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4" name="等腰三角形 43">
                      <a:extLst>
                        <a:ext uri="{FF2B5EF4-FFF2-40B4-BE49-F238E27FC236}">
                          <a16:creationId xmlns:a16="http://schemas.microsoft.com/office/drawing/2014/main" id="{888B11E4-3D61-42CB-BC53-F00C819FC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5" name="等腰三角形 44">
                      <a:extLst>
                        <a:ext uri="{FF2B5EF4-FFF2-40B4-BE49-F238E27FC236}">
                          <a16:creationId xmlns:a16="http://schemas.microsoft.com/office/drawing/2014/main" id="{F6D6829E-4EB6-4737-BBD2-AC4E4FD37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0E74EF0-2ACC-4820-A360-4731ACB933D9}"/>
                  </a:ext>
                </a:extLst>
              </p:cNvPr>
              <p:cNvGrpSpPr/>
              <p:nvPr/>
            </p:nvGrpSpPr>
            <p:grpSpPr>
              <a:xfrm>
                <a:off x="2190033" y="2549283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6611618E-9A82-4C32-8959-C1B386FAE79E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32A9F9B1-D67F-48FD-BAED-C68788256D1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90" name="等腰三角形 89">
                      <a:extLst>
                        <a:ext uri="{FF2B5EF4-FFF2-40B4-BE49-F238E27FC236}">
                          <a16:creationId xmlns:a16="http://schemas.microsoft.com/office/drawing/2014/main" id="{268A7C7B-B3D3-4644-9489-4E752F166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1" name="等腰三角形 90">
                      <a:extLst>
                        <a:ext uri="{FF2B5EF4-FFF2-40B4-BE49-F238E27FC236}">
                          <a16:creationId xmlns:a16="http://schemas.microsoft.com/office/drawing/2014/main" id="{B862DB58-16FF-453C-963B-05E349243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2" name="等腰三角形 91">
                      <a:extLst>
                        <a:ext uri="{FF2B5EF4-FFF2-40B4-BE49-F238E27FC236}">
                          <a16:creationId xmlns:a16="http://schemas.microsoft.com/office/drawing/2014/main" id="{016436DE-B88F-405A-8ECA-4E9D2373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A66BFBC9-D12E-4F42-AD54-773F4FE0ACB2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87" name="等腰三角形 86">
                      <a:extLst>
                        <a:ext uri="{FF2B5EF4-FFF2-40B4-BE49-F238E27FC236}">
                          <a16:creationId xmlns:a16="http://schemas.microsoft.com/office/drawing/2014/main" id="{7DBC6676-DD93-48D9-BB0E-D55232868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8" name="等腰三角形 87">
                      <a:extLst>
                        <a:ext uri="{FF2B5EF4-FFF2-40B4-BE49-F238E27FC236}">
                          <a16:creationId xmlns:a16="http://schemas.microsoft.com/office/drawing/2014/main" id="{6773DC6A-C872-4562-BABE-8498B33B5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" name="等腰三角形 88">
                      <a:extLst>
                        <a:ext uri="{FF2B5EF4-FFF2-40B4-BE49-F238E27FC236}">
                          <a16:creationId xmlns:a16="http://schemas.microsoft.com/office/drawing/2014/main" id="{0253459F-32D1-4F43-91AA-9FE544B82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5877DA11-D19B-4267-83AB-0B96DB043166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84" name="等腰三角形 83">
                      <a:extLst>
                        <a:ext uri="{FF2B5EF4-FFF2-40B4-BE49-F238E27FC236}">
                          <a16:creationId xmlns:a16="http://schemas.microsoft.com/office/drawing/2014/main" id="{68B0DB59-6F34-4AFF-A5CF-932B9396B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5" name="等腰三角形 84">
                      <a:extLst>
                        <a:ext uri="{FF2B5EF4-FFF2-40B4-BE49-F238E27FC236}">
                          <a16:creationId xmlns:a16="http://schemas.microsoft.com/office/drawing/2014/main" id="{3720AB78-12C7-486C-B917-2A64FC7B0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6" name="等腰三角形 85">
                      <a:extLst>
                        <a:ext uri="{FF2B5EF4-FFF2-40B4-BE49-F238E27FC236}">
                          <a16:creationId xmlns:a16="http://schemas.microsoft.com/office/drawing/2014/main" id="{DE203E7C-F6F6-43DF-A55D-25DCDE193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45A2285F-6FE5-4783-AC7E-D481A7612C76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CC8C7402-58B3-4F4C-92CF-83AFF94629DF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78" name="等腰三角形 77">
                      <a:extLst>
                        <a:ext uri="{FF2B5EF4-FFF2-40B4-BE49-F238E27FC236}">
                          <a16:creationId xmlns:a16="http://schemas.microsoft.com/office/drawing/2014/main" id="{44FD143B-473F-407F-8ED8-59C2B265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9" name="等腰三角形 78">
                      <a:extLst>
                        <a:ext uri="{FF2B5EF4-FFF2-40B4-BE49-F238E27FC236}">
                          <a16:creationId xmlns:a16="http://schemas.microsoft.com/office/drawing/2014/main" id="{F957BD1C-CDEE-4237-8D3E-7641FADA2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0" name="等腰三角形 79">
                      <a:extLst>
                        <a:ext uri="{FF2B5EF4-FFF2-40B4-BE49-F238E27FC236}">
                          <a16:creationId xmlns:a16="http://schemas.microsoft.com/office/drawing/2014/main" id="{6955FF15-E5C7-450E-8EBE-8322A0998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FDD75DF1-5DAF-48F2-AB53-8B18FC854BE8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75" name="等腰三角形 74">
                      <a:extLst>
                        <a:ext uri="{FF2B5EF4-FFF2-40B4-BE49-F238E27FC236}">
                          <a16:creationId xmlns:a16="http://schemas.microsoft.com/office/drawing/2014/main" id="{F9DD9233-DB4D-401F-ABE7-56E93122B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6" name="等腰三角形 75">
                      <a:extLst>
                        <a:ext uri="{FF2B5EF4-FFF2-40B4-BE49-F238E27FC236}">
                          <a16:creationId xmlns:a16="http://schemas.microsoft.com/office/drawing/2014/main" id="{3592627A-B6A1-4B72-ADCC-FC028F9FD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" name="等腰三角形 76">
                      <a:extLst>
                        <a:ext uri="{FF2B5EF4-FFF2-40B4-BE49-F238E27FC236}">
                          <a16:creationId xmlns:a16="http://schemas.microsoft.com/office/drawing/2014/main" id="{092BBD85-4E3F-45A5-A920-4D93B6971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1" name="组合 70">
                    <a:extLst>
                      <a:ext uri="{FF2B5EF4-FFF2-40B4-BE49-F238E27FC236}">
                        <a16:creationId xmlns:a16="http://schemas.microsoft.com/office/drawing/2014/main" id="{4E0A8835-ABCE-437B-B9AE-3A5916D148DA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72" name="等腰三角形 71">
                      <a:extLst>
                        <a:ext uri="{FF2B5EF4-FFF2-40B4-BE49-F238E27FC236}">
                          <a16:creationId xmlns:a16="http://schemas.microsoft.com/office/drawing/2014/main" id="{8E4EED06-62EC-4BDA-80FC-6D39732E0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3" name="等腰三角形 72">
                      <a:extLst>
                        <a:ext uri="{FF2B5EF4-FFF2-40B4-BE49-F238E27FC236}">
                          <a16:creationId xmlns:a16="http://schemas.microsoft.com/office/drawing/2014/main" id="{20DD0632-79B9-4021-90F8-501FE808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4" name="等腰三角形 73">
                      <a:extLst>
                        <a:ext uri="{FF2B5EF4-FFF2-40B4-BE49-F238E27FC236}">
                          <a16:creationId xmlns:a16="http://schemas.microsoft.com/office/drawing/2014/main" id="{5A4EDD45-69FC-43D6-97D9-068FC068F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DAE19D16-BBBD-45BE-9065-69B826B3E758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7B8487D7-626E-47F3-B0EF-8C54DC9FD23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66" name="等腰三角形 65">
                      <a:extLst>
                        <a:ext uri="{FF2B5EF4-FFF2-40B4-BE49-F238E27FC236}">
                          <a16:creationId xmlns:a16="http://schemas.microsoft.com/office/drawing/2014/main" id="{A49A4C26-640E-4FB4-961C-52C9AA69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7" name="等腰三角形 66">
                      <a:extLst>
                        <a:ext uri="{FF2B5EF4-FFF2-40B4-BE49-F238E27FC236}">
                          <a16:creationId xmlns:a16="http://schemas.microsoft.com/office/drawing/2014/main" id="{603E2684-7D56-4392-B846-57AC6477C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8" name="等腰三角形 67">
                      <a:extLst>
                        <a:ext uri="{FF2B5EF4-FFF2-40B4-BE49-F238E27FC236}">
                          <a16:creationId xmlns:a16="http://schemas.microsoft.com/office/drawing/2014/main" id="{FCCBCB71-DF3A-4708-A65F-1F2D73504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25431E5D-E5EB-4B26-898C-BE55D65B4B38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63" name="等腰三角形 62">
                      <a:extLst>
                        <a:ext uri="{FF2B5EF4-FFF2-40B4-BE49-F238E27FC236}">
                          <a16:creationId xmlns:a16="http://schemas.microsoft.com/office/drawing/2014/main" id="{08581312-F786-4DC9-9661-F26D7216D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4" name="等腰三角形 63">
                      <a:extLst>
                        <a:ext uri="{FF2B5EF4-FFF2-40B4-BE49-F238E27FC236}">
                          <a16:creationId xmlns:a16="http://schemas.microsoft.com/office/drawing/2014/main" id="{BA81C92D-D7A2-4CA1-86F7-2E9B95A02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5" name="等腰三角形 64">
                      <a:extLst>
                        <a:ext uri="{FF2B5EF4-FFF2-40B4-BE49-F238E27FC236}">
                          <a16:creationId xmlns:a16="http://schemas.microsoft.com/office/drawing/2014/main" id="{AF9470D5-BCDD-4BD2-B7E5-6B78F279DF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9" name="组合 58">
                    <a:extLst>
                      <a:ext uri="{FF2B5EF4-FFF2-40B4-BE49-F238E27FC236}">
                        <a16:creationId xmlns:a16="http://schemas.microsoft.com/office/drawing/2014/main" id="{645A2F6E-8C83-42BC-A697-758930F29F3A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60" name="等腰三角形 59">
                      <a:extLst>
                        <a:ext uri="{FF2B5EF4-FFF2-40B4-BE49-F238E27FC236}">
                          <a16:creationId xmlns:a16="http://schemas.microsoft.com/office/drawing/2014/main" id="{1212C30C-07B7-4428-AA99-91E3003501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1" name="等腰三角形 60">
                      <a:extLst>
                        <a:ext uri="{FF2B5EF4-FFF2-40B4-BE49-F238E27FC236}">
                          <a16:creationId xmlns:a16="http://schemas.microsoft.com/office/drawing/2014/main" id="{60CCC097-FD26-4A46-AAD4-CFFFB64CD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2" name="等腰三角形 61">
                      <a:extLst>
                        <a:ext uri="{FF2B5EF4-FFF2-40B4-BE49-F238E27FC236}">
                          <a16:creationId xmlns:a16="http://schemas.microsoft.com/office/drawing/2014/main" id="{407751E6-C298-4EA9-9A79-15ADDB40B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ED6668A9-47E8-4EB2-8D61-4643667A9242}"/>
                  </a:ext>
                </a:extLst>
              </p:cNvPr>
              <p:cNvGrpSpPr/>
              <p:nvPr/>
            </p:nvGrpSpPr>
            <p:grpSpPr>
              <a:xfrm>
                <a:off x="2823212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2CE7A269-E27D-420B-A32E-96208BE496D9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21" name="组合 120">
                    <a:extLst>
                      <a:ext uri="{FF2B5EF4-FFF2-40B4-BE49-F238E27FC236}">
                        <a16:creationId xmlns:a16="http://schemas.microsoft.com/office/drawing/2014/main" id="{EF45DCAE-D393-4C23-9066-ED83067A158B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30" name="等腰三角形 129">
                      <a:extLst>
                        <a:ext uri="{FF2B5EF4-FFF2-40B4-BE49-F238E27FC236}">
                          <a16:creationId xmlns:a16="http://schemas.microsoft.com/office/drawing/2014/main" id="{E0EF7AE6-8BCE-4699-9A64-D47ABF71C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1" name="等腰三角形 130">
                      <a:extLst>
                        <a:ext uri="{FF2B5EF4-FFF2-40B4-BE49-F238E27FC236}">
                          <a16:creationId xmlns:a16="http://schemas.microsoft.com/office/drawing/2014/main" id="{07DA9E0E-69FD-4D45-98EA-26E40454E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2" name="等腰三角形 131">
                      <a:extLst>
                        <a:ext uri="{FF2B5EF4-FFF2-40B4-BE49-F238E27FC236}">
                          <a16:creationId xmlns:a16="http://schemas.microsoft.com/office/drawing/2014/main" id="{B4E52224-D5D9-4619-B101-514AD0445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8CC003FE-9A8B-47E5-9EF6-5568A089F28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27" name="等腰三角形 126">
                      <a:extLst>
                        <a:ext uri="{FF2B5EF4-FFF2-40B4-BE49-F238E27FC236}">
                          <a16:creationId xmlns:a16="http://schemas.microsoft.com/office/drawing/2014/main" id="{494D1EF3-507C-433B-9CA0-F2C336AAB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8" name="等腰三角形 127">
                      <a:extLst>
                        <a:ext uri="{FF2B5EF4-FFF2-40B4-BE49-F238E27FC236}">
                          <a16:creationId xmlns:a16="http://schemas.microsoft.com/office/drawing/2014/main" id="{6ADD0179-AD3D-47CE-8EEB-5A14D35DD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9" name="等腰三角形 128">
                      <a:extLst>
                        <a:ext uri="{FF2B5EF4-FFF2-40B4-BE49-F238E27FC236}">
                          <a16:creationId xmlns:a16="http://schemas.microsoft.com/office/drawing/2014/main" id="{E846DE11-DC34-4BC5-9C7F-58BC2D0AD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D1F6327-9588-44BA-8BBD-CC8CE20127A7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24" name="等腰三角形 123">
                      <a:extLst>
                        <a:ext uri="{FF2B5EF4-FFF2-40B4-BE49-F238E27FC236}">
                          <a16:creationId xmlns:a16="http://schemas.microsoft.com/office/drawing/2014/main" id="{424A910D-57A5-4C07-8381-9BF212C6F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5" name="等腰三角形 124">
                      <a:extLst>
                        <a:ext uri="{FF2B5EF4-FFF2-40B4-BE49-F238E27FC236}">
                          <a16:creationId xmlns:a16="http://schemas.microsoft.com/office/drawing/2014/main" id="{C8DB3858-60D8-4091-A734-E38DFE9A2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6" name="等腰三角形 125">
                      <a:extLst>
                        <a:ext uri="{FF2B5EF4-FFF2-40B4-BE49-F238E27FC236}">
                          <a16:creationId xmlns:a16="http://schemas.microsoft.com/office/drawing/2014/main" id="{C45847D4-488E-4517-99D9-3360BD87C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9D3798A1-D21D-42FD-8717-449AB2A68B06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2A103359-26EB-431B-981C-E4C6D83A6DC4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18" name="等腰三角形 117">
                      <a:extLst>
                        <a:ext uri="{FF2B5EF4-FFF2-40B4-BE49-F238E27FC236}">
                          <a16:creationId xmlns:a16="http://schemas.microsoft.com/office/drawing/2014/main" id="{8CC46AAD-5ED1-4586-8590-2549D055B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9" name="等腰三角形 118">
                      <a:extLst>
                        <a:ext uri="{FF2B5EF4-FFF2-40B4-BE49-F238E27FC236}">
                          <a16:creationId xmlns:a16="http://schemas.microsoft.com/office/drawing/2014/main" id="{05C2716B-B860-4B45-9990-59366F4F0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0" name="等腰三角形 119">
                      <a:extLst>
                        <a:ext uri="{FF2B5EF4-FFF2-40B4-BE49-F238E27FC236}">
                          <a16:creationId xmlns:a16="http://schemas.microsoft.com/office/drawing/2014/main" id="{8060B802-9B76-44A9-B93D-DCB831649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7CDAE8E0-4617-4179-B9AA-EE129645446D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15" name="等腰三角形 114">
                      <a:extLst>
                        <a:ext uri="{FF2B5EF4-FFF2-40B4-BE49-F238E27FC236}">
                          <a16:creationId xmlns:a16="http://schemas.microsoft.com/office/drawing/2014/main" id="{98F3AFD6-1D48-4A07-A749-13A28E7BC7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6" name="等腰三角形 115">
                      <a:extLst>
                        <a:ext uri="{FF2B5EF4-FFF2-40B4-BE49-F238E27FC236}">
                          <a16:creationId xmlns:a16="http://schemas.microsoft.com/office/drawing/2014/main" id="{66C7FD96-6B8D-4CC0-8013-855EAF54C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7" name="等腰三角形 116">
                      <a:extLst>
                        <a:ext uri="{FF2B5EF4-FFF2-40B4-BE49-F238E27FC236}">
                          <a16:creationId xmlns:a16="http://schemas.microsoft.com/office/drawing/2014/main" id="{C36577F4-A524-4130-997B-FDF49F49E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E70D44A3-C046-4E7C-8F8D-911EBCE6F647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12" name="等腰三角形 111">
                      <a:extLst>
                        <a:ext uri="{FF2B5EF4-FFF2-40B4-BE49-F238E27FC236}">
                          <a16:creationId xmlns:a16="http://schemas.microsoft.com/office/drawing/2014/main" id="{81E87E5D-10C5-4474-9472-335B0AA75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3" name="等腰三角形 112">
                      <a:extLst>
                        <a:ext uri="{FF2B5EF4-FFF2-40B4-BE49-F238E27FC236}">
                          <a16:creationId xmlns:a16="http://schemas.microsoft.com/office/drawing/2014/main" id="{6A6243AC-AE39-457F-ACA8-9FCE7CF15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4" name="等腰三角形 113">
                      <a:extLst>
                        <a:ext uri="{FF2B5EF4-FFF2-40B4-BE49-F238E27FC236}">
                          <a16:creationId xmlns:a16="http://schemas.microsoft.com/office/drawing/2014/main" id="{18D3C6BB-FAAC-4835-9C5E-0BA7465C6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CB8CF2B8-3F90-4A80-8CD5-9B5272C9031F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97" name="组合 96">
                    <a:extLst>
                      <a:ext uri="{FF2B5EF4-FFF2-40B4-BE49-F238E27FC236}">
                        <a16:creationId xmlns:a16="http://schemas.microsoft.com/office/drawing/2014/main" id="{851B9780-0780-477F-B6B9-E0A03C439F55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06" name="等腰三角形 105">
                      <a:extLst>
                        <a:ext uri="{FF2B5EF4-FFF2-40B4-BE49-F238E27FC236}">
                          <a16:creationId xmlns:a16="http://schemas.microsoft.com/office/drawing/2014/main" id="{57C9B9F3-092E-4793-917C-176F39A48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7" name="等腰三角形 106">
                      <a:extLst>
                        <a:ext uri="{FF2B5EF4-FFF2-40B4-BE49-F238E27FC236}">
                          <a16:creationId xmlns:a16="http://schemas.microsoft.com/office/drawing/2014/main" id="{BD221D73-1744-4EDA-94F4-D14425EE6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" name="等腰三角形 107">
                      <a:extLst>
                        <a:ext uri="{FF2B5EF4-FFF2-40B4-BE49-F238E27FC236}">
                          <a16:creationId xmlns:a16="http://schemas.microsoft.com/office/drawing/2014/main" id="{DD228EE3-646A-4C58-83DB-423A527D9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B582941B-AC28-437A-BAC9-C5A671BB2A1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03" name="等腰三角形 102">
                      <a:extLst>
                        <a:ext uri="{FF2B5EF4-FFF2-40B4-BE49-F238E27FC236}">
                          <a16:creationId xmlns:a16="http://schemas.microsoft.com/office/drawing/2014/main" id="{B3A1276E-8FD7-4765-806E-08ACFA6A2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4" name="等腰三角形 103">
                      <a:extLst>
                        <a:ext uri="{FF2B5EF4-FFF2-40B4-BE49-F238E27FC236}">
                          <a16:creationId xmlns:a16="http://schemas.microsoft.com/office/drawing/2014/main" id="{04AF4CF3-45BC-459D-8097-DCD33F1F3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" name="等腰三角形 104">
                      <a:extLst>
                        <a:ext uri="{FF2B5EF4-FFF2-40B4-BE49-F238E27FC236}">
                          <a16:creationId xmlns:a16="http://schemas.microsoft.com/office/drawing/2014/main" id="{B0D2078F-B4F5-4815-B2CB-1546B76D1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544699BF-0D10-4D9B-80C4-9B7ECB631294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00" name="等腰三角形 99">
                      <a:extLst>
                        <a:ext uri="{FF2B5EF4-FFF2-40B4-BE49-F238E27FC236}">
                          <a16:creationId xmlns:a16="http://schemas.microsoft.com/office/drawing/2014/main" id="{79BDCB09-8DCF-481D-B1F9-BBD8C2FC1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1" name="等腰三角形 100">
                      <a:extLst>
                        <a:ext uri="{FF2B5EF4-FFF2-40B4-BE49-F238E27FC236}">
                          <a16:creationId xmlns:a16="http://schemas.microsoft.com/office/drawing/2014/main" id="{A3A530AE-E20B-4462-915C-384B806FE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2" name="等腰三角形 101">
                      <a:extLst>
                        <a:ext uri="{FF2B5EF4-FFF2-40B4-BE49-F238E27FC236}">
                          <a16:creationId xmlns:a16="http://schemas.microsoft.com/office/drawing/2014/main" id="{52EBED91-4197-41F0-8276-E728961F2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2D1781C-4412-4AC6-BF71-F6A55A0F46E5}"/>
                </a:ext>
              </a:extLst>
            </p:cNvPr>
            <p:cNvGrpSpPr/>
            <p:nvPr/>
          </p:nvGrpSpPr>
          <p:grpSpPr>
            <a:xfrm>
              <a:off x="2120257" y="2694747"/>
              <a:ext cx="1865295" cy="1318822"/>
              <a:chOff x="855045" y="2549283"/>
              <a:chExt cx="3936333" cy="2783110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3415BB11-9B6D-4791-BBEC-0C6541D96985}"/>
                  </a:ext>
                </a:extLst>
              </p:cNvPr>
              <p:cNvGrpSpPr/>
              <p:nvPr/>
            </p:nvGrpSpPr>
            <p:grpSpPr>
              <a:xfrm>
                <a:off x="855045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8B1BCFC7-CDC3-49D9-8D35-E7F77002D62A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A583D242-CDB2-4A15-B62C-33871AB398C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51" name="等腰三角形 250">
                      <a:extLst>
                        <a:ext uri="{FF2B5EF4-FFF2-40B4-BE49-F238E27FC236}">
                          <a16:creationId xmlns:a16="http://schemas.microsoft.com/office/drawing/2014/main" id="{F862B175-DA53-4295-89F9-44C6145E9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2" name="等腰三角形 251">
                      <a:extLst>
                        <a:ext uri="{FF2B5EF4-FFF2-40B4-BE49-F238E27FC236}">
                          <a16:creationId xmlns:a16="http://schemas.microsoft.com/office/drawing/2014/main" id="{F4BEF08C-D019-497C-A1ED-690C4355E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3" name="等腰三角形 252">
                      <a:extLst>
                        <a:ext uri="{FF2B5EF4-FFF2-40B4-BE49-F238E27FC236}">
                          <a16:creationId xmlns:a16="http://schemas.microsoft.com/office/drawing/2014/main" id="{70107E07-46DA-488E-A317-3DF461601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43" name="组合 242">
                    <a:extLst>
                      <a:ext uri="{FF2B5EF4-FFF2-40B4-BE49-F238E27FC236}">
                        <a16:creationId xmlns:a16="http://schemas.microsoft.com/office/drawing/2014/main" id="{75F02134-EC0D-499D-BDBC-71C43500169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48" name="等腰三角形 247">
                      <a:extLst>
                        <a:ext uri="{FF2B5EF4-FFF2-40B4-BE49-F238E27FC236}">
                          <a16:creationId xmlns:a16="http://schemas.microsoft.com/office/drawing/2014/main" id="{44BD7C3D-65F8-4ED1-AC66-DAE3823F0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9" name="等腰三角形 248">
                      <a:extLst>
                        <a:ext uri="{FF2B5EF4-FFF2-40B4-BE49-F238E27FC236}">
                          <a16:creationId xmlns:a16="http://schemas.microsoft.com/office/drawing/2014/main" id="{54171D8C-5C72-48BD-AD63-65644AEEA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0" name="等腰三角形 249">
                      <a:extLst>
                        <a:ext uri="{FF2B5EF4-FFF2-40B4-BE49-F238E27FC236}">
                          <a16:creationId xmlns:a16="http://schemas.microsoft.com/office/drawing/2014/main" id="{B544E40D-3D8A-455E-99EB-16B511841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44" name="组合 243">
                    <a:extLst>
                      <a:ext uri="{FF2B5EF4-FFF2-40B4-BE49-F238E27FC236}">
                        <a16:creationId xmlns:a16="http://schemas.microsoft.com/office/drawing/2014/main" id="{088546DD-E906-4A2B-A962-53187DD4049D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45" name="等腰三角形 244">
                      <a:extLst>
                        <a:ext uri="{FF2B5EF4-FFF2-40B4-BE49-F238E27FC236}">
                          <a16:creationId xmlns:a16="http://schemas.microsoft.com/office/drawing/2014/main" id="{00F71CD8-B0DA-4E26-8B83-2B53FDB59F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6" name="等腰三角形 245">
                      <a:extLst>
                        <a:ext uri="{FF2B5EF4-FFF2-40B4-BE49-F238E27FC236}">
                          <a16:creationId xmlns:a16="http://schemas.microsoft.com/office/drawing/2014/main" id="{124008B6-FEE1-4364-A713-CA3F891448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7" name="等腰三角形 246">
                      <a:extLst>
                        <a:ext uri="{FF2B5EF4-FFF2-40B4-BE49-F238E27FC236}">
                          <a16:creationId xmlns:a16="http://schemas.microsoft.com/office/drawing/2014/main" id="{CD10D1C6-E05C-44C1-B714-79F554744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FF016F5A-6139-4336-9973-ACD5CDC81366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30" name="组合 229">
                    <a:extLst>
                      <a:ext uri="{FF2B5EF4-FFF2-40B4-BE49-F238E27FC236}">
                        <a16:creationId xmlns:a16="http://schemas.microsoft.com/office/drawing/2014/main" id="{33533502-F934-43D0-A6C5-185771D6DF3C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39" name="等腰三角形 238">
                      <a:extLst>
                        <a:ext uri="{FF2B5EF4-FFF2-40B4-BE49-F238E27FC236}">
                          <a16:creationId xmlns:a16="http://schemas.microsoft.com/office/drawing/2014/main" id="{87698FD5-E5D6-4A41-AE55-AD1E2869B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0" name="等腰三角形 239">
                      <a:extLst>
                        <a:ext uri="{FF2B5EF4-FFF2-40B4-BE49-F238E27FC236}">
                          <a16:creationId xmlns:a16="http://schemas.microsoft.com/office/drawing/2014/main" id="{6E3B0E66-6BFE-46CB-B11B-A0D701A78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1" name="等腰三角形 240">
                      <a:extLst>
                        <a:ext uri="{FF2B5EF4-FFF2-40B4-BE49-F238E27FC236}">
                          <a16:creationId xmlns:a16="http://schemas.microsoft.com/office/drawing/2014/main" id="{F8CA6A42-A3E0-4C82-8693-119D436B9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31" name="组合 230">
                    <a:extLst>
                      <a:ext uri="{FF2B5EF4-FFF2-40B4-BE49-F238E27FC236}">
                        <a16:creationId xmlns:a16="http://schemas.microsoft.com/office/drawing/2014/main" id="{699571C4-D1A8-419D-AD56-7D0A45508F7A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36" name="等腰三角形 235">
                      <a:extLst>
                        <a:ext uri="{FF2B5EF4-FFF2-40B4-BE49-F238E27FC236}">
                          <a16:creationId xmlns:a16="http://schemas.microsoft.com/office/drawing/2014/main" id="{6AC8F5C3-C76A-4520-BFC7-FD49145818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7" name="等腰三角形 236">
                      <a:extLst>
                        <a:ext uri="{FF2B5EF4-FFF2-40B4-BE49-F238E27FC236}">
                          <a16:creationId xmlns:a16="http://schemas.microsoft.com/office/drawing/2014/main" id="{02C8B4B7-DF3B-4565-ADEC-8040E5851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8" name="等腰三角形 237">
                      <a:extLst>
                        <a:ext uri="{FF2B5EF4-FFF2-40B4-BE49-F238E27FC236}">
                          <a16:creationId xmlns:a16="http://schemas.microsoft.com/office/drawing/2014/main" id="{615348FB-1BEA-446C-A15C-3C7751E40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32" name="组合 231">
                    <a:extLst>
                      <a:ext uri="{FF2B5EF4-FFF2-40B4-BE49-F238E27FC236}">
                        <a16:creationId xmlns:a16="http://schemas.microsoft.com/office/drawing/2014/main" id="{0850BE87-D790-4D26-AD11-95EDDB3E1683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33" name="等腰三角形 232">
                      <a:extLst>
                        <a:ext uri="{FF2B5EF4-FFF2-40B4-BE49-F238E27FC236}">
                          <a16:creationId xmlns:a16="http://schemas.microsoft.com/office/drawing/2014/main" id="{628EEFF3-A056-44ED-9DEF-A8DCC6EA9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4" name="等腰三角形 233">
                      <a:extLst>
                        <a:ext uri="{FF2B5EF4-FFF2-40B4-BE49-F238E27FC236}">
                          <a16:creationId xmlns:a16="http://schemas.microsoft.com/office/drawing/2014/main" id="{40FEF25E-502C-4560-973C-45CFD50B2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5" name="等腰三角形 234">
                      <a:extLst>
                        <a:ext uri="{FF2B5EF4-FFF2-40B4-BE49-F238E27FC236}">
                          <a16:creationId xmlns:a16="http://schemas.microsoft.com/office/drawing/2014/main" id="{5A09003D-30F2-4E2B-ACB5-2C2C2D8E5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540ABD2F-A26A-49C8-881F-3A9A91B67FF4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18" name="组合 217">
                    <a:extLst>
                      <a:ext uri="{FF2B5EF4-FFF2-40B4-BE49-F238E27FC236}">
                        <a16:creationId xmlns:a16="http://schemas.microsoft.com/office/drawing/2014/main" id="{7E4AFE89-52E2-46CD-8B22-7D9A6C4E355B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27" name="等腰三角形 226">
                      <a:extLst>
                        <a:ext uri="{FF2B5EF4-FFF2-40B4-BE49-F238E27FC236}">
                          <a16:creationId xmlns:a16="http://schemas.microsoft.com/office/drawing/2014/main" id="{2968176A-1207-4134-A76B-594F140D3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8" name="等腰三角形 227">
                      <a:extLst>
                        <a:ext uri="{FF2B5EF4-FFF2-40B4-BE49-F238E27FC236}">
                          <a16:creationId xmlns:a16="http://schemas.microsoft.com/office/drawing/2014/main" id="{C58B41E8-F5C5-48FA-A90B-D53FE532BD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9" name="等腰三角形 228">
                      <a:extLst>
                        <a:ext uri="{FF2B5EF4-FFF2-40B4-BE49-F238E27FC236}">
                          <a16:creationId xmlns:a16="http://schemas.microsoft.com/office/drawing/2014/main" id="{77B8D608-2E66-4E0F-9F8C-9AC9937296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0A70C103-EE0C-4109-8A7D-A2244DE54286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24" name="等腰三角形 223">
                      <a:extLst>
                        <a:ext uri="{FF2B5EF4-FFF2-40B4-BE49-F238E27FC236}">
                          <a16:creationId xmlns:a16="http://schemas.microsoft.com/office/drawing/2014/main" id="{D3CD2D2F-EF58-498C-B1F3-BC6857DC01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5" name="等腰三角形 224">
                      <a:extLst>
                        <a:ext uri="{FF2B5EF4-FFF2-40B4-BE49-F238E27FC236}">
                          <a16:creationId xmlns:a16="http://schemas.microsoft.com/office/drawing/2014/main" id="{90F7CF13-DFBC-4FD1-9A54-8C5DDFCB2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6" name="等腰三角形 225">
                      <a:extLst>
                        <a:ext uri="{FF2B5EF4-FFF2-40B4-BE49-F238E27FC236}">
                          <a16:creationId xmlns:a16="http://schemas.microsoft.com/office/drawing/2014/main" id="{46240122-C9BA-4539-8BC3-E0B7CDEB0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20" name="组合 219">
                    <a:extLst>
                      <a:ext uri="{FF2B5EF4-FFF2-40B4-BE49-F238E27FC236}">
                        <a16:creationId xmlns:a16="http://schemas.microsoft.com/office/drawing/2014/main" id="{AFB6F8EB-DCA3-42B8-B53C-A131F322FA7C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21" name="等腰三角形 220">
                      <a:extLst>
                        <a:ext uri="{FF2B5EF4-FFF2-40B4-BE49-F238E27FC236}">
                          <a16:creationId xmlns:a16="http://schemas.microsoft.com/office/drawing/2014/main" id="{47491B39-43FF-475A-B76D-D382AC2F6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2" name="等腰三角形 221">
                      <a:extLst>
                        <a:ext uri="{FF2B5EF4-FFF2-40B4-BE49-F238E27FC236}">
                          <a16:creationId xmlns:a16="http://schemas.microsoft.com/office/drawing/2014/main" id="{1126DD12-1D7B-4448-ACCE-C803D6AF8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3" name="等腰三角形 222">
                      <a:extLst>
                        <a:ext uri="{FF2B5EF4-FFF2-40B4-BE49-F238E27FC236}">
                          <a16:creationId xmlns:a16="http://schemas.microsoft.com/office/drawing/2014/main" id="{C2251A11-103B-48C5-B750-D2FFCF636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43524EA6-E022-4F6C-A8C1-E7C505F7BCF8}"/>
                  </a:ext>
                </a:extLst>
              </p:cNvPr>
              <p:cNvGrpSpPr/>
              <p:nvPr/>
            </p:nvGrpSpPr>
            <p:grpSpPr>
              <a:xfrm>
                <a:off x="2190033" y="2549283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2445C115-3742-4A05-94FC-0D77A380FE3E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03" name="组合 202">
                    <a:extLst>
                      <a:ext uri="{FF2B5EF4-FFF2-40B4-BE49-F238E27FC236}">
                        <a16:creationId xmlns:a16="http://schemas.microsoft.com/office/drawing/2014/main" id="{7EE534EE-F69F-41FF-B9BC-169E9AC24E9B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12" name="等腰三角形 211">
                      <a:extLst>
                        <a:ext uri="{FF2B5EF4-FFF2-40B4-BE49-F238E27FC236}">
                          <a16:creationId xmlns:a16="http://schemas.microsoft.com/office/drawing/2014/main" id="{4EB1A824-7335-4915-936D-191469579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3" name="等腰三角形 212">
                      <a:extLst>
                        <a:ext uri="{FF2B5EF4-FFF2-40B4-BE49-F238E27FC236}">
                          <a16:creationId xmlns:a16="http://schemas.microsoft.com/office/drawing/2014/main" id="{2C30620E-CD34-4860-B586-6AFBA23BA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4" name="等腰三角形 213">
                      <a:extLst>
                        <a:ext uri="{FF2B5EF4-FFF2-40B4-BE49-F238E27FC236}">
                          <a16:creationId xmlns:a16="http://schemas.microsoft.com/office/drawing/2014/main" id="{C16B3856-B822-46F4-AE4C-EBCDF1C13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04" name="组合 203">
                    <a:extLst>
                      <a:ext uri="{FF2B5EF4-FFF2-40B4-BE49-F238E27FC236}">
                        <a16:creationId xmlns:a16="http://schemas.microsoft.com/office/drawing/2014/main" id="{6FF19CD1-EA6D-4D29-9B55-197E1F822A51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09" name="等腰三角形 208">
                      <a:extLst>
                        <a:ext uri="{FF2B5EF4-FFF2-40B4-BE49-F238E27FC236}">
                          <a16:creationId xmlns:a16="http://schemas.microsoft.com/office/drawing/2014/main" id="{A4548601-42B0-483F-84BA-1F63C59D3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0" name="等腰三角形 209">
                      <a:extLst>
                        <a:ext uri="{FF2B5EF4-FFF2-40B4-BE49-F238E27FC236}">
                          <a16:creationId xmlns:a16="http://schemas.microsoft.com/office/drawing/2014/main" id="{5C0B4549-48BB-490D-B354-6FBC49F5F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1" name="等腰三角形 210">
                      <a:extLst>
                        <a:ext uri="{FF2B5EF4-FFF2-40B4-BE49-F238E27FC236}">
                          <a16:creationId xmlns:a16="http://schemas.microsoft.com/office/drawing/2014/main" id="{50F91578-9870-4447-8D7C-3C1FF1F67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05" name="组合 204">
                    <a:extLst>
                      <a:ext uri="{FF2B5EF4-FFF2-40B4-BE49-F238E27FC236}">
                        <a16:creationId xmlns:a16="http://schemas.microsoft.com/office/drawing/2014/main" id="{4DE2E5A8-233E-413D-9841-6BF062BD9C5B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06" name="等腰三角形 205">
                      <a:extLst>
                        <a:ext uri="{FF2B5EF4-FFF2-40B4-BE49-F238E27FC236}">
                          <a16:creationId xmlns:a16="http://schemas.microsoft.com/office/drawing/2014/main" id="{58D9CF4B-2E5F-48BC-9122-485384D7F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7" name="等腰三角形 206">
                      <a:extLst>
                        <a:ext uri="{FF2B5EF4-FFF2-40B4-BE49-F238E27FC236}">
                          <a16:creationId xmlns:a16="http://schemas.microsoft.com/office/drawing/2014/main" id="{EB353C56-E2D6-4A2A-B2C5-B07E01017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8" name="等腰三角形 207">
                      <a:extLst>
                        <a:ext uri="{FF2B5EF4-FFF2-40B4-BE49-F238E27FC236}">
                          <a16:creationId xmlns:a16="http://schemas.microsoft.com/office/drawing/2014/main" id="{9DBE8FAF-BA0D-4D81-9118-7B55BBF32F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43122D8F-034A-4376-A1AD-8961E7FAF2F7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91" name="组合 190">
                    <a:extLst>
                      <a:ext uri="{FF2B5EF4-FFF2-40B4-BE49-F238E27FC236}">
                        <a16:creationId xmlns:a16="http://schemas.microsoft.com/office/drawing/2014/main" id="{0F01BD63-B495-4122-879A-D43747080C5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00" name="等腰三角形 199">
                      <a:extLst>
                        <a:ext uri="{FF2B5EF4-FFF2-40B4-BE49-F238E27FC236}">
                          <a16:creationId xmlns:a16="http://schemas.microsoft.com/office/drawing/2014/main" id="{732477DD-25FA-4C16-B80F-2CD495A97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1" name="等腰三角形 200">
                      <a:extLst>
                        <a:ext uri="{FF2B5EF4-FFF2-40B4-BE49-F238E27FC236}">
                          <a16:creationId xmlns:a16="http://schemas.microsoft.com/office/drawing/2014/main" id="{1D4CFB7A-EC3B-4E7A-B1C8-B32520F99B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2" name="等腰三角形 201">
                      <a:extLst>
                        <a:ext uri="{FF2B5EF4-FFF2-40B4-BE49-F238E27FC236}">
                          <a16:creationId xmlns:a16="http://schemas.microsoft.com/office/drawing/2014/main" id="{A990180F-A4A7-4CB6-9E73-7E41E0579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92" name="组合 191">
                    <a:extLst>
                      <a:ext uri="{FF2B5EF4-FFF2-40B4-BE49-F238E27FC236}">
                        <a16:creationId xmlns:a16="http://schemas.microsoft.com/office/drawing/2014/main" id="{77BFC071-B79C-4DE4-80B5-C20447645746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97" name="等腰三角形 196">
                      <a:extLst>
                        <a:ext uri="{FF2B5EF4-FFF2-40B4-BE49-F238E27FC236}">
                          <a16:creationId xmlns:a16="http://schemas.microsoft.com/office/drawing/2014/main" id="{DE1A29D6-90F2-4306-8971-731A99181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8" name="等腰三角形 197">
                      <a:extLst>
                        <a:ext uri="{FF2B5EF4-FFF2-40B4-BE49-F238E27FC236}">
                          <a16:creationId xmlns:a16="http://schemas.microsoft.com/office/drawing/2014/main" id="{5AE0E456-1B55-4492-8015-3137A0F08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9" name="等腰三角形 198">
                      <a:extLst>
                        <a:ext uri="{FF2B5EF4-FFF2-40B4-BE49-F238E27FC236}">
                          <a16:creationId xmlns:a16="http://schemas.microsoft.com/office/drawing/2014/main" id="{114F04B5-F30F-40C5-8033-4483B7EDD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93" name="组合 192">
                    <a:extLst>
                      <a:ext uri="{FF2B5EF4-FFF2-40B4-BE49-F238E27FC236}">
                        <a16:creationId xmlns:a16="http://schemas.microsoft.com/office/drawing/2014/main" id="{7CEC2A24-8E70-46C8-A20C-D0DCA9A6374D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94" name="等腰三角形 193">
                      <a:extLst>
                        <a:ext uri="{FF2B5EF4-FFF2-40B4-BE49-F238E27FC236}">
                          <a16:creationId xmlns:a16="http://schemas.microsoft.com/office/drawing/2014/main" id="{CDEA70A8-28A3-4B00-B43E-49E9BF8CA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5" name="等腰三角形 194">
                      <a:extLst>
                        <a:ext uri="{FF2B5EF4-FFF2-40B4-BE49-F238E27FC236}">
                          <a16:creationId xmlns:a16="http://schemas.microsoft.com/office/drawing/2014/main" id="{03789CDE-F0A9-4DE8-BF51-795B0A116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6" name="等腰三角形 195">
                      <a:extLst>
                        <a:ext uri="{FF2B5EF4-FFF2-40B4-BE49-F238E27FC236}">
                          <a16:creationId xmlns:a16="http://schemas.microsoft.com/office/drawing/2014/main" id="{A0D55CA7-0ED7-4C8C-9C88-F32A4D4B8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377710F0-1B83-440B-8FEB-67BC9DD81D5F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79" name="组合 178">
                    <a:extLst>
                      <a:ext uri="{FF2B5EF4-FFF2-40B4-BE49-F238E27FC236}">
                        <a16:creationId xmlns:a16="http://schemas.microsoft.com/office/drawing/2014/main" id="{9BBCC6E9-9420-4B57-8B9A-3B5C561C699D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88" name="等腰三角形 187">
                      <a:extLst>
                        <a:ext uri="{FF2B5EF4-FFF2-40B4-BE49-F238E27FC236}">
                          <a16:creationId xmlns:a16="http://schemas.microsoft.com/office/drawing/2014/main" id="{05E0552B-E697-4040-A779-9A6DC0BC0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9" name="等腰三角形 188">
                      <a:extLst>
                        <a:ext uri="{FF2B5EF4-FFF2-40B4-BE49-F238E27FC236}">
                          <a16:creationId xmlns:a16="http://schemas.microsoft.com/office/drawing/2014/main" id="{034CA354-6567-40A6-BA38-6850D895C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0" name="等腰三角形 189">
                      <a:extLst>
                        <a:ext uri="{FF2B5EF4-FFF2-40B4-BE49-F238E27FC236}">
                          <a16:creationId xmlns:a16="http://schemas.microsoft.com/office/drawing/2014/main" id="{A681C6D5-3B86-4D5C-8393-7AC054A05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80" name="组合 179">
                    <a:extLst>
                      <a:ext uri="{FF2B5EF4-FFF2-40B4-BE49-F238E27FC236}">
                        <a16:creationId xmlns:a16="http://schemas.microsoft.com/office/drawing/2014/main" id="{28DCEBDB-1DE1-44A1-81AD-A5C6CBAFB1C4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85" name="等腰三角形 184">
                      <a:extLst>
                        <a:ext uri="{FF2B5EF4-FFF2-40B4-BE49-F238E27FC236}">
                          <a16:creationId xmlns:a16="http://schemas.microsoft.com/office/drawing/2014/main" id="{21555D5A-FF8F-4670-B231-228F249D0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6" name="等腰三角形 185">
                      <a:extLst>
                        <a:ext uri="{FF2B5EF4-FFF2-40B4-BE49-F238E27FC236}">
                          <a16:creationId xmlns:a16="http://schemas.microsoft.com/office/drawing/2014/main" id="{2F0AC128-3F7D-432C-BDC9-CAA2B62AA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7" name="等腰三角形 186">
                      <a:extLst>
                        <a:ext uri="{FF2B5EF4-FFF2-40B4-BE49-F238E27FC236}">
                          <a16:creationId xmlns:a16="http://schemas.microsoft.com/office/drawing/2014/main" id="{32DDB3A5-F31D-47D8-BB59-EE16E9C71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81" name="组合 180">
                    <a:extLst>
                      <a:ext uri="{FF2B5EF4-FFF2-40B4-BE49-F238E27FC236}">
                        <a16:creationId xmlns:a16="http://schemas.microsoft.com/office/drawing/2014/main" id="{C53DBCFD-A925-4B7C-A7FF-220282505D0A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82" name="等腰三角形 181">
                      <a:extLst>
                        <a:ext uri="{FF2B5EF4-FFF2-40B4-BE49-F238E27FC236}">
                          <a16:creationId xmlns:a16="http://schemas.microsoft.com/office/drawing/2014/main" id="{6D6843C5-FD95-456F-9679-36D90AE7B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3" name="等腰三角形 182">
                      <a:extLst>
                        <a:ext uri="{FF2B5EF4-FFF2-40B4-BE49-F238E27FC236}">
                          <a16:creationId xmlns:a16="http://schemas.microsoft.com/office/drawing/2014/main" id="{6E9548DA-85C9-4E36-9BFA-F00692D83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4" name="等腰三角形 183">
                      <a:extLst>
                        <a:ext uri="{FF2B5EF4-FFF2-40B4-BE49-F238E27FC236}">
                          <a16:creationId xmlns:a16="http://schemas.microsoft.com/office/drawing/2014/main" id="{DB3C6387-54A0-4391-BE11-11C08A6607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B9593830-FCD2-48ED-8CF2-EAB6C431A258}"/>
                  </a:ext>
                </a:extLst>
              </p:cNvPr>
              <p:cNvGrpSpPr/>
              <p:nvPr/>
            </p:nvGrpSpPr>
            <p:grpSpPr>
              <a:xfrm>
                <a:off x="2823212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D691DBEB-4FE7-40CA-97CE-CB88ED73AA58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02CD35B0-BA82-44A3-8A45-7497FECEA289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73" name="等腰三角形 172">
                      <a:extLst>
                        <a:ext uri="{FF2B5EF4-FFF2-40B4-BE49-F238E27FC236}">
                          <a16:creationId xmlns:a16="http://schemas.microsoft.com/office/drawing/2014/main" id="{C2409581-D04D-4B0E-9E25-0C36ADE06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4" name="等腰三角形 173">
                      <a:extLst>
                        <a:ext uri="{FF2B5EF4-FFF2-40B4-BE49-F238E27FC236}">
                          <a16:creationId xmlns:a16="http://schemas.microsoft.com/office/drawing/2014/main" id="{3BF5FF69-FC89-4469-A1C6-F1BFEA56B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5" name="等腰三角形 174">
                      <a:extLst>
                        <a:ext uri="{FF2B5EF4-FFF2-40B4-BE49-F238E27FC236}">
                          <a16:creationId xmlns:a16="http://schemas.microsoft.com/office/drawing/2014/main" id="{0404F96D-5D55-4476-9C5D-8875AC9BE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CED66A0A-8ED4-45CE-9AC8-6433603E17A6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70" name="等腰三角形 169">
                      <a:extLst>
                        <a:ext uri="{FF2B5EF4-FFF2-40B4-BE49-F238E27FC236}">
                          <a16:creationId xmlns:a16="http://schemas.microsoft.com/office/drawing/2014/main" id="{13C449C9-54BA-4A24-83BA-7BB01CCC9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1" name="等腰三角形 170">
                      <a:extLst>
                        <a:ext uri="{FF2B5EF4-FFF2-40B4-BE49-F238E27FC236}">
                          <a16:creationId xmlns:a16="http://schemas.microsoft.com/office/drawing/2014/main" id="{62592FDC-FD38-4744-9041-D384F77701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2" name="等腰三角形 171">
                      <a:extLst>
                        <a:ext uri="{FF2B5EF4-FFF2-40B4-BE49-F238E27FC236}">
                          <a16:creationId xmlns:a16="http://schemas.microsoft.com/office/drawing/2014/main" id="{BF8D52CC-4232-41CF-8A5D-9B9ABC154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66" name="组合 165">
                    <a:extLst>
                      <a:ext uri="{FF2B5EF4-FFF2-40B4-BE49-F238E27FC236}">
                        <a16:creationId xmlns:a16="http://schemas.microsoft.com/office/drawing/2014/main" id="{EB2381F0-7B85-4D1C-ADA3-0978BA5EB643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67" name="等腰三角形 166">
                      <a:extLst>
                        <a:ext uri="{FF2B5EF4-FFF2-40B4-BE49-F238E27FC236}">
                          <a16:creationId xmlns:a16="http://schemas.microsoft.com/office/drawing/2014/main" id="{957A1131-DA8E-4ED5-A134-9DEF24182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8" name="等腰三角形 167">
                      <a:extLst>
                        <a:ext uri="{FF2B5EF4-FFF2-40B4-BE49-F238E27FC236}">
                          <a16:creationId xmlns:a16="http://schemas.microsoft.com/office/drawing/2014/main" id="{E23371CC-2601-4FB3-9C72-7AA6FEE1F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9" name="等腰三角形 168">
                      <a:extLst>
                        <a:ext uri="{FF2B5EF4-FFF2-40B4-BE49-F238E27FC236}">
                          <a16:creationId xmlns:a16="http://schemas.microsoft.com/office/drawing/2014/main" id="{2E4F3F81-69DE-4683-BF8B-9AC35481E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7C9EC7E3-C1F7-4E7F-BD32-0AB7D4BD200B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91B24A6F-9B29-44C0-919F-C9CF572F2A8C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61" name="等腰三角形 160">
                      <a:extLst>
                        <a:ext uri="{FF2B5EF4-FFF2-40B4-BE49-F238E27FC236}">
                          <a16:creationId xmlns:a16="http://schemas.microsoft.com/office/drawing/2014/main" id="{D0534197-5736-4845-BDC0-8BCA8F1CA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2" name="等腰三角形 161">
                      <a:extLst>
                        <a:ext uri="{FF2B5EF4-FFF2-40B4-BE49-F238E27FC236}">
                          <a16:creationId xmlns:a16="http://schemas.microsoft.com/office/drawing/2014/main" id="{7AA298A7-EBC1-45D1-92DF-EC46FFFB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3" name="等腰三角形 162">
                      <a:extLst>
                        <a:ext uri="{FF2B5EF4-FFF2-40B4-BE49-F238E27FC236}">
                          <a16:creationId xmlns:a16="http://schemas.microsoft.com/office/drawing/2014/main" id="{DEB7856D-E66A-489D-A53A-84DEB2D64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96EB8592-0D2F-48CA-A7E2-6C79953B406F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58" name="等腰三角形 157">
                      <a:extLst>
                        <a:ext uri="{FF2B5EF4-FFF2-40B4-BE49-F238E27FC236}">
                          <a16:creationId xmlns:a16="http://schemas.microsoft.com/office/drawing/2014/main" id="{07553960-8C72-44BA-971C-7BE08064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9" name="等腰三角形 158">
                      <a:extLst>
                        <a:ext uri="{FF2B5EF4-FFF2-40B4-BE49-F238E27FC236}">
                          <a16:creationId xmlns:a16="http://schemas.microsoft.com/office/drawing/2014/main" id="{F67C0F4D-40C5-47CC-9AF0-10FF04254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0" name="等腰三角形 159">
                      <a:extLst>
                        <a:ext uri="{FF2B5EF4-FFF2-40B4-BE49-F238E27FC236}">
                          <a16:creationId xmlns:a16="http://schemas.microsoft.com/office/drawing/2014/main" id="{D66858FC-F0B1-4C69-AF5A-A691CFF35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54" name="组合 153">
                    <a:extLst>
                      <a:ext uri="{FF2B5EF4-FFF2-40B4-BE49-F238E27FC236}">
                        <a16:creationId xmlns:a16="http://schemas.microsoft.com/office/drawing/2014/main" id="{4674BC75-5475-45F7-A86D-3AB4724C70A1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55" name="等腰三角形 154">
                      <a:extLst>
                        <a:ext uri="{FF2B5EF4-FFF2-40B4-BE49-F238E27FC236}">
                          <a16:creationId xmlns:a16="http://schemas.microsoft.com/office/drawing/2014/main" id="{773F925B-C077-40AA-ABCD-81BFD9AD3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6" name="等腰三角形 155">
                      <a:extLst>
                        <a:ext uri="{FF2B5EF4-FFF2-40B4-BE49-F238E27FC236}">
                          <a16:creationId xmlns:a16="http://schemas.microsoft.com/office/drawing/2014/main" id="{742B96DC-48E5-4390-9716-3BF6A005E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7" name="等腰三角形 156">
                      <a:extLst>
                        <a:ext uri="{FF2B5EF4-FFF2-40B4-BE49-F238E27FC236}">
                          <a16:creationId xmlns:a16="http://schemas.microsoft.com/office/drawing/2014/main" id="{1BB653CB-F57D-4452-99C3-08C454700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F0D631FE-B188-4FD8-9CAC-D007AAD85270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40" name="组合 139">
                    <a:extLst>
                      <a:ext uri="{FF2B5EF4-FFF2-40B4-BE49-F238E27FC236}">
                        <a16:creationId xmlns:a16="http://schemas.microsoft.com/office/drawing/2014/main" id="{355FBAEA-3C42-4D8A-8E4D-57E0C6C9E370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49" name="等腰三角形 148">
                      <a:extLst>
                        <a:ext uri="{FF2B5EF4-FFF2-40B4-BE49-F238E27FC236}">
                          <a16:creationId xmlns:a16="http://schemas.microsoft.com/office/drawing/2014/main" id="{7AF82C23-D62C-4436-9370-4580A7450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0" name="等腰三角形 149">
                      <a:extLst>
                        <a:ext uri="{FF2B5EF4-FFF2-40B4-BE49-F238E27FC236}">
                          <a16:creationId xmlns:a16="http://schemas.microsoft.com/office/drawing/2014/main" id="{C1C278C5-4C21-40C1-BEDE-BB8D64DEF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1" name="等腰三角形 150">
                      <a:extLst>
                        <a:ext uri="{FF2B5EF4-FFF2-40B4-BE49-F238E27FC236}">
                          <a16:creationId xmlns:a16="http://schemas.microsoft.com/office/drawing/2014/main" id="{D2E736E0-6E72-44C5-BD26-CE544C965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41" name="组合 140">
                    <a:extLst>
                      <a:ext uri="{FF2B5EF4-FFF2-40B4-BE49-F238E27FC236}">
                        <a16:creationId xmlns:a16="http://schemas.microsoft.com/office/drawing/2014/main" id="{3AC999E6-AC30-4D1C-A034-DB4AA0C3912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46" name="等腰三角形 145">
                      <a:extLst>
                        <a:ext uri="{FF2B5EF4-FFF2-40B4-BE49-F238E27FC236}">
                          <a16:creationId xmlns:a16="http://schemas.microsoft.com/office/drawing/2014/main" id="{F8208B57-1F3C-4E48-A9B8-6F9A78814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7" name="等腰三角形 146">
                      <a:extLst>
                        <a:ext uri="{FF2B5EF4-FFF2-40B4-BE49-F238E27FC236}">
                          <a16:creationId xmlns:a16="http://schemas.microsoft.com/office/drawing/2014/main" id="{02D50F82-575D-4F7C-83E1-8C26AE4D1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8" name="等腰三角形 147">
                      <a:extLst>
                        <a:ext uri="{FF2B5EF4-FFF2-40B4-BE49-F238E27FC236}">
                          <a16:creationId xmlns:a16="http://schemas.microsoft.com/office/drawing/2014/main" id="{869D2FF8-B55D-4398-BC56-EAB5D68A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42" name="组合 141">
                    <a:extLst>
                      <a:ext uri="{FF2B5EF4-FFF2-40B4-BE49-F238E27FC236}">
                        <a16:creationId xmlns:a16="http://schemas.microsoft.com/office/drawing/2014/main" id="{13B909D2-954A-483D-A3D2-4945200EE889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43" name="等腰三角形 142">
                      <a:extLst>
                        <a:ext uri="{FF2B5EF4-FFF2-40B4-BE49-F238E27FC236}">
                          <a16:creationId xmlns:a16="http://schemas.microsoft.com/office/drawing/2014/main" id="{3021B4FF-AE4B-43A3-AEAD-9E5D52278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4" name="等腰三角形 143">
                      <a:extLst>
                        <a:ext uri="{FF2B5EF4-FFF2-40B4-BE49-F238E27FC236}">
                          <a16:creationId xmlns:a16="http://schemas.microsoft.com/office/drawing/2014/main" id="{CFBD823F-5F76-48C4-8CAF-CE07AB8D4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5" name="等腰三角形 144">
                      <a:extLst>
                        <a:ext uri="{FF2B5EF4-FFF2-40B4-BE49-F238E27FC236}">
                          <a16:creationId xmlns:a16="http://schemas.microsoft.com/office/drawing/2014/main" id="{1A4EAF39-722E-436D-8EC8-707270E3A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7BE81774-1FB9-4D09-8733-98EA777EBE74}"/>
                </a:ext>
              </a:extLst>
            </p:cNvPr>
            <p:cNvGrpSpPr/>
            <p:nvPr/>
          </p:nvGrpSpPr>
          <p:grpSpPr>
            <a:xfrm>
              <a:off x="2720341" y="4013571"/>
              <a:ext cx="1865295" cy="1318822"/>
              <a:chOff x="855045" y="2549283"/>
              <a:chExt cx="3936333" cy="2783110"/>
            </a:xfrm>
          </p:grpSpPr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4EA4A050-CFDB-4C8A-A15F-960D72096BBF}"/>
                  </a:ext>
                </a:extLst>
              </p:cNvPr>
              <p:cNvGrpSpPr/>
              <p:nvPr/>
            </p:nvGrpSpPr>
            <p:grpSpPr>
              <a:xfrm>
                <a:off x="855045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190F6384-BED7-4FA8-BE53-53073D76516F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63" name="组合 362">
                    <a:extLst>
                      <a:ext uri="{FF2B5EF4-FFF2-40B4-BE49-F238E27FC236}">
                        <a16:creationId xmlns:a16="http://schemas.microsoft.com/office/drawing/2014/main" id="{A18C520C-6976-4465-A900-EDD3155E6EAE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72" name="等腰三角形 371">
                      <a:extLst>
                        <a:ext uri="{FF2B5EF4-FFF2-40B4-BE49-F238E27FC236}">
                          <a16:creationId xmlns:a16="http://schemas.microsoft.com/office/drawing/2014/main" id="{637A0BB3-7A52-4310-9733-16AACB633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3" name="等腰三角形 372">
                      <a:extLst>
                        <a:ext uri="{FF2B5EF4-FFF2-40B4-BE49-F238E27FC236}">
                          <a16:creationId xmlns:a16="http://schemas.microsoft.com/office/drawing/2014/main" id="{BC5C9EEF-FF61-45F8-BCEB-F797111E6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4" name="等腰三角形 373">
                      <a:extLst>
                        <a:ext uri="{FF2B5EF4-FFF2-40B4-BE49-F238E27FC236}">
                          <a16:creationId xmlns:a16="http://schemas.microsoft.com/office/drawing/2014/main" id="{85D67F01-6A8E-47A9-812A-674087724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64" name="组合 363">
                    <a:extLst>
                      <a:ext uri="{FF2B5EF4-FFF2-40B4-BE49-F238E27FC236}">
                        <a16:creationId xmlns:a16="http://schemas.microsoft.com/office/drawing/2014/main" id="{289D7BF5-0E6A-42ED-B2CD-7F12D9E3D19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69" name="等腰三角形 368">
                      <a:extLst>
                        <a:ext uri="{FF2B5EF4-FFF2-40B4-BE49-F238E27FC236}">
                          <a16:creationId xmlns:a16="http://schemas.microsoft.com/office/drawing/2014/main" id="{9BE6146A-244C-4E14-8305-F8C7B7243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0" name="等腰三角形 369">
                      <a:extLst>
                        <a:ext uri="{FF2B5EF4-FFF2-40B4-BE49-F238E27FC236}">
                          <a16:creationId xmlns:a16="http://schemas.microsoft.com/office/drawing/2014/main" id="{B987CFF1-3BB1-4F48-B5CC-FEDAA468E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1" name="等腰三角形 370">
                      <a:extLst>
                        <a:ext uri="{FF2B5EF4-FFF2-40B4-BE49-F238E27FC236}">
                          <a16:creationId xmlns:a16="http://schemas.microsoft.com/office/drawing/2014/main" id="{12AF6064-6655-4A76-BA27-5C0499A391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65" name="组合 364">
                    <a:extLst>
                      <a:ext uri="{FF2B5EF4-FFF2-40B4-BE49-F238E27FC236}">
                        <a16:creationId xmlns:a16="http://schemas.microsoft.com/office/drawing/2014/main" id="{931A9CF2-2C86-4897-BC59-266DAC11845F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66" name="等腰三角形 365">
                      <a:extLst>
                        <a:ext uri="{FF2B5EF4-FFF2-40B4-BE49-F238E27FC236}">
                          <a16:creationId xmlns:a16="http://schemas.microsoft.com/office/drawing/2014/main" id="{E18C9B76-73FB-407E-840C-D71E1F6C1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7" name="等腰三角形 366">
                      <a:extLst>
                        <a:ext uri="{FF2B5EF4-FFF2-40B4-BE49-F238E27FC236}">
                          <a16:creationId xmlns:a16="http://schemas.microsoft.com/office/drawing/2014/main" id="{0CFA231C-71C0-4B86-9F94-446E53E02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8" name="等腰三角形 367">
                      <a:extLst>
                        <a:ext uri="{FF2B5EF4-FFF2-40B4-BE49-F238E27FC236}">
                          <a16:creationId xmlns:a16="http://schemas.microsoft.com/office/drawing/2014/main" id="{F4016C1A-A776-4417-9904-9ED019B3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37" name="组合 336">
                  <a:extLst>
                    <a:ext uri="{FF2B5EF4-FFF2-40B4-BE49-F238E27FC236}">
                      <a16:creationId xmlns:a16="http://schemas.microsoft.com/office/drawing/2014/main" id="{36E84F61-E2BF-4757-BAE8-391D81C695F2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51" name="组合 350">
                    <a:extLst>
                      <a:ext uri="{FF2B5EF4-FFF2-40B4-BE49-F238E27FC236}">
                        <a16:creationId xmlns:a16="http://schemas.microsoft.com/office/drawing/2014/main" id="{D4759140-7018-40B6-98C0-9979B759D45E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60" name="等腰三角形 359">
                      <a:extLst>
                        <a:ext uri="{FF2B5EF4-FFF2-40B4-BE49-F238E27FC236}">
                          <a16:creationId xmlns:a16="http://schemas.microsoft.com/office/drawing/2014/main" id="{37525392-F464-4080-B455-2BCB2EF1F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1" name="等腰三角形 360">
                      <a:extLst>
                        <a:ext uri="{FF2B5EF4-FFF2-40B4-BE49-F238E27FC236}">
                          <a16:creationId xmlns:a16="http://schemas.microsoft.com/office/drawing/2014/main" id="{779EEF1C-146A-4F16-AC60-C11FF0091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2" name="等腰三角形 361">
                      <a:extLst>
                        <a:ext uri="{FF2B5EF4-FFF2-40B4-BE49-F238E27FC236}">
                          <a16:creationId xmlns:a16="http://schemas.microsoft.com/office/drawing/2014/main" id="{9BC39FF2-5398-4343-947C-BE8A1FB3B4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52" name="组合 351">
                    <a:extLst>
                      <a:ext uri="{FF2B5EF4-FFF2-40B4-BE49-F238E27FC236}">
                        <a16:creationId xmlns:a16="http://schemas.microsoft.com/office/drawing/2014/main" id="{358F8909-FA92-48EE-BC4E-5701A404B8EC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57" name="等腰三角形 356">
                      <a:extLst>
                        <a:ext uri="{FF2B5EF4-FFF2-40B4-BE49-F238E27FC236}">
                          <a16:creationId xmlns:a16="http://schemas.microsoft.com/office/drawing/2014/main" id="{DF789930-132A-4253-9CB2-3CBE1C807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8" name="等腰三角形 357">
                      <a:extLst>
                        <a:ext uri="{FF2B5EF4-FFF2-40B4-BE49-F238E27FC236}">
                          <a16:creationId xmlns:a16="http://schemas.microsoft.com/office/drawing/2014/main" id="{9A6D5402-2441-4F7C-A4C4-BFDC61D5B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9" name="等腰三角形 358">
                      <a:extLst>
                        <a:ext uri="{FF2B5EF4-FFF2-40B4-BE49-F238E27FC236}">
                          <a16:creationId xmlns:a16="http://schemas.microsoft.com/office/drawing/2014/main" id="{A7C73F61-999D-4765-A116-5CAD408270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53" name="组合 352">
                    <a:extLst>
                      <a:ext uri="{FF2B5EF4-FFF2-40B4-BE49-F238E27FC236}">
                        <a16:creationId xmlns:a16="http://schemas.microsoft.com/office/drawing/2014/main" id="{07F03096-AE7E-4078-BA89-127EC0A5A234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54" name="等腰三角形 353">
                      <a:extLst>
                        <a:ext uri="{FF2B5EF4-FFF2-40B4-BE49-F238E27FC236}">
                          <a16:creationId xmlns:a16="http://schemas.microsoft.com/office/drawing/2014/main" id="{604F546C-0D0C-4234-87FA-CAC0B9F10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5" name="等腰三角形 354">
                      <a:extLst>
                        <a:ext uri="{FF2B5EF4-FFF2-40B4-BE49-F238E27FC236}">
                          <a16:creationId xmlns:a16="http://schemas.microsoft.com/office/drawing/2014/main" id="{3149E2CC-0736-40EC-AC76-1590D619F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6" name="等腰三角形 355">
                      <a:extLst>
                        <a:ext uri="{FF2B5EF4-FFF2-40B4-BE49-F238E27FC236}">
                          <a16:creationId xmlns:a16="http://schemas.microsoft.com/office/drawing/2014/main" id="{87CC2ADD-2C84-492B-BBEA-9BDBD67B2B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4677FB12-7D5C-4454-ABCA-CA65FB67DBC6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39" name="组合 338">
                    <a:extLst>
                      <a:ext uri="{FF2B5EF4-FFF2-40B4-BE49-F238E27FC236}">
                        <a16:creationId xmlns:a16="http://schemas.microsoft.com/office/drawing/2014/main" id="{FDB3ABF1-FAD6-4EEA-A7C2-92E948E99905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48" name="等腰三角形 347">
                      <a:extLst>
                        <a:ext uri="{FF2B5EF4-FFF2-40B4-BE49-F238E27FC236}">
                          <a16:creationId xmlns:a16="http://schemas.microsoft.com/office/drawing/2014/main" id="{6AD77B98-0866-4F97-A8A8-E752DC28A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9" name="等腰三角形 348">
                      <a:extLst>
                        <a:ext uri="{FF2B5EF4-FFF2-40B4-BE49-F238E27FC236}">
                          <a16:creationId xmlns:a16="http://schemas.microsoft.com/office/drawing/2014/main" id="{CB36E891-61C9-4271-83AD-187FE79CB5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0" name="等腰三角形 349">
                      <a:extLst>
                        <a:ext uri="{FF2B5EF4-FFF2-40B4-BE49-F238E27FC236}">
                          <a16:creationId xmlns:a16="http://schemas.microsoft.com/office/drawing/2014/main" id="{DAE10B17-DD9D-43F9-92DD-EC683682F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40" name="组合 339">
                    <a:extLst>
                      <a:ext uri="{FF2B5EF4-FFF2-40B4-BE49-F238E27FC236}">
                        <a16:creationId xmlns:a16="http://schemas.microsoft.com/office/drawing/2014/main" id="{83DB4CC1-278D-4DFF-A582-88F2F4DC3369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45" name="等腰三角形 344">
                      <a:extLst>
                        <a:ext uri="{FF2B5EF4-FFF2-40B4-BE49-F238E27FC236}">
                          <a16:creationId xmlns:a16="http://schemas.microsoft.com/office/drawing/2014/main" id="{42507AC6-A633-4B0A-8942-CC62A2107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6" name="等腰三角形 345">
                      <a:extLst>
                        <a:ext uri="{FF2B5EF4-FFF2-40B4-BE49-F238E27FC236}">
                          <a16:creationId xmlns:a16="http://schemas.microsoft.com/office/drawing/2014/main" id="{B8659519-E549-4FDB-B63D-118A102E1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7" name="等腰三角形 346">
                      <a:extLst>
                        <a:ext uri="{FF2B5EF4-FFF2-40B4-BE49-F238E27FC236}">
                          <a16:creationId xmlns:a16="http://schemas.microsoft.com/office/drawing/2014/main" id="{FBAC7B82-4ABA-45E0-91DD-C047A72867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41" name="组合 340">
                    <a:extLst>
                      <a:ext uri="{FF2B5EF4-FFF2-40B4-BE49-F238E27FC236}">
                        <a16:creationId xmlns:a16="http://schemas.microsoft.com/office/drawing/2014/main" id="{530F23E4-D10F-4EDB-8B81-ABA0DC95D723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42" name="等腰三角形 341">
                      <a:extLst>
                        <a:ext uri="{FF2B5EF4-FFF2-40B4-BE49-F238E27FC236}">
                          <a16:creationId xmlns:a16="http://schemas.microsoft.com/office/drawing/2014/main" id="{85C2828C-CBCC-4D52-968D-5CE1EB262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3" name="等腰三角形 342">
                      <a:extLst>
                        <a:ext uri="{FF2B5EF4-FFF2-40B4-BE49-F238E27FC236}">
                          <a16:creationId xmlns:a16="http://schemas.microsoft.com/office/drawing/2014/main" id="{4988B87E-0C6E-4F8F-8B99-E11D1FA5F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4" name="等腰三角形 343">
                      <a:extLst>
                        <a:ext uri="{FF2B5EF4-FFF2-40B4-BE49-F238E27FC236}">
                          <a16:creationId xmlns:a16="http://schemas.microsoft.com/office/drawing/2014/main" id="{1B7A96E8-201D-41B6-A8F0-FD2CB056A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E02EFB84-1820-4613-BAC5-FD55056F0A96}"/>
                  </a:ext>
                </a:extLst>
              </p:cNvPr>
              <p:cNvGrpSpPr/>
              <p:nvPr/>
            </p:nvGrpSpPr>
            <p:grpSpPr>
              <a:xfrm>
                <a:off x="2190033" y="2549283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E204F824-4A56-4C14-AD49-A4D82FA8D133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24" name="组合 323">
                    <a:extLst>
                      <a:ext uri="{FF2B5EF4-FFF2-40B4-BE49-F238E27FC236}">
                        <a16:creationId xmlns:a16="http://schemas.microsoft.com/office/drawing/2014/main" id="{F9245C69-7FFF-4143-A76E-120DC21B085D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33" name="等腰三角形 332">
                      <a:extLst>
                        <a:ext uri="{FF2B5EF4-FFF2-40B4-BE49-F238E27FC236}">
                          <a16:creationId xmlns:a16="http://schemas.microsoft.com/office/drawing/2014/main" id="{C1EF0020-E666-4287-8DD5-D89133D23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4" name="等腰三角形 333">
                      <a:extLst>
                        <a:ext uri="{FF2B5EF4-FFF2-40B4-BE49-F238E27FC236}">
                          <a16:creationId xmlns:a16="http://schemas.microsoft.com/office/drawing/2014/main" id="{B00C1C84-0F48-47F9-B333-C7545C7B1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5" name="等腰三角形 334">
                      <a:extLst>
                        <a:ext uri="{FF2B5EF4-FFF2-40B4-BE49-F238E27FC236}">
                          <a16:creationId xmlns:a16="http://schemas.microsoft.com/office/drawing/2014/main" id="{F803BCE2-FC60-481A-A1A6-0331FA075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25" name="组合 324">
                    <a:extLst>
                      <a:ext uri="{FF2B5EF4-FFF2-40B4-BE49-F238E27FC236}">
                        <a16:creationId xmlns:a16="http://schemas.microsoft.com/office/drawing/2014/main" id="{3B747A80-3897-4A76-A44D-9F03F768920B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30" name="等腰三角形 329">
                      <a:extLst>
                        <a:ext uri="{FF2B5EF4-FFF2-40B4-BE49-F238E27FC236}">
                          <a16:creationId xmlns:a16="http://schemas.microsoft.com/office/drawing/2014/main" id="{82C17BF9-AB02-470C-B850-2FDDD25EE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1" name="等腰三角形 330">
                      <a:extLst>
                        <a:ext uri="{FF2B5EF4-FFF2-40B4-BE49-F238E27FC236}">
                          <a16:creationId xmlns:a16="http://schemas.microsoft.com/office/drawing/2014/main" id="{D61EC25E-734F-441B-B173-B51D88697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2" name="等腰三角形 331">
                      <a:extLst>
                        <a:ext uri="{FF2B5EF4-FFF2-40B4-BE49-F238E27FC236}">
                          <a16:creationId xmlns:a16="http://schemas.microsoft.com/office/drawing/2014/main" id="{48BA612F-74B6-4F17-9E85-E20C870C7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26" name="组合 325">
                    <a:extLst>
                      <a:ext uri="{FF2B5EF4-FFF2-40B4-BE49-F238E27FC236}">
                        <a16:creationId xmlns:a16="http://schemas.microsoft.com/office/drawing/2014/main" id="{1C03CF3E-36D8-40BA-970E-0DD21B736A8E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27" name="等腰三角形 326">
                      <a:extLst>
                        <a:ext uri="{FF2B5EF4-FFF2-40B4-BE49-F238E27FC236}">
                          <a16:creationId xmlns:a16="http://schemas.microsoft.com/office/drawing/2014/main" id="{CEA327F5-3EC0-46C3-B057-DBA736DBE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8" name="等腰三角形 327">
                      <a:extLst>
                        <a:ext uri="{FF2B5EF4-FFF2-40B4-BE49-F238E27FC236}">
                          <a16:creationId xmlns:a16="http://schemas.microsoft.com/office/drawing/2014/main" id="{F044D87D-7485-496B-94C1-79C05CC9C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9" name="等腰三角形 328">
                      <a:extLst>
                        <a:ext uri="{FF2B5EF4-FFF2-40B4-BE49-F238E27FC236}">
                          <a16:creationId xmlns:a16="http://schemas.microsoft.com/office/drawing/2014/main" id="{08C48CE6-3605-475C-8541-FCAE596B3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7C9BD151-0F09-4299-AFE1-1FF4BD21515A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12" name="组合 311">
                    <a:extLst>
                      <a:ext uri="{FF2B5EF4-FFF2-40B4-BE49-F238E27FC236}">
                        <a16:creationId xmlns:a16="http://schemas.microsoft.com/office/drawing/2014/main" id="{0C3D782F-E582-422D-9398-0F6096ED2C4C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21" name="等腰三角形 320">
                      <a:extLst>
                        <a:ext uri="{FF2B5EF4-FFF2-40B4-BE49-F238E27FC236}">
                          <a16:creationId xmlns:a16="http://schemas.microsoft.com/office/drawing/2014/main" id="{0E7E6D0F-5B5B-4821-8578-37E76C24E4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2" name="等腰三角形 321">
                      <a:extLst>
                        <a:ext uri="{FF2B5EF4-FFF2-40B4-BE49-F238E27FC236}">
                          <a16:creationId xmlns:a16="http://schemas.microsoft.com/office/drawing/2014/main" id="{EB7A04A6-36BE-42D6-976D-D64DA5AB3F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3" name="等腰三角形 322">
                      <a:extLst>
                        <a:ext uri="{FF2B5EF4-FFF2-40B4-BE49-F238E27FC236}">
                          <a16:creationId xmlns:a16="http://schemas.microsoft.com/office/drawing/2014/main" id="{8321B557-ED17-4EF4-A224-B3B49D50C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13" name="组合 312">
                    <a:extLst>
                      <a:ext uri="{FF2B5EF4-FFF2-40B4-BE49-F238E27FC236}">
                        <a16:creationId xmlns:a16="http://schemas.microsoft.com/office/drawing/2014/main" id="{35FB3FF4-2331-45E4-BADA-BAF84F785A7A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18" name="等腰三角形 317">
                      <a:extLst>
                        <a:ext uri="{FF2B5EF4-FFF2-40B4-BE49-F238E27FC236}">
                          <a16:creationId xmlns:a16="http://schemas.microsoft.com/office/drawing/2014/main" id="{EC75B126-369B-459E-8CEE-7FE203313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9" name="等腰三角形 318">
                      <a:extLst>
                        <a:ext uri="{FF2B5EF4-FFF2-40B4-BE49-F238E27FC236}">
                          <a16:creationId xmlns:a16="http://schemas.microsoft.com/office/drawing/2014/main" id="{59A174AC-1A7C-4E93-9F03-952747FE1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0" name="等腰三角形 319">
                      <a:extLst>
                        <a:ext uri="{FF2B5EF4-FFF2-40B4-BE49-F238E27FC236}">
                          <a16:creationId xmlns:a16="http://schemas.microsoft.com/office/drawing/2014/main" id="{B8E88C1A-9DA2-476A-960D-63CD555A3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14" name="组合 313">
                    <a:extLst>
                      <a:ext uri="{FF2B5EF4-FFF2-40B4-BE49-F238E27FC236}">
                        <a16:creationId xmlns:a16="http://schemas.microsoft.com/office/drawing/2014/main" id="{BC5E228E-1D69-486E-A196-F07000B29A3C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15" name="等腰三角形 314">
                      <a:extLst>
                        <a:ext uri="{FF2B5EF4-FFF2-40B4-BE49-F238E27FC236}">
                          <a16:creationId xmlns:a16="http://schemas.microsoft.com/office/drawing/2014/main" id="{080BFAAE-38E8-4CA1-B400-A664B55CB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6" name="等腰三角形 315">
                      <a:extLst>
                        <a:ext uri="{FF2B5EF4-FFF2-40B4-BE49-F238E27FC236}">
                          <a16:creationId xmlns:a16="http://schemas.microsoft.com/office/drawing/2014/main" id="{F644D986-53AF-4376-BA32-F533F87CB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7" name="等腰三角形 316">
                      <a:extLst>
                        <a:ext uri="{FF2B5EF4-FFF2-40B4-BE49-F238E27FC236}">
                          <a16:creationId xmlns:a16="http://schemas.microsoft.com/office/drawing/2014/main" id="{5550B280-6BD2-4D4C-AD5D-907DC35B7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99" name="组合 298">
                  <a:extLst>
                    <a:ext uri="{FF2B5EF4-FFF2-40B4-BE49-F238E27FC236}">
                      <a16:creationId xmlns:a16="http://schemas.microsoft.com/office/drawing/2014/main" id="{8574257A-0EEB-4EA2-B499-4058E4AFA848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9C31DD5F-960D-475F-B4CE-D442141D4C38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09" name="等腰三角形 308">
                      <a:extLst>
                        <a:ext uri="{FF2B5EF4-FFF2-40B4-BE49-F238E27FC236}">
                          <a16:creationId xmlns:a16="http://schemas.microsoft.com/office/drawing/2014/main" id="{2B37C9C5-8F86-4E8E-9A64-8B9B6F961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0" name="等腰三角形 309">
                      <a:extLst>
                        <a:ext uri="{FF2B5EF4-FFF2-40B4-BE49-F238E27FC236}">
                          <a16:creationId xmlns:a16="http://schemas.microsoft.com/office/drawing/2014/main" id="{9D3828E8-0E1F-4486-907E-72E919C2E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1" name="等腰三角形 310">
                      <a:extLst>
                        <a:ext uri="{FF2B5EF4-FFF2-40B4-BE49-F238E27FC236}">
                          <a16:creationId xmlns:a16="http://schemas.microsoft.com/office/drawing/2014/main" id="{8A54ABD0-5484-4542-9010-E04585506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B2FD42CF-4A7E-4D19-AAE3-D9D6F274B5D9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06" name="等腰三角形 305">
                      <a:extLst>
                        <a:ext uri="{FF2B5EF4-FFF2-40B4-BE49-F238E27FC236}">
                          <a16:creationId xmlns:a16="http://schemas.microsoft.com/office/drawing/2014/main" id="{776D1308-BF05-4675-BE85-7825FC184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7" name="等腰三角形 306">
                      <a:extLst>
                        <a:ext uri="{FF2B5EF4-FFF2-40B4-BE49-F238E27FC236}">
                          <a16:creationId xmlns:a16="http://schemas.microsoft.com/office/drawing/2014/main" id="{55E65D2B-62E1-443D-B026-A8279EAC9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8" name="等腰三角形 307">
                      <a:extLst>
                        <a:ext uri="{FF2B5EF4-FFF2-40B4-BE49-F238E27FC236}">
                          <a16:creationId xmlns:a16="http://schemas.microsoft.com/office/drawing/2014/main" id="{1EE84072-D53E-4663-A0C4-CD48667D7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5E0E8EC1-A632-4D49-BC09-31E3EAB7F8BD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03" name="等腰三角形 302">
                      <a:extLst>
                        <a:ext uri="{FF2B5EF4-FFF2-40B4-BE49-F238E27FC236}">
                          <a16:creationId xmlns:a16="http://schemas.microsoft.com/office/drawing/2014/main" id="{A1911E56-7B75-444B-9AB5-DADCC5B9F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4" name="等腰三角形 303">
                      <a:extLst>
                        <a:ext uri="{FF2B5EF4-FFF2-40B4-BE49-F238E27FC236}">
                          <a16:creationId xmlns:a16="http://schemas.microsoft.com/office/drawing/2014/main" id="{4A22C7EC-0B25-45EC-8CF6-EF32DDEDE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5" name="等腰三角形 304">
                      <a:extLst>
                        <a:ext uri="{FF2B5EF4-FFF2-40B4-BE49-F238E27FC236}">
                          <a16:creationId xmlns:a16="http://schemas.microsoft.com/office/drawing/2014/main" id="{DB3807EA-C4B9-4D05-A44D-9BAA8D943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F6A68900-0229-4799-931E-2FA47295A1A6}"/>
                  </a:ext>
                </a:extLst>
              </p:cNvPr>
              <p:cNvGrpSpPr/>
              <p:nvPr/>
            </p:nvGrpSpPr>
            <p:grpSpPr>
              <a:xfrm>
                <a:off x="2823212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258" name="组合 257">
                  <a:extLst>
                    <a:ext uri="{FF2B5EF4-FFF2-40B4-BE49-F238E27FC236}">
                      <a16:creationId xmlns:a16="http://schemas.microsoft.com/office/drawing/2014/main" id="{801ACB89-AABF-41C0-9A6B-39E98F8680A9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85" name="组合 284">
                    <a:extLst>
                      <a:ext uri="{FF2B5EF4-FFF2-40B4-BE49-F238E27FC236}">
                        <a16:creationId xmlns:a16="http://schemas.microsoft.com/office/drawing/2014/main" id="{9A457D8C-539E-43C1-A644-229238554692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94" name="等腰三角形 293">
                      <a:extLst>
                        <a:ext uri="{FF2B5EF4-FFF2-40B4-BE49-F238E27FC236}">
                          <a16:creationId xmlns:a16="http://schemas.microsoft.com/office/drawing/2014/main" id="{8845300B-DA93-4CDD-84D0-8C2732799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5" name="等腰三角形 294">
                      <a:extLst>
                        <a:ext uri="{FF2B5EF4-FFF2-40B4-BE49-F238E27FC236}">
                          <a16:creationId xmlns:a16="http://schemas.microsoft.com/office/drawing/2014/main" id="{FFE535CF-1492-4DC6-9866-D7E622D6A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6" name="等腰三角形 295">
                      <a:extLst>
                        <a:ext uri="{FF2B5EF4-FFF2-40B4-BE49-F238E27FC236}">
                          <a16:creationId xmlns:a16="http://schemas.microsoft.com/office/drawing/2014/main" id="{0A554C3E-CF0B-49A5-8F68-90623E05A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86" name="组合 285">
                    <a:extLst>
                      <a:ext uri="{FF2B5EF4-FFF2-40B4-BE49-F238E27FC236}">
                        <a16:creationId xmlns:a16="http://schemas.microsoft.com/office/drawing/2014/main" id="{20AF3AF8-20CF-4652-85E0-5612228F1878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91" name="等腰三角形 290">
                      <a:extLst>
                        <a:ext uri="{FF2B5EF4-FFF2-40B4-BE49-F238E27FC236}">
                          <a16:creationId xmlns:a16="http://schemas.microsoft.com/office/drawing/2014/main" id="{DE23DC96-EE6E-4EF9-9720-D80E2B7F1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2" name="等腰三角形 291">
                      <a:extLst>
                        <a:ext uri="{FF2B5EF4-FFF2-40B4-BE49-F238E27FC236}">
                          <a16:creationId xmlns:a16="http://schemas.microsoft.com/office/drawing/2014/main" id="{130B99A2-FCD1-4EB7-9DBE-9A7E5AE22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3" name="等腰三角形 292">
                      <a:extLst>
                        <a:ext uri="{FF2B5EF4-FFF2-40B4-BE49-F238E27FC236}">
                          <a16:creationId xmlns:a16="http://schemas.microsoft.com/office/drawing/2014/main" id="{4E1EDD1B-6D75-4678-85F8-59438136B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87" name="组合 286">
                    <a:extLst>
                      <a:ext uri="{FF2B5EF4-FFF2-40B4-BE49-F238E27FC236}">
                        <a16:creationId xmlns:a16="http://schemas.microsoft.com/office/drawing/2014/main" id="{58124D74-D5A8-4A11-B674-5A329F7D7D84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88" name="等腰三角形 287">
                      <a:extLst>
                        <a:ext uri="{FF2B5EF4-FFF2-40B4-BE49-F238E27FC236}">
                          <a16:creationId xmlns:a16="http://schemas.microsoft.com/office/drawing/2014/main" id="{731AB0C1-BF4F-433B-BE27-3FCE879A1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9" name="等腰三角形 288">
                      <a:extLst>
                        <a:ext uri="{FF2B5EF4-FFF2-40B4-BE49-F238E27FC236}">
                          <a16:creationId xmlns:a16="http://schemas.microsoft.com/office/drawing/2014/main" id="{8A1F2114-754B-41F6-A6B5-DD415BA06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0" name="等腰三角形 289">
                      <a:extLst>
                        <a:ext uri="{FF2B5EF4-FFF2-40B4-BE49-F238E27FC236}">
                          <a16:creationId xmlns:a16="http://schemas.microsoft.com/office/drawing/2014/main" id="{31B7AB28-A0A2-4B41-BA3B-278E667FB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59" name="组合 258">
                  <a:extLst>
                    <a:ext uri="{FF2B5EF4-FFF2-40B4-BE49-F238E27FC236}">
                      <a16:creationId xmlns:a16="http://schemas.microsoft.com/office/drawing/2014/main" id="{A8A8C4EC-6FD2-4584-9FC5-FCF614AB76DA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73" name="组合 272">
                    <a:extLst>
                      <a:ext uri="{FF2B5EF4-FFF2-40B4-BE49-F238E27FC236}">
                        <a16:creationId xmlns:a16="http://schemas.microsoft.com/office/drawing/2014/main" id="{27B033D6-6881-46A5-9E1A-03F4A66D43E4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82" name="等腰三角形 281">
                      <a:extLst>
                        <a:ext uri="{FF2B5EF4-FFF2-40B4-BE49-F238E27FC236}">
                          <a16:creationId xmlns:a16="http://schemas.microsoft.com/office/drawing/2014/main" id="{7A034EA5-3661-4498-9C75-E4E3E9F31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3" name="等腰三角形 282">
                      <a:extLst>
                        <a:ext uri="{FF2B5EF4-FFF2-40B4-BE49-F238E27FC236}">
                          <a16:creationId xmlns:a16="http://schemas.microsoft.com/office/drawing/2014/main" id="{4510C4C2-36BC-4A58-9D54-1B014F30F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4" name="等腰三角形 283">
                      <a:extLst>
                        <a:ext uri="{FF2B5EF4-FFF2-40B4-BE49-F238E27FC236}">
                          <a16:creationId xmlns:a16="http://schemas.microsoft.com/office/drawing/2014/main" id="{47396F36-1DE5-4A08-8591-39086515C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AF7703C6-F927-4855-A58A-5F89788FE5FF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79" name="等腰三角形 278">
                      <a:extLst>
                        <a:ext uri="{FF2B5EF4-FFF2-40B4-BE49-F238E27FC236}">
                          <a16:creationId xmlns:a16="http://schemas.microsoft.com/office/drawing/2014/main" id="{834C7A17-071A-4BF9-8D8B-ED4202B7E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0" name="等腰三角形 279">
                      <a:extLst>
                        <a:ext uri="{FF2B5EF4-FFF2-40B4-BE49-F238E27FC236}">
                          <a16:creationId xmlns:a16="http://schemas.microsoft.com/office/drawing/2014/main" id="{3BB15D2E-485C-45C9-975E-4D83FCE81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1" name="等腰三角形 280">
                      <a:extLst>
                        <a:ext uri="{FF2B5EF4-FFF2-40B4-BE49-F238E27FC236}">
                          <a16:creationId xmlns:a16="http://schemas.microsoft.com/office/drawing/2014/main" id="{99DA0D2D-550D-4F49-A03A-878544FE9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AA3DD507-474A-4FC5-9172-F3837998A6BC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76" name="等腰三角形 275">
                      <a:extLst>
                        <a:ext uri="{FF2B5EF4-FFF2-40B4-BE49-F238E27FC236}">
                          <a16:creationId xmlns:a16="http://schemas.microsoft.com/office/drawing/2014/main" id="{1468139F-0588-40FD-ADAD-348212B5B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7" name="等腰三角形 276">
                      <a:extLst>
                        <a:ext uri="{FF2B5EF4-FFF2-40B4-BE49-F238E27FC236}">
                          <a16:creationId xmlns:a16="http://schemas.microsoft.com/office/drawing/2014/main" id="{71F3B3DA-7269-4F63-9920-4D35EDCD3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8" name="等腰三角形 277">
                      <a:extLst>
                        <a:ext uri="{FF2B5EF4-FFF2-40B4-BE49-F238E27FC236}">
                          <a16:creationId xmlns:a16="http://schemas.microsoft.com/office/drawing/2014/main" id="{755DEAD0-2D24-40E1-A734-684C341AD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60" name="组合 259">
                  <a:extLst>
                    <a:ext uri="{FF2B5EF4-FFF2-40B4-BE49-F238E27FC236}">
                      <a16:creationId xmlns:a16="http://schemas.microsoft.com/office/drawing/2014/main" id="{4A596FEA-2088-4E69-8563-C7BA832772B2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61" name="组合 260">
                    <a:extLst>
                      <a:ext uri="{FF2B5EF4-FFF2-40B4-BE49-F238E27FC236}">
                        <a16:creationId xmlns:a16="http://schemas.microsoft.com/office/drawing/2014/main" id="{650AFCCE-4043-4149-B579-8F5152E8D247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70" name="等腰三角形 269">
                      <a:extLst>
                        <a:ext uri="{FF2B5EF4-FFF2-40B4-BE49-F238E27FC236}">
                          <a16:creationId xmlns:a16="http://schemas.microsoft.com/office/drawing/2014/main" id="{4D69BB9F-226D-43C6-AA62-980540BFC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1" name="等腰三角形 270">
                      <a:extLst>
                        <a:ext uri="{FF2B5EF4-FFF2-40B4-BE49-F238E27FC236}">
                          <a16:creationId xmlns:a16="http://schemas.microsoft.com/office/drawing/2014/main" id="{D5651916-3F97-4227-8C8C-AFE0B2454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2" name="等腰三角形 271">
                      <a:extLst>
                        <a:ext uri="{FF2B5EF4-FFF2-40B4-BE49-F238E27FC236}">
                          <a16:creationId xmlns:a16="http://schemas.microsoft.com/office/drawing/2014/main" id="{093F8C25-E82F-4222-9E72-7C2F87582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62" name="组合 261">
                    <a:extLst>
                      <a:ext uri="{FF2B5EF4-FFF2-40B4-BE49-F238E27FC236}">
                        <a16:creationId xmlns:a16="http://schemas.microsoft.com/office/drawing/2014/main" id="{8DB421B7-6E95-41F6-9841-B0667915CD6E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67" name="等腰三角形 266">
                      <a:extLst>
                        <a:ext uri="{FF2B5EF4-FFF2-40B4-BE49-F238E27FC236}">
                          <a16:creationId xmlns:a16="http://schemas.microsoft.com/office/drawing/2014/main" id="{2D91C598-3726-404C-8FF6-A91AF645E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8" name="等腰三角形 267">
                      <a:extLst>
                        <a:ext uri="{FF2B5EF4-FFF2-40B4-BE49-F238E27FC236}">
                          <a16:creationId xmlns:a16="http://schemas.microsoft.com/office/drawing/2014/main" id="{98054C72-A569-475E-9433-BF466A2E0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9" name="等腰三角形 268">
                      <a:extLst>
                        <a:ext uri="{FF2B5EF4-FFF2-40B4-BE49-F238E27FC236}">
                          <a16:creationId xmlns:a16="http://schemas.microsoft.com/office/drawing/2014/main" id="{3F49816D-70C4-4F62-823A-A52EE7660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63" name="组合 262">
                    <a:extLst>
                      <a:ext uri="{FF2B5EF4-FFF2-40B4-BE49-F238E27FC236}">
                        <a16:creationId xmlns:a16="http://schemas.microsoft.com/office/drawing/2014/main" id="{E6C7C54F-C8E9-4DA1-BE75-AF59F41A5113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64" name="等腰三角形 263">
                      <a:extLst>
                        <a:ext uri="{FF2B5EF4-FFF2-40B4-BE49-F238E27FC236}">
                          <a16:creationId xmlns:a16="http://schemas.microsoft.com/office/drawing/2014/main" id="{4EB4897B-CD3D-45AB-A206-66C5648C9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5" name="等腰三角形 264">
                      <a:extLst>
                        <a:ext uri="{FF2B5EF4-FFF2-40B4-BE49-F238E27FC236}">
                          <a16:creationId xmlns:a16="http://schemas.microsoft.com/office/drawing/2014/main" id="{2E1F80A8-7EB6-4763-8D0B-FC475CFB9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6" name="等腰三角形 265">
                      <a:extLst>
                        <a:ext uri="{FF2B5EF4-FFF2-40B4-BE49-F238E27FC236}">
                          <a16:creationId xmlns:a16="http://schemas.microsoft.com/office/drawing/2014/main" id="{2E46C9C2-2080-4236-AA71-9239E1D0C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</p:grpSp>
      <p:grpSp>
        <p:nvGrpSpPr>
          <p:cNvPr id="679" name="群組 678">
            <a:extLst>
              <a:ext uri="{FF2B5EF4-FFF2-40B4-BE49-F238E27FC236}">
                <a16:creationId xmlns:a16="http://schemas.microsoft.com/office/drawing/2014/main" id="{8EC34124-5B73-6ECE-2E4E-B6B42A743FA0}"/>
              </a:ext>
            </a:extLst>
          </p:cNvPr>
          <p:cNvGrpSpPr/>
          <p:nvPr/>
        </p:nvGrpSpPr>
        <p:grpSpPr>
          <a:xfrm>
            <a:off x="7542930" y="4184373"/>
            <a:ext cx="1700516" cy="1202319"/>
            <a:chOff x="7542930" y="2658877"/>
            <a:chExt cx="3858124" cy="27278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10D82D4-F711-4568-944D-063C5C74355E}"/>
                </a:ext>
              </a:extLst>
            </p:cNvPr>
            <p:cNvGrpSpPr/>
            <p:nvPr/>
          </p:nvGrpSpPr>
          <p:grpSpPr>
            <a:xfrm>
              <a:off x="7542930" y="4022786"/>
              <a:ext cx="1929062" cy="1363907"/>
              <a:chOff x="7542929" y="3200712"/>
              <a:chExt cx="3091775" cy="2185982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A8A8B868-963E-D353-3F33-419D9D4B07CB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595" name="群組 594">
                  <a:extLst>
                    <a:ext uri="{FF2B5EF4-FFF2-40B4-BE49-F238E27FC236}">
                      <a16:creationId xmlns:a16="http://schemas.microsoft.com/office/drawing/2014/main" id="{E38BD70D-015E-15E9-FCB5-1250202EE710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05" name="等腰三角形 604">
                    <a:extLst>
                      <a:ext uri="{FF2B5EF4-FFF2-40B4-BE49-F238E27FC236}">
                        <a16:creationId xmlns:a16="http://schemas.microsoft.com/office/drawing/2014/main" id="{85572D0C-CF45-BEE7-CE1C-D10E66673C42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06" name="等腰三角形 605">
                    <a:extLst>
                      <a:ext uri="{FF2B5EF4-FFF2-40B4-BE49-F238E27FC236}">
                        <a16:creationId xmlns:a16="http://schemas.microsoft.com/office/drawing/2014/main" id="{52FC6CAD-65FF-DE94-789E-8882D0B6999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07" name="等腰三角形 606">
                    <a:extLst>
                      <a:ext uri="{FF2B5EF4-FFF2-40B4-BE49-F238E27FC236}">
                        <a16:creationId xmlns:a16="http://schemas.microsoft.com/office/drawing/2014/main" id="{56D33810-F0A7-E017-439F-7B7F7F0252F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596" name="群組 595">
                  <a:extLst>
                    <a:ext uri="{FF2B5EF4-FFF2-40B4-BE49-F238E27FC236}">
                      <a16:creationId xmlns:a16="http://schemas.microsoft.com/office/drawing/2014/main" id="{E5F4EBC4-E54D-872B-D22A-A457CC50A408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01" name="等腰三角形 600">
                    <a:extLst>
                      <a:ext uri="{FF2B5EF4-FFF2-40B4-BE49-F238E27FC236}">
                        <a16:creationId xmlns:a16="http://schemas.microsoft.com/office/drawing/2014/main" id="{2574F22E-D754-B83E-8902-1D670BE9489F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02" name="等腰三角形 601">
                    <a:extLst>
                      <a:ext uri="{FF2B5EF4-FFF2-40B4-BE49-F238E27FC236}">
                        <a16:creationId xmlns:a16="http://schemas.microsoft.com/office/drawing/2014/main" id="{1779A831-60AF-470F-061B-0AB101DB24DF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03" name="等腰三角形 602">
                    <a:extLst>
                      <a:ext uri="{FF2B5EF4-FFF2-40B4-BE49-F238E27FC236}">
                        <a16:creationId xmlns:a16="http://schemas.microsoft.com/office/drawing/2014/main" id="{92332568-2349-2ED1-74A0-11107EBA0D6E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597" name="群組 596">
                  <a:extLst>
                    <a:ext uri="{FF2B5EF4-FFF2-40B4-BE49-F238E27FC236}">
                      <a16:creationId xmlns:a16="http://schemas.microsoft.com/office/drawing/2014/main" id="{7A6BC362-DBC7-F079-D5EE-688C4C5B524B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598" name="等腰三角形 597">
                    <a:extLst>
                      <a:ext uri="{FF2B5EF4-FFF2-40B4-BE49-F238E27FC236}">
                        <a16:creationId xmlns:a16="http://schemas.microsoft.com/office/drawing/2014/main" id="{DB89EB21-6A12-84CA-9A9D-1CB69DCDC137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99" name="等腰三角形 598">
                    <a:extLst>
                      <a:ext uri="{FF2B5EF4-FFF2-40B4-BE49-F238E27FC236}">
                        <a16:creationId xmlns:a16="http://schemas.microsoft.com/office/drawing/2014/main" id="{9A977501-33C6-5622-98EA-D27B58F017D9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00" name="等腰三角形 599">
                    <a:extLst>
                      <a:ext uri="{FF2B5EF4-FFF2-40B4-BE49-F238E27FC236}">
                        <a16:creationId xmlns:a16="http://schemas.microsoft.com/office/drawing/2014/main" id="{0B198B4D-2299-6C7C-D95D-0FD21F953EF2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5058EE99-D4A3-55FE-1129-5951F3F66596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583" name="群組 582">
                  <a:extLst>
                    <a:ext uri="{FF2B5EF4-FFF2-40B4-BE49-F238E27FC236}">
                      <a16:creationId xmlns:a16="http://schemas.microsoft.com/office/drawing/2014/main" id="{2411C00F-D90E-BE87-B99F-E89EE53CD6FE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592" name="等腰三角形 591">
                    <a:extLst>
                      <a:ext uri="{FF2B5EF4-FFF2-40B4-BE49-F238E27FC236}">
                        <a16:creationId xmlns:a16="http://schemas.microsoft.com/office/drawing/2014/main" id="{E17FF696-2C7F-D43E-E5E9-BE2B95E8AC1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93" name="等腰三角形 592">
                    <a:extLst>
                      <a:ext uri="{FF2B5EF4-FFF2-40B4-BE49-F238E27FC236}">
                        <a16:creationId xmlns:a16="http://schemas.microsoft.com/office/drawing/2014/main" id="{A15BC047-ADB9-B0F7-EA0D-ADA94FB6CDD7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94" name="等腰三角形 593">
                    <a:extLst>
                      <a:ext uri="{FF2B5EF4-FFF2-40B4-BE49-F238E27FC236}">
                        <a16:creationId xmlns:a16="http://schemas.microsoft.com/office/drawing/2014/main" id="{6ABD4519-3469-2350-B0DA-1AC96B0A452A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584" name="群組 583">
                  <a:extLst>
                    <a:ext uri="{FF2B5EF4-FFF2-40B4-BE49-F238E27FC236}">
                      <a16:creationId xmlns:a16="http://schemas.microsoft.com/office/drawing/2014/main" id="{B2FB4615-7229-D512-BCCB-CE4671023469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589" name="等腰三角形 588">
                    <a:extLst>
                      <a:ext uri="{FF2B5EF4-FFF2-40B4-BE49-F238E27FC236}">
                        <a16:creationId xmlns:a16="http://schemas.microsoft.com/office/drawing/2014/main" id="{92F7E377-E844-E38B-A3EA-05C9266F9057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90" name="等腰三角形 589">
                    <a:extLst>
                      <a:ext uri="{FF2B5EF4-FFF2-40B4-BE49-F238E27FC236}">
                        <a16:creationId xmlns:a16="http://schemas.microsoft.com/office/drawing/2014/main" id="{4049126B-3D63-9999-2A67-0E46DF1484BD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91" name="等腰三角形 590">
                    <a:extLst>
                      <a:ext uri="{FF2B5EF4-FFF2-40B4-BE49-F238E27FC236}">
                        <a16:creationId xmlns:a16="http://schemas.microsoft.com/office/drawing/2014/main" id="{5F5DB46E-8445-DD81-4820-ED6AC8453B18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585" name="群組 584">
                  <a:extLst>
                    <a:ext uri="{FF2B5EF4-FFF2-40B4-BE49-F238E27FC236}">
                      <a16:creationId xmlns:a16="http://schemas.microsoft.com/office/drawing/2014/main" id="{865BC707-4139-8127-6DBE-2C0FBFC52949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586" name="等腰三角形 585">
                    <a:extLst>
                      <a:ext uri="{FF2B5EF4-FFF2-40B4-BE49-F238E27FC236}">
                        <a16:creationId xmlns:a16="http://schemas.microsoft.com/office/drawing/2014/main" id="{5793A168-2D9B-EEA8-3F0D-022D88CBAE2D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87" name="等腰三角形 586">
                    <a:extLst>
                      <a:ext uri="{FF2B5EF4-FFF2-40B4-BE49-F238E27FC236}">
                        <a16:creationId xmlns:a16="http://schemas.microsoft.com/office/drawing/2014/main" id="{2E1A2D0B-00F7-6379-A1B8-7966981FFB8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88" name="等腰三角形 587">
                    <a:extLst>
                      <a:ext uri="{FF2B5EF4-FFF2-40B4-BE49-F238E27FC236}">
                        <a16:creationId xmlns:a16="http://schemas.microsoft.com/office/drawing/2014/main" id="{C4997DF3-4687-1C9F-16B2-24C9C9D4823A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40875623-8648-A5C3-5752-CF8DFB859FD5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39A48BBC-4656-44A3-C840-AC651C544389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580" name="等腰三角形 579">
                    <a:extLst>
                      <a:ext uri="{FF2B5EF4-FFF2-40B4-BE49-F238E27FC236}">
                        <a16:creationId xmlns:a16="http://schemas.microsoft.com/office/drawing/2014/main" id="{0C20E4BC-EFDA-C85D-E312-21EABE22D4A3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81" name="等腰三角形 580">
                    <a:extLst>
                      <a:ext uri="{FF2B5EF4-FFF2-40B4-BE49-F238E27FC236}">
                        <a16:creationId xmlns:a16="http://schemas.microsoft.com/office/drawing/2014/main" id="{A22BC94A-D9E7-7B7E-01C5-4477F0CD3862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82" name="等腰三角形 581">
                    <a:extLst>
                      <a:ext uri="{FF2B5EF4-FFF2-40B4-BE49-F238E27FC236}">
                        <a16:creationId xmlns:a16="http://schemas.microsoft.com/office/drawing/2014/main" id="{AECAE6E7-7B9B-B08A-4896-EB2D7DE44B1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59044B26-45BA-998D-80CC-150A165B79CA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577" name="等腰三角形 576">
                    <a:extLst>
                      <a:ext uri="{FF2B5EF4-FFF2-40B4-BE49-F238E27FC236}">
                        <a16:creationId xmlns:a16="http://schemas.microsoft.com/office/drawing/2014/main" id="{D01D17D7-C771-E9D8-96DB-A1E208B2AB5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78" name="等腰三角形 577">
                    <a:extLst>
                      <a:ext uri="{FF2B5EF4-FFF2-40B4-BE49-F238E27FC236}">
                        <a16:creationId xmlns:a16="http://schemas.microsoft.com/office/drawing/2014/main" id="{C033B149-BF00-5874-D4AA-8150A04D9FD5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79" name="等腰三角形 578">
                    <a:extLst>
                      <a:ext uri="{FF2B5EF4-FFF2-40B4-BE49-F238E27FC236}">
                        <a16:creationId xmlns:a16="http://schemas.microsoft.com/office/drawing/2014/main" id="{7F40883D-F8F3-1546-5136-361086C3B2A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13AAB965-062A-CA72-519C-AD5AA75347A8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15" name="等腰三角形 14">
                    <a:extLst>
                      <a:ext uri="{FF2B5EF4-FFF2-40B4-BE49-F238E27FC236}">
                        <a16:creationId xmlns:a16="http://schemas.microsoft.com/office/drawing/2014/main" id="{EAC63F17-F6DA-5A7D-4FD6-13411DE2BE25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16" name="等腰三角形 15">
                    <a:extLst>
                      <a:ext uri="{FF2B5EF4-FFF2-40B4-BE49-F238E27FC236}">
                        <a16:creationId xmlns:a16="http://schemas.microsoft.com/office/drawing/2014/main" id="{58381C70-EB8F-D6E2-D922-36AA303724F3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576" name="等腰三角形 575">
                    <a:extLst>
                      <a:ext uri="{FF2B5EF4-FFF2-40B4-BE49-F238E27FC236}">
                        <a16:creationId xmlns:a16="http://schemas.microsoft.com/office/drawing/2014/main" id="{5677F6FF-59D4-5846-C71D-EF40F9F5C840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608" name="群組 607">
              <a:extLst>
                <a:ext uri="{FF2B5EF4-FFF2-40B4-BE49-F238E27FC236}">
                  <a16:creationId xmlns:a16="http://schemas.microsoft.com/office/drawing/2014/main" id="{97D9A0E6-A2E6-5F33-AE11-065E1D8DEE02}"/>
                </a:ext>
              </a:extLst>
            </p:cNvPr>
            <p:cNvGrpSpPr/>
            <p:nvPr/>
          </p:nvGrpSpPr>
          <p:grpSpPr>
            <a:xfrm>
              <a:off x="8851396" y="2658877"/>
              <a:ext cx="1929062" cy="1363907"/>
              <a:chOff x="7542929" y="3200712"/>
              <a:chExt cx="3091775" cy="2185982"/>
            </a:xfrm>
          </p:grpSpPr>
          <p:grpSp>
            <p:nvGrpSpPr>
              <p:cNvPr id="609" name="群組 608">
                <a:extLst>
                  <a:ext uri="{FF2B5EF4-FFF2-40B4-BE49-F238E27FC236}">
                    <a16:creationId xmlns:a16="http://schemas.microsoft.com/office/drawing/2014/main" id="{F3C225DF-3A80-3922-F7A7-487B7DC35BEB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36" name="群組 635">
                  <a:extLst>
                    <a:ext uri="{FF2B5EF4-FFF2-40B4-BE49-F238E27FC236}">
                      <a16:creationId xmlns:a16="http://schemas.microsoft.com/office/drawing/2014/main" id="{AECBEC38-791F-E3F8-4B0F-997A9A70AC64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380" name="等腰三角形 379">
                    <a:extLst>
                      <a:ext uri="{FF2B5EF4-FFF2-40B4-BE49-F238E27FC236}">
                        <a16:creationId xmlns:a16="http://schemas.microsoft.com/office/drawing/2014/main" id="{08EA6D85-82DE-D3FA-E278-7F4E85C4A62A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81" name="等腰三角形 380">
                    <a:extLst>
                      <a:ext uri="{FF2B5EF4-FFF2-40B4-BE49-F238E27FC236}">
                        <a16:creationId xmlns:a16="http://schemas.microsoft.com/office/drawing/2014/main" id="{67CF48B8-0443-B2D2-356A-76F53AB01FF0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82" name="等腰三角形 381">
                    <a:extLst>
                      <a:ext uri="{FF2B5EF4-FFF2-40B4-BE49-F238E27FC236}">
                        <a16:creationId xmlns:a16="http://schemas.microsoft.com/office/drawing/2014/main" id="{222D2C0F-FCB4-24B5-3D52-12918F308A82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37" name="群組 636">
                  <a:extLst>
                    <a:ext uri="{FF2B5EF4-FFF2-40B4-BE49-F238E27FC236}">
                      <a16:creationId xmlns:a16="http://schemas.microsoft.com/office/drawing/2014/main" id="{FBDF03EF-3406-32CD-6F77-C03ED5CB913B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377" name="等腰三角形 376">
                    <a:extLst>
                      <a:ext uri="{FF2B5EF4-FFF2-40B4-BE49-F238E27FC236}">
                        <a16:creationId xmlns:a16="http://schemas.microsoft.com/office/drawing/2014/main" id="{6BD26811-4ADF-FD1B-A8AE-7B9497ADDE00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78" name="等腰三角形 377">
                    <a:extLst>
                      <a:ext uri="{FF2B5EF4-FFF2-40B4-BE49-F238E27FC236}">
                        <a16:creationId xmlns:a16="http://schemas.microsoft.com/office/drawing/2014/main" id="{AF4F497D-40BC-17AF-A27E-87CA3821E98A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79" name="等腰三角形 378">
                    <a:extLst>
                      <a:ext uri="{FF2B5EF4-FFF2-40B4-BE49-F238E27FC236}">
                        <a16:creationId xmlns:a16="http://schemas.microsoft.com/office/drawing/2014/main" id="{80951F2E-09C9-0299-DD80-B847E0D74915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38" name="群組 637">
                  <a:extLst>
                    <a:ext uri="{FF2B5EF4-FFF2-40B4-BE49-F238E27FC236}">
                      <a16:creationId xmlns:a16="http://schemas.microsoft.com/office/drawing/2014/main" id="{0B3C4B97-79BA-81F5-3B2F-9A507F7F75F4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39" name="等腰三角形 638">
                    <a:extLst>
                      <a:ext uri="{FF2B5EF4-FFF2-40B4-BE49-F238E27FC236}">
                        <a16:creationId xmlns:a16="http://schemas.microsoft.com/office/drawing/2014/main" id="{872FAA6B-46E3-79DA-DE46-5F664A6099D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75" name="等腰三角形 374">
                    <a:extLst>
                      <a:ext uri="{FF2B5EF4-FFF2-40B4-BE49-F238E27FC236}">
                        <a16:creationId xmlns:a16="http://schemas.microsoft.com/office/drawing/2014/main" id="{A8616DB1-760D-C38E-F2D6-E3D39F18CA3F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376" name="等腰三角形 375">
                    <a:extLst>
                      <a:ext uri="{FF2B5EF4-FFF2-40B4-BE49-F238E27FC236}">
                        <a16:creationId xmlns:a16="http://schemas.microsoft.com/office/drawing/2014/main" id="{ADC855AE-BF52-464E-6A74-5D07CD2A82E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610" name="群組 609">
                <a:extLst>
                  <a:ext uri="{FF2B5EF4-FFF2-40B4-BE49-F238E27FC236}">
                    <a16:creationId xmlns:a16="http://schemas.microsoft.com/office/drawing/2014/main" id="{560D6EF6-13A0-1ACC-2E44-701EE145448F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24" name="群組 623">
                  <a:extLst>
                    <a:ext uri="{FF2B5EF4-FFF2-40B4-BE49-F238E27FC236}">
                      <a16:creationId xmlns:a16="http://schemas.microsoft.com/office/drawing/2014/main" id="{00956913-9F8F-DB5D-6802-F5A89A7E5469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33" name="等腰三角形 632">
                    <a:extLst>
                      <a:ext uri="{FF2B5EF4-FFF2-40B4-BE49-F238E27FC236}">
                        <a16:creationId xmlns:a16="http://schemas.microsoft.com/office/drawing/2014/main" id="{F066B3A0-2522-4201-FE39-C19FA98A1E6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34" name="等腰三角形 633">
                    <a:extLst>
                      <a:ext uri="{FF2B5EF4-FFF2-40B4-BE49-F238E27FC236}">
                        <a16:creationId xmlns:a16="http://schemas.microsoft.com/office/drawing/2014/main" id="{E2D26E62-4A87-EE4B-F4F0-068D352DCB90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35" name="等腰三角形 634">
                    <a:extLst>
                      <a:ext uri="{FF2B5EF4-FFF2-40B4-BE49-F238E27FC236}">
                        <a16:creationId xmlns:a16="http://schemas.microsoft.com/office/drawing/2014/main" id="{B12AE020-EF20-6EBD-6DD1-5304C6392342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25" name="群組 624">
                  <a:extLst>
                    <a:ext uri="{FF2B5EF4-FFF2-40B4-BE49-F238E27FC236}">
                      <a16:creationId xmlns:a16="http://schemas.microsoft.com/office/drawing/2014/main" id="{DCEA0B8E-EA2E-8511-9995-88C26EB12655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30" name="等腰三角形 629">
                    <a:extLst>
                      <a:ext uri="{FF2B5EF4-FFF2-40B4-BE49-F238E27FC236}">
                        <a16:creationId xmlns:a16="http://schemas.microsoft.com/office/drawing/2014/main" id="{A9047EE2-4BAE-6B19-DFC8-F6E130FAFC7C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31" name="等腰三角形 630">
                    <a:extLst>
                      <a:ext uri="{FF2B5EF4-FFF2-40B4-BE49-F238E27FC236}">
                        <a16:creationId xmlns:a16="http://schemas.microsoft.com/office/drawing/2014/main" id="{88CFE2C5-F318-D73A-360E-14359C780979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32" name="等腰三角形 631">
                    <a:extLst>
                      <a:ext uri="{FF2B5EF4-FFF2-40B4-BE49-F238E27FC236}">
                        <a16:creationId xmlns:a16="http://schemas.microsoft.com/office/drawing/2014/main" id="{2C94F6EF-111C-CD58-1C7B-1EFD46414E04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26" name="群組 625">
                  <a:extLst>
                    <a:ext uri="{FF2B5EF4-FFF2-40B4-BE49-F238E27FC236}">
                      <a16:creationId xmlns:a16="http://schemas.microsoft.com/office/drawing/2014/main" id="{11B30EA3-6A31-3B63-9501-71A2702E504F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27" name="等腰三角形 626">
                    <a:extLst>
                      <a:ext uri="{FF2B5EF4-FFF2-40B4-BE49-F238E27FC236}">
                        <a16:creationId xmlns:a16="http://schemas.microsoft.com/office/drawing/2014/main" id="{3CAB2892-5363-2E8B-D3F5-5043093DE28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28" name="等腰三角形 627">
                    <a:extLst>
                      <a:ext uri="{FF2B5EF4-FFF2-40B4-BE49-F238E27FC236}">
                        <a16:creationId xmlns:a16="http://schemas.microsoft.com/office/drawing/2014/main" id="{74066510-AB78-A236-F37B-9119E645493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29" name="等腰三角形 628">
                    <a:extLst>
                      <a:ext uri="{FF2B5EF4-FFF2-40B4-BE49-F238E27FC236}">
                        <a16:creationId xmlns:a16="http://schemas.microsoft.com/office/drawing/2014/main" id="{7C7E2BDC-A843-35CD-3468-30BF6A7F0B95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611" name="群組 610">
                <a:extLst>
                  <a:ext uri="{FF2B5EF4-FFF2-40B4-BE49-F238E27FC236}">
                    <a16:creationId xmlns:a16="http://schemas.microsoft.com/office/drawing/2014/main" id="{A85AD94A-8BE9-9312-EA7F-27293E846DD5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12" name="群組 611">
                  <a:extLst>
                    <a:ext uri="{FF2B5EF4-FFF2-40B4-BE49-F238E27FC236}">
                      <a16:creationId xmlns:a16="http://schemas.microsoft.com/office/drawing/2014/main" id="{DD95C026-DD8B-E643-37E1-539B9548D72B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21" name="等腰三角形 620">
                    <a:extLst>
                      <a:ext uri="{FF2B5EF4-FFF2-40B4-BE49-F238E27FC236}">
                        <a16:creationId xmlns:a16="http://schemas.microsoft.com/office/drawing/2014/main" id="{295FC6A0-A746-3AE1-4DE0-D726DA53582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22" name="等腰三角形 621">
                    <a:extLst>
                      <a:ext uri="{FF2B5EF4-FFF2-40B4-BE49-F238E27FC236}">
                        <a16:creationId xmlns:a16="http://schemas.microsoft.com/office/drawing/2014/main" id="{D398E6FB-9718-ABCA-54F9-B21A75E94918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23" name="等腰三角形 622">
                    <a:extLst>
                      <a:ext uri="{FF2B5EF4-FFF2-40B4-BE49-F238E27FC236}">
                        <a16:creationId xmlns:a16="http://schemas.microsoft.com/office/drawing/2014/main" id="{97E7A019-E339-22A0-3977-D471EA1AC531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13" name="群組 612">
                  <a:extLst>
                    <a:ext uri="{FF2B5EF4-FFF2-40B4-BE49-F238E27FC236}">
                      <a16:creationId xmlns:a16="http://schemas.microsoft.com/office/drawing/2014/main" id="{9261EFEA-259F-6F05-2D04-93B9F63EF65F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18" name="等腰三角形 617">
                    <a:extLst>
                      <a:ext uri="{FF2B5EF4-FFF2-40B4-BE49-F238E27FC236}">
                        <a16:creationId xmlns:a16="http://schemas.microsoft.com/office/drawing/2014/main" id="{1CD4F6BF-BF88-F32B-09C7-E5D0F903D82F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19" name="等腰三角形 618">
                    <a:extLst>
                      <a:ext uri="{FF2B5EF4-FFF2-40B4-BE49-F238E27FC236}">
                        <a16:creationId xmlns:a16="http://schemas.microsoft.com/office/drawing/2014/main" id="{51848C64-B8BB-9F01-0AE2-6D82589FB488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20" name="等腰三角形 619">
                    <a:extLst>
                      <a:ext uri="{FF2B5EF4-FFF2-40B4-BE49-F238E27FC236}">
                        <a16:creationId xmlns:a16="http://schemas.microsoft.com/office/drawing/2014/main" id="{35F01CE6-57C0-31AA-D35C-C6D7D9B57F90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14" name="群組 613">
                  <a:extLst>
                    <a:ext uri="{FF2B5EF4-FFF2-40B4-BE49-F238E27FC236}">
                      <a16:creationId xmlns:a16="http://schemas.microsoft.com/office/drawing/2014/main" id="{0704A21A-AD12-23FF-A7C3-B1045685E81A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15" name="等腰三角形 614">
                    <a:extLst>
                      <a:ext uri="{FF2B5EF4-FFF2-40B4-BE49-F238E27FC236}">
                        <a16:creationId xmlns:a16="http://schemas.microsoft.com/office/drawing/2014/main" id="{94A2E2AD-3FEB-017A-01AE-29BF219F90BA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16" name="等腰三角形 615">
                    <a:extLst>
                      <a:ext uri="{FF2B5EF4-FFF2-40B4-BE49-F238E27FC236}">
                        <a16:creationId xmlns:a16="http://schemas.microsoft.com/office/drawing/2014/main" id="{2960A86C-13D3-E882-9947-D626AE46C091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17" name="等腰三角形 616">
                    <a:extLst>
                      <a:ext uri="{FF2B5EF4-FFF2-40B4-BE49-F238E27FC236}">
                        <a16:creationId xmlns:a16="http://schemas.microsoft.com/office/drawing/2014/main" id="{1E114F6A-8A93-8CBD-4468-762D4464AB0B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383" name="群組 382">
              <a:extLst>
                <a:ext uri="{FF2B5EF4-FFF2-40B4-BE49-F238E27FC236}">
                  <a16:creationId xmlns:a16="http://schemas.microsoft.com/office/drawing/2014/main" id="{C2033D83-3EA9-2625-14E7-1167E719507D}"/>
                </a:ext>
              </a:extLst>
            </p:cNvPr>
            <p:cNvGrpSpPr/>
            <p:nvPr/>
          </p:nvGrpSpPr>
          <p:grpSpPr>
            <a:xfrm>
              <a:off x="9471992" y="4022786"/>
              <a:ext cx="1929062" cy="1363907"/>
              <a:chOff x="7542929" y="3200712"/>
              <a:chExt cx="3091775" cy="2185982"/>
            </a:xfrm>
          </p:grpSpPr>
          <p:grpSp>
            <p:nvGrpSpPr>
              <p:cNvPr id="640" name="群組 639">
                <a:extLst>
                  <a:ext uri="{FF2B5EF4-FFF2-40B4-BE49-F238E27FC236}">
                    <a16:creationId xmlns:a16="http://schemas.microsoft.com/office/drawing/2014/main" id="{C6C9E03F-98D3-7875-25A7-1C51DA657B02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67" name="群組 666">
                  <a:extLst>
                    <a:ext uri="{FF2B5EF4-FFF2-40B4-BE49-F238E27FC236}">
                      <a16:creationId xmlns:a16="http://schemas.microsoft.com/office/drawing/2014/main" id="{E61E9E89-9CAD-F45B-DE2E-DAD1A59D1894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76" name="等腰三角形 675">
                    <a:extLst>
                      <a:ext uri="{FF2B5EF4-FFF2-40B4-BE49-F238E27FC236}">
                        <a16:creationId xmlns:a16="http://schemas.microsoft.com/office/drawing/2014/main" id="{CD5F7D92-3770-C6FC-2BE7-71DB95242F5E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77" name="等腰三角形 676">
                    <a:extLst>
                      <a:ext uri="{FF2B5EF4-FFF2-40B4-BE49-F238E27FC236}">
                        <a16:creationId xmlns:a16="http://schemas.microsoft.com/office/drawing/2014/main" id="{7ED3F574-47F9-6000-5148-F951EC39035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78" name="等腰三角形 677">
                    <a:extLst>
                      <a:ext uri="{FF2B5EF4-FFF2-40B4-BE49-F238E27FC236}">
                        <a16:creationId xmlns:a16="http://schemas.microsoft.com/office/drawing/2014/main" id="{0D6D09EA-1AD3-A162-CA63-898AEF12C8A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68" name="群組 667">
                  <a:extLst>
                    <a:ext uri="{FF2B5EF4-FFF2-40B4-BE49-F238E27FC236}">
                      <a16:creationId xmlns:a16="http://schemas.microsoft.com/office/drawing/2014/main" id="{BA52003D-AD2A-0D42-2DA7-844BE283E1E4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73" name="等腰三角形 672">
                    <a:extLst>
                      <a:ext uri="{FF2B5EF4-FFF2-40B4-BE49-F238E27FC236}">
                        <a16:creationId xmlns:a16="http://schemas.microsoft.com/office/drawing/2014/main" id="{9C1DCCFA-6941-309D-F0EE-B5EA2FA2F3E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74" name="等腰三角形 673">
                    <a:extLst>
                      <a:ext uri="{FF2B5EF4-FFF2-40B4-BE49-F238E27FC236}">
                        <a16:creationId xmlns:a16="http://schemas.microsoft.com/office/drawing/2014/main" id="{502752A8-92CF-7041-F7E5-ED209D3032A8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75" name="等腰三角形 674">
                    <a:extLst>
                      <a:ext uri="{FF2B5EF4-FFF2-40B4-BE49-F238E27FC236}">
                        <a16:creationId xmlns:a16="http://schemas.microsoft.com/office/drawing/2014/main" id="{7172F0DE-D361-B616-078E-23F815C06F7D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69" name="群組 668">
                  <a:extLst>
                    <a:ext uri="{FF2B5EF4-FFF2-40B4-BE49-F238E27FC236}">
                      <a16:creationId xmlns:a16="http://schemas.microsoft.com/office/drawing/2014/main" id="{54D8EC0D-CDBC-CE0C-4EB3-B71A55917DA0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70" name="等腰三角形 669">
                    <a:extLst>
                      <a:ext uri="{FF2B5EF4-FFF2-40B4-BE49-F238E27FC236}">
                        <a16:creationId xmlns:a16="http://schemas.microsoft.com/office/drawing/2014/main" id="{7664AB9C-6CD2-F8B6-9646-F8B849FCBDE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71" name="等腰三角形 670">
                    <a:extLst>
                      <a:ext uri="{FF2B5EF4-FFF2-40B4-BE49-F238E27FC236}">
                        <a16:creationId xmlns:a16="http://schemas.microsoft.com/office/drawing/2014/main" id="{3002D2E6-9DE8-644C-49ED-54F2EF253F3E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72" name="等腰三角形 671">
                    <a:extLst>
                      <a:ext uri="{FF2B5EF4-FFF2-40B4-BE49-F238E27FC236}">
                        <a16:creationId xmlns:a16="http://schemas.microsoft.com/office/drawing/2014/main" id="{5F73BAB2-65B3-56D0-1A26-EFDAC6764C44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641" name="群組 640">
                <a:extLst>
                  <a:ext uri="{FF2B5EF4-FFF2-40B4-BE49-F238E27FC236}">
                    <a16:creationId xmlns:a16="http://schemas.microsoft.com/office/drawing/2014/main" id="{1B1554AF-C5C2-D981-4517-E169075E0E66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55" name="群組 654">
                  <a:extLst>
                    <a:ext uri="{FF2B5EF4-FFF2-40B4-BE49-F238E27FC236}">
                      <a16:creationId xmlns:a16="http://schemas.microsoft.com/office/drawing/2014/main" id="{F00B66D6-449D-8F08-2609-B07AD201FEBE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64" name="等腰三角形 663">
                    <a:extLst>
                      <a:ext uri="{FF2B5EF4-FFF2-40B4-BE49-F238E27FC236}">
                        <a16:creationId xmlns:a16="http://schemas.microsoft.com/office/drawing/2014/main" id="{C1E4090E-F7D9-1661-F36A-72C367442097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65" name="等腰三角形 664">
                    <a:extLst>
                      <a:ext uri="{FF2B5EF4-FFF2-40B4-BE49-F238E27FC236}">
                        <a16:creationId xmlns:a16="http://schemas.microsoft.com/office/drawing/2014/main" id="{E1D0DBBF-2E38-0B6D-4384-9E7520E4D54A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66" name="等腰三角形 665">
                    <a:extLst>
                      <a:ext uri="{FF2B5EF4-FFF2-40B4-BE49-F238E27FC236}">
                        <a16:creationId xmlns:a16="http://schemas.microsoft.com/office/drawing/2014/main" id="{1B7BEFBA-8CC3-ADD9-01AA-74C1F2B9333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56" name="群組 655">
                  <a:extLst>
                    <a:ext uri="{FF2B5EF4-FFF2-40B4-BE49-F238E27FC236}">
                      <a16:creationId xmlns:a16="http://schemas.microsoft.com/office/drawing/2014/main" id="{C2754F48-2327-FB72-96F9-0E7212A99CD3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61" name="等腰三角形 660">
                    <a:extLst>
                      <a:ext uri="{FF2B5EF4-FFF2-40B4-BE49-F238E27FC236}">
                        <a16:creationId xmlns:a16="http://schemas.microsoft.com/office/drawing/2014/main" id="{6E7CE2A1-20B0-BD7A-E19B-A57225A857BA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62" name="等腰三角形 661">
                    <a:extLst>
                      <a:ext uri="{FF2B5EF4-FFF2-40B4-BE49-F238E27FC236}">
                        <a16:creationId xmlns:a16="http://schemas.microsoft.com/office/drawing/2014/main" id="{A9DBC8BB-F8C2-92E1-9D2C-04AFD3A3A077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63" name="等腰三角形 662">
                    <a:extLst>
                      <a:ext uri="{FF2B5EF4-FFF2-40B4-BE49-F238E27FC236}">
                        <a16:creationId xmlns:a16="http://schemas.microsoft.com/office/drawing/2014/main" id="{1B8E5419-56E3-7254-6F1C-192CFD17EE7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57" name="群組 656">
                  <a:extLst>
                    <a:ext uri="{FF2B5EF4-FFF2-40B4-BE49-F238E27FC236}">
                      <a16:creationId xmlns:a16="http://schemas.microsoft.com/office/drawing/2014/main" id="{18EAC91F-769F-CB38-3D7F-B59EE6373031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58" name="等腰三角形 657">
                    <a:extLst>
                      <a:ext uri="{FF2B5EF4-FFF2-40B4-BE49-F238E27FC236}">
                        <a16:creationId xmlns:a16="http://schemas.microsoft.com/office/drawing/2014/main" id="{EFF4516F-D575-F983-A5F7-C132A0FA615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59" name="等腰三角形 658">
                    <a:extLst>
                      <a:ext uri="{FF2B5EF4-FFF2-40B4-BE49-F238E27FC236}">
                        <a16:creationId xmlns:a16="http://schemas.microsoft.com/office/drawing/2014/main" id="{E7FE6543-B59D-FE7B-E604-5858AF21B9F5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60" name="等腰三角形 659">
                    <a:extLst>
                      <a:ext uri="{FF2B5EF4-FFF2-40B4-BE49-F238E27FC236}">
                        <a16:creationId xmlns:a16="http://schemas.microsoft.com/office/drawing/2014/main" id="{57F1ECF9-700E-F56F-AFD8-91FFEFAA6B9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642" name="群組 641">
                <a:extLst>
                  <a:ext uri="{FF2B5EF4-FFF2-40B4-BE49-F238E27FC236}">
                    <a16:creationId xmlns:a16="http://schemas.microsoft.com/office/drawing/2014/main" id="{4F3AAEAE-D772-F040-7813-980F39405FBF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43" name="群組 642">
                  <a:extLst>
                    <a:ext uri="{FF2B5EF4-FFF2-40B4-BE49-F238E27FC236}">
                      <a16:creationId xmlns:a16="http://schemas.microsoft.com/office/drawing/2014/main" id="{712F5352-6F88-E726-227A-1B426532E888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52" name="等腰三角形 651">
                    <a:extLst>
                      <a:ext uri="{FF2B5EF4-FFF2-40B4-BE49-F238E27FC236}">
                        <a16:creationId xmlns:a16="http://schemas.microsoft.com/office/drawing/2014/main" id="{2190A7D7-C847-EEDC-D32F-5A9B47384EF8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53" name="等腰三角形 652">
                    <a:extLst>
                      <a:ext uri="{FF2B5EF4-FFF2-40B4-BE49-F238E27FC236}">
                        <a16:creationId xmlns:a16="http://schemas.microsoft.com/office/drawing/2014/main" id="{5D7EAB1C-4D27-95BD-CB3A-EB6D7568812A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54" name="等腰三角形 653">
                    <a:extLst>
                      <a:ext uri="{FF2B5EF4-FFF2-40B4-BE49-F238E27FC236}">
                        <a16:creationId xmlns:a16="http://schemas.microsoft.com/office/drawing/2014/main" id="{434E7144-C978-2433-138A-313ACA08D742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44" name="群組 643">
                  <a:extLst>
                    <a:ext uri="{FF2B5EF4-FFF2-40B4-BE49-F238E27FC236}">
                      <a16:creationId xmlns:a16="http://schemas.microsoft.com/office/drawing/2014/main" id="{41DDCD72-96FB-9F62-678D-D67F78013369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49" name="等腰三角形 648">
                    <a:extLst>
                      <a:ext uri="{FF2B5EF4-FFF2-40B4-BE49-F238E27FC236}">
                        <a16:creationId xmlns:a16="http://schemas.microsoft.com/office/drawing/2014/main" id="{BE407D1D-EFF5-3C73-A607-093F7D76E5EA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50" name="等腰三角形 649">
                    <a:extLst>
                      <a:ext uri="{FF2B5EF4-FFF2-40B4-BE49-F238E27FC236}">
                        <a16:creationId xmlns:a16="http://schemas.microsoft.com/office/drawing/2014/main" id="{E20849AC-DA82-A08E-80FB-143CCE971CC8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51" name="等腰三角形 650">
                    <a:extLst>
                      <a:ext uri="{FF2B5EF4-FFF2-40B4-BE49-F238E27FC236}">
                        <a16:creationId xmlns:a16="http://schemas.microsoft.com/office/drawing/2014/main" id="{C3E58507-745E-82ED-995C-B68B51FCB06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45" name="群組 644">
                  <a:extLst>
                    <a:ext uri="{FF2B5EF4-FFF2-40B4-BE49-F238E27FC236}">
                      <a16:creationId xmlns:a16="http://schemas.microsoft.com/office/drawing/2014/main" id="{57C16F9B-75B2-78C7-B441-688F2611DA53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46" name="等腰三角形 645">
                    <a:extLst>
                      <a:ext uri="{FF2B5EF4-FFF2-40B4-BE49-F238E27FC236}">
                        <a16:creationId xmlns:a16="http://schemas.microsoft.com/office/drawing/2014/main" id="{ABF8D89E-37F8-C51F-220C-C908F04980A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47" name="等腰三角形 646">
                    <a:extLst>
                      <a:ext uri="{FF2B5EF4-FFF2-40B4-BE49-F238E27FC236}">
                        <a16:creationId xmlns:a16="http://schemas.microsoft.com/office/drawing/2014/main" id="{1E67FB3D-6A46-34A1-D950-FC26366A9667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48" name="等腰三角形 647">
                    <a:extLst>
                      <a:ext uri="{FF2B5EF4-FFF2-40B4-BE49-F238E27FC236}">
                        <a16:creationId xmlns:a16="http://schemas.microsoft.com/office/drawing/2014/main" id="{E46F111F-9ED9-184F-5C4F-0821628C09F1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680" name="群組 679">
            <a:extLst>
              <a:ext uri="{FF2B5EF4-FFF2-40B4-BE49-F238E27FC236}">
                <a16:creationId xmlns:a16="http://schemas.microsoft.com/office/drawing/2014/main" id="{560A2115-C885-93D3-8EC3-8211668ED850}"/>
              </a:ext>
            </a:extLst>
          </p:cNvPr>
          <p:cNvGrpSpPr/>
          <p:nvPr/>
        </p:nvGrpSpPr>
        <p:grpSpPr>
          <a:xfrm>
            <a:off x="9243447" y="4184373"/>
            <a:ext cx="1700516" cy="1202319"/>
            <a:chOff x="7542930" y="2658877"/>
            <a:chExt cx="3858124" cy="2727816"/>
          </a:xfrm>
        </p:grpSpPr>
        <p:grpSp>
          <p:nvGrpSpPr>
            <p:cNvPr id="681" name="群組 680">
              <a:extLst>
                <a:ext uri="{FF2B5EF4-FFF2-40B4-BE49-F238E27FC236}">
                  <a16:creationId xmlns:a16="http://schemas.microsoft.com/office/drawing/2014/main" id="{5944658E-6E0C-61E2-7CF9-2216E958A87F}"/>
                </a:ext>
              </a:extLst>
            </p:cNvPr>
            <p:cNvGrpSpPr/>
            <p:nvPr/>
          </p:nvGrpSpPr>
          <p:grpSpPr>
            <a:xfrm>
              <a:off x="7542930" y="4022786"/>
              <a:ext cx="1929062" cy="1363907"/>
              <a:chOff x="7542929" y="3200712"/>
              <a:chExt cx="3091775" cy="2185982"/>
            </a:xfrm>
          </p:grpSpPr>
          <p:grpSp>
            <p:nvGrpSpPr>
              <p:cNvPr id="762" name="群組 761">
                <a:extLst>
                  <a:ext uri="{FF2B5EF4-FFF2-40B4-BE49-F238E27FC236}">
                    <a16:creationId xmlns:a16="http://schemas.microsoft.com/office/drawing/2014/main" id="{F865FA4A-AB00-5F87-3694-0D3ADEC0FF5D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789" name="群組 788">
                  <a:extLst>
                    <a:ext uri="{FF2B5EF4-FFF2-40B4-BE49-F238E27FC236}">
                      <a16:creationId xmlns:a16="http://schemas.microsoft.com/office/drawing/2014/main" id="{995A3347-7EA4-D738-E01C-94725C63279A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98" name="等腰三角形 797">
                    <a:extLst>
                      <a:ext uri="{FF2B5EF4-FFF2-40B4-BE49-F238E27FC236}">
                        <a16:creationId xmlns:a16="http://schemas.microsoft.com/office/drawing/2014/main" id="{6E2AEDB7-EF2C-FE15-F762-6E1C23186382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99" name="等腰三角形 798">
                    <a:extLst>
                      <a:ext uri="{FF2B5EF4-FFF2-40B4-BE49-F238E27FC236}">
                        <a16:creationId xmlns:a16="http://schemas.microsoft.com/office/drawing/2014/main" id="{E09744A8-4ABD-2CA5-347A-A7325D41E74A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00" name="等腰三角形 799">
                    <a:extLst>
                      <a:ext uri="{FF2B5EF4-FFF2-40B4-BE49-F238E27FC236}">
                        <a16:creationId xmlns:a16="http://schemas.microsoft.com/office/drawing/2014/main" id="{EC55ABBF-B7F0-8AE8-C168-D77ABC360530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90" name="群組 789">
                  <a:extLst>
                    <a:ext uri="{FF2B5EF4-FFF2-40B4-BE49-F238E27FC236}">
                      <a16:creationId xmlns:a16="http://schemas.microsoft.com/office/drawing/2014/main" id="{D64618B3-BDAE-57EC-C67E-ADAC7F2B3E8C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95" name="等腰三角形 794">
                    <a:extLst>
                      <a:ext uri="{FF2B5EF4-FFF2-40B4-BE49-F238E27FC236}">
                        <a16:creationId xmlns:a16="http://schemas.microsoft.com/office/drawing/2014/main" id="{1EA8D0A7-D593-EDE8-8462-1BADE06A1980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96" name="等腰三角形 795">
                    <a:extLst>
                      <a:ext uri="{FF2B5EF4-FFF2-40B4-BE49-F238E27FC236}">
                        <a16:creationId xmlns:a16="http://schemas.microsoft.com/office/drawing/2014/main" id="{7321CE8D-1EDE-1F2A-7D9D-372F09779335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97" name="等腰三角形 796">
                    <a:extLst>
                      <a:ext uri="{FF2B5EF4-FFF2-40B4-BE49-F238E27FC236}">
                        <a16:creationId xmlns:a16="http://schemas.microsoft.com/office/drawing/2014/main" id="{CD6167EA-DBE8-9B61-9B8E-853335EA87CA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91" name="群組 790">
                  <a:extLst>
                    <a:ext uri="{FF2B5EF4-FFF2-40B4-BE49-F238E27FC236}">
                      <a16:creationId xmlns:a16="http://schemas.microsoft.com/office/drawing/2014/main" id="{A6EA61EA-D540-845E-8C28-622567CE0451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92" name="等腰三角形 791">
                    <a:extLst>
                      <a:ext uri="{FF2B5EF4-FFF2-40B4-BE49-F238E27FC236}">
                        <a16:creationId xmlns:a16="http://schemas.microsoft.com/office/drawing/2014/main" id="{3F0A0F44-9554-78A0-0430-5EEBB5B3FC50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93" name="等腰三角形 792">
                    <a:extLst>
                      <a:ext uri="{FF2B5EF4-FFF2-40B4-BE49-F238E27FC236}">
                        <a16:creationId xmlns:a16="http://schemas.microsoft.com/office/drawing/2014/main" id="{1B140E8F-BAC3-0A9B-A66A-6E28B1B752DA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94" name="等腰三角形 793">
                    <a:extLst>
                      <a:ext uri="{FF2B5EF4-FFF2-40B4-BE49-F238E27FC236}">
                        <a16:creationId xmlns:a16="http://schemas.microsoft.com/office/drawing/2014/main" id="{EA965FF4-E13D-376E-10B6-DF22354128D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763" name="群組 762">
                <a:extLst>
                  <a:ext uri="{FF2B5EF4-FFF2-40B4-BE49-F238E27FC236}">
                    <a16:creationId xmlns:a16="http://schemas.microsoft.com/office/drawing/2014/main" id="{7256082C-15BE-247D-4F2E-F35832B06C1C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777" name="群組 776">
                  <a:extLst>
                    <a:ext uri="{FF2B5EF4-FFF2-40B4-BE49-F238E27FC236}">
                      <a16:creationId xmlns:a16="http://schemas.microsoft.com/office/drawing/2014/main" id="{EF7CD0C6-B342-C12A-0EA4-D28D3D060B8D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86" name="等腰三角形 785">
                    <a:extLst>
                      <a:ext uri="{FF2B5EF4-FFF2-40B4-BE49-F238E27FC236}">
                        <a16:creationId xmlns:a16="http://schemas.microsoft.com/office/drawing/2014/main" id="{C37F8FDE-5ED6-BEC1-D29D-866FE93463E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87" name="等腰三角形 786">
                    <a:extLst>
                      <a:ext uri="{FF2B5EF4-FFF2-40B4-BE49-F238E27FC236}">
                        <a16:creationId xmlns:a16="http://schemas.microsoft.com/office/drawing/2014/main" id="{B410A708-8FAE-F3BB-5665-22E8C98DA0C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88" name="等腰三角形 787">
                    <a:extLst>
                      <a:ext uri="{FF2B5EF4-FFF2-40B4-BE49-F238E27FC236}">
                        <a16:creationId xmlns:a16="http://schemas.microsoft.com/office/drawing/2014/main" id="{C3DBA163-0A9C-570A-580B-74965887CD4D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78" name="群組 777">
                  <a:extLst>
                    <a:ext uri="{FF2B5EF4-FFF2-40B4-BE49-F238E27FC236}">
                      <a16:creationId xmlns:a16="http://schemas.microsoft.com/office/drawing/2014/main" id="{C0FEFD53-C406-A0D0-CD1E-2F8D4C3B0E17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83" name="等腰三角形 782">
                    <a:extLst>
                      <a:ext uri="{FF2B5EF4-FFF2-40B4-BE49-F238E27FC236}">
                        <a16:creationId xmlns:a16="http://schemas.microsoft.com/office/drawing/2014/main" id="{6C62CD83-25F6-38BA-DEDE-A6DA8E5A6226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84" name="等腰三角形 783">
                    <a:extLst>
                      <a:ext uri="{FF2B5EF4-FFF2-40B4-BE49-F238E27FC236}">
                        <a16:creationId xmlns:a16="http://schemas.microsoft.com/office/drawing/2014/main" id="{88DCED07-9D5D-4686-6CE8-4DA3A604043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85" name="等腰三角形 784">
                    <a:extLst>
                      <a:ext uri="{FF2B5EF4-FFF2-40B4-BE49-F238E27FC236}">
                        <a16:creationId xmlns:a16="http://schemas.microsoft.com/office/drawing/2014/main" id="{3810554C-154D-B87F-ADC7-EFF2E22534A5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79" name="群組 778">
                  <a:extLst>
                    <a:ext uri="{FF2B5EF4-FFF2-40B4-BE49-F238E27FC236}">
                      <a16:creationId xmlns:a16="http://schemas.microsoft.com/office/drawing/2014/main" id="{62577E3C-1E6C-7DB8-88BE-B35989668EF4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80" name="等腰三角形 779">
                    <a:extLst>
                      <a:ext uri="{FF2B5EF4-FFF2-40B4-BE49-F238E27FC236}">
                        <a16:creationId xmlns:a16="http://schemas.microsoft.com/office/drawing/2014/main" id="{E14E60D5-FC25-5DFF-6F48-1CC833CE70D8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81" name="等腰三角形 780">
                    <a:extLst>
                      <a:ext uri="{FF2B5EF4-FFF2-40B4-BE49-F238E27FC236}">
                        <a16:creationId xmlns:a16="http://schemas.microsoft.com/office/drawing/2014/main" id="{432248A2-AD74-1CE3-2A0E-B6D859D133C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82" name="等腰三角形 781">
                    <a:extLst>
                      <a:ext uri="{FF2B5EF4-FFF2-40B4-BE49-F238E27FC236}">
                        <a16:creationId xmlns:a16="http://schemas.microsoft.com/office/drawing/2014/main" id="{9DA13544-42B2-2841-DDD6-7B1C7679E8A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764" name="群組 763">
                <a:extLst>
                  <a:ext uri="{FF2B5EF4-FFF2-40B4-BE49-F238E27FC236}">
                    <a16:creationId xmlns:a16="http://schemas.microsoft.com/office/drawing/2014/main" id="{6996231F-C39D-5257-A3D0-11F736F170CB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765" name="群組 764">
                  <a:extLst>
                    <a:ext uri="{FF2B5EF4-FFF2-40B4-BE49-F238E27FC236}">
                      <a16:creationId xmlns:a16="http://schemas.microsoft.com/office/drawing/2014/main" id="{00B3576E-34A7-B02E-42E2-C4F33541E631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74" name="等腰三角形 773">
                    <a:extLst>
                      <a:ext uri="{FF2B5EF4-FFF2-40B4-BE49-F238E27FC236}">
                        <a16:creationId xmlns:a16="http://schemas.microsoft.com/office/drawing/2014/main" id="{25391CA6-B3C8-7B96-5255-E73106741147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75" name="等腰三角形 774">
                    <a:extLst>
                      <a:ext uri="{FF2B5EF4-FFF2-40B4-BE49-F238E27FC236}">
                        <a16:creationId xmlns:a16="http://schemas.microsoft.com/office/drawing/2014/main" id="{3BF0CC3D-70B9-A5B5-C965-EF1A5F0AF8E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76" name="等腰三角形 775">
                    <a:extLst>
                      <a:ext uri="{FF2B5EF4-FFF2-40B4-BE49-F238E27FC236}">
                        <a16:creationId xmlns:a16="http://schemas.microsoft.com/office/drawing/2014/main" id="{ECE7BA4F-6E25-69C9-CF0C-1C3477AAA9B5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66" name="群組 765">
                  <a:extLst>
                    <a:ext uri="{FF2B5EF4-FFF2-40B4-BE49-F238E27FC236}">
                      <a16:creationId xmlns:a16="http://schemas.microsoft.com/office/drawing/2014/main" id="{436EE0D6-AAFF-CEAE-7633-9B9CD019DDFE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71" name="等腰三角形 770">
                    <a:extLst>
                      <a:ext uri="{FF2B5EF4-FFF2-40B4-BE49-F238E27FC236}">
                        <a16:creationId xmlns:a16="http://schemas.microsoft.com/office/drawing/2014/main" id="{C6F6E2AA-A1A3-CB25-3390-2211ED322509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72" name="等腰三角形 771">
                    <a:extLst>
                      <a:ext uri="{FF2B5EF4-FFF2-40B4-BE49-F238E27FC236}">
                        <a16:creationId xmlns:a16="http://schemas.microsoft.com/office/drawing/2014/main" id="{C1C6EE3F-3F7F-8C20-F192-59F35CCFA75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73" name="等腰三角形 772">
                    <a:extLst>
                      <a:ext uri="{FF2B5EF4-FFF2-40B4-BE49-F238E27FC236}">
                        <a16:creationId xmlns:a16="http://schemas.microsoft.com/office/drawing/2014/main" id="{4225D7AF-3ADF-9B41-9963-766468038B4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67" name="群組 766">
                  <a:extLst>
                    <a:ext uri="{FF2B5EF4-FFF2-40B4-BE49-F238E27FC236}">
                      <a16:creationId xmlns:a16="http://schemas.microsoft.com/office/drawing/2014/main" id="{D63969CD-865C-2175-CFA3-083E862856B3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68" name="等腰三角形 767">
                    <a:extLst>
                      <a:ext uri="{FF2B5EF4-FFF2-40B4-BE49-F238E27FC236}">
                        <a16:creationId xmlns:a16="http://schemas.microsoft.com/office/drawing/2014/main" id="{A33BFB5C-8B93-8C88-04E5-E5C720E905CF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69" name="等腰三角形 768">
                    <a:extLst>
                      <a:ext uri="{FF2B5EF4-FFF2-40B4-BE49-F238E27FC236}">
                        <a16:creationId xmlns:a16="http://schemas.microsoft.com/office/drawing/2014/main" id="{CF9C041C-733F-C86D-DA66-9BEF1DC2502F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70" name="等腰三角形 769">
                    <a:extLst>
                      <a:ext uri="{FF2B5EF4-FFF2-40B4-BE49-F238E27FC236}">
                        <a16:creationId xmlns:a16="http://schemas.microsoft.com/office/drawing/2014/main" id="{0E2AA828-3D91-42BE-5CD5-11A40E4AC69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682" name="群組 681">
              <a:extLst>
                <a:ext uri="{FF2B5EF4-FFF2-40B4-BE49-F238E27FC236}">
                  <a16:creationId xmlns:a16="http://schemas.microsoft.com/office/drawing/2014/main" id="{0E6160D4-CD3D-2C55-3843-707757724673}"/>
                </a:ext>
              </a:extLst>
            </p:cNvPr>
            <p:cNvGrpSpPr/>
            <p:nvPr/>
          </p:nvGrpSpPr>
          <p:grpSpPr>
            <a:xfrm>
              <a:off x="8851396" y="2658877"/>
              <a:ext cx="1929062" cy="1363907"/>
              <a:chOff x="7542929" y="3200712"/>
              <a:chExt cx="3091775" cy="2185982"/>
            </a:xfrm>
          </p:grpSpPr>
          <p:grpSp>
            <p:nvGrpSpPr>
              <p:cNvPr id="723" name="群組 722">
                <a:extLst>
                  <a:ext uri="{FF2B5EF4-FFF2-40B4-BE49-F238E27FC236}">
                    <a16:creationId xmlns:a16="http://schemas.microsoft.com/office/drawing/2014/main" id="{84F20BFA-5DEE-0F67-4EAD-756D6B7A5FCA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750" name="群組 749">
                  <a:extLst>
                    <a:ext uri="{FF2B5EF4-FFF2-40B4-BE49-F238E27FC236}">
                      <a16:creationId xmlns:a16="http://schemas.microsoft.com/office/drawing/2014/main" id="{96F03ACE-4BE9-DF62-1A88-0B4D59F11A57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59" name="等腰三角形 758">
                    <a:extLst>
                      <a:ext uri="{FF2B5EF4-FFF2-40B4-BE49-F238E27FC236}">
                        <a16:creationId xmlns:a16="http://schemas.microsoft.com/office/drawing/2014/main" id="{73FCDB75-9C6D-3463-4F46-4560409CD788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60" name="等腰三角形 759">
                    <a:extLst>
                      <a:ext uri="{FF2B5EF4-FFF2-40B4-BE49-F238E27FC236}">
                        <a16:creationId xmlns:a16="http://schemas.microsoft.com/office/drawing/2014/main" id="{F6A6502C-854E-8C6A-FBD2-1C7C2108266E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61" name="等腰三角形 760">
                    <a:extLst>
                      <a:ext uri="{FF2B5EF4-FFF2-40B4-BE49-F238E27FC236}">
                        <a16:creationId xmlns:a16="http://schemas.microsoft.com/office/drawing/2014/main" id="{6EB47615-DE3F-3176-DA89-797B73AA8E5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51" name="群組 750">
                  <a:extLst>
                    <a:ext uri="{FF2B5EF4-FFF2-40B4-BE49-F238E27FC236}">
                      <a16:creationId xmlns:a16="http://schemas.microsoft.com/office/drawing/2014/main" id="{D743B84E-6E91-180A-6A43-5D7CCC913880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56" name="等腰三角形 755">
                    <a:extLst>
                      <a:ext uri="{FF2B5EF4-FFF2-40B4-BE49-F238E27FC236}">
                        <a16:creationId xmlns:a16="http://schemas.microsoft.com/office/drawing/2014/main" id="{03F5EB5E-D5F7-67FA-0D2D-2475E4D6306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57" name="等腰三角形 756">
                    <a:extLst>
                      <a:ext uri="{FF2B5EF4-FFF2-40B4-BE49-F238E27FC236}">
                        <a16:creationId xmlns:a16="http://schemas.microsoft.com/office/drawing/2014/main" id="{B7AB15AB-0802-8244-5E56-D7F55BC6ECB1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58" name="等腰三角形 757">
                    <a:extLst>
                      <a:ext uri="{FF2B5EF4-FFF2-40B4-BE49-F238E27FC236}">
                        <a16:creationId xmlns:a16="http://schemas.microsoft.com/office/drawing/2014/main" id="{638D8454-E5A4-29B9-E6EC-E02B915C07CD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52" name="群組 751">
                  <a:extLst>
                    <a:ext uri="{FF2B5EF4-FFF2-40B4-BE49-F238E27FC236}">
                      <a16:creationId xmlns:a16="http://schemas.microsoft.com/office/drawing/2014/main" id="{8602048B-86D9-14C7-D9E3-B52D1380B120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53" name="等腰三角形 752">
                    <a:extLst>
                      <a:ext uri="{FF2B5EF4-FFF2-40B4-BE49-F238E27FC236}">
                        <a16:creationId xmlns:a16="http://schemas.microsoft.com/office/drawing/2014/main" id="{60D9259B-C8CF-E804-958B-FD96ED95E07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54" name="等腰三角形 753">
                    <a:extLst>
                      <a:ext uri="{FF2B5EF4-FFF2-40B4-BE49-F238E27FC236}">
                        <a16:creationId xmlns:a16="http://schemas.microsoft.com/office/drawing/2014/main" id="{0029C3AE-F8F8-E7A6-C98F-433692ECC4F2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55" name="等腰三角形 754">
                    <a:extLst>
                      <a:ext uri="{FF2B5EF4-FFF2-40B4-BE49-F238E27FC236}">
                        <a16:creationId xmlns:a16="http://schemas.microsoft.com/office/drawing/2014/main" id="{B8EE59EA-FCF5-7F9D-6FEC-89CE56893C24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724" name="群組 723">
                <a:extLst>
                  <a:ext uri="{FF2B5EF4-FFF2-40B4-BE49-F238E27FC236}">
                    <a16:creationId xmlns:a16="http://schemas.microsoft.com/office/drawing/2014/main" id="{E4A2924D-7192-4DD5-6BAA-4480AC4E2A06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738" name="群組 737">
                  <a:extLst>
                    <a:ext uri="{FF2B5EF4-FFF2-40B4-BE49-F238E27FC236}">
                      <a16:creationId xmlns:a16="http://schemas.microsoft.com/office/drawing/2014/main" id="{67A81E4D-533E-DBC5-F8CF-0F7FEBA83CA4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47" name="等腰三角形 746">
                    <a:extLst>
                      <a:ext uri="{FF2B5EF4-FFF2-40B4-BE49-F238E27FC236}">
                        <a16:creationId xmlns:a16="http://schemas.microsoft.com/office/drawing/2014/main" id="{BFCE0F80-DB52-EE2C-53EA-96FAA81D9C06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48" name="等腰三角形 747">
                    <a:extLst>
                      <a:ext uri="{FF2B5EF4-FFF2-40B4-BE49-F238E27FC236}">
                        <a16:creationId xmlns:a16="http://schemas.microsoft.com/office/drawing/2014/main" id="{49B8BD86-4181-9163-DDA6-DAFD1F796B3C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49" name="等腰三角形 748">
                    <a:extLst>
                      <a:ext uri="{FF2B5EF4-FFF2-40B4-BE49-F238E27FC236}">
                        <a16:creationId xmlns:a16="http://schemas.microsoft.com/office/drawing/2014/main" id="{485808E3-21D3-5150-6EC8-4EF290548B6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39" name="群組 738">
                  <a:extLst>
                    <a:ext uri="{FF2B5EF4-FFF2-40B4-BE49-F238E27FC236}">
                      <a16:creationId xmlns:a16="http://schemas.microsoft.com/office/drawing/2014/main" id="{25269AB1-52E3-37B0-667E-9118CE338EBC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44" name="等腰三角形 743">
                    <a:extLst>
                      <a:ext uri="{FF2B5EF4-FFF2-40B4-BE49-F238E27FC236}">
                        <a16:creationId xmlns:a16="http://schemas.microsoft.com/office/drawing/2014/main" id="{15B5F422-80C2-8674-308B-BD2B66D864F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45" name="等腰三角形 744">
                    <a:extLst>
                      <a:ext uri="{FF2B5EF4-FFF2-40B4-BE49-F238E27FC236}">
                        <a16:creationId xmlns:a16="http://schemas.microsoft.com/office/drawing/2014/main" id="{8DE9228F-1102-833B-06CF-3533628BBA5B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46" name="等腰三角形 745">
                    <a:extLst>
                      <a:ext uri="{FF2B5EF4-FFF2-40B4-BE49-F238E27FC236}">
                        <a16:creationId xmlns:a16="http://schemas.microsoft.com/office/drawing/2014/main" id="{2D107F83-4900-3D73-D24D-108F661EEBA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40" name="群組 739">
                  <a:extLst>
                    <a:ext uri="{FF2B5EF4-FFF2-40B4-BE49-F238E27FC236}">
                      <a16:creationId xmlns:a16="http://schemas.microsoft.com/office/drawing/2014/main" id="{3FA5185C-D1F8-3782-3698-D8CBE4B45E8C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41" name="等腰三角形 740">
                    <a:extLst>
                      <a:ext uri="{FF2B5EF4-FFF2-40B4-BE49-F238E27FC236}">
                        <a16:creationId xmlns:a16="http://schemas.microsoft.com/office/drawing/2014/main" id="{5E65C4C3-957B-62B9-2C9C-19E61DDBE789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42" name="等腰三角形 741">
                    <a:extLst>
                      <a:ext uri="{FF2B5EF4-FFF2-40B4-BE49-F238E27FC236}">
                        <a16:creationId xmlns:a16="http://schemas.microsoft.com/office/drawing/2014/main" id="{EDAE62C9-F606-4F36-D255-B0DB8D593770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43" name="等腰三角形 742">
                    <a:extLst>
                      <a:ext uri="{FF2B5EF4-FFF2-40B4-BE49-F238E27FC236}">
                        <a16:creationId xmlns:a16="http://schemas.microsoft.com/office/drawing/2014/main" id="{584248E0-711B-6E34-85E4-BD1E235AAD36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725" name="群組 724">
                <a:extLst>
                  <a:ext uri="{FF2B5EF4-FFF2-40B4-BE49-F238E27FC236}">
                    <a16:creationId xmlns:a16="http://schemas.microsoft.com/office/drawing/2014/main" id="{7D1A2EFC-21B4-1072-4091-E3EE45CAED56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726" name="群組 725">
                  <a:extLst>
                    <a:ext uri="{FF2B5EF4-FFF2-40B4-BE49-F238E27FC236}">
                      <a16:creationId xmlns:a16="http://schemas.microsoft.com/office/drawing/2014/main" id="{AA4B0ED2-50BE-9E7D-0DAF-40D6C647805C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35" name="等腰三角形 734">
                    <a:extLst>
                      <a:ext uri="{FF2B5EF4-FFF2-40B4-BE49-F238E27FC236}">
                        <a16:creationId xmlns:a16="http://schemas.microsoft.com/office/drawing/2014/main" id="{BA272529-81C4-48D8-9FF6-0C8395E3141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36" name="等腰三角形 735">
                    <a:extLst>
                      <a:ext uri="{FF2B5EF4-FFF2-40B4-BE49-F238E27FC236}">
                        <a16:creationId xmlns:a16="http://schemas.microsoft.com/office/drawing/2014/main" id="{8D4361E8-EE64-6305-F9A7-15F676A16075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37" name="等腰三角形 736">
                    <a:extLst>
                      <a:ext uri="{FF2B5EF4-FFF2-40B4-BE49-F238E27FC236}">
                        <a16:creationId xmlns:a16="http://schemas.microsoft.com/office/drawing/2014/main" id="{EF07EDB1-1F94-2EBE-E290-EF8D7C1003BB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27" name="群組 726">
                  <a:extLst>
                    <a:ext uri="{FF2B5EF4-FFF2-40B4-BE49-F238E27FC236}">
                      <a16:creationId xmlns:a16="http://schemas.microsoft.com/office/drawing/2014/main" id="{948CB4A0-20A4-A902-525C-691288645052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32" name="等腰三角形 731">
                    <a:extLst>
                      <a:ext uri="{FF2B5EF4-FFF2-40B4-BE49-F238E27FC236}">
                        <a16:creationId xmlns:a16="http://schemas.microsoft.com/office/drawing/2014/main" id="{D0CC1621-3726-DCCE-DD47-3BA1E035515E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33" name="等腰三角形 732">
                    <a:extLst>
                      <a:ext uri="{FF2B5EF4-FFF2-40B4-BE49-F238E27FC236}">
                        <a16:creationId xmlns:a16="http://schemas.microsoft.com/office/drawing/2014/main" id="{AC52D2BD-5A4F-8153-FD17-243D8DFCC9C7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34" name="等腰三角形 733">
                    <a:extLst>
                      <a:ext uri="{FF2B5EF4-FFF2-40B4-BE49-F238E27FC236}">
                        <a16:creationId xmlns:a16="http://schemas.microsoft.com/office/drawing/2014/main" id="{6BDCD62B-3C1A-3AE5-1A96-2E6DC8D60E70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28" name="群組 727">
                  <a:extLst>
                    <a:ext uri="{FF2B5EF4-FFF2-40B4-BE49-F238E27FC236}">
                      <a16:creationId xmlns:a16="http://schemas.microsoft.com/office/drawing/2014/main" id="{22E49D5F-2BBD-2F91-DBAF-EF97F82F5397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29" name="等腰三角形 728">
                    <a:extLst>
                      <a:ext uri="{FF2B5EF4-FFF2-40B4-BE49-F238E27FC236}">
                        <a16:creationId xmlns:a16="http://schemas.microsoft.com/office/drawing/2014/main" id="{CC5455B1-47E3-B97B-C9C9-F22D842CAECE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30" name="等腰三角形 729">
                    <a:extLst>
                      <a:ext uri="{FF2B5EF4-FFF2-40B4-BE49-F238E27FC236}">
                        <a16:creationId xmlns:a16="http://schemas.microsoft.com/office/drawing/2014/main" id="{75F206A6-4F45-0621-CFD6-06EF37E2151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31" name="等腰三角形 730">
                    <a:extLst>
                      <a:ext uri="{FF2B5EF4-FFF2-40B4-BE49-F238E27FC236}">
                        <a16:creationId xmlns:a16="http://schemas.microsoft.com/office/drawing/2014/main" id="{9AD5C16E-57B2-01F4-C30D-6D3F9B773128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683" name="群組 682">
              <a:extLst>
                <a:ext uri="{FF2B5EF4-FFF2-40B4-BE49-F238E27FC236}">
                  <a16:creationId xmlns:a16="http://schemas.microsoft.com/office/drawing/2014/main" id="{4F76C096-C614-1F5E-950F-3C680C0489BA}"/>
                </a:ext>
              </a:extLst>
            </p:cNvPr>
            <p:cNvGrpSpPr/>
            <p:nvPr/>
          </p:nvGrpSpPr>
          <p:grpSpPr>
            <a:xfrm>
              <a:off x="9471992" y="4022786"/>
              <a:ext cx="1929062" cy="1363907"/>
              <a:chOff x="7542929" y="3200712"/>
              <a:chExt cx="3091775" cy="2185982"/>
            </a:xfrm>
          </p:grpSpPr>
          <p:grpSp>
            <p:nvGrpSpPr>
              <p:cNvPr id="684" name="群組 683">
                <a:extLst>
                  <a:ext uri="{FF2B5EF4-FFF2-40B4-BE49-F238E27FC236}">
                    <a16:creationId xmlns:a16="http://schemas.microsoft.com/office/drawing/2014/main" id="{70E08350-84EE-19B2-E916-A981925DEA62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711" name="群組 710">
                  <a:extLst>
                    <a:ext uri="{FF2B5EF4-FFF2-40B4-BE49-F238E27FC236}">
                      <a16:creationId xmlns:a16="http://schemas.microsoft.com/office/drawing/2014/main" id="{48922651-E382-6AF7-E8C4-10F555A50BFF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20" name="等腰三角形 719">
                    <a:extLst>
                      <a:ext uri="{FF2B5EF4-FFF2-40B4-BE49-F238E27FC236}">
                        <a16:creationId xmlns:a16="http://schemas.microsoft.com/office/drawing/2014/main" id="{9FF302FF-A4F3-7BD6-541E-2E1EA85D3B4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3FF13DCB-4FBD-38B0-1FB8-A01B3CB4DEAD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22" name="等腰三角形 721">
                    <a:extLst>
                      <a:ext uri="{FF2B5EF4-FFF2-40B4-BE49-F238E27FC236}">
                        <a16:creationId xmlns:a16="http://schemas.microsoft.com/office/drawing/2014/main" id="{92D70C43-7AE8-A1B8-9B18-F2C34D04BCA4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12" name="群組 711">
                  <a:extLst>
                    <a:ext uri="{FF2B5EF4-FFF2-40B4-BE49-F238E27FC236}">
                      <a16:creationId xmlns:a16="http://schemas.microsoft.com/office/drawing/2014/main" id="{5699BB32-81D4-5D88-E359-CFB9E0E23C40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17" name="等腰三角形 716">
                    <a:extLst>
                      <a:ext uri="{FF2B5EF4-FFF2-40B4-BE49-F238E27FC236}">
                        <a16:creationId xmlns:a16="http://schemas.microsoft.com/office/drawing/2014/main" id="{98FE074B-CB94-FA13-7634-4A8EF4CAAAAC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18" name="等腰三角形 717">
                    <a:extLst>
                      <a:ext uri="{FF2B5EF4-FFF2-40B4-BE49-F238E27FC236}">
                        <a16:creationId xmlns:a16="http://schemas.microsoft.com/office/drawing/2014/main" id="{EB2988CC-B897-8934-DCDF-DEEF10FD20A3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19" name="等腰三角形 718">
                    <a:extLst>
                      <a:ext uri="{FF2B5EF4-FFF2-40B4-BE49-F238E27FC236}">
                        <a16:creationId xmlns:a16="http://schemas.microsoft.com/office/drawing/2014/main" id="{C71CF2CE-70E7-CD35-ADE5-2C17F2A8D01A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13" name="群組 712">
                  <a:extLst>
                    <a:ext uri="{FF2B5EF4-FFF2-40B4-BE49-F238E27FC236}">
                      <a16:creationId xmlns:a16="http://schemas.microsoft.com/office/drawing/2014/main" id="{441F8839-80FF-C7A4-0877-09413AFAECDC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14" name="等腰三角形 713">
                    <a:extLst>
                      <a:ext uri="{FF2B5EF4-FFF2-40B4-BE49-F238E27FC236}">
                        <a16:creationId xmlns:a16="http://schemas.microsoft.com/office/drawing/2014/main" id="{19E6D9B7-4396-6C5E-1C7F-6E4672410889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15" name="等腰三角形 714">
                    <a:extLst>
                      <a:ext uri="{FF2B5EF4-FFF2-40B4-BE49-F238E27FC236}">
                        <a16:creationId xmlns:a16="http://schemas.microsoft.com/office/drawing/2014/main" id="{9D87E6B3-C318-3E3B-C2F4-0256501B7B1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16" name="等腰三角形 715">
                    <a:extLst>
                      <a:ext uri="{FF2B5EF4-FFF2-40B4-BE49-F238E27FC236}">
                        <a16:creationId xmlns:a16="http://schemas.microsoft.com/office/drawing/2014/main" id="{989F08CE-491D-6985-89ED-C9B8D2A47A5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685" name="群組 684">
                <a:extLst>
                  <a:ext uri="{FF2B5EF4-FFF2-40B4-BE49-F238E27FC236}">
                    <a16:creationId xmlns:a16="http://schemas.microsoft.com/office/drawing/2014/main" id="{B7F8A1BF-906D-3DA6-86DC-3B8A12E75AF2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99" name="群組 698">
                  <a:extLst>
                    <a:ext uri="{FF2B5EF4-FFF2-40B4-BE49-F238E27FC236}">
                      <a16:creationId xmlns:a16="http://schemas.microsoft.com/office/drawing/2014/main" id="{1E5D2319-270B-2040-10C0-755F19A1D5E6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08" name="等腰三角形 707">
                    <a:extLst>
                      <a:ext uri="{FF2B5EF4-FFF2-40B4-BE49-F238E27FC236}">
                        <a16:creationId xmlns:a16="http://schemas.microsoft.com/office/drawing/2014/main" id="{AA83A694-1580-12EB-44C2-2135805E704C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09" name="等腰三角形 708">
                    <a:extLst>
                      <a:ext uri="{FF2B5EF4-FFF2-40B4-BE49-F238E27FC236}">
                        <a16:creationId xmlns:a16="http://schemas.microsoft.com/office/drawing/2014/main" id="{2AE8F509-4308-571D-BB6E-7CB86F6D769C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10" name="等腰三角形 709">
                    <a:extLst>
                      <a:ext uri="{FF2B5EF4-FFF2-40B4-BE49-F238E27FC236}">
                        <a16:creationId xmlns:a16="http://schemas.microsoft.com/office/drawing/2014/main" id="{5C14EBAB-48D3-0AA8-DECE-13B4451BAC7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00" name="群組 699">
                  <a:extLst>
                    <a:ext uri="{FF2B5EF4-FFF2-40B4-BE49-F238E27FC236}">
                      <a16:creationId xmlns:a16="http://schemas.microsoft.com/office/drawing/2014/main" id="{792FE722-AF58-CE3C-6F77-AE6EF2BA3216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05" name="等腰三角形 704">
                    <a:extLst>
                      <a:ext uri="{FF2B5EF4-FFF2-40B4-BE49-F238E27FC236}">
                        <a16:creationId xmlns:a16="http://schemas.microsoft.com/office/drawing/2014/main" id="{B4888885-5F4B-F1F7-948E-BE6B4AC0B5B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06" name="等腰三角形 705">
                    <a:extLst>
                      <a:ext uri="{FF2B5EF4-FFF2-40B4-BE49-F238E27FC236}">
                        <a16:creationId xmlns:a16="http://schemas.microsoft.com/office/drawing/2014/main" id="{AE02A5C3-269C-B89B-B64A-E5DEA1D4A42D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07" name="等腰三角形 706">
                    <a:extLst>
                      <a:ext uri="{FF2B5EF4-FFF2-40B4-BE49-F238E27FC236}">
                        <a16:creationId xmlns:a16="http://schemas.microsoft.com/office/drawing/2014/main" id="{A2ECFB21-59F9-299A-6905-F0E98478088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701" name="群組 700">
                  <a:extLst>
                    <a:ext uri="{FF2B5EF4-FFF2-40B4-BE49-F238E27FC236}">
                      <a16:creationId xmlns:a16="http://schemas.microsoft.com/office/drawing/2014/main" id="{B22CFF1D-2EFF-CD32-B449-A82ED295CDDA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702" name="等腰三角形 701">
                    <a:extLst>
                      <a:ext uri="{FF2B5EF4-FFF2-40B4-BE49-F238E27FC236}">
                        <a16:creationId xmlns:a16="http://schemas.microsoft.com/office/drawing/2014/main" id="{D0B6F38E-A321-27F7-9A5C-76E71D08C228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03" name="等腰三角形 702">
                    <a:extLst>
                      <a:ext uri="{FF2B5EF4-FFF2-40B4-BE49-F238E27FC236}">
                        <a16:creationId xmlns:a16="http://schemas.microsoft.com/office/drawing/2014/main" id="{FE3AA14A-83EA-D393-ADBD-84E77E9D44DE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704" name="等腰三角形 703">
                    <a:extLst>
                      <a:ext uri="{FF2B5EF4-FFF2-40B4-BE49-F238E27FC236}">
                        <a16:creationId xmlns:a16="http://schemas.microsoft.com/office/drawing/2014/main" id="{F6A43211-45AB-64F8-363F-9AB98A6E15F4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686" name="群組 685">
                <a:extLst>
                  <a:ext uri="{FF2B5EF4-FFF2-40B4-BE49-F238E27FC236}">
                    <a16:creationId xmlns:a16="http://schemas.microsoft.com/office/drawing/2014/main" id="{79666138-C390-B1D3-9DF7-D9BEB3B31C4A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687" name="群組 686">
                  <a:extLst>
                    <a:ext uri="{FF2B5EF4-FFF2-40B4-BE49-F238E27FC236}">
                      <a16:creationId xmlns:a16="http://schemas.microsoft.com/office/drawing/2014/main" id="{CDEF765B-D63F-63A7-C381-CB5876772DB1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96" name="等腰三角形 695">
                    <a:extLst>
                      <a:ext uri="{FF2B5EF4-FFF2-40B4-BE49-F238E27FC236}">
                        <a16:creationId xmlns:a16="http://schemas.microsoft.com/office/drawing/2014/main" id="{D4F1E161-063D-53EB-5262-F00D5D5B621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97" name="等腰三角形 696">
                    <a:extLst>
                      <a:ext uri="{FF2B5EF4-FFF2-40B4-BE49-F238E27FC236}">
                        <a16:creationId xmlns:a16="http://schemas.microsoft.com/office/drawing/2014/main" id="{93F8EC31-A4F1-B081-0D12-6CC86F23D70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98" name="等腰三角形 697">
                    <a:extLst>
                      <a:ext uri="{FF2B5EF4-FFF2-40B4-BE49-F238E27FC236}">
                        <a16:creationId xmlns:a16="http://schemas.microsoft.com/office/drawing/2014/main" id="{38D76E4F-3807-1FAD-938A-9EEF323D81BD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88" name="群組 687">
                  <a:extLst>
                    <a:ext uri="{FF2B5EF4-FFF2-40B4-BE49-F238E27FC236}">
                      <a16:creationId xmlns:a16="http://schemas.microsoft.com/office/drawing/2014/main" id="{C24D9A62-CEFB-4C31-76C6-E53FFAB8A636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93" name="等腰三角形 692">
                    <a:extLst>
                      <a:ext uri="{FF2B5EF4-FFF2-40B4-BE49-F238E27FC236}">
                        <a16:creationId xmlns:a16="http://schemas.microsoft.com/office/drawing/2014/main" id="{FBD23655-E2A3-8B55-7772-E73BB696EC7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94" name="等腰三角形 693">
                    <a:extLst>
                      <a:ext uri="{FF2B5EF4-FFF2-40B4-BE49-F238E27FC236}">
                        <a16:creationId xmlns:a16="http://schemas.microsoft.com/office/drawing/2014/main" id="{D9091D83-D069-32C5-FCD0-A2FDB3876ED2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95" name="等腰三角形 694">
                    <a:extLst>
                      <a:ext uri="{FF2B5EF4-FFF2-40B4-BE49-F238E27FC236}">
                        <a16:creationId xmlns:a16="http://schemas.microsoft.com/office/drawing/2014/main" id="{E7AC0DE6-9914-0358-6EAC-4F17342861C6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689" name="群組 688">
                  <a:extLst>
                    <a:ext uri="{FF2B5EF4-FFF2-40B4-BE49-F238E27FC236}">
                      <a16:creationId xmlns:a16="http://schemas.microsoft.com/office/drawing/2014/main" id="{5080BF7E-FDCE-9865-2883-0B538B0958FE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690" name="等腰三角形 689">
                    <a:extLst>
                      <a:ext uri="{FF2B5EF4-FFF2-40B4-BE49-F238E27FC236}">
                        <a16:creationId xmlns:a16="http://schemas.microsoft.com/office/drawing/2014/main" id="{B9703081-C19A-7952-0976-3FF962E6C91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91" name="等腰三角形 690">
                    <a:extLst>
                      <a:ext uri="{FF2B5EF4-FFF2-40B4-BE49-F238E27FC236}">
                        <a16:creationId xmlns:a16="http://schemas.microsoft.com/office/drawing/2014/main" id="{282A3F07-4499-C2E6-2E07-89F70607669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692" name="等腰三角形 691">
                    <a:extLst>
                      <a:ext uri="{FF2B5EF4-FFF2-40B4-BE49-F238E27FC236}">
                        <a16:creationId xmlns:a16="http://schemas.microsoft.com/office/drawing/2014/main" id="{B769CDE6-2C2B-C25C-B4A6-EC8B5FE423F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801" name="群組 800">
            <a:extLst>
              <a:ext uri="{FF2B5EF4-FFF2-40B4-BE49-F238E27FC236}">
                <a16:creationId xmlns:a16="http://schemas.microsoft.com/office/drawing/2014/main" id="{9F19C104-827B-CDCC-AA75-C212E0282138}"/>
              </a:ext>
            </a:extLst>
          </p:cNvPr>
          <p:cNvGrpSpPr/>
          <p:nvPr/>
        </p:nvGrpSpPr>
        <p:grpSpPr>
          <a:xfrm>
            <a:off x="8696375" y="2982053"/>
            <a:ext cx="1700516" cy="1202319"/>
            <a:chOff x="7542930" y="2658877"/>
            <a:chExt cx="3858124" cy="2727816"/>
          </a:xfrm>
        </p:grpSpPr>
        <p:grpSp>
          <p:nvGrpSpPr>
            <p:cNvPr id="802" name="群組 801">
              <a:extLst>
                <a:ext uri="{FF2B5EF4-FFF2-40B4-BE49-F238E27FC236}">
                  <a16:creationId xmlns:a16="http://schemas.microsoft.com/office/drawing/2014/main" id="{FE13E07C-9657-BFE3-FA24-D7BA04CECB18}"/>
                </a:ext>
              </a:extLst>
            </p:cNvPr>
            <p:cNvGrpSpPr/>
            <p:nvPr/>
          </p:nvGrpSpPr>
          <p:grpSpPr>
            <a:xfrm>
              <a:off x="7542930" y="4022786"/>
              <a:ext cx="1929062" cy="1363907"/>
              <a:chOff x="7542929" y="3200712"/>
              <a:chExt cx="3091775" cy="2185982"/>
            </a:xfrm>
          </p:grpSpPr>
          <p:grpSp>
            <p:nvGrpSpPr>
              <p:cNvPr id="883" name="群組 882">
                <a:extLst>
                  <a:ext uri="{FF2B5EF4-FFF2-40B4-BE49-F238E27FC236}">
                    <a16:creationId xmlns:a16="http://schemas.microsoft.com/office/drawing/2014/main" id="{B228419E-2835-5988-137E-F74D5E1DD894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910" name="群組 909">
                  <a:extLst>
                    <a:ext uri="{FF2B5EF4-FFF2-40B4-BE49-F238E27FC236}">
                      <a16:creationId xmlns:a16="http://schemas.microsoft.com/office/drawing/2014/main" id="{2C395DD1-910B-852C-CA28-E9AEA1AC014B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919" name="等腰三角形 918">
                    <a:extLst>
                      <a:ext uri="{FF2B5EF4-FFF2-40B4-BE49-F238E27FC236}">
                        <a16:creationId xmlns:a16="http://schemas.microsoft.com/office/drawing/2014/main" id="{EC286E5A-78A9-F370-1445-C590EE873B88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20" name="等腰三角形 919">
                    <a:extLst>
                      <a:ext uri="{FF2B5EF4-FFF2-40B4-BE49-F238E27FC236}">
                        <a16:creationId xmlns:a16="http://schemas.microsoft.com/office/drawing/2014/main" id="{BCC92AFB-5496-22A7-5127-3DE63F56FF7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21" name="等腰三角形 920">
                    <a:extLst>
                      <a:ext uri="{FF2B5EF4-FFF2-40B4-BE49-F238E27FC236}">
                        <a16:creationId xmlns:a16="http://schemas.microsoft.com/office/drawing/2014/main" id="{FDCFC91F-3C22-65B7-6CC5-365A94147BF4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911" name="群組 910">
                  <a:extLst>
                    <a:ext uri="{FF2B5EF4-FFF2-40B4-BE49-F238E27FC236}">
                      <a16:creationId xmlns:a16="http://schemas.microsoft.com/office/drawing/2014/main" id="{4C039214-3CB8-8A55-FF29-366EFCB39B23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916" name="等腰三角形 915">
                    <a:extLst>
                      <a:ext uri="{FF2B5EF4-FFF2-40B4-BE49-F238E27FC236}">
                        <a16:creationId xmlns:a16="http://schemas.microsoft.com/office/drawing/2014/main" id="{DE710D8A-F6F6-CBAF-104F-30FACF82B570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17" name="等腰三角形 916">
                    <a:extLst>
                      <a:ext uri="{FF2B5EF4-FFF2-40B4-BE49-F238E27FC236}">
                        <a16:creationId xmlns:a16="http://schemas.microsoft.com/office/drawing/2014/main" id="{EDE58EDB-B4B4-978E-0D53-F0230103CF12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18" name="等腰三角形 917">
                    <a:extLst>
                      <a:ext uri="{FF2B5EF4-FFF2-40B4-BE49-F238E27FC236}">
                        <a16:creationId xmlns:a16="http://schemas.microsoft.com/office/drawing/2014/main" id="{D1479E1B-80BC-1CDA-7438-1962A59993C6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912" name="群組 911">
                  <a:extLst>
                    <a:ext uri="{FF2B5EF4-FFF2-40B4-BE49-F238E27FC236}">
                      <a16:creationId xmlns:a16="http://schemas.microsoft.com/office/drawing/2014/main" id="{FE11D6B9-5C55-D20C-7860-2984D01F70DC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913" name="等腰三角形 912">
                    <a:extLst>
                      <a:ext uri="{FF2B5EF4-FFF2-40B4-BE49-F238E27FC236}">
                        <a16:creationId xmlns:a16="http://schemas.microsoft.com/office/drawing/2014/main" id="{1254B085-5EF7-B1E8-3835-6F1B9732550E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14" name="等腰三角形 913">
                    <a:extLst>
                      <a:ext uri="{FF2B5EF4-FFF2-40B4-BE49-F238E27FC236}">
                        <a16:creationId xmlns:a16="http://schemas.microsoft.com/office/drawing/2014/main" id="{81A111E1-8937-10A8-A35A-3974D16E5C1F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15" name="等腰三角形 914">
                    <a:extLst>
                      <a:ext uri="{FF2B5EF4-FFF2-40B4-BE49-F238E27FC236}">
                        <a16:creationId xmlns:a16="http://schemas.microsoft.com/office/drawing/2014/main" id="{6B0F86D4-F4B6-9726-8EB0-F723977BA739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884" name="群組 883">
                <a:extLst>
                  <a:ext uri="{FF2B5EF4-FFF2-40B4-BE49-F238E27FC236}">
                    <a16:creationId xmlns:a16="http://schemas.microsoft.com/office/drawing/2014/main" id="{B8841840-7888-FA82-5BC0-3F0DF8BD9740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98" name="群組 897">
                  <a:extLst>
                    <a:ext uri="{FF2B5EF4-FFF2-40B4-BE49-F238E27FC236}">
                      <a16:creationId xmlns:a16="http://schemas.microsoft.com/office/drawing/2014/main" id="{8714EF84-1A93-B6E9-D53B-DA8E925EF44C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907" name="等腰三角形 906">
                    <a:extLst>
                      <a:ext uri="{FF2B5EF4-FFF2-40B4-BE49-F238E27FC236}">
                        <a16:creationId xmlns:a16="http://schemas.microsoft.com/office/drawing/2014/main" id="{E9DCD94C-BC7D-D450-F4D9-40B8F1AAA1BE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08" name="等腰三角形 907">
                    <a:extLst>
                      <a:ext uri="{FF2B5EF4-FFF2-40B4-BE49-F238E27FC236}">
                        <a16:creationId xmlns:a16="http://schemas.microsoft.com/office/drawing/2014/main" id="{11016075-E337-EA30-1DAD-C4167EA111F1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09" name="等腰三角形 908">
                    <a:extLst>
                      <a:ext uri="{FF2B5EF4-FFF2-40B4-BE49-F238E27FC236}">
                        <a16:creationId xmlns:a16="http://schemas.microsoft.com/office/drawing/2014/main" id="{2555833E-9E58-60B6-E0DE-8656778CF4CB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99" name="群組 898">
                  <a:extLst>
                    <a:ext uri="{FF2B5EF4-FFF2-40B4-BE49-F238E27FC236}">
                      <a16:creationId xmlns:a16="http://schemas.microsoft.com/office/drawing/2014/main" id="{01725FF4-7794-B7DB-EADC-77705A5F4064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904" name="等腰三角形 903">
                    <a:extLst>
                      <a:ext uri="{FF2B5EF4-FFF2-40B4-BE49-F238E27FC236}">
                        <a16:creationId xmlns:a16="http://schemas.microsoft.com/office/drawing/2014/main" id="{58C96CC8-0EED-1B3F-9EBD-25D41D11FC18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05" name="等腰三角形 904">
                    <a:extLst>
                      <a:ext uri="{FF2B5EF4-FFF2-40B4-BE49-F238E27FC236}">
                        <a16:creationId xmlns:a16="http://schemas.microsoft.com/office/drawing/2014/main" id="{4A1D42C8-5758-7145-8F82-210D07AFA3CD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06" name="等腰三角形 905">
                    <a:extLst>
                      <a:ext uri="{FF2B5EF4-FFF2-40B4-BE49-F238E27FC236}">
                        <a16:creationId xmlns:a16="http://schemas.microsoft.com/office/drawing/2014/main" id="{56370758-D48F-A729-3C42-358EF0A6BE0B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900" name="群組 899">
                  <a:extLst>
                    <a:ext uri="{FF2B5EF4-FFF2-40B4-BE49-F238E27FC236}">
                      <a16:creationId xmlns:a16="http://schemas.microsoft.com/office/drawing/2014/main" id="{2250C5B1-EB54-CEE3-CD90-796AA99028E5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901" name="等腰三角形 900">
                    <a:extLst>
                      <a:ext uri="{FF2B5EF4-FFF2-40B4-BE49-F238E27FC236}">
                        <a16:creationId xmlns:a16="http://schemas.microsoft.com/office/drawing/2014/main" id="{3CA658BC-3990-0887-27EA-2F5F4C8D1BBD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02" name="等腰三角形 901">
                    <a:extLst>
                      <a:ext uri="{FF2B5EF4-FFF2-40B4-BE49-F238E27FC236}">
                        <a16:creationId xmlns:a16="http://schemas.microsoft.com/office/drawing/2014/main" id="{CE5E6DA1-04B9-991C-7612-5D87161E5BCF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903" name="等腰三角形 902">
                    <a:extLst>
                      <a:ext uri="{FF2B5EF4-FFF2-40B4-BE49-F238E27FC236}">
                        <a16:creationId xmlns:a16="http://schemas.microsoft.com/office/drawing/2014/main" id="{EC27E464-CFF8-4DE6-17F8-26F72D4D9E1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885" name="群組 884">
                <a:extLst>
                  <a:ext uri="{FF2B5EF4-FFF2-40B4-BE49-F238E27FC236}">
                    <a16:creationId xmlns:a16="http://schemas.microsoft.com/office/drawing/2014/main" id="{B8068152-311C-7624-E853-97D77E4671A9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86" name="群組 885">
                  <a:extLst>
                    <a:ext uri="{FF2B5EF4-FFF2-40B4-BE49-F238E27FC236}">
                      <a16:creationId xmlns:a16="http://schemas.microsoft.com/office/drawing/2014/main" id="{908B6923-AB9C-D21E-B04C-4F5E81F218C5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95" name="等腰三角形 894">
                    <a:extLst>
                      <a:ext uri="{FF2B5EF4-FFF2-40B4-BE49-F238E27FC236}">
                        <a16:creationId xmlns:a16="http://schemas.microsoft.com/office/drawing/2014/main" id="{7D3AFE10-A675-208F-3968-6524AF580289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96" name="等腰三角形 895">
                    <a:extLst>
                      <a:ext uri="{FF2B5EF4-FFF2-40B4-BE49-F238E27FC236}">
                        <a16:creationId xmlns:a16="http://schemas.microsoft.com/office/drawing/2014/main" id="{8A2CE927-FC74-40E7-1C5C-B4F221ACD2BE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97" name="等腰三角形 896">
                    <a:extLst>
                      <a:ext uri="{FF2B5EF4-FFF2-40B4-BE49-F238E27FC236}">
                        <a16:creationId xmlns:a16="http://schemas.microsoft.com/office/drawing/2014/main" id="{D2E46F87-7A3F-F06F-02DF-29E8B4AF38E2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87" name="群組 886">
                  <a:extLst>
                    <a:ext uri="{FF2B5EF4-FFF2-40B4-BE49-F238E27FC236}">
                      <a16:creationId xmlns:a16="http://schemas.microsoft.com/office/drawing/2014/main" id="{D838EEDA-CAC2-CF3D-0FB3-93518837BC24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92" name="等腰三角形 891">
                    <a:extLst>
                      <a:ext uri="{FF2B5EF4-FFF2-40B4-BE49-F238E27FC236}">
                        <a16:creationId xmlns:a16="http://schemas.microsoft.com/office/drawing/2014/main" id="{32FE55FB-FEF5-51A2-63D8-F2AEAA0D821D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93" name="等腰三角形 892">
                    <a:extLst>
                      <a:ext uri="{FF2B5EF4-FFF2-40B4-BE49-F238E27FC236}">
                        <a16:creationId xmlns:a16="http://schemas.microsoft.com/office/drawing/2014/main" id="{867AE1AD-F6F9-5F88-A077-9DEE86A86DC5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94" name="等腰三角形 893">
                    <a:extLst>
                      <a:ext uri="{FF2B5EF4-FFF2-40B4-BE49-F238E27FC236}">
                        <a16:creationId xmlns:a16="http://schemas.microsoft.com/office/drawing/2014/main" id="{D2D5D9EC-A4EE-54F1-ECD8-E7503963595A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88" name="群組 887">
                  <a:extLst>
                    <a:ext uri="{FF2B5EF4-FFF2-40B4-BE49-F238E27FC236}">
                      <a16:creationId xmlns:a16="http://schemas.microsoft.com/office/drawing/2014/main" id="{8A83D0C5-9F2E-8F36-C37A-E0A03626D61E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89" name="等腰三角形 888">
                    <a:extLst>
                      <a:ext uri="{FF2B5EF4-FFF2-40B4-BE49-F238E27FC236}">
                        <a16:creationId xmlns:a16="http://schemas.microsoft.com/office/drawing/2014/main" id="{3EED5E9B-7EBC-D3F3-AAD1-4D9D64DF872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90" name="等腰三角形 889">
                    <a:extLst>
                      <a:ext uri="{FF2B5EF4-FFF2-40B4-BE49-F238E27FC236}">
                        <a16:creationId xmlns:a16="http://schemas.microsoft.com/office/drawing/2014/main" id="{983E3238-9FAB-D3F2-058F-C8013E7A14BE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91" name="等腰三角形 890">
                    <a:extLst>
                      <a:ext uri="{FF2B5EF4-FFF2-40B4-BE49-F238E27FC236}">
                        <a16:creationId xmlns:a16="http://schemas.microsoft.com/office/drawing/2014/main" id="{7CC653CC-CD4C-2ED5-60BC-029AC8A525F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803" name="群組 802">
              <a:extLst>
                <a:ext uri="{FF2B5EF4-FFF2-40B4-BE49-F238E27FC236}">
                  <a16:creationId xmlns:a16="http://schemas.microsoft.com/office/drawing/2014/main" id="{994D5D4D-5C5B-CF59-9050-0FEDEC32FAB5}"/>
                </a:ext>
              </a:extLst>
            </p:cNvPr>
            <p:cNvGrpSpPr/>
            <p:nvPr/>
          </p:nvGrpSpPr>
          <p:grpSpPr>
            <a:xfrm>
              <a:off x="8851396" y="2658877"/>
              <a:ext cx="1929062" cy="1363907"/>
              <a:chOff x="7542929" y="3200712"/>
              <a:chExt cx="3091775" cy="2185982"/>
            </a:xfrm>
          </p:grpSpPr>
          <p:grpSp>
            <p:nvGrpSpPr>
              <p:cNvPr id="844" name="群組 843">
                <a:extLst>
                  <a:ext uri="{FF2B5EF4-FFF2-40B4-BE49-F238E27FC236}">
                    <a16:creationId xmlns:a16="http://schemas.microsoft.com/office/drawing/2014/main" id="{635BD3DB-EEBB-DF79-542B-EF696E268FD9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71" name="群組 870">
                  <a:extLst>
                    <a:ext uri="{FF2B5EF4-FFF2-40B4-BE49-F238E27FC236}">
                      <a16:creationId xmlns:a16="http://schemas.microsoft.com/office/drawing/2014/main" id="{11B60138-1C58-474E-B069-8102986D719D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80" name="等腰三角形 879">
                    <a:extLst>
                      <a:ext uri="{FF2B5EF4-FFF2-40B4-BE49-F238E27FC236}">
                        <a16:creationId xmlns:a16="http://schemas.microsoft.com/office/drawing/2014/main" id="{1DD99301-5FFC-CEF5-F28A-A4B3A9043F4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81" name="等腰三角形 880">
                    <a:extLst>
                      <a:ext uri="{FF2B5EF4-FFF2-40B4-BE49-F238E27FC236}">
                        <a16:creationId xmlns:a16="http://schemas.microsoft.com/office/drawing/2014/main" id="{71E927EA-30D6-DCCA-F827-2735BA56A1E9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82" name="等腰三角形 881">
                    <a:extLst>
                      <a:ext uri="{FF2B5EF4-FFF2-40B4-BE49-F238E27FC236}">
                        <a16:creationId xmlns:a16="http://schemas.microsoft.com/office/drawing/2014/main" id="{B0EF7E66-A8B8-4598-41DF-C8FD5BD55F4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72" name="群組 871">
                  <a:extLst>
                    <a:ext uri="{FF2B5EF4-FFF2-40B4-BE49-F238E27FC236}">
                      <a16:creationId xmlns:a16="http://schemas.microsoft.com/office/drawing/2014/main" id="{503846F0-FA95-E2D0-75FF-05ADD225ECE9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77" name="等腰三角形 876">
                    <a:extLst>
                      <a:ext uri="{FF2B5EF4-FFF2-40B4-BE49-F238E27FC236}">
                        <a16:creationId xmlns:a16="http://schemas.microsoft.com/office/drawing/2014/main" id="{8D8216BE-5E16-8842-B1B3-26BD210ACECE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78" name="等腰三角形 877">
                    <a:extLst>
                      <a:ext uri="{FF2B5EF4-FFF2-40B4-BE49-F238E27FC236}">
                        <a16:creationId xmlns:a16="http://schemas.microsoft.com/office/drawing/2014/main" id="{1D81287D-EB58-8171-7169-C4B05CD82D00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79" name="等腰三角形 878">
                    <a:extLst>
                      <a:ext uri="{FF2B5EF4-FFF2-40B4-BE49-F238E27FC236}">
                        <a16:creationId xmlns:a16="http://schemas.microsoft.com/office/drawing/2014/main" id="{B7CFE0E1-6F0D-5CAF-3953-285FA1BC0221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73" name="群組 872">
                  <a:extLst>
                    <a:ext uri="{FF2B5EF4-FFF2-40B4-BE49-F238E27FC236}">
                      <a16:creationId xmlns:a16="http://schemas.microsoft.com/office/drawing/2014/main" id="{43D9496B-DEE9-85FA-9164-C3BB01734C6C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74" name="等腰三角形 873">
                    <a:extLst>
                      <a:ext uri="{FF2B5EF4-FFF2-40B4-BE49-F238E27FC236}">
                        <a16:creationId xmlns:a16="http://schemas.microsoft.com/office/drawing/2014/main" id="{C7421CC4-3B73-E5C3-12BF-74F1E7DAEDAD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75" name="等腰三角形 874">
                    <a:extLst>
                      <a:ext uri="{FF2B5EF4-FFF2-40B4-BE49-F238E27FC236}">
                        <a16:creationId xmlns:a16="http://schemas.microsoft.com/office/drawing/2014/main" id="{6F7F12A9-6B20-B6D5-78E8-A67FB508DF9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76" name="等腰三角形 875">
                    <a:extLst>
                      <a:ext uri="{FF2B5EF4-FFF2-40B4-BE49-F238E27FC236}">
                        <a16:creationId xmlns:a16="http://schemas.microsoft.com/office/drawing/2014/main" id="{5DDDDBCE-1DC4-9091-AE34-15841B15BF0D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845" name="群組 844">
                <a:extLst>
                  <a:ext uri="{FF2B5EF4-FFF2-40B4-BE49-F238E27FC236}">
                    <a16:creationId xmlns:a16="http://schemas.microsoft.com/office/drawing/2014/main" id="{7A08682D-83D5-27C1-B7B2-5DB2D79A8E59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59" name="群組 858">
                  <a:extLst>
                    <a:ext uri="{FF2B5EF4-FFF2-40B4-BE49-F238E27FC236}">
                      <a16:creationId xmlns:a16="http://schemas.microsoft.com/office/drawing/2014/main" id="{F12435E9-57D3-9DA2-C41C-1E4E1AAA83AA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68" name="等腰三角形 867">
                    <a:extLst>
                      <a:ext uri="{FF2B5EF4-FFF2-40B4-BE49-F238E27FC236}">
                        <a16:creationId xmlns:a16="http://schemas.microsoft.com/office/drawing/2014/main" id="{364D6061-5259-1F5C-765B-63C7309B5AD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69" name="等腰三角形 868">
                    <a:extLst>
                      <a:ext uri="{FF2B5EF4-FFF2-40B4-BE49-F238E27FC236}">
                        <a16:creationId xmlns:a16="http://schemas.microsoft.com/office/drawing/2014/main" id="{9852343A-78E2-F943-1D38-2BCECFD6CDEB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70" name="等腰三角形 869">
                    <a:extLst>
                      <a:ext uri="{FF2B5EF4-FFF2-40B4-BE49-F238E27FC236}">
                        <a16:creationId xmlns:a16="http://schemas.microsoft.com/office/drawing/2014/main" id="{9CAC9CA2-582B-0106-C1A9-205A4B68A1F1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60" name="群組 859">
                  <a:extLst>
                    <a:ext uri="{FF2B5EF4-FFF2-40B4-BE49-F238E27FC236}">
                      <a16:creationId xmlns:a16="http://schemas.microsoft.com/office/drawing/2014/main" id="{8EBE0D1D-7112-1580-28FF-B4CD26BD257D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65" name="等腰三角形 864">
                    <a:extLst>
                      <a:ext uri="{FF2B5EF4-FFF2-40B4-BE49-F238E27FC236}">
                        <a16:creationId xmlns:a16="http://schemas.microsoft.com/office/drawing/2014/main" id="{0FC0F368-6ABC-80D6-6BAA-BF9758CE704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66" name="等腰三角形 865">
                    <a:extLst>
                      <a:ext uri="{FF2B5EF4-FFF2-40B4-BE49-F238E27FC236}">
                        <a16:creationId xmlns:a16="http://schemas.microsoft.com/office/drawing/2014/main" id="{58F208C8-934D-59A7-0C60-B7BF863312AC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67" name="等腰三角形 866">
                    <a:extLst>
                      <a:ext uri="{FF2B5EF4-FFF2-40B4-BE49-F238E27FC236}">
                        <a16:creationId xmlns:a16="http://schemas.microsoft.com/office/drawing/2014/main" id="{5039D53E-B931-E408-0708-BA83C55CEBF6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61" name="群組 860">
                  <a:extLst>
                    <a:ext uri="{FF2B5EF4-FFF2-40B4-BE49-F238E27FC236}">
                      <a16:creationId xmlns:a16="http://schemas.microsoft.com/office/drawing/2014/main" id="{33F9BBDD-FD98-C55D-E145-B4CA51ED69C9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62" name="等腰三角形 861">
                    <a:extLst>
                      <a:ext uri="{FF2B5EF4-FFF2-40B4-BE49-F238E27FC236}">
                        <a16:creationId xmlns:a16="http://schemas.microsoft.com/office/drawing/2014/main" id="{580ECA4E-E8AB-3CA7-82BA-69223FF4A711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63" name="等腰三角形 862">
                    <a:extLst>
                      <a:ext uri="{FF2B5EF4-FFF2-40B4-BE49-F238E27FC236}">
                        <a16:creationId xmlns:a16="http://schemas.microsoft.com/office/drawing/2014/main" id="{5F691490-C5D1-7902-B62E-6AE3908ECC9F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64" name="等腰三角形 863">
                    <a:extLst>
                      <a:ext uri="{FF2B5EF4-FFF2-40B4-BE49-F238E27FC236}">
                        <a16:creationId xmlns:a16="http://schemas.microsoft.com/office/drawing/2014/main" id="{0F61FEDC-B2BD-0B46-0929-D63366B2710E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846" name="群組 845">
                <a:extLst>
                  <a:ext uri="{FF2B5EF4-FFF2-40B4-BE49-F238E27FC236}">
                    <a16:creationId xmlns:a16="http://schemas.microsoft.com/office/drawing/2014/main" id="{91101C4E-C4B4-3D02-2C5C-9276B19FDBDE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47" name="群組 846">
                  <a:extLst>
                    <a:ext uri="{FF2B5EF4-FFF2-40B4-BE49-F238E27FC236}">
                      <a16:creationId xmlns:a16="http://schemas.microsoft.com/office/drawing/2014/main" id="{F3EA729F-7ADC-30B3-E987-9830712B9145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56" name="等腰三角形 855">
                    <a:extLst>
                      <a:ext uri="{FF2B5EF4-FFF2-40B4-BE49-F238E27FC236}">
                        <a16:creationId xmlns:a16="http://schemas.microsoft.com/office/drawing/2014/main" id="{01809ACC-D5CF-8E91-2598-74F66B33AEB7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57" name="等腰三角形 856">
                    <a:extLst>
                      <a:ext uri="{FF2B5EF4-FFF2-40B4-BE49-F238E27FC236}">
                        <a16:creationId xmlns:a16="http://schemas.microsoft.com/office/drawing/2014/main" id="{3F8F730A-0D83-897D-28EA-5D83F23D3F3E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58" name="等腰三角形 857">
                    <a:extLst>
                      <a:ext uri="{FF2B5EF4-FFF2-40B4-BE49-F238E27FC236}">
                        <a16:creationId xmlns:a16="http://schemas.microsoft.com/office/drawing/2014/main" id="{FD66FB5D-949A-DB0A-FE0C-6538A77E139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48" name="群組 847">
                  <a:extLst>
                    <a:ext uri="{FF2B5EF4-FFF2-40B4-BE49-F238E27FC236}">
                      <a16:creationId xmlns:a16="http://schemas.microsoft.com/office/drawing/2014/main" id="{19A613A2-7233-7C87-C8CD-EEAD4BA90329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53" name="等腰三角形 852">
                    <a:extLst>
                      <a:ext uri="{FF2B5EF4-FFF2-40B4-BE49-F238E27FC236}">
                        <a16:creationId xmlns:a16="http://schemas.microsoft.com/office/drawing/2014/main" id="{1BB70A84-E0CC-A2C8-18F6-A48950963E63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54" name="等腰三角形 853">
                    <a:extLst>
                      <a:ext uri="{FF2B5EF4-FFF2-40B4-BE49-F238E27FC236}">
                        <a16:creationId xmlns:a16="http://schemas.microsoft.com/office/drawing/2014/main" id="{6943897D-61BB-8BD1-0C20-44AB439A5FCB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55" name="等腰三角形 854">
                    <a:extLst>
                      <a:ext uri="{FF2B5EF4-FFF2-40B4-BE49-F238E27FC236}">
                        <a16:creationId xmlns:a16="http://schemas.microsoft.com/office/drawing/2014/main" id="{6DFA9DC4-08A4-6145-62E0-6D297158CFF6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49" name="群組 848">
                  <a:extLst>
                    <a:ext uri="{FF2B5EF4-FFF2-40B4-BE49-F238E27FC236}">
                      <a16:creationId xmlns:a16="http://schemas.microsoft.com/office/drawing/2014/main" id="{55F0A5A6-1655-52E5-90BF-48E757104831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50" name="等腰三角形 849">
                    <a:extLst>
                      <a:ext uri="{FF2B5EF4-FFF2-40B4-BE49-F238E27FC236}">
                        <a16:creationId xmlns:a16="http://schemas.microsoft.com/office/drawing/2014/main" id="{A48FF8CA-70EB-70C2-41EA-D71AB4F51F97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51" name="等腰三角形 850">
                    <a:extLst>
                      <a:ext uri="{FF2B5EF4-FFF2-40B4-BE49-F238E27FC236}">
                        <a16:creationId xmlns:a16="http://schemas.microsoft.com/office/drawing/2014/main" id="{45CF91B4-0DA9-C20D-2EBD-8232CDFA90AA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52" name="等腰三角形 851">
                    <a:extLst>
                      <a:ext uri="{FF2B5EF4-FFF2-40B4-BE49-F238E27FC236}">
                        <a16:creationId xmlns:a16="http://schemas.microsoft.com/office/drawing/2014/main" id="{3D79D754-A8C6-2143-5AAC-EEA7A6F2D3E5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  <p:grpSp>
          <p:nvGrpSpPr>
            <p:cNvPr id="804" name="群組 803">
              <a:extLst>
                <a:ext uri="{FF2B5EF4-FFF2-40B4-BE49-F238E27FC236}">
                  <a16:creationId xmlns:a16="http://schemas.microsoft.com/office/drawing/2014/main" id="{55A4DA46-A17B-9F11-6BA9-07D20DB5655A}"/>
                </a:ext>
              </a:extLst>
            </p:cNvPr>
            <p:cNvGrpSpPr/>
            <p:nvPr/>
          </p:nvGrpSpPr>
          <p:grpSpPr>
            <a:xfrm>
              <a:off x="9471992" y="4022786"/>
              <a:ext cx="1929062" cy="1363907"/>
              <a:chOff x="7542929" y="3200712"/>
              <a:chExt cx="3091775" cy="2185982"/>
            </a:xfrm>
          </p:grpSpPr>
          <p:grpSp>
            <p:nvGrpSpPr>
              <p:cNvPr id="805" name="群組 804">
                <a:extLst>
                  <a:ext uri="{FF2B5EF4-FFF2-40B4-BE49-F238E27FC236}">
                    <a16:creationId xmlns:a16="http://schemas.microsoft.com/office/drawing/2014/main" id="{B94166FE-AFFC-EC9F-9921-D4DB77074494}"/>
                  </a:ext>
                </a:extLst>
              </p:cNvPr>
              <p:cNvGrpSpPr/>
              <p:nvPr/>
            </p:nvGrpSpPr>
            <p:grpSpPr>
              <a:xfrm>
                <a:off x="7542929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32" name="群組 831">
                  <a:extLst>
                    <a:ext uri="{FF2B5EF4-FFF2-40B4-BE49-F238E27FC236}">
                      <a16:creationId xmlns:a16="http://schemas.microsoft.com/office/drawing/2014/main" id="{2A95567A-CA30-0DF3-4113-1E23ED16A1FD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41" name="等腰三角形 840">
                    <a:extLst>
                      <a:ext uri="{FF2B5EF4-FFF2-40B4-BE49-F238E27FC236}">
                        <a16:creationId xmlns:a16="http://schemas.microsoft.com/office/drawing/2014/main" id="{2D65960C-5772-85EE-1152-A1C4A0217A34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42" name="等腰三角形 841">
                    <a:extLst>
                      <a:ext uri="{FF2B5EF4-FFF2-40B4-BE49-F238E27FC236}">
                        <a16:creationId xmlns:a16="http://schemas.microsoft.com/office/drawing/2014/main" id="{464A89D0-6609-9E29-51B6-E5323E9BD7DD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43" name="等腰三角形 842">
                    <a:extLst>
                      <a:ext uri="{FF2B5EF4-FFF2-40B4-BE49-F238E27FC236}">
                        <a16:creationId xmlns:a16="http://schemas.microsoft.com/office/drawing/2014/main" id="{7801002C-7CF0-7D41-DAE2-7F7F5C82F341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33" name="群組 832">
                  <a:extLst>
                    <a:ext uri="{FF2B5EF4-FFF2-40B4-BE49-F238E27FC236}">
                      <a16:creationId xmlns:a16="http://schemas.microsoft.com/office/drawing/2014/main" id="{7D2562E9-C7A4-CDF8-076E-52B7D7970297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38" name="等腰三角形 837">
                    <a:extLst>
                      <a:ext uri="{FF2B5EF4-FFF2-40B4-BE49-F238E27FC236}">
                        <a16:creationId xmlns:a16="http://schemas.microsoft.com/office/drawing/2014/main" id="{24F2EBCD-4FE0-27EC-D7CF-F63A9A1D6507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39" name="等腰三角形 838">
                    <a:extLst>
                      <a:ext uri="{FF2B5EF4-FFF2-40B4-BE49-F238E27FC236}">
                        <a16:creationId xmlns:a16="http://schemas.microsoft.com/office/drawing/2014/main" id="{92FE96F2-A367-5F07-3CA2-17B49965E1A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40" name="等腰三角形 839">
                    <a:extLst>
                      <a:ext uri="{FF2B5EF4-FFF2-40B4-BE49-F238E27FC236}">
                        <a16:creationId xmlns:a16="http://schemas.microsoft.com/office/drawing/2014/main" id="{EEA709CB-E0F4-6675-C0A1-A834DAE43173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34" name="群組 833">
                  <a:extLst>
                    <a:ext uri="{FF2B5EF4-FFF2-40B4-BE49-F238E27FC236}">
                      <a16:creationId xmlns:a16="http://schemas.microsoft.com/office/drawing/2014/main" id="{8FD6DBCE-E028-E868-F93A-A42E67C0A31A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35" name="等腰三角形 834">
                    <a:extLst>
                      <a:ext uri="{FF2B5EF4-FFF2-40B4-BE49-F238E27FC236}">
                        <a16:creationId xmlns:a16="http://schemas.microsoft.com/office/drawing/2014/main" id="{2AA6DC57-FE7D-1214-C854-61674EBFEC0C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36" name="等腰三角形 835">
                    <a:extLst>
                      <a:ext uri="{FF2B5EF4-FFF2-40B4-BE49-F238E27FC236}">
                        <a16:creationId xmlns:a16="http://schemas.microsoft.com/office/drawing/2014/main" id="{C01135EE-9537-8C24-07AE-A0689BB79210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37" name="等腰三角形 836">
                    <a:extLst>
                      <a:ext uri="{FF2B5EF4-FFF2-40B4-BE49-F238E27FC236}">
                        <a16:creationId xmlns:a16="http://schemas.microsoft.com/office/drawing/2014/main" id="{90DFBF07-3D41-B891-7BB3-BB668342F3A6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806" name="群組 805">
                <a:extLst>
                  <a:ext uri="{FF2B5EF4-FFF2-40B4-BE49-F238E27FC236}">
                    <a16:creationId xmlns:a16="http://schemas.microsoft.com/office/drawing/2014/main" id="{27202936-06D4-C3EC-6072-0D9830B130B2}"/>
                  </a:ext>
                </a:extLst>
              </p:cNvPr>
              <p:cNvGrpSpPr/>
              <p:nvPr/>
            </p:nvGrpSpPr>
            <p:grpSpPr>
              <a:xfrm>
                <a:off x="8591489" y="3200712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20" name="群組 819">
                  <a:extLst>
                    <a:ext uri="{FF2B5EF4-FFF2-40B4-BE49-F238E27FC236}">
                      <a16:creationId xmlns:a16="http://schemas.microsoft.com/office/drawing/2014/main" id="{A3FF88FC-8F68-456C-99BC-12E6B461B039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29" name="等腰三角形 828">
                    <a:extLst>
                      <a:ext uri="{FF2B5EF4-FFF2-40B4-BE49-F238E27FC236}">
                        <a16:creationId xmlns:a16="http://schemas.microsoft.com/office/drawing/2014/main" id="{1E97F0DF-629B-7EF0-1B15-9F21569A2962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30" name="等腰三角形 829">
                    <a:extLst>
                      <a:ext uri="{FF2B5EF4-FFF2-40B4-BE49-F238E27FC236}">
                        <a16:creationId xmlns:a16="http://schemas.microsoft.com/office/drawing/2014/main" id="{B758B189-39E3-7F6C-050B-CD7D01853E3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31" name="等腰三角形 830">
                    <a:extLst>
                      <a:ext uri="{FF2B5EF4-FFF2-40B4-BE49-F238E27FC236}">
                        <a16:creationId xmlns:a16="http://schemas.microsoft.com/office/drawing/2014/main" id="{67332E87-DB6C-A75B-5090-52807CC069FC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21" name="群組 820">
                  <a:extLst>
                    <a:ext uri="{FF2B5EF4-FFF2-40B4-BE49-F238E27FC236}">
                      <a16:creationId xmlns:a16="http://schemas.microsoft.com/office/drawing/2014/main" id="{719EAC05-0E71-7C82-5F3E-6E2B77E9FF08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26" name="等腰三角形 825">
                    <a:extLst>
                      <a:ext uri="{FF2B5EF4-FFF2-40B4-BE49-F238E27FC236}">
                        <a16:creationId xmlns:a16="http://schemas.microsoft.com/office/drawing/2014/main" id="{951CF55E-BAAF-5615-A0F7-C99C11829DB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27" name="等腰三角形 826">
                    <a:extLst>
                      <a:ext uri="{FF2B5EF4-FFF2-40B4-BE49-F238E27FC236}">
                        <a16:creationId xmlns:a16="http://schemas.microsoft.com/office/drawing/2014/main" id="{A70C08F9-B233-41F6-1AD6-30339D573A9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28" name="等腰三角形 827">
                    <a:extLst>
                      <a:ext uri="{FF2B5EF4-FFF2-40B4-BE49-F238E27FC236}">
                        <a16:creationId xmlns:a16="http://schemas.microsoft.com/office/drawing/2014/main" id="{1FCD1614-4E71-BA42-944D-98358DB2418B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22" name="群組 821">
                  <a:extLst>
                    <a:ext uri="{FF2B5EF4-FFF2-40B4-BE49-F238E27FC236}">
                      <a16:creationId xmlns:a16="http://schemas.microsoft.com/office/drawing/2014/main" id="{A2DF2F0E-80FB-1823-E328-CFDF456F93F4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23" name="等腰三角形 822">
                    <a:extLst>
                      <a:ext uri="{FF2B5EF4-FFF2-40B4-BE49-F238E27FC236}">
                        <a16:creationId xmlns:a16="http://schemas.microsoft.com/office/drawing/2014/main" id="{6485812A-2A48-A979-18A7-3CA20A9B5BD2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24" name="等腰三角形 823">
                    <a:extLst>
                      <a:ext uri="{FF2B5EF4-FFF2-40B4-BE49-F238E27FC236}">
                        <a16:creationId xmlns:a16="http://schemas.microsoft.com/office/drawing/2014/main" id="{4949AAED-C92F-9413-4FC5-44B3B07A75E7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25" name="等腰三角形 824">
                    <a:extLst>
                      <a:ext uri="{FF2B5EF4-FFF2-40B4-BE49-F238E27FC236}">
                        <a16:creationId xmlns:a16="http://schemas.microsoft.com/office/drawing/2014/main" id="{699CF68D-8CE1-866C-852E-9415D8F7E2E0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  <p:grpSp>
            <p:nvGrpSpPr>
              <p:cNvPr id="807" name="群組 806">
                <a:extLst>
                  <a:ext uri="{FF2B5EF4-FFF2-40B4-BE49-F238E27FC236}">
                    <a16:creationId xmlns:a16="http://schemas.microsoft.com/office/drawing/2014/main" id="{918D2A9C-AECB-4AED-4F5C-60859F7A72F8}"/>
                  </a:ext>
                </a:extLst>
              </p:cNvPr>
              <p:cNvGrpSpPr/>
              <p:nvPr/>
            </p:nvGrpSpPr>
            <p:grpSpPr>
              <a:xfrm>
                <a:off x="9088817" y="4293704"/>
                <a:ext cx="1545887" cy="1092990"/>
                <a:chOff x="7542929" y="2614618"/>
                <a:chExt cx="3920728" cy="2772076"/>
              </a:xfrm>
            </p:grpSpPr>
            <p:grpSp>
              <p:nvGrpSpPr>
                <p:cNvPr id="808" name="群組 807">
                  <a:extLst>
                    <a:ext uri="{FF2B5EF4-FFF2-40B4-BE49-F238E27FC236}">
                      <a16:creationId xmlns:a16="http://schemas.microsoft.com/office/drawing/2014/main" id="{0E670DD5-2BEF-D360-D8DE-E8B2A2F87C75}"/>
                    </a:ext>
                  </a:extLst>
                </p:cNvPr>
                <p:cNvGrpSpPr/>
                <p:nvPr/>
              </p:nvGrpSpPr>
              <p:grpSpPr>
                <a:xfrm>
                  <a:off x="7542929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17" name="等腰三角形 816">
                    <a:extLst>
                      <a:ext uri="{FF2B5EF4-FFF2-40B4-BE49-F238E27FC236}">
                        <a16:creationId xmlns:a16="http://schemas.microsoft.com/office/drawing/2014/main" id="{32580228-EA64-E4E3-29BD-B2137D8FDB78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18" name="等腰三角形 817">
                    <a:extLst>
                      <a:ext uri="{FF2B5EF4-FFF2-40B4-BE49-F238E27FC236}">
                        <a16:creationId xmlns:a16="http://schemas.microsoft.com/office/drawing/2014/main" id="{2F888798-4A51-5E82-F0F3-DBEC57513294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19" name="等腰三角形 818">
                    <a:extLst>
                      <a:ext uri="{FF2B5EF4-FFF2-40B4-BE49-F238E27FC236}">
                        <a16:creationId xmlns:a16="http://schemas.microsoft.com/office/drawing/2014/main" id="{11CE3017-846A-9AF1-489D-E39FB921F0BF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09" name="群組 808">
                  <a:extLst>
                    <a:ext uri="{FF2B5EF4-FFF2-40B4-BE49-F238E27FC236}">
                      <a16:creationId xmlns:a16="http://schemas.microsoft.com/office/drawing/2014/main" id="{4CC18E0A-AACD-5473-3BCA-031B28D3CCDF}"/>
                    </a:ext>
                  </a:extLst>
                </p:cNvPr>
                <p:cNvGrpSpPr/>
                <p:nvPr/>
              </p:nvGrpSpPr>
              <p:grpSpPr>
                <a:xfrm>
                  <a:off x="8872625" y="2614618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14" name="等腰三角形 813">
                    <a:extLst>
                      <a:ext uri="{FF2B5EF4-FFF2-40B4-BE49-F238E27FC236}">
                        <a16:creationId xmlns:a16="http://schemas.microsoft.com/office/drawing/2014/main" id="{6B99094C-C4B6-FADC-3848-2ABC25A998DF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15" name="等腰三角形 814">
                    <a:extLst>
                      <a:ext uri="{FF2B5EF4-FFF2-40B4-BE49-F238E27FC236}">
                        <a16:creationId xmlns:a16="http://schemas.microsoft.com/office/drawing/2014/main" id="{38028026-E28A-B0A3-784E-6C59DC3465E0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16" name="等腰三角形 815">
                    <a:extLst>
                      <a:ext uri="{FF2B5EF4-FFF2-40B4-BE49-F238E27FC236}">
                        <a16:creationId xmlns:a16="http://schemas.microsoft.com/office/drawing/2014/main" id="{2F434287-645E-FF30-BD4B-74709E674FF7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  <p:grpSp>
              <p:nvGrpSpPr>
                <p:cNvPr id="810" name="群組 809">
                  <a:extLst>
                    <a:ext uri="{FF2B5EF4-FFF2-40B4-BE49-F238E27FC236}">
                      <a16:creationId xmlns:a16="http://schemas.microsoft.com/office/drawing/2014/main" id="{1AC9E2C5-8241-4D8C-2ACD-972972E9186C}"/>
                    </a:ext>
                  </a:extLst>
                </p:cNvPr>
                <p:cNvGrpSpPr/>
                <p:nvPr/>
              </p:nvGrpSpPr>
              <p:grpSpPr>
                <a:xfrm>
                  <a:off x="9503293" y="4000656"/>
                  <a:ext cx="1960364" cy="1386038"/>
                  <a:chOff x="7542929" y="4000656"/>
                  <a:chExt cx="1960364" cy="1386038"/>
                </a:xfrm>
              </p:grpSpPr>
              <p:sp>
                <p:nvSpPr>
                  <p:cNvPr id="811" name="等腰三角形 810">
                    <a:extLst>
                      <a:ext uri="{FF2B5EF4-FFF2-40B4-BE49-F238E27FC236}">
                        <a16:creationId xmlns:a16="http://schemas.microsoft.com/office/drawing/2014/main" id="{8DD0A7F8-20E8-18F7-EEE1-A4B314A9ADDB}"/>
                      </a:ext>
                    </a:extLst>
                  </p:cNvPr>
                  <p:cNvSpPr/>
                  <p:nvPr/>
                </p:nvSpPr>
                <p:spPr>
                  <a:xfrm>
                    <a:off x="7542929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12" name="等腰三角形 811">
                    <a:extLst>
                      <a:ext uri="{FF2B5EF4-FFF2-40B4-BE49-F238E27FC236}">
                        <a16:creationId xmlns:a16="http://schemas.microsoft.com/office/drawing/2014/main" id="{EF9112B8-AA42-63E8-C846-5DEB44D14DB6}"/>
                      </a:ext>
                    </a:extLst>
                  </p:cNvPr>
                  <p:cNvSpPr/>
                  <p:nvPr/>
                </p:nvSpPr>
                <p:spPr>
                  <a:xfrm>
                    <a:off x="8207777" y="4000656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  <p:sp>
                <p:nvSpPr>
                  <p:cNvPr id="813" name="等腰三角形 812">
                    <a:extLst>
                      <a:ext uri="{FF2B5EF4-FFF2-40B4-BE49-F238E27FC236}">
                        <a16:creationId xmlns:a16="http://schemas.microsoft.com/office/drawing/2014/main" id="{44E9E668-4BD7-1B98-0E75-2826379E0DAE}"/>
                      </a:ext>
                    </a:extLst>
                  </p:cNvPr>
                  <p:cNvSpPr/>
                  <p:nvPr/>
                </p:nvSpPr>
                <p:spPr>
                  <a:xfrm>
                    <a:off x="8523111" y="4693675"/>
                    <a:ext cx="980182" cy="693019"/>
                  </a:xfrm>
                  <a:prstGeom prst="triangle">
                    <a:avLst>
                      <a:gd name="adj" fmla="val 67829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zh-TW" altLang="en-US"/>
                  </a:p>
                </p:txBody>
              </p: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6909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2B0C8-A91F-4FDC-ABE6-2C7A533EC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進階練習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6A4BDED-2E89-4C1C-A9D5-45E5CCB3E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</a:p>
          <a:p>
            <a:r>
              <a:rPr lang="zh-TW" altLang="en-US" b="1" dirty="0">
                <a:solidFill>
                  <a:srgbClr val="3D4449"/>
                </a:solidFill>
                <a:latin typeface="Roboto Slab"/>
              </a:rPr>
              <a:t>平行線性質 </a:t>
            </a:r>
            <a:r>
              <a:rPr lang="en-US" altLang="zh-TW" b="1" dirty="0">
                <a:solidFill>
                  <a:srgbClr val="3D4449"/>
                </a:solidFill>
                <a:latin typeface="Roboto Slab"/>
              </a:rPr>
              <a:t>/ </a:t>
            </a:r>
            <a:r>
              <a:rPr lang="zh-TW" altLang="en-US" b="1" dirty="0">
                <a:solidFill>
                  <a:srgbClr val="3D4449"/>
                </a:solidFill>
                <a:latin typeface="Roboto Slab"/>
              </a:rPr>
              <a:t>相似形</a:t>
            </a:r>
            <a:endParaRPr lang="zh-TW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529682-D44D-4A43-B00A-69A58D10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A04A4D-F0C6-4A57-BF6C-B72AEA19BA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34440" y="475646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對齊   </a:t>
            </a:r>
            <a:r>
              <a:rPr lang="en-US" altLang="zh-TW" dirty="0">
                <a:solidFill>
                  <a:srgbClr val="000000"/>
                </a:solidFill>
              </a:rPr>
              <a:t>&gt; 1.</a:t>
            </a:r>
            <a:r>
              <a:rPr lang="zh-TW" altLang="en-US" dirty="0">
                <a:solidFill>
                  <a:srgbClr val="000000"/>
                </a:solidFill>
              </a:rPr>
              <a:t>聚集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1CB0C5-A5C9-4D6C-8D8B-F9816A155B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34440" y="5280766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對齊   </a:t>
            </a:r>
            <a:r>
              <a:rPr lang="en-US" altLang="zh-TW" dirty="0">
                <a:solidFill>
                  <a:srgbClr val="000000"/>
                </a:solidFill>
              </a:rPr>
              <a:t>&gt; 2.</a:t>
            </a:r>
            <a:r>
              <a:rPr lang="zh-TW" altLang="en-US" dirty="0">
                <a:solidFill>
                  <a:srgbClr val="000000"/>
                </a:solidFill>
              </a:rPr>
              <a:t>串聯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54E42-4596-497C-B99F-477F8C02C2C9}"/>
              </a:ext>
            </a:extLst>
          </p:cNvPr>
          <p:cNvSpPr/>
          <p:nvPr/>
        </p:nvSpPr>
        <p:spPr>
          <a:xfrm>
            <a:off x="4080510" y="4639205"/>
            <a:ext cx="309753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選取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AD016E-82F5-4B39-964B-6FBDEA683AA5}"/>
              </a:ext>
            </a:extLst>
          </p:cNvPr>
          <p:cNvSpPr/>
          <p:nvPr/>
        </p:nvSpPr>
        <p:spPr>
          <a:xfrm>
            <a:off x="4080510" y="5257800"/>
            <a:ext cx="309753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組合：選取 </a:t>
            </a:r>
            <a:r>
              <a:rPr lang="en-US" altLang="zh-TW" sz="2000" dirty="0">
                <a:solidFill>
                  <a:schemeClr val="tx1"/>
                </a:solidFill>
              </a:rPr>
              <a:t>&gt; </a:t>
            </a:r>
            <a:r>
              <a:rPr lang="en-US" altLang="zh-TW" dirty="0" err="1">
                <a:solidFill>
                  <a:schemeClr val="tx1"/>
                </a:solidFill>
              </a:rPr>
              <a:t>Ctrl+G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A756C6-7BB1-4A1B-9C90-0EAA9B4FF283}"/>
              </a:ext>
            </a:extLst>
          </p:cNvPr>
          <p:cNvGrpSpPr/>
          <p:nvPr/>
        </p:nvGrpSpPr>
        <p:grpSpPr>
          <a:xfrm>
            <a:off x="6718635" y="1017271"/>
            <a:ext cx="4073877" cy="2880360"/>
            <a:chOff x="855045" y="2694747"/>
            <a:chExt cx="3730591" cy="263764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9C8F092-FD5D-496A-8533-95725D652518}"/>
                </a:ext>
              </a:extLst>
            </p:cNvPr>
            <p:cNvGrpSpPr/>
            <p:nvPr/>
          </p:nvGrpSpPr>
          <p:grpSpPr>
            <a:xfrm>
              <a:off x="855045" y="4013571"/>
              <a:ext cx="1865295" cy="1318822"/>
              <a:chOff x="855045" y="2549283"/>
              <a:chExt cx="3936333" cy="2783110"/>
            </a:xfrm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0C64D76D-D65F-4FD7-ABCD-391CC600E2AF}"/>
                  </a:ext>
                </a:extLst>
              </p:cNvPr>
              <p:cNvGrpSpPr/>
              <p:nvPr/>
            </p:nvGrpSpPr>
            <p:grpSpPr>
              <a:xfrm>
                <a:off x="855045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337" name="组合 336">
                  <a:extLst>
                    <a:ext uri="{FF2B5EF4-FFF2-40B4-BE49-F238E27FC236}">
                      <a16:creationId xmlns:a16="http://schemas.microsoft.com/office/drawing/2014/main" id="{E9391DF2-6CFF-4E19-8FE8-82C857717361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64" name="组合 363">
                    <a:extLst>
                      <a:ext uri="{FF2B5EF4-FFF2-40B4-BE49-F238E27FC236}">
                        <a16:creationId xmlns:a16="http://schemas.microsoft.com/office/drawing/2014/main" id="{8D36E17A-BD43-4276-B20F-BC000F6AA164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73" name="等腰三角形 372">
                      <a:extLst>
                        <a:ext uri="{FF2B5EF4-FFF2-40B4-BE49-F238E27FC236}">
                          <a16:creationId xmlns:a16="http://schemas.microsoft.com/office/drawing/2014/main" id="{734D4608-7297-4FAE-8A70-8C625E4D1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4" name="等腰三角形 373">
                      <a:extLst>
                        <a:ext uri="{FF2B5EF4-FFF2-40B4-BE49-F238E27FC236}">
                          <a16:creationId xmlns:a16="http://schemas.microsoft.com/office/drawing/2014/main" id="{05C48531-FD54-4E01-A263-96470560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5" name="等腰三角形 374">
                      <a:extLst>
                        <a:ext uri="{FF2B5EF4-FFF2-40B4-BE49-F238E27FC236}">
                          <a16:creationId xmlns:a16="http://schemas.microsoft.com/office/drawing/2014/main" id="{CF4DB33B-2426-4D7A-91FC-6DD306F25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65" name="组合 364">
                    <a:extLst>
                      <a:ext uri="{FF2B5EF4-FFF2-40B4-BE49-F238E27FC236}">
                        <a16:creationId xmlns:a16="http://schemas.microsoft.com/office/drawing/2014/main" id="{6D1CF220-33D3-4230-A545-F837B0253428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70" name="等腰三角形 369">
                      <a:extLst>
                        <a:ext uri="{FF2B5EF4-FFF2-40B4-BE49-F238E27FC236}">
                          <a16:creationId xmlns:a16="http://schemas.microsoft.com/office/drawing/2014/main" id="{CDCA4F04-CAE3-4140-A2DA-BC7DA2027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1" name="等腰三角形 370">
                      <a:extLst>
                        <a:ext uri="{FF2B5EF4-FFF2-40B4-BE49-F238E27FC236}">
                          <a16:creationId xmlns:a16="http://schemas.microsoft.com/office/drawing/2014/main" id="{196204A3-7FBD-45EE-B646-63B2A89D4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72" name="等腰三角形 371">
                      <a:extLst>
                        <a:ext uri="{FF2B5EF4-FFF2-40B4-BE49-F238E27FC236}">
                          <a16:creationId xmlns:a16="http://schemas.microsoft.com/office/drawing/2014/main" id="{7441F8E0-8DE3-4AED-B1B9-D485B2CF0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66" name="组合 365">
                    <a:extLst>
                      <a:ext uri="{FF2B5EF4-FFF2-40B4-BE49-F238E27FC236}">
                        <a16:creationId xmlns:a16="http://schemas.microsoft.com/office/drawing/2014/main" id="{7153981A-7329-4D32-A5A5-60AF790349E9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67" name="等腰三角形 366">
                      <a:extLst>
                        <a:ext uri="{FF2B5EF4-FFF2-40B4-BE49-F238E27FC236}">
                          <a16:creationId xmlns:a16="http://schemas.microsoft.com/office/drawing/2014/main" id="{979A8EED-31C3-412B-BB05-EC7E2593D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8" name="等腰三角形 367">
                      <a:extLst>
                        <a:ext uri="{FF2B5EF4-FFF2-40B4-BE49-F238E27FC236}">
                          <a16:creationId xmlns:a16="http://schemas.microsoft.com/office/drawing/2014/main" id="{F6943898-8DCD-4233-947E-59E521B7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9" name="等腰三角形 368">
                      <a:extLst>
                        <a:ext uri="{FF2B5EF4-FFF2-40B4-BE49-F238E27FC236}">
                          <a16:creationId xmlns:a16="http://schemas.microsoft.com/office/drawing/2014/main" id="{BA574B6B-9DFF-4F90-AE5D-33B62F934F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CD5A5BF9-3637-4E4E-AEEC-C908CB9D91EA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52" name="组合 351">
                    <a:extLst>
                      <a:ext uri="{FF2B5EF4-FFF2-40B4-BE49-F238E27FC236}">
                        <a16:creationId xmlns:a16="http://schemas.microsoft.com/office/drawing/2014/main" id="{3C7CF573-5E71-4425-ADF0-FA720BD890B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61" name="等腰三角形 360">
                      <a:extLst>
                        <a:ext uri="{FF2B5EF4-FFF2-40B4-BE49-F238E27FC236}">
                          <a16:creationId xmlns:a16="http://schemas.microsoft.com/office/drawing/2014/main" id="{1C6D7359-52BA-4FA8-A14F-FABB24AD2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2" name="等腰三角形 361">
                      <a:extLst>
                        <a:ext uri="{FF2B5EF4-FFF2-40B4-BE49-F238E27FC236}">
                          <a16:creationId xmlns:a16="http://schemas.microsoft.com/office/drawing/2014/main" id="{0B1F3A5E-5595-41B9-B9D9-70D521806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3" name="等腰三角形 362">
                      <a:extLst>
                        <a:ext uri="{FF2B5EF4-FFF2-40B4-BE49-F238E27FC236}">
                          <a16:creationId xmlns:a16="http://schemas.microsoft.com/office/drawing/2014/main" id="{66200D59-4759-4B24-A3D6-AD273BC08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53" name="组合 352">
                    <a:extLst>
                      <a:ext uri="{FF2B5EF4-FFF2-40B4-BE49-F238E27FC236}">
                        <a16:creationId xmlns:a16="http://schemas.microsoft.com/office/drawing/2014/main" id="{38B1042E-9090-4A34-8B64-A6B63DA76203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58" name="等腰三角形 357">
                      <a:extLst>
                        <a:ext uri="{FF2B5EF4-FFF2-40B4-BE49-F238E27FC236}">
                          <a16:creationId xmlns:a16="http://schemas.microsoft.com/office/drawing/2014/main" id="{25F68C26-2D64-4A90-A97B-3BD2081E3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9" name="等腰三角形 358">
                      <a:extLst>
                        <a:ext uri="{FF2B5EF4-FFF2-40B4-BE49-F238E27FC236}">
                          <a16:creationId xmlns:a16="http://schemas.microsoft.com/office/drawing/2014/main" id="{9EB00409-0587-485C-8A98-9138DD5AB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0" name="等腰三角形 359">
                      <a:extLst>
                        <a:ext uri="{FF2B5EF4-FFF2-40B4-BE49-F238E27FC236}">
                          <a16:creationId xmlns:a16="http://schemas.microsoft.com/office/drawing/2014/main" id="{BA892FD4-AA97-49C6-A4F7-A061F8C2E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54" name="组合 353">
                    <a:extLst>
                      <a:ext uri="{FF2B5EF4-FFF2-40B4-BE49-F238E27FC236}">
                        <a16:creationId xmlns:a16="http://schemas.microsoft.com/office/drawing/2014/main" id="{4C00BB14-03A2-4F1C-A38A-CA645EEDD359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55" name="等腰三角形 354">
                      <a:extLst>
                        <a:ext uri="{FF2B5EF4-FFF2-40B4-BE49-F238E27FC236}">
                          <a16:creationId xmlns:a16="http://schemas.microsoft.com/office/drawing/2014/main" id="{BE9CEEA6-ED35-42B5-A61A-F32307C9E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6" name="等腰三角形 355">
                      <a:extLst>
                        <a:ext uri="{FF2B5EF4-FFF2-40B4-BE49-F238E27FC236}">
                          <a16:creationId xmlns:a16="http://schemas.microsoft.com/office/drawing/2014/main" id="{9CE3CCCB-F6AE-4468-AB51-4C575856D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7" name="等腰三角形 356">
                      <a:extLst>
                        <a:ext uri="{FF2B5EF4-FFF2-40B4-BE49-F238E27FC236}">
                          <a16:creationId xmlns:a16="http://schemas.microsoft.com/office/drawing/2014/main" id="{A895B952-B489-418D-8F2E-026BAD289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39" name="组合 338">
                  <a:extLst>
                    <a:ext uri="{FF2B5EF4-FFF2-40B4-BE49-F238E27FC236}">
                      <a16:creationId xmlns:a16="http://schemas.microsoft.com/office/drawing/2014/main" id="{59CF2B94-E80F-44DB-BB2C-550EA399A530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40" name="组合 339">
                    <a:extLst>
                      <a:ext uri="{FF2B5EF4-FFF2-40B4-BE49-F238E27FC236}">
                        <a16:creationId xmlns:a16="http://schemas.microsoft.com/office/drawing/2014/main" id="{995C4B03-1CED-4AC5-98E0-020B6BB8FA1A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49" name="等腰三角形 348">
                      <a:extLst>
                        <a:ext uri="{FF2B5EF4-FFF2-40B4-BE49-F238E27FC236}">
                          <a16:creationId xmlns:a16="http://schemas.microsoft.com/office/drawing/2014/main" id="{615CBD4C-BDE4-4D23-8F83-E5E3CE622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0" name="等腰三角形 349">
                      <a:extLst>
                        <a:ext uri="{FF2B5EF4-FFF2-40B4-BE49-F238E27FC236}">
                          <a16:creationId xmlns:a16="http://schemas.microsoft.com/office/drawing/2014/main" id="{560FD401-F707-4F7C-9C07-C44982CAC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1" name="等腰三角形 350">
                      <a:extLst>
                        <a:ext uri="{FF2B5EF4-FFF2-40B4-BE49-F238E27FC236}">
                          <a16:creationId xmlns:a16="http://schemas.microsoft.com/office/drawing/2014/main" id="{DD91E12B-43FE-416F-94B0-B5BCF5A4C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41" name="组合 340">
                    <a:extLst>
                      <a:ext uri="{FF2B5EF4-FFF2-40B4-BE49-F238E27FC236}">
                        <a16:creationId xmlns:a16="http://schemas.microsoft.com/office/drawing/2014/main" id="{7F59682B-A367-46E4-9268-A33749F5EFBB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46" name="等腰三角形 345">
                      <a:extLst>
                        <a:ext uri="{FF2B5EF4-FFF2-40B4-BE49-F238E27FC236}">
                          <a16:creationId xmlns:a16="http://schemas.microsoft.com/office/drawing/2014/main" id="{9D3750BF-10BC-4080-84CB-C4A9A2B8C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7" name="等腰三角形 346">
                      <a:extLst>
                        <a:ext uri="{FF2B5EF4-FFF2-40B4-BE49-F238E27FC236}">
                          <a16:creationId xmlns:a16="http://schemas.microsoft.com/office/drawing/2014/main" id="{EF93ADB0-C5A2-4B3A-8130-C6A58A191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8" name="等腰三角形 347">
                      <a:extLst>
                        <a:ext uri="{FF2B5EF4-FFF2-40B4-BE49-F238E27FC236}">
                          <a16:creationId xmlns:a16="http://schemas.microsoft.com/office/drawing/2014/main" id="{7FC1D59C-3135-46C6-B8EE-E86B94D7C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42" name="组合 341">
                    <a:extLst>
                      <a:ext uri="{FF2B5EF4-FFF2-40B4-BE49-F238E27FC236}">
                        <a16:creationId xmlns:a16="http://schemas.microsoft.com/office/drawing/2014/main" id="{E2AE12BE-85BC-476A-ABAB-FEE7D0CCC380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43" name="等腰三角形 342">
                      <a:extLst>
                        <a:ext uri="{FF2B5EF4-FFF2-40B4-BE49-F238E27FC236}">
                          <a16:creationId xmlns:a16="http://schemas.microsoft.com/office/drawing/2014/main" id="{E6B30AF1-9F68-4C71-B85C-C4EE54CAF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4" name="等腰三角形 343">
                      <a:extLst>
                        <a:ext uri="{FF2B5EF4-FFF2-40B4-BE49-F238E27FC236}">
                          <a16:creationId xmlns:a16="http://schemas.microsoft.com/office/drawing/2014/main" id="{D753EBA3-A35A-4BF7-BBF9-B8890FF02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5" name="等腰三角形 344">
                      <a:extLst>
                        <a:ext uri="{FF2B5EF4-FFF2-40B4-BE49-F238E27FC236}">
                          <a16:creationId xmlns:a16="http://schemas.microsoft.com/office/drawing/2014/main" id="{10C52D19-A80A-4597-BC0A-D3D8645687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B33B86F1-3CB0-4C1E-B400-ADCAAD2329C1}"/>
                  </a:ext>
                </a:extLst>
              </p:cNvPr>
              <p:cNvGrpSpPr/>
              <p:nvPr/>
            </p:nvGrpSpPr>
            <p:grpSpPr>
              <a:xfrm>
                <a:off x="2190033" y="2549283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EB2A6113-AF56-402E-AAEA-1B115DBD0D0A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25" name="组合 324">
                    <a:extLst>
                      <a:ext uri="{FF2B5EF4-FFF2-40B4-BE49-F238E27FC236}">
                        <a16:creationId xmlns:a16="http://schemas.microsoft.com/office/drawing/2014/main" id="{F0F736E4-5022-4F8F-8B19-F149B4DC414A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34" name="等腰三角形 333">
                      <a:extLst>
                        <a:ext uri="{FF2B5EF4-FFF2-40B4-BE49-F238E27FC236}">
                          <a16:creationId xmlns:a16="http://schemas.microsoft.com/office/drawing/2014/main" id="{69D9EE0C-31C2-494E-A6A0-901D06FC1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5" name="等腰三角形 334">
                      <a:extLst>
                        <a:ext uri="{FF2B5EF4-FFF2-40B4-BE49-F238E27FC236}">
                          <a16:creationId xmlns:a16="http://schemas.microsoft.com/office/drawing/2014/main" id="{F558D2E5-D5E0-4FF9-AD79-96DD8D986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6" name="等腰三角形 335">
                      <a:extLst>
                        <a:ext uri="{FF2B5EF4-FFF2-40B4-BE49-F238E27FC236}">
                          <a16:creationId xmlns:a16="http://schemas.microsoft.com/office/drawing/2014/main" id="{A4D9C7E3-F3BB-4F45-B163-2EB06DC53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26" name="组合 325">
                    <a:extLst>
                      <a:ext uri="{FF2B5EF4-FFF2-40B4-BE49-F238E27FC236}">
                        <a16:creationId xmlns:a16="http://schemas.microsoft.com/office/drawing/2014/main" id="{E8A6C7F3-AD7B-4E90-A78C-E8866ED3B0C9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31" name="等腰三角形 330">
                      <a:extLst>
                        <a:ext uri="{FF2B5EF4-FFF2-40B4-BE49-F238E27FC236}">
                          <a16:creationId xmlns:a16="http://schemas.microsoft.com/office/drawing/2014/main" id="{49292500-2336-430B-8925-144F91A588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2" name="等腰三角形 331">
                      <a:extLst>
                        <a:ext uri="{FF2B5EF4-FFF2-40B4-BE49-F238E27FC236}">
                          <a16:creationId xmlns:a16="http://schemas.microsoft.com/office/drawing/2014/main" id="{8E66F0CD-7D2D-47D7-8B7F-0733014AA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3" name="等腰三角形 332">
                      <a:extLst>
                        <a:ext uri="{FF2B5EF4-FFF2-40B4-BE49-F238E27FC236}">
                          <a16:creationId xmlns:a16="http://schemas.microsoft.com/office/drawing/2014/main" id="{091C85E1-EBAB-499C-BF21-26E6F3F59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27" name="组合 326">
                    <a:extLst>
                      <a:ext uri="{FF2B5EF4-FFF2-40B4-BE49-F238E27FC236}">
                        <a16:creationId xmlns:a16="http://schemas.microsoft.com/office/drawing/2014/main" id="{709FB3C5-63B5-4580-8161-D43D39C4FA97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28" name="等腰三角形 327">
                      <a:extLst>
                        <a:ext uri="{FF2B5EF4-FFF2-40B4-BE49-F238E27FC236}">
                          <a16:creationId xmlns:a16="http://schemas.microsoft.com/office/drawing/2014/main" id="{4CE4E850-373F-4BFA-AED8-CE39BE607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9" name="等腰三角形 328">
                      <a:extLst>
                        <a:ext uri="{FF2B5EF4-FFF2-40B4-BE49-F238E27FC236}">
                          <a16:creationId xmlns:a16="http://schemas.microsoft.com/office/drawing/2014/main" id="{61580181-D56C-4784-BE9F-AC0D29C309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0" name="等腰三角形 329">
                      <a:extLst>
                        <a:ext uri="{FF2B5EF4-FFF2-40B4-BE49-F238E27FC236}">
                          <a16:creationId xmlns:a16="http://schemas.microsoft.com/office/drawing/2014/main" id="{104B2D28-3314-44A7-BEFD-CA1C1F514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99" name="组合 298">
                  <a:extLst>
                    <a:ext uri="{FF2B5EF4-FFF2-40B4-BE49-F238E27FC236}">
                      <a16:creationId xmlns:a16="http://schemas.microsoft.com/office/drawing/2014/main" id="{6DEB2BA5-D55D-4061-B948-4DD85A9E93E7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13" name="组合 312">
                    <a:extLst>
                      <a:ext uri="{FF2B5EF4-FFF2-40B4-BE49-F238E27FC236}">
                        <a16:creationId xmlns:a16="http://schemas.microsoft.com/office/drawing/2014/main" id="{ACCBD10E-9272-486F-95EE-DC7B81BA3060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22" name="等腰三角形 321">
                      <a:extLst>
                        <a:ext uri="{FF2B5EF4-FFF2-40B4-BE49-F238E27FC236}">
                          <a16:creationId xmlns:a16="http://schemas.microsoft.com/office/drawing/2014/main" id="{04AF9585-026A-4250-B41C-A97D5BBFA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3" name="等腰三角形 322">
                      <a:extLst>
                        <a:ext uri="{FF2B5EF4-FFF2-40B4-BE49-F238E27FC236}">
                          <a16:creationId xmlns:a16="http://schemas.microsoft.com/office/drawing/2014/main" id="{FD663E29-EC17-4E65-9DBE-53DD01A1E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4" name="等腰三角形 323">
                      <a:extLst>
                        <a:ext uri="{FF2B5EF4-FFF2-40B4-BE49-F238E27FC236}">
                          <a16:creationId xmlns:a16="http://schemas.microsoft.com/office/drawing/2014/main" id="{5C4207E3-E8D6-42AB-9AA6-5C84F3C36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14" name="组合 313">
                    <a:extLst>
                      <a:ext uri="{FF2B5EF4-FFF2-40B4-BE49-F238E27FC236}">
                        <a16:creationId xmlns:a16="http://schemas.microsoft.com/office/drawing/2014/main" id="{21F08A24-FF74-4577-95D6-5F353BDBC69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19" name="等腰三角形 318">
                      <a:extLst>
                        <a:ext uri="{FF2B5EF4-FFF2-40B4-BE49-F238E27FC236}">
                          <a16:creationId xmlns:a16="http://schemas.microsoft.com/office/drawing/2014/main" id="{D633B9F9-9FAA-46C2-95C1-BFA1E1304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0" name="等腰三角形 319">
                      <a:extLst>
                        <a:ext uri="{FF2B5EF4-FFF2-40B4-BE49-F238E27FC236}">
                          <a16:creationId xmlns:a16="http://schemas.microsoft.com/office/drawing/2014/main" id="{555707FE-2564-40B7-99CF-DAC54E9F0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1" name="等腰三角形 320">
                      <a:extLst>
                        <a:ext uri="{FF2B5EF4-FFF2-40B4-BE49-F238E27FC236}">
                          <a16:creationId xmlns:a16="http://schemas.microsoft.com/office/drawing/2014/main" id="{94692DF6-B3D8-4FD4-9DB7-E005D00A75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15" name="组合 314">
                    <a:extLst>
                      <a:ext uri="{FF2B5EF4-FFF2-40B4-BE49-F238E27FC236}">
                        <a16:creationId xmlns:a16="http://schemas.microsoft.com/office/drawing/2014/main" id="{BC563EC3-635B-44B4-8849-98ED4ED1B358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16" name="等腰三角形 315">
                      <a:extLst>
                        <a:ext uri="{FF2B5EF4-FFF2-40B4-BE49-F238E27FC236}">
                          <a16:creationId xmlns:a16="http://schemas.microsoft.com/office/drawing/2014/main" id="{541EAE9B-F678-4DAF-89CF-44AA80318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7" name="等腰三角形 316">
                      <a:extLst>
                        <a:ext uri="{FF2B5EF4-FFF2-40B4-BE49-F238E27FC236}">
                          <a16:creationId xmlns:a16="http://schemas.microsoft.com/office/drawing/2014/main" id="{90E154D3-945C-46F7-B6F0-EDD8413F5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8" name="等腰三角形 317">
                      <a:extLst>
                        <a:ext uri="{FF2B5EF4-FFF2-40B4-BE49-F238E27FC236}">
                          <a16:creationId xmlns:a16="http://schemas.microsoft.com/office/drawing/2014/main" id="{D5DD4B33-8D78-468D-BB73-8AACBB4EA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00" name="组合 299">
                  <a:extLst>
                    <a:ext uri="{FF2B5EF4-FFF2-40B4-BE49-F238E27FC236}">
                      <a16:creationId xmlns:a16="http://schemas.microsoft.com/office/drawing/2014/main" id="{0845835D-33EF-4696-9794-6CD468D1BE41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59289FF7-05DB-4CF7-A6D8-5E8DEB00B9D2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10" name="等腰三角形 309">
                      <a:extLst>
                        <a:ext uri="{FF2B5EF4-FFF2-40B4-BE49-F238E27FC236}">
                          <a16:creationId xmlns:a16="http://schemas.microsoft.com/office/drawing/2014/main" id="{D2444543-A5FC-40B0-AD59-AA4E507A9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1" name="等腰三角形 310">
                      <a:extLst>
                        <a:ext uri="{FF2B5EF4-FFF2-40B4-BE49-F238E27FC236}">
                          <a16:creationId xmlns:a16="http://schemas.microsoft.com/office/drawing/2014/main" id="{E46051D3-A514-47D2-BD63-DC8E88928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2" name="等腰三角形 311">
                      <a:extLst>
                        <a:ext uri="{FF2B5EF4-FFF2-40B4-BE49-F238E27FC236}">
                          <a16:creationId xmlns:a16="http://schemas.microsoft.com/office/drawing/2014/main" id="{12044A09-5B3D-4934-B702-6A0D24F16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DC112261-C329-42F5-B573-DAABF09254B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07" name="等腰三角形 306">
                      <a:extLst>
                        <a:ext uri="{FF2B5EF4-FFF2-40B4-BE49-F238E27FC236}">
                          <a16:creationId xmlns:a16="http://schemas.microsoft.com/office/drawing/2014/main" id="{9EE55D7F-6D32-47F7-91BF-29C685CC7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8" name="等腰三角形 307">
                      <a:extLst>
                        <a:ext uri="{FF2B5EF4-FFF2-40B4-BE49-F238E27FC236}">
                          <a16:creationId xmlns:a16="http://schemas.microsoft.com/office/drawing/2014/main" id="{1B7E825B-4204-4ECF-AAFB-51F92A9E33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9" name="等腰三角形 308">
                      <a:extLst>
                        <a:ext uri="{FF2B5EF4-FFF2-40B4-BE49-F238E27FC236}">
                          <a16:creationId xmlns:a16="http://schemas.microsoft.com/office/drawing/2014/main" id="{51AA2B84-C394-4279-BC68-2D24C7DFB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03" name="组合 302">
                    <a:extLst>
                      <a:ext uri="{FF2B5EF4-FFF2-40B4-BE49-F238E27FC236}">
                        <a16:creationId xmlns:a16="http://schemas.microsoft.com/office/drawing/2014/main" id="{644177BB-AD48-4219-B11A-38439DFEBEEE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04" name="等腰三角形 303">
                      <a:extLst>
                        <a:ext uri="{FF2B5EF4-FFF2-40B4-BE49-F238E27FC236}">
                          <a16:creationId xmlns:a16="http://schemas.microsoft.com/office/drawing/2014/main" id="{8FF1EAEA-CB27-4C9E-97A0-866E6AEEA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5" name="等腰三角形 304">
                      <a:extLst>
                        <a:ext uri="{FF2B5EF4-FFF2-40B4-BE49-F238E27FC236}">
                          <a16:creationId xmlns:a16="http://schemas.microsoft.com/office/drawing/2014/main" id="{255302B1-BA3F-41D9-A5B6-069F8E0F6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6" name="等腰三角形 305">
                      <a:extLst>
                        <a:ext uri="{FF2B5EF4-FFF2-40B4-BE49-F238E27FC236}">
                          <a16:creationId xmlns:a16="http://schemas.microsoft.com/office/drawing/2014/main" id="{AEB6F018-A814-4B9F-BD0F-9E9720247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EAF1EEBD-42A2-48D2-AAD6-1A469FEAC312}"/>
                  </a:ext>
                </a:extLst>
              </p:cNvPr>
              <p:cNvGrpSpPr/>
              <p:nvPr/>
            </p:nvGrpSpPr>
            <p:grpSpPr>
              <a:xfrm>
                <a:off x="2823212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259" name="组合 258">
                  <a:extLst>
                    <a:ext uri="{FF2B5EF4-FFF2-40B4-BE49-F238E27FC236}">
                      <a16:creationId xmlns:a16="http://schemas.microsoft.com/office/drawing/2014/main" id="{AD917A15-B470-49B4-8BD4-C2876C4AB644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86" name="组合 285">
                    <a:extLst>
                      <a:ext uri="{FF2B5EF4-FFF2-40B4-BE49-F238E27FC236}">
                        <a16:creationId xmlns:a16="http://schemas.microsoft.com/office/drawing/2014/main" id="{6C2E8E42-BADB-45F3-8862-2F0869EF527D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95" name="等腰三角形 294">
                      <a:extLst>
                        <a:ext uri="{FF2B5EF4-FFF2-40B4-BE49-F238E27FC236}">
                          <a16:creationId xmlns:a16="http://schemas.microsoft.com/office/drawing/2014/main" id="{3779732A-F6F0-4C73-B445-8C8E5B804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6" name="等腰三角形 295">
                      <a:extLst>
                        <a:ext uri="{FF2B5EF4-FFF2-40B4-BE49-F238E27FC236}">
                          <a16:creationId xmlns:a16="http://schemas.microsoft.com/office/drawing/2014/main" id="{FBACC883-DAF1-4A7B-BB51-04C61BD38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7" name="等腰三角形 296">
                      <a:extLst>
                        <a:ext uri="{FF2B5EF4-FFF2-40B4-BE49-F238E27FC236}">
                          <a16:creationId xmlns:a16="http://schemas.microsoft.com/office/drawing/2014/main" id="{F2820C32-FA31-46FB-9ACC-3910D9615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87" name="组合 286">
                    <a:extLst>
                      <a:ext uri="{FF2B5EF4-FFF2-40B4-BE49-F238E27FC236}">
                        <a16:creationId xmlns:a16="http://schemas.microsoft.com/office/drawing/2014/main" id="{227DD64F-3681-402A-A0C1-76DF5438D3F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92" name="等腰三角形 291">
                      <a:extLst>
                        <a:ext uri="{FF2B5EF4-FFF2-40B4-BE49-F238E27FC236}">
                          <a16:creationId xmlns:a16="http://schemas.microsoft.com/office/drawing/2014/main" id="{BD738786-E7E7-48AC-B794-6C6B9D3DA7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3" name="等腰三角形 292">
                      <a:extLst>
                        <a:ext uri="{FF2B5EF4-FFF2-40B4-BE49-F238E27FC236}">
                          <a16:creationId xmlns:a16="http://schemas.microsoft.com/office/drawing/2014/main" id="{F2A5D926-9195-4492-96B8-FF65C0F73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4" name="等腰三角形 293">
                      <a:extLst>
                        <a:ext uri="{FF2B5EF4-FFF2-40B4-BE49-F238E27FC236}">
                          <a16:creationId xmlns:a16="http://schemas.microsoft.com/office/drawing/2014/main" id="{8DA03278-8B5A-4B05-8C7E-650D9AD62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88" name="组合 287">
                    <a:extLst>
                      <a:ext uri="{FF2B5EF4-FFF2-40B4-BE49-F238E27FC236}">
                        <a16:creationId xmlns:a16="http://schemas.microsoft.com/office/drawing/2014/main" id="{EDD072E4-85ED-4125-8B9A-EC77EFFC61FA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89" name="等腰三角形 288">
                      <a:extLst>
                        <a:ext uri="{FF2B5EF4-FFF2-40B4-BE49-F238E27FC236}">
                          <a16:creationId xmlns:a16="http://schemas.microsoft.com/office/drawing/2014/main" id="{1A96A794-9C7C-4917-8BB3-699A9A10A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0" name="等腰三角形 289">
                      <a:extLst>
                        <a:ext uri="{FF2B5EF4-FFF2-40B4-BE49-F238E27FC236}">
                          <a16:creationId xmlns:a16="http://schemas.microsoft.com/office/drawing/2014/main" id="{541A0446-8F75-4053-9050-A7DF3B4F9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1" name="等腰三角形 290">
                      <a:extLst>
                        <a:ext uri="{FF2B5EF4-FFF2-40B4-BE49-F238E27FC236}">
                          <a16:creationId xmlns:a16="http://schemas.microsoft.com/office/drawing/2014/main" id="{9E08B0DE-E817-43B4-B43D-6A9E2A07A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60" name="组合 259">
                  <a:extLst>
                    <a:ext uri="{FF2B5EF4-FFF2-40B4-BE49-F238E27FC236}">
                      <a16:creationId xmlns:a16="http://schemas.microsoft.com/office/drawing/2014/main" id="{7F2AD826-2941-4BDD-9FFB-9EF74DF7C447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179C4770-A806-4059-8C1F-B5D99365B7CA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83" name="等腰三角形 282">
                      <a:extLst>
                        <a:ext uri="{FF2B5EF4-FFF2-40B4-BE49-F238E27FC236}">
                          <a16:creationId xmlns:a16="http://schemas.microsoft.com/office/drawing/2014/main" id="{2B58A799-6A32-48D4-B3F1-30204946C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4" name="等腰三角形 283">
                      <a:extLst>
                        <a:ext uri="{FF2B5EF4-FFF2-40B4-BE49-F238E27FC236}">
                          <a16:creationId xmlns:a16="http://schemas.microsoft.com/office/drawing/2014/main" id="{9F389C10-1D98-4FDC-A0EF-46E7FE38C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5" name="等腰三角形 284">
                      <a:extLst>
                        <a:ext uri="{FF2B5EF4-FFF2-40B4-BE49-F238E27FC236}">
                          <a16:creationId xmlns:a16="http://schemas.microsoft.com/office/drawing/2014/main" id="{985EDD03-0048-448E-AA50-F305B3D8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EE40C17E-3F59-448D-AA00-7152E0582BD6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80" name="等腰三角形 279">
                      <a:extLst>
                        <a:ext uri="{FF2B5EF4-FFF2-40B4-BE49-F238E27FC236}">
                          <a16:creationId xmlns:a16="http://schemas.microsoft.com/office/drawing/2014/main" id="{C62393C8-D744-4A0F-A69B-05CC57149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1" name="等腰三角形 280">
                      <a:extLst>
                        <a:ext uri="{FF2B5EF4-FFF2-40B4-BE49-F238E27FC236}">
                          <a16:creationId xmlns:a16="http://schemas.microsoft.com/office/drawing/2014/main" id="{918DEF49-5660-4530-9835-EE1F7E284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2" name="等腰三角形 281">
                      <a:extLst>
                        <a:ext uri="{FF2B5EF4-FFF2-40B4-BE49-F238E27FC236}">
                          <a16:creationId xmlns:a16="http://schemas.microsoft.com/office/drawing/2014/main" id="{44BB5506-5AC0-442A-8289-DF10283D0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90C34A71-86EB-4FFE-A887-531C5F8CFA12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77" name="等腰三角形 276">
                      <a:extLst>
                        <a:ext uri="{FF2B5EF4-FFF2-40B4-BE49-F238E27FC236}">
                          <a16:creationId xmlns:a16="http://schemas.microsoft.com/office/drawing/2014/main" id="{3CF8B853-A9DF-4A20-8511-7EC665852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8" name="等腰三角形 277">
                      <a:extLst>
                        <a:ext uri="{FF2B5EF4-FFF2-40B4-BE49-F238E27FC236}">
                          <a16:creationId xmlns:a16="http://schemas.microsoft.com/office/drawing/2014/main" id="{808F3454-E41F-41BE-97E8-B3D75A507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9" name="等腰三角形 278">
                      <a:extLst>
                        <a:ext uri="{FF2B5EF4-FFF2-40B4-BE49-F238E27FC236}">
                          <a16:creationId xmlns:a16="http://schemas.microsoft.com/office/drawing/2014/main" id="{0ADBB4B7-99A1-4E33-B87D-30D454332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61" name="组合 260">
                  <a:extLst>
                    <a:ext uri="{FF2B5EF4-FFF2-40B4-BE49-F238E27FC236}">
                      <a16:creationId xmlns:a16="http://schemas.microsoft.com/office/drawing/2014/main" id="{EC36982F-05A8-43C0-8C5A-400F64E4B2D3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62" name="组合 261">
                    <a:extLst>
                      <a:ext uri="{FF2B5EF4-FFF2-40B4-BE49-F238E27FC236}">
                        <a16:creationId xmlns:a16="http://schemas.microsoft.com/office/drawing/2014/main" id="{8F3198BA-49A0-47FA-888F-D5FC91DEF147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71" name="等腰三角形 270">
                      <a:extLst>
                        <a:ext uri="{FF2B5EF4-FFF2-40B4-BE49-F238E27FC236}">
                          <a16:creationId xmlns:a16="http://schemas.microsoft.com/office/drawing/2014/main" id="{F7A0C6BB-9D59-4DEE-ABAF-D2A84F8A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2" name="等腰三角形 271">
                      <a:extLst>
                        <a:ext uri="{FF2B5EF4-FFF2-40B4-BE49-F238E27FC236}">
                          <a16:creationId xmlns:a16="http://schemas.microsoft.com/office/drawing/2014/main" id="{144A2BBF-D914-425D-90B0-02130B95C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3" name="等腰三角形 272">
                      <a:extLst>
                        <a:ext uri="{FF2B5EF4-FFF2-40B4-BE49-F238E27FC236}">
                          <a16:creationId xmlns:a16="http://schemas.microsoft.com/office/drawing/2014/main" id="{216562BC-5ECC-4A09-800A-ADAED535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63" name="组合 262">
                    <a:extLst>
                      <a:ext uri="{FF2B5EF4-FFF2-40B4-BE49-F238E27FC236}">
                        <a16:creationId xmlns:a16="http://schemas.microsoft.com/office/drawing/2014/main" id="{0E3BED67-B6DC-412F-8407-105463D3F874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68" name="等腰三角形 267">
                      <a:extLst>
                        <a:ext uri="{FF2B5EF4-FFF2-40B4-BE49-F238E27FC236}">
                          <a16:creationId xmlns:a16="http://schemas.microsoft.com/office/drawing/2014/main" id="{D1F039BE-DAFC-4D1C-98EA-940AAF125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9" name="等腰三角形 268">
                      <a:extLst>
                        <a:ext uri="{FF2B5EF4-FFF2-40B4-BE49-F238E27FC236}">
                          <a16:creationId xmlns:a16="http://schemas.microsoft.com/office/drawing/2014/main" id="{27052D92-7BC7-424D-91BF-B4B59EF05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0" name="等腰三角形 269">
                      <a:extLst>
                        <a:ext uri="{FF2B5EF4-FFF2-40B4-BE49-F238E27FC236}">
                          <a16:creationId xmlns:a16="http://schemas.microsoft.com/office/drawing/2014/main" id="{BDFEAF9F-59F7-4C90-8A8C-4F9354DFB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64" name="组合 263">
                    <a:extLst>
                      <a:ext uri="{FF2B5EF4-FFF2-40B4-BE49-F238E27FC236}">
                        <a16:creationId xmlns:a16="http://schemas.microsoft.com/office/drawing/2014/main" id="{FBCBC654-0416-4532-B962-8D478DAA6E6A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65" name="等腰三角形 264">
                      <a:extLst>
                        <a:ext uri="{FF2B5EF4-FFF2-40B4-BE49-F238E27FC236}">
                          <a16:creationId xmlns:a16="http://schemas.microsoft.com/office/drawing/2014/main" id="{F11BFC04-DB31-4E0C-9E2C-CDF910D2E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6" name="等腰三角形 265">
                      <a:extLst>
                        <a:ext uri="{FF2B5EF4-FFF2-40B4-BE49-F238E27FC236}">
                          <a16:creationId xmlns:a16="http://schemas.microsoft.com/office/drawing/2014/main" id="{8621500C-12E8-4161-8323-5A32FD525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7" name="等腰三角形 266">
                      <a:extLst>
                        <a:ext uri="{FF2B5EF4-FFF2-40B4-BE49-F238E27FC236}">
                          <a16:creationId xmlns:a16="http://schemas.microsoft.com/office/drawing/2014/main" id="{A85B57DF-E382-4E27-B1C8-5C97A6A3D4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38A1F88-191C-4F27-B372-3C80F8C0CCC0}"/>
                </a:ext>
              </a:extLst>
            </p:cNvPr>
            <p:cNvGrpSpPr/>
            <p:nvPr/>
          </p:nvGrpSpPr>
          <p:grpSpPr>
            <a:xfrm>
              <a:off x="2120257" y="2694747"/>
              <a:ext cx="1865295" cy="1318822"/>
              <a:chOff x="855045" y="2549283"/>
              <a:chExt cx="3936333" cy="2783110"/>
            </a:xfrm>
          </p:grpSpPr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9BDC52B9-37CF-491F-9A94-7273F72F243E}"/>
                  </a:ext>
                </a:extLst>
              </p:cNvPr>
              <p:cNvGrpSpPr/>
              <p:nvPr/>
            </p:nvGrpSpPr>
            <p:grpSpPr>
              <a:xfrm>
                <a:off x="855045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4ECED4E9-A5E3-43E2-892F-E140B95DC487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44" name="组合 243">
                    <a:extLst>
                      <a:ext uri="{FF2B5EF4-FFF2-40B4-BE49-F238E27FC236}">
                        <a16:creationId xmlns:a16="http://schemas.microsoft.com/office/drawing/2014/main" id="{ED55CBC0-6D89-4F56-A1B6-0E3626F7C0A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53" name="等腰三角形 252">
                      <a:extLst>
                        <a:ext uri="{FF2B5EF4-FFF2-40B4-BE49-F238E27FC236}">
                          <a16:creationId xmlns:a16="http://schemas.microsoft.com/office/drawing/2014/main" id="{4D53E623-9328-46E9-ABED-6BF0CDEF0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4" name="等腰三角形 253">
                      <a:extLst>
                        <a:ext uri="{FF2B5EF4-FFF2-40B4-BE49-F238E27FC236}">
                          <a16:creationId xmlns:a16="http://schemas.microsoft.com/office/drawing/2014/main" id="{BE074C88-7FD6-43C1-93EF-39858FDEB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5" name="等腰三角形 254">
                      <a:extLst>
                        <a:ext uri="{FF2B5EF4-FFF2-40B4-BE49-F238E27FC236}">
                          <a16:creationId xmlns:a16="http://schemas.microsoft.com/office/drawing/2014/main" id="{323FA569-050A-47D4-99BA-90DD2AD36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FDF975AE-0317-4A72-B952-0E6B458AADA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50" name="等腰三角形 249">
                      <a:extLst>
                        <a:ext uri="{FF2B5EF4-FFF2-40B4-BE49-F238E27FC236}">
                          <a16:creationId xmlns:a16="http://schemas.microsoft.com/office/drawing/2014/main" id="{45706F05-3BA4-47B5-AEF4-FEB3BD6E5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1" name="等腰三角形 250">
                      <a:extLst>
                        <a:ext uri="{FF2B5EF4-FFF2-40B4-BE49-F238E27FC236}">
                          <a16:creationId xmlns:a16="http://schemas.microsoft.com/office/drawing/2014/main" id="{2F19BFE1-910F-4A38-9EDD-9445B8E4F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2" name="等腰三角形 251">
                      <a:extLst>
                        <a:ext uri="{FF2B5EF4-FFF2-40B4-BE49-F238E27FC236}">
                          <a16:creationId xmlns:a16="http://schemas.microsoft.com/office/drawing/2014/main" id="{98CDE15B-9ED5-40DB-99E4-98CBCB90E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71F6E44F-C3AF-4589-A9F0-B92D36C4D762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47" name="等腰三角形 246">
                      <a:extLst>
                        <a:ext uri="{FF2B5EF4-FFF2-40B4-BE49-F238E27FC236}">
                          <a16:creationId xmlns:a16="http://schemas.microsoft.com/office/drawing/2014/main" id="{3ADFBF17-8D3B-4303-B229-46D913019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8" name="等腰三角形 247">
                      <a:extLst>
                        <a:ext uri="{FF2B5EF4-FFF2-40B4-BE49-F238E27FC236}">
                          <a16:creationId xmlns:a16="http://schemas.microsoft.com/office/drawing/2014/main" id="{9E76BA30-BC03-4E50-90A1-455419E50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9" name="等腰三角形 248">
                      <a:extLst>
                        <a:ext uri="{FF2B5EF4-FFF2-40B4-BE49-F238E27FC236}">
                          <a16:creationId xmlns:a16="http://schemas.microsoft.com/office/drawing/2014/main" id="{0D1FA3CF-C78B-4024-986A-45648C6C4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6A4D8212-CE07-483E-8C1B-D8C121D9E7CD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32" name="组合 231">
                    <a:extLst>
                      <a:ext uri="{FF2B5EF4-FFF2-40B4-BE49-F238E27FC236}">
                        <a16:creationId xmlns:a16="http://schemas.microsoft.com/office/drawing/2014/main" id="{25909AC0-3DE9-4644-8651-291A9B0AF554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41" name="等腰三角形 240">
                      <a:extLst>
                        <a:ext uri="{FF2B5EF4-FFF2-40B4-BE49-F238E27FC236}">
                          <a16:creationId xmlns:a16="http://schemas.microsoft.com/office/drawing/2014/main" id="{5D60B77E-60FE-4B76-98F1-8A19FE700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2" name="等腰三角形 241">
                      <a:extLst>
                        <a:ext uri="{FF2B5EF4-FFF2-40B4-BE49-F238E27FC236}">
                          <a16:creationId xmlns:a16="http://schemas.microsoft.com/office/drawing/2014/main" id="{9B48A461-246F-4994-BE82-C0D8355A1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3" name="等腰三角形 242">
                      <a:extLst>
                        <a:ext uri="{FF2B5EF4-FFF2-40B4-BE49-F238E27FC236}">
                          <a16:creationId xmlns:a16="http://schemas.microsoft.com/office/drawing/2014/main" id="{B90417AF-F182-4F37-A22D-18300DC12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33" name="组合 232">
                    <a:extLst>
                      <a:ext uri="{FF2B5EF4-FFF2-40B4-BE49-F238E27FC236}">
                        <a16:creationId xmlns:a16="http://schemas.microsoft.com/office/drawing/2014/main" id="{690E14D9-F215-4207-878E-F44949BACF0A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38" name="等腰三角形 237">
                      <a:extLst>
                        <a:ext uri="{FF2B5EF4-FFF2-40B4-BE49-F238E27FC236}">
                          <a16:creationId xmlns:a16="http://schemas.microsoft.com/office/drawing/2014/main" id="{7ECDF8CB-FB0E-4CC1-AD2E-9FD950ABA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9" name="等腰三角形 238">
                      <a:extLst>
                        <a:ext uri="{FF2B5EF4-FFF2-40B4-BE49-F238E27FC236}">
                          <a16:creationId xmlns:a16="http://schemas.microsoft.com/office/drawing/2014/main" id="{D0A3FF99-38AB-45CB-B356-624AF3A5E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0" name="等腰三角形 239">
                      <a:extLst>
                        <a:ext uri="{FF2B5EF4-FFF2-40B4-BE49-F238E27FC236}">
                          <a16:creationId xmlns:a16="http://schemas.microsoft.com/office/drawing/2014/main" id="{7606BD4D-04AD-4AB9-800D-8899BFDEA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34" name="组合 233">
                    <a:extLst>
                      <a:ext uri="{FF2B5EF4-FFF2-40B4-BE49-F238E27FC236}">
                        <a16:creationId xmlns:a16="http://schemas.microsoft.com/office/drawing/2014/main" id="{63CCD6CE-C94B-4E5B-93B0-EDA40C2120BB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35" name="等腰三角形 234">
                      <a:extLst>
                        <a:ext uri="{FF2B5EF4-FFF2-40B4-BE49-F238E27FC236}">
                          <a16:creationId xmlns:a16="http://schemas.microsoft.com/office/drawing/2014/main" id="{CAFF384E-7CDA-4860-872A-7C4E150CE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6" name="等腰三角形 235">
                      <a:extLst>
                        <a:ext uri="{FF2B5EF4-FFF2-40B4-BE49-F238E27FC236}">
                          <a16:creationId xmlns:a16="http://schemas.microsoft.com/office/drawing/2014/main" id="{7201841C-5565-438A-B34F-EC8C1083E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7" name="等腰三角形 236">
                      <a:extLst>
                        <a:ext uri="{FF2B5EF4-FFF2-40B4-BE49-F238E27FC236}">
                          <a16:creationId xmlns:a16="http://schemas.microsoft.com/office/drawing/2014/main" id="{4C672E70-3074-4EC5-AB7A-94B02C31C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19" name="组合 218">
                  <a:extLst>
                    <a:ext uri="{FF2B5EF4-FFF2-40B4-BE49-F238E27FC236}">
                      <a16:creationId xmlns:a16="http://schemas.microsoft.com/office/drawing/2014/main" id="{5CF3412E-CE89-4B37-8345-8CD14265D0E8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20" name="组合 219">
                    <a:extLst>
                      <a:ext uri="{FF2B5EF4-FFF2-40B4-BE49-F238E27FC236}">
                        <a16:creationId xmlns:a16="http://schemas.microsoft.com/office/drawing/2014/main" id="{87ADB0A0-7434-491D-8CE2-644DC0E8678C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29" name="等腰三角形 228">
                      <a:extLst>
                        <a:ext uri="{FF2B5EF4-FFF2-40B4-BE49-F238E27FC236}">
                          <a16:creationId xmlns:a16="http://schemas.microsoft.com/office/drawing/2014/main" id="{DD24912F-0350-4864-8524-E93BE2EF4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0" name="等腰三角形 229">
                      <a:extLst>
                        <a:ext uri="{FF2B5EF4-FFF2-40B4-BE49-F238E27FC236}">
                          <a16:creationId xmlns:a16="http://schemas.microsoft.com/office/drawing/2014/main" id="{06EEA113-D148-4416-87BA-CDF83A07E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1" name="等腰三角形 230">
                      <a:extLst>
                        <a:ext uri="{FF2B5EF4-FFF2-40B4-BE49-F238E27FC236}">
                          <a16:creationId xmlns:a16="http://schemas.microsoft.com/office/drawing/2014/main" id="{21027D62-53B1-40FE-B42F-1FB945F36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21" name="组合 220">
                    <a:extLst>
                      <a:ext uri="{FF2B5EF4-FFF2-40B4-BE49-F238E27FC236}">
                        <a16:creationId xmlns:a16="http://schemas.microsoft.com/office/drawing/2014/main" id="{15C6E91B-FD85-4318-BBF0-BD37A5849D23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26" name="等腰三角形 225">
                      <a:extLst>
                        <a:ext uri="{FF2B5EF4-FFF2-40B4-BE49-F238E27FC236}">
                          <a16:creationId xmlns:a16="http://schemas.microsoft.com/office/drawing/2014/main" id="{922F1625-FFA3-4A43-92F5-A0CEDF957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7" name="等腰三角形 226">
                      <a:extLst>
                        <a:ext uri="{FF2B5EF4-FFF2-40B4-BE49-F238E27FC236}">
                          <a16:creationId xmlns:a16="http://schemas.microsoft.com/office/drawing/2014/main" id="{64D77EB4-C790-45D0-A73B-4D38E21CF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8" name="等腰三角形 227">
                      <a:extLst>
                        <a:ext uri="{FF2B5EF4-FFF2-40B4-BE49-F238E27FC236}">
                          <a16:creationId xmlns:a16="http://schemas.microsoft.com/office/drawing/2014/main" id="{FA888ADC-D070-491C-A784-5F087995D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22" name="组合 221">
                    <a:extLst>
                      <a:ext uri="{FF2B5EF4-FFF2-40B4-BE49-F238E27FC236}">
                        <a16:creationId xmlns:a16="http://schemas.microsoft.com/office/drawing/2014/main" id="{8645D464-1649-4442-88DB-9C70115CEA9B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23" name="等腰三角形 222">
                      <a:extLst>
                        <a:ext uri="{FF2B5EF4-FFF2-40B4-BE49-F238E27FC236}">
                          <a16:creationId xmlns:a16="http://schemas.microsoft.com/office/drawing/2014/main" id="{FED1CAC1-2013-4DCD-B35E-2A840744F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4" name="等腰三角形 223">
                      <a:extLst>
                        <a:ext uri="{FF2B5EF4-FFF2-40B4-BE49-F238E27FC236}">
                          <a16:creationId xmlns:a16="http://schemas.microsoft.com/office/drawing/2014/main" id="{E0F340CC-4A72-4B5C-A477-26FF7A8CF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5" name="等腰三角形 224">
                      <a:extLst>
                        <a:ext uri="{FF2B5EF4-FFF2-40B4-BE49-F238E27FC236}">
                          <a16:creationId xmlns:a16="http://schemas.microsoft.com/office/drawing/2014/main" id="{00D60400-0797-48C5-A129-C9C7C3329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F9D7884-2F5F-4AD7-BA0E-9CD40A140FB4}"/>
                  </a:ext>
                </a:extLst>
              </p:cNvPr>
              <p:cNvGrpSpPr/>
              <p:nvPr/>
            </p:nvGrpSpPr>
            <p:grpSpPr>
              <a:xfrm>
                <a:off x="2190033" y="2549283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400D6F83-D980-4D81-8AFA-A6AFFF5F4B8F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05" name="组合 204">
                    <a:extLst>
                      <a:ext uri="{FF2B5EF4-FFF2-40B4-BE49-F238E27FC236}">
                        <a16:creationId xmlns:a16="http://schemas.microsoft.com/office/drawing/2014/main" id="{8EC715A0-46FB-4257-817E-AC8A8DE9AE8C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14" name="等腰三角形 213">
                      <a:extLst>
                        <a:ext uri="{FF2B5EF4-FFF2-40B4-BE49-F238E27FC236}">
                          <a16:creationId xmlns:a16="http://schemas.microsoft.com/office/drawing/2014/main" id="{C8F57FA9-08DA-442C-9DE3-1CC3FFB4C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5" name="等腰三角形 214">
                      <a:extLst>
                        <a:ext uri="{FF2B5EF4-FFF2-40B4-BE49-F238E27FC236}">
                          <a16:creationId xmlns:a16="http://schemas.microsoft.com/office/drawing/2014/main" id="{DE65121D-5D08-46DF-89A4-B9D5A1304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6" name="等腰三角形 215">
                      <a:extLst>
                        <a:ext uri="{FF2B5EF4-FFF2-40B4-BE49-F238E27FC236}">
                          <a16:creationId xmlns:a16="http://schemas.microsoft.com/office/drawing/2014/main" id="{9980ECB8-238E-4410-A682-C277C0878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06" name="组合 205">
                    <a:extLst>
                      <a:ext uri="{FF2B5EF4-FFF2-40B4-BE49-F238E27FC236}">
                        <a16:creationId xmlns:a16="http://schemas.microsoft.com/office/drawing/2014/main" id="{0BD9A4CF-2B74-4402-A754-5DD21804D333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11" name="等腰三角形 210">
                      <a:extLst>
                        <a:ext uri="{FF2B5EF4-FFF2-40B4-BE49-F238E27FC236}">
                          <a16:creationId xmlns:a16="http://schemas.microsoft.com/office/drawing/2014/main" id="{054E016A-B72D-450D-A26F-D9C7EA7E2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2" name="等腰三角形 211">
                      <a:extLst>
                        <a:ext uri="{FF2B5EF4-FFF2-40B4-BE49-F238E27FC236}">
                          <a16:creationId xmlns:a16="http://schemas.microsoft.com/office/drawing/2014/main" id="{F7F18D07-D8A7-4964-BD51-669CAE8E2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3" name="等腰三角形 212">
                      <a:extLst>
                        <a:ext uri="{FF2B5EF4-FFF2-40B4-BE49-F238E27FC236}">
                          <a16:creationId xmlns:a16="http://schemas.microsoft.com/office/drawing/2014/main" id="{3673C617-7BA0-47C6-B844-00766B552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07" name="组合 206">
                    <a:extLst>
                      <a:ext uri="{FF2B5EF4-FFF2-40B4-BE49-F238E27FC236}">
                        <a16:creationId xmlns:a16="http://schemas.microsoft.com/office/drawing/2014/main" id="{F15490BF-60D7-4583-9479-2A85B1E7EC96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08" name="等腰三角形 207">
                      <a:extLst>
                        <a:ext uri="{FF2B5EF4-FFF2-40B4-BE49-F238E27FC236}">
                          <a16:creationId xmlns:a16="http://schemas.microsoft.com/office/drawing/2014/main" id="{FB627B79-B6A9-46DC-993B-D329259E7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9" name="等腰三角形 208">
                      <a:extLst>
                        <a:ext uri="{FF2B5EF4-FFF2-40B4-BE49-F238E27FC236}">
                          <a16:creationId xmlns:a16="http://schemas.microsoft.com/office/drawing/2014/main" id="{A6B22CCF-95F1-4F46-99C1-158A31D61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0" name="等腰三角形 209">
                      <a:extLst>
                        <a:ext uri="{FF2B5EF4-FFF2-40B4-BE49-F238E27FC236}">
                          <a16:creationId xmlns:a16="http://schemas.microsoft.com/office/drawing/2014/main" id="{CAE33F48-10EB-4D60-81CB-639D00758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9E13A768-C617-4C00-AED0-C57E41D83791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93" name="组合 192">
                    <a:extLst>
                      <a:ext uri="{FF2B5EF4-FFF2-40B4-BE49-F238E27FC236}">
                        <a16:creationId xmlns:a16="http://schemas.microsoft.com/office/drawing/2014/main" id="{F2FA9172-0424-4135-B62D-710262E5682B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02" name="等腰三角形 201">
                      <a:extLst>
                        <a:ext uri="{FF2B5EF4-FFF2-40B4-BE49-F238E27FC236}">
                          <a16:creationId xmlns:a16="http://schemas.microsoft.com/office/drawing/2014/main" id="{33AC0AD9-9C2D-4A97-936F-82B6FAC1B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3" name="等腰三角形 202">
                      <a:extLst>
                        <a:ext uri="{FF2B5EF4-FFF2-40B4-BE49-F238E27FC236}">
                          <a16:creationId xmlns:a16="http://schemas.microsoft.com/office/drawing/2014/main" id="{B97AB229-E6D0-4DDD-A49E-4B3977271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4" name="等腰三角形 203">
                      <a:extLst>
                        <a:ext uri="{FF2B5EF4-FFF2-40B4-BE49-F238E27FC236}">
                          <a16:creationId xmlns:a16="http://schemas.microsoft.com/office/drawing/2014/main" id="{8FD06315-E1C6-4D3C-8807-59E4B5A6D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94" name="组合 193">
                    <a:extLst>
                      <a:ext uri="{FF2B5EF4-FFF2-40B4-BE49-F238E27FC236}">
                        <a16:creationId xmlns:a16="http://schemas.microsoft.com/office/drawing/2014/main" id="{76E4837C-CB37-463B-89CA-3912B39991FF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99" name="等腰三角形 198">
                      <a:extLst>
                        <a:ext uri="{FF2B5EF4-FFF2-40B4-BE49-F238E27FC236}">
                          <a16:creationId xmlns:a16="http://schemas.microsoft.com/office/drawing/2014/main" id="{F1EF0D03-3588-4ED0-A2EF-11076CD86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0" name="等腰三角形 199">
                      <a:extLst>
                        <a:ext uri="{FF2B5EF4-FFF2-40B4-BE49-F238E27FC236}">
                          <a16:creationId xmlns:a16="http://schemas.microsoft.com/office/drawing/2014/main" id="{AE960752-8E7D-43BE-9A61-721A3ACE20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1" name="等腰三角形 200">
                      <a:extLst>
                        <a:ext uri="{FF2B5EF4-FFF2-40B4-BE49-F238E27FC236}">
                          <a16:creationId xmlns:a16="http://schemas.microsoft.com/office/drawing/2014/main" id="{1BF70FAA-4B02-4347-9C1F-6D884B0B96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95" name="组合 194">
                    <a:extLst>
                      <a:ext uri="{FF2B5EF4-FFF2-40B4-BE49-F238E27FC236}">
                        <a16:creationId xmlns:a16="http://schemas.microsoft.com/office/drawing/2014/main" id="{E246FCC1-61F2-41A3-9FE9-933A2F28A5A9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96" name="等腰三角形 195">
                      <a:extLst>
                        <a:ext uri="{FF2B5EF4-FFF2-40B4-BE49-F238E27FC236}">
                          <a16:creationId xmlns:a16="http://schemas.microsoft.com/office/drawing/2014/main" id="{05128506-630F-47C8-A91C-C1A472D985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7" name="等腰三角形 196">
                      <a:extLst>
                        <a:ext uri="{FF2B5EF4-FFF2-40B4-BE49-F238E27FC236}">
                          <a16:creationId xmlns:a16="http://schemas.microsoft.com/office/drawing/2014/main" id="{38085F73-5E2E-48B1-9A6D-5FCE1C546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8" name="等腰三角形 197">
                      <a:extLst>
                        <a:ext uri="{FF2B5EF4-FFF2-40B4-BE49-F238E27FC236}">
                          <a16:creationId xmlns:a16="http://schemas.microsoft.com/office/drawing/2014/main" id="{25781B56-C367-4A43-B404-40A435D961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80" name="组合 179">
                  <a:extLst>
                    <a:ext uri="{FF2B5EF4-FFF2-40B4-BE49-F238E27FC236}">
                      <a16:creationId xmlns:a16="http://schemas.microsoft.com/office/drawing/2014/main" id="{7DAB829D-EABB-4648-A01D-BD8FE2EC8634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81" name="组合 180">
                    <a:extLst>
                      <a:ext uri="{FF2B5EF4-FFF2-40B4-BE49-F238E27FC236}">
                        <a16:creationId xmlns:a16="http://schemas.microsoft.com/office/drawing/2014/main" id="{D4395F90-4232-42AB-A0DA-CDC2C6CAF2AF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90" name="等腰三角形 189">
                      <a:extLst>
                        <a:ext uri="{FF2B5EF4-FFF2-40B4-BE49-F238E27FC236}">
                          <a16:creationId xmlns:a16="http://schemas.microsoft.com/office/drawing/2014/main" id="{065D8AD0-8577-4806-B246-310243F70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1" name="等腰三角形 190">
                      <a:extLst>
                        <a:ext uri="{FF2B5EF4-FFF2-40B4-BE49-F238E27FC236}">
                          <a16:creationId xmlns:a16="http://schemas.microsoft.com/office/drawing/2014/main" id="{2699035D-EF5B-432B-BA99-A8217DCE5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2" name="等腰三角形 191">
                      <a:extLst>
                        <a:ext uri="{FF2B5EF4-FFF2-40B4-BE49-F238E27FC236}">
                          <a16:creationId xmlns:a16="http://schemas.microsoft.com/office/drawing/2014/main" id="{D7BBC7FC-7C30-4393-B7D4-5A7BE6A6C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82" name="组合 181">
                    <a:extLst>
                      <a:ext uri="{FF2B5EF4-FFF2-40B4-BE49-F238E27FC236}">
                        <a16:creationId xmlns:a16="http://schemas.microsoft.com/office/drawing/2014/main" id="{25D64B40-CDCC-4239-8E46-1421B515D6A3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87" name="等腰三角形 186">
                      <a:extLst>
                        <a:ext uri="{FF2B5EF4-FFF2-40B4-BE49-F238E27FC236}">
                          <a16:creationId xmlns:a16="http://schemas.microsoft.com/office/drawing/2014/main" id="{697658EA-DCEE-41BF-B3DE-5BB6817E3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8" name="等腰三角形 187">
                      <a:extLst>
                        <a:ext uri="{FF2B5EF4-FFF2-40B4-BE49-F238E27FC236}">
                          <a16:creationId xmlns:a16="http://schemas.microsoft.com/office/drawing/2014/main" id="{90283B1F-E6AC-47FA-9682-6CD8CA4DBA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9" name="等腰三角形 188">
                      <a:extLst>
                        <a:ext uri="{FF2B5EF4-FFF2-40B4-BE49-F238E27FC236}">
                          <a16:creationId xmlns:a16="http://schemas.microsoft.com/office/drawing/2014/main" id="{462CD1D5-117F-45C2-AB1B-6F14F1F57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83" name="组合 182">
                    <a:extLst>
                      <a:ext uri="{FF2B5EF4-FFF2-40B4-BE49-F238E27FC236}">
                        <a16:creationId xmlns:a16="http://schemas.microsoft.com/office/drawing/2014/main" id="{1F18CFC5-543B-435D-BD5D-9E8519B0D9BB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84" name="等腰三角形 183">
                      <a:extLst>
                        <a:ext uri="{FF2B5EF4-FFF2-40B4-BE49-F238E27FC236}">
                          <a16:creationId xmlns:a16="http://schemas.microsoft.com/office/drawing/2014/main" id="{71F796CE-AF34-4310-A5C0-26DC17A52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5" name="等腰三角形 184">
                      <a:extLst>
                        <a:ext uri="{FF2B5EF4-FFF2-40B4-BE49-F238E27FC236}">
                          <a16:creationId xmlns:a16="http://schemas.microsoft.com/office/drawing/2014/main" id="{08E75242-9689-458D-8625-99C2AA15A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6" name="等腰三角形 185">
                      <a:extLst>
                        <a:ext uri="{FF2B5EF4-FFF2-40B4-BE49-F238E27FC236}">
                          <a16:creationId xmlns:a16="http://schemas.microsoft.com/office/drawing/2014/main" id="{886CFC53-8B21-48B4-9391-B2DC3CFB4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683AA6F6-F0A9-4E37-AAF4-53FB7B2B0F63}"/>
                  </a:ext>
                </a:extLst>
              </p:cNvPr>
              <p:cNvGrpSpPr/>
              <p:nvPr/>
            </p:nvGrpSpPr>
            <p:grpSpPr>
              <a:xfrm>
                <a:off x="2823212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CEE14C72-1827-4874-82DF-EBC255FD1CAD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66" name="组合 165">
                    <a:extLst>
                      <a:ext uri="{FF2B5EF4-FFF2-40B4-BE49-F238E27FC236}">
                        <a16:creationId xmlns:a16="http://schemas.microsoft.com/office/drawing/2014/main" id="{2F9695CB-1897-40AF-AAD9-947B62602E24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75" name="等腰三角形 174">
                      <a:extLst>
                        <a:ext uri="{FF2B5EF4-FFF2-40B4-BE49-F238E27FC236}">
                          <a16:creationId xmlns:a16="http://schemas.microsoft.com/office/drawing/2014/main" id="{313EACF4-412F-45BF-9683-EEC18AF0F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6" name="等腰三角形 175">
                      <a:extLst>
                        <a:ext uri="{FF2B5EF4-FFF2-40B4-BE49-F238E27FC236}">
                          <a16:creationId xmlns:a16="http://schemas.microsoft.com/office/drawing/2014/main" id="{C731251F-001B-4DE3-AC76-E5BDB466D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7" name="等腰三角形 176">
                      <a:extLst>
                        <a:ext uri="{FF2B5EF4-FFF2-40B4-BE49-F238E27FC236}">
                          <a16:creationId xmlns:a16="http://schemas.microsoft.com/office/drawing/2014/main" id="{3123CB16-C203-4075-91CE-53E89668B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67" name="组合 166">
                    <a:extLst>
                      <a:ext uri="{FF2B5EF4-FFF2-40B4-BE49-F238E27FC236}">
                        <a16:creationId xmlns:a16="http://schemas.microsoft.com/office/drawing/2014/main" id="{C739E2E6-1781-49B1-AED1-10C2C15BEDDC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72" name="等腰三角形 171">
                      <a:extLst>
                        <a:ext uri="{FF2B5EF4-FFF2-40B4-BE49-F238E27FC236}">
                          <a16:creationId xmlns:a16="http://schemas.microsoft.com/office/drawing/2014/main" id="{BEB31803-B308-4546-9835-96D17F077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3" name="等腰三角形 172">
                      <a:extLst>
                        <a:ext uri="{FF2B5EF4-FFF2-40B4-BE49-F238E27FC236}">
                          <a16:creationId xmlns:a16="http://schemas.microsoft.com/office/drawing/2014/main" id="{3A99428C-5EFF-4209-A6F5-E5C916E1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4" name="等腰三角形 173">
                      <a:extLst>
                        <a:ext uri="{FF2B5EF4-FFF2-40B4-BE49-F238E27FC236}">
                          <a16:creationId xmlns:a16="http://schemas.microsoft.com/office/drawing/2014/main" id="{C228D6B8-D506-402B-A8DA-D53725419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7C038E6A-93B9-4E39-A9F1-F330D85716C6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69" name="等腰三角形 168">
                      <a:extLst>
                        <a:ext uri="{FF2B5EF4-FFF2-40B4-BE49-F238E27FC236}">
                          <a16:creationId xmlns:a16="http://schemas.microsoft.com/office/drawing/2014/main" id="{835555B9-32B4-4F90-9BE8-AFE1B4839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0" name="等腰三角形 169">
                      <a:extLst>
                        <a:ext uri="{FF2B5EF4-FFF2-40B4-BE49-F238E27FC236}">
                          <a16:creationId xmlns:a16="http://schemas.microsoft.com/office/drawing/2014/main" id="{88818FAB-532C-403E-97EA-A741A258C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1" name="等腰三角形 170">
                      <a:extLst>
                        <a:ext uri="{FF2B5EF4-FFF2-40B4-BE49-F238E27FC236}">
                          <a16:creationId xmlns:a16="http://schemas.microsoft.com/office/drawing/2014/main" id="{D007A0E9-9A05-4E3F-BFA1-DEECF0F2F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40" name="组合 139">
                  <a:extLst>
                    <a:ext uri="{FF2B5EF4-FFF2-40B4-BE49-F238E27FC236}">
                      <a16:creationId xmlns:a16="http://schemas.microsoft.com/office/drawing/2014/main" id="{233ECB13-279C-4AC0-BCCA-BD3E0F025246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54" name="组合 153">
                    <a:extLst>
                      <a:ext uri="{FF2B5EF4-FFF2-40B4-BE49-F238E27FC236}">
                        <a16:creationId xmlns:a16="http://schemas.microsoft.com/office/drawing/2014/main" id="{060D621D-B159-413E-9E86-245601855FAB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63" name="等腰三角形 162">
                      <a:extLst>
                        <a:ext uri="{FF2B5EF4-FFF2-40B4-BE49-F238E27FC236}">
                          <a16:creationId xmlns:a16="http://schemas.microsoft.com/office/drawing/2014/main" id="{B9BF0EBF-DE13-4DC7-BACE-59ACAE91F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4" name="等腰三角形 163">
                      <a:extLst>
                        <a:ext uri="{FF2B5EF4-FFF2-40B4-BE49-F238E27FC236}">
                          <a16:creationId xmlns:a16="http://schemas.microsoft.com/office/drawing/2014/main" id="{A02EAADC-E12E-4F0C-8518-15617C879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5" name="等腰三角形 164">
                      <a:extLst>
                        <a:ext uri="{FF2B5EF4-FFF2-40B4-BE49-F238E27FC236}">
                          <a16:creationId xmlns:a16="http://schemas.microsoft.com/office/drawing/2014/main" id="{CA94EB34-3AD6-4EF2-AC8F-4942954B1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55" name="组合 154">
                    <a:extLst>
                      <a:ext uri="{FF2B5EF4-FFF2-40B4-BE49-F238E27FC236}">
                        <a16:creationId xmlns:a16="http://schemas.microsoft.com/office/drawing/2014/main" id="{9DD766A2-75E7-426B-BFF7-458D8983D78D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60" name="等腰三角形 159">
                      <a:extLst>
                        <a:ext uri="{FF2B5EF4-FFF2-40B4-BE49-F238E27FC236}">
                          <a16:creationId xmlns:a16="http://schemas.microsoft.com/office/drawing/2014/main" id="{F4E4E4C0-6EA3-428B-B914-474066C61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1" name="等腰三角形 160">
                      <a:extLst>
                        <a:ext uri="{FF2B5EF4-FFF2-40B4-BE49-F238E27FC236}">
                          <a16:creationId xmlns:a16="http://schemas.microsoft.com/office/drawing/2014/main" id="{6241057C-D1C1-4A7A-AFD9-5296D12F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2" name="等腰三角形 161">
                      <a:extLst>
                        <a:ext uri="{FF2B5EF4-FFF2-40B4-BE49-F238E27FC236}">
                          <a16:creationId xmlns:a16="http://schemas.microsoft.com/office/drawing/2014/main" id="{1C26F97B-57A7-45AD-A156-B7E38A173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56" name="组合 155">
                    <a:extLst>
                      <a:ext uri="{FF2B5EF4-FFF2-40B4-BE49-F238E27FC236}">
                        <a16:creationId xmlns:a16="http://schemas.microsoft.com/office/drawing/2014/main" id="{336ACA10-CF19-406A-954C-26093A796356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57" name="等腰三角形 156">
                      <a:extLst>
                        <a:ext uri="{FF2B5EF4-FFF2-40B4-BE49-F238E27FC236}">
                          <a16:creationId xmlns:a16="http://schemas.microsoft.com/office/drawing/2014/main" id="{8872F72B-9694-462B-BACD-8674E4867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8" name="等腰三角形 157">
                      <a:extLst>
                        <a:ext uri="{FF2B5EF4-FFF2-40B4-BE49-F238E27FC236}">
                          <a16:creationId xmlns:a16="http://schemas.microsoft.com/office/drawing/2014/main" id="{AFACC5D1-C6BD-4C19-9F55-1A36D4659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9" name="等腰三角形 158">
                      <a:extLst>
                        <a:ext uri="{FF2B5EF4-FFF2-40B4-BE49-F238E27FC236}">
                          <a16:creationId xmlns:a16="http://schemas.microsoft.com/office/drawing/2014/main" id="{B74E06EE-108D-4027-9AAA-709CAC7E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3CB26EBF-523E-47EA-8635-37A3151288C7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42" name="组合 141">
                    <a:extLst>
                      <a:ext uri="{FF2B5EF4-FFF2-40B4-BE49-F238E27FC236}">
                        <a16:creationId xmlns:a16="http://schemas.microsoft.com/office/drawing/2014/main" id="{B2C6EE5D-537A-4234-B387-136DA2704632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51" name="等腰三角形 150">
                      <a:extLst>
                        <a:ext uri="{FF2B5EF4-FFF2-40B4-BE49-F238E27FC236}">
                          <a16:creationId xmlns:a16="http://schemas.microsoft.com/office/drawing/2014/main" id="{2A5DA020-4496-4096-B6A8-751DC1D55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2" name="等腰三角形 151">
                      <a:extLst>
                        <a:ext uri="{FF2B5EF4-FFF2-40B4-BE49-F238E27FC236}">
                          <a16:creationId xmlns:a16="http://schemas.microsoft.com/office/drawing/2014/main" id="{C73BCC1E-0D6B-4B1E-B3BD-F4F8A445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3" name="等腰三角形 152">
                      <a:extLst>
                        <a:ext uri="{FF2B5EF4-FFF2-40B4-BE49-F238E27FC236}">
                          <a16:creationId xmlns:a16="http://schemas.microsoft.com/office/drawing/2014/main" id="{D07326A3-D7A9-42B2-BB83-DBF9CD04D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43" name="组合 142">
                    <a:extLst>
                      <a:ext uri="{FF2B5EF4-FFF2-40B4-BE49-F238E27FC236}">
                        <a16:creationId xmlns:a16="http://schemas.microsoft.com/office/drawing/2014/main" id="{32B334E1-61F5-4DBB-952F-512F6C1BF5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48" name="等腰三角形 147">
                      <a:extLst>
                        <a:ext uri="{FF2B5EF4-FFF2-40B4-BE49-F238E27FC236}">
                          <a16:creationId xmlns:a16="http://schemas.microsoft.com/office/drawing/2014/main" id="{8F6C200D-D3D8-416D-944B-2D6B83B48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9" name="等腰三角形 148">
                      <a:extLst>
                        <a:ext uri="{FF2B5EF4-FFF2-40B4-BE49-F238E27FC236}">
                          <a16:creationId xmlns:a16="http://schemas.microsoft.com/office/drawing/2014/main" id="{AE7B2893-06EA-40B0-AD62-A2B0867573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0" name="等腰三角形 149">
                      <a:extLst>
                        <a:ext uri="{FF2B5EF4-FFF2-40B4-BE49-F238E27FC236}">
                          <a16:creationId xmlns:a16="http://schemas.microsoft.com/office/drawing/2014/main" id="{6E19F408-320C-4879-890E-FF979F56B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9D040A48-1046-468D-ABE3-20A615A7F85F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45" name="等腰三角形 144">
                      <a:extLst>
                        <a:ext uri="{FF2B5EF4-FFF2-40B4-BE49-F238E27FC236}">
                          <a16:creationId xmlns:a16="http://schemas.microsoft.com/office/drawing/2014/main" id="{FF06541E-97AE-42C8-9DDF-394BBE0A1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6" name="等腰三角形 145">
                      <a:extLst>
                        <a:ext uri="{FF2B5EF4-FFF2-40B4-BE49-F238E27FC236}">
                          <a16:creationId xmlns:a16="http://schemas.microsoft.com/office/drawing/2014/main" id="{C16D11D8-F585-4CE8-85C2-E5B89861F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7" name="等腰三角形 146">
                      <a:extLst>
                        <a:ext uri="{FF2B5EF4-FFF2-40B4-BE49-F238E27FC236}">
                          <a16:creationId xmlns:a16="http://schemas.microsoft.com/office/drawing/2014/main" id="{E695B33C-EA31-4A48-AE0F-0C447F1A9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C2008AF-D25D-4B91-A0B6-67713AA43961}"/>
                </a:ext>
              </a:extLst>
            </p:cNvPr>
            <p:cNvGrpSpPr/>
            <p:nvPr/>
          </p:nvGrpSpPr>
          <p:grpSpPr>
            <a:xfrm>
              <a:off x="2720341" y="4013571"/>
              <a:ext cx="1865295" cy="1318822"/>
              <a:chOff x="855045" y="2549283"/>
              <a:chExt cx="3936333" cy="278311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6C9B295-1586-467F-A941-47EDF7043AD6}"/>
                  </a:ext>
                </a:extLst>
              </p:cNvPr>
              <p:cNvGrpSpPr/>
              <p:nvPr/>
            </p:nvGrpSpPr>
            <p:grpSpPr>
              <a:xfrm>
                <a:off x="855045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9A3BD0B6-2170-4A5E-9D72-7A1DA28CE5D7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F2C40CFD-EEB8-43D0-A10F-258E80CB40D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33" name="等腰三角形 132">
                      <a:extLst>
                        <a:ext uri="{FF2B5EF4-FFF2-40B4-BE49-F238E27FC236}">
                          <a16:creationId xmlns:a16="http://schemas.microsoft.com/office/drawing/2014/main" id="{EB99342F-E955-43A1-B900-7C31B3F9C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4" name="等腰三角形 133">
                      <a:extLst>
                        <a:ext uri="{FF2B5EF4-FFF2-40B4-BE49-F238E27FC236}">
                          <a16:creationId xmlns:a16="http://schemas.microsoft.com/office/drawing/2014/main" id="{631EEFB6-8EFF-495A-BE24-4BA94EFFF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5" name="等腰三角形 134">
                      <a:extLst>
                        <a:ext uri="{FF2B5EF4-FFF2-40B4-BE49-F238E27FC236}">
                          <a16:creationId xmlns:a16="http://schemas.microsoft.com/office/drawing/2014/main" id="{016F4D6C-1671-4B0E-BD32-93CD50E90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B924753F-AEE2-4A23-A994-3AE3C6483389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30" name="等腰三角形 129">
                      <a:extLst>
                        <a:ext uri="{FF2B5EF4-FFF2-40B4-BE49-F238E27FC236}">
                          <a16:creationId xmlns:a16="http://schemas.microsoft.com/office/drawing/2014/main" id="{4D0A4480-DD32-445B-89D2-A3BBEB57D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1" name="等腰三角形 130">
                      <a:extLst>
                        <a:ext uri="{FF2B5EF4-FFF2-40B4-BE49-F238E27FC236}">
                          <a16:creationId xmlns:a16="http://schemas.microsoft.com/office/drawing/2014/main" id="{25E4A926-B42E-4DF8-96C2-47CD27F95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2" name="等腰三角形 131">
                      <a:extLst>
                        <a:ext uri="{FF2B5EF4-FFF2-40B4-BE49-F238E27FC236}">
                          <a16:creationId xmlns:a16="http://schemas.microsoft.com/office/drawing/2014/main" id="{7CA469DC-B7CA-4B57-B3C8-D68F4E749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26" name="组合 125">
                    <a:extLst>
                      <a:ext uri="{FF2B5EF4-FFF2-40B4-BE49-F238E27FC236}">
                        <a16:creationId xmlns:a16="http://schemas.microsoft.com/office/drawing/2014/main" id="{D789EB26-EEE5-4DB0-AFBC-6656F71F88A6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27" name="等腰三角形 126">
                      <a:extLst>
                        <a:ext uri="{FF2B5EF4-FFF2-40B4-BE49-F238E27FC236}">
                          <a16:creationId xmlns:a16="http://schemas.microsoft.com/office/drawing/2014/main" id="{54309AC3-FF1B-4E85-AFDE-3F69BEC0B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8" name="等腰三角形 127">
                      <a:extLst>
                        <a:ext uri="{FF2B5EF4-FFF2-40B4-BE49-F238E27FC236}">
                          <a16:creationId xmlns:a16="http://schemas.microsoft.com/office/drawing/2014/main" id="{6FC54572-9454-4980-B3E0-6E2094D4A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9" name="等腰三角形 128">
                      <a:extLst>
                        <a:ext uri="{FF2B5EF4-FFF2-40B4-BE49-F238E27FC236}">
                          <a16:creationId xmlns:a16="http://schemas.microsoft.com/office/drawing/2014/main" id="{A5075873-4965-44BB-9548-2BC239338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206DD568-26B0-495C-A6AD-E139D6F077A8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12" name="组合 111">
                    <a:extLst>
                      <a:ext uri="{FF2B5EF4-FFF2-40B4-BE49-F238E27FC236}">
                        <a16:creationId xmlns:a16="http://schemas.microsoft.com/office/drawing/2014/main" id="{BCC45AA7-1B88-4968-87F0-FF2A43182A7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21" name="等腰三角形 120">
                      <a:extLst>
                        <a:ext uri="{FF2B5EF4-FFF2-40B4-BE49-F238E27FC236}">
                          <a16:creationId xmlns:a16="http://schemas.microsoft.com/office/drawing/2014/main" id="{95E2CE01-F914-4CB9-A694-A081C5675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2" name="等腰三角形 121">
                      <a:extLst>
                        <a:ext uri="{FF2B5EF4-FFF2-40B4-BE49-F238E27FC236}">
                          <a16:creationId xmlns:a16="http://schemas.microsoft.com/office/drawing/2014/main" id="{AE046951-50D6-4E2B-BEB3-D0C47C6FA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3" name="等腰三角形 122">
                      <a:extLst>
                        <a:ext uri="{FF2B5EF4-FFF2-40B4-BE49-F238E27FC236}">
                          <a16:creationId xmlns:a16="http://schemas.microsoft.com/office/drawing/2014/main" id="{05248CAE-A98E-42F7-9B18-429198D3D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98E3531F-B9E3-4C1B-B479-797CE8C4C02C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18" name="等腰三角形 117">
                      <a:extLst>
                        <a:ext uri="{FF2B5EF4-FFF2-40B4-BE49-F238E27FC236}">
                          <a16:creationId xmlns:a16="http://schemas.microsoft.com/office/drawing/2014/main" id="{5BBAB7F1-386E-46C3-B507-5A1DB9D190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9" name="等腰三角形 118">
                      <a:extLst>
                        <a:ext uri="{FF2B5EF4-FFF2-40B4-BE49-F238E27FC236}">
                          <a16:creationId xmlns:a16="http://schemas.microsoft.com/office/drawing/2014/main" id="{27B85295-19B9-4933-9BF2-57545F9D0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0" name="等腰三角形 119">
                      <a:extLst>
                        <a:ext uri="{FF2B5EF4-FFF2-40B4-BE49-F238E27FC236}">
                          <a16:creationId xmlns:a16="http://schemas.microsoft.com/office/drawing/2014/main" id="{CD04C9CA-EE7C-48DA-9B11-6C9D4B9E8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14" name="组合 113">
                    <a:extLst>
                      <a:ext uri="{FF2B5EF4-FFF2-40B4-BE49-F238E27FC236}">
                        <a16:creationId xmlns:a16="http://schemas.microsoft.com/office/drawing/2014/main" id="{E611817F-CAB3-4CC0-AF45-5A670230529F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15" name="等腰三角形 114">
                      <a:extLst>
                        <a:ext uri="{FF2B5EF4-FFF2-40B4-BE49-F238E27FC236}">
                          <a16:creationId xmlns:a16="http://schemas.microsoft.com/office/drawing/2014/main" id="{41EF7721-D2A3-4ECD-BA53-B9069826D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6" name="等腰三角形 115">
                      <a:extLst>
                        <a:ext uri="{FF2B5EF4-FFF2-40B4-BE49-F238E27FC236}">
                          <a16:creationId xmlns:a16="http://schemas.microsoft.com/office/drawing/2014/main" id="{C757C6B1-2E00-4ED7-9200-C63AB2D49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7" name="等腰三角形 116">
                      <a:extLst>
                        <a:ext uri="{FF2B5EF4-FFF2-40B4-BE49-F238E27FC236}">
                          <a16:creationId xmlns:a16="http://schemas.microsoft.com/office/drawing/2014/main" id="{80EEB98F-DF99-44CF-B55D-E7ABEA9AA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BD3251B1-092E-4CBD-B6D9-75C13C41A2E4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3246CB76-21C9-48B6-AC9E-3A766B2E8450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09" name="等腰三角形 108">
                      <a:extLst>
                        <a:ext uri="{FF2B5EF4-FFF2-40B4-BE49-F238E27FC236}">
                          <a16:creationId xmlns:a16="http://schemas.microsoft.com/office/drawing/2014/main" id="{380830C6-8AAA-4ADA-B282-2017BD7E4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0" name="等腰三角形 109">
                      <a:extLst>
                        <a:ext uri="{FF2B5EF4-FFF2-40B4-BE49-F238E27FC236}">
                          <a16:creationId xmlns:a16="http://schemas.microsoft.com/office/drawing/2014/main" id="{5F5EF908-772E-4B22-8498-AA7D384BBB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1" name="等腰三角形 110">
                      <a:extLst>
                        <a:ext uri="{FF2B5EF4-FFF2-40B4-BE49-F238E27FC236}">
                          <a16:creationId xmlns:a16="http://schemas.microsoft.com/office/drawing/2014/main" id="{AD77424D-EC6A-47F8-85CE-707A41B383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B3C713D1-722D-4EBD-8771-08F4269A05F3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06" name="等腰三角形 105">
                      <a:extLst>
                        <a:ext uri="{FF2B5EF4-FFF2-40B4-BE49-F238E27FC236}">
                          <a16:creationId xmlns:a16="http://schemas.microsoft.com/office/drawing/2014/main" id="{E9B26D49-A225-4A5F-B3CA-03844A6BC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7" name="等腰三角形 106">
                      <a:extLst>
                        <a:ext uri="{FF2B5EF4-FFF2-40B4-BE49-F238E27FC236}">
                          <a16:creationId xmlns:a16="http://schemas.microsoft.com/office/drawing/2014/main" id="{C6FD1E28-CE85-49B1-B1A9-6C1691C6E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" name="等腰三角形 107">
                      <a:extLst>
                        <a:ext uri="{FF2B5EF4-FFF2-40B4-BE49-F238E27FC236}">
                          <a16:creationId xmlns:a16="http://schemas.microsoft.com/office/drawing/2014/main" id="{B8BC1318-1462-4360-B482-2ACE4F9CB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BBEEA8AF-A699-4481-A77D-791C7C4A3AA3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103" name="等腰三角形 102">
                      <a:extLst>
                        <a:ext uri="{FF2B5EF4-FFF2-40B4-BE49-F238E27FC236}">
                          <a16:creationId xmlns:a16="http://schemas.microsoft.com/office/drawing/2014/main" id="{23012D6E-A799-4D24-B60D-B74D091F8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4" name="等腰三角形 103">
                      <a:extLst>
                        <a:ext uri="{FF2B5EF4-FFF2-40B4-BE49-F238E27FC236}">
                          <a16:creationId xmlns:a16="http://schemas.microsoft.com/office/drawing/2014/main" id="{5B091E82-6715-4278-B95C-D15822143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" name="等腰三角形 104">
                      <a:extLst>
                        <a:ext uri="{FF2B5EF4-FFF2-40B4-BE49-F238E27FC236}">
                          <a16:creationId xmlns:a16="http://schemas.microsoft.com/office/drawing/2014/main" id="{F808CE3D-47D5-4F92-BB05-F953BE24C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A7BEF745-30DD-4A7F-8DBD-C314C6B64C10}"/>
                  </a:ext>
                </a:extLst>
              </p:cNvPr>
              <p:cNvGrpSpPr/>
              <p:nvPr/>
            </p:nvGrpSpPr>
            <p:grpSpPr>
              <a:xfrm>
                <a:off x="2190033" y="2549283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FAFA147-EFAD-46FB-B8D9-271FBE3593E0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85" name="组合 84">
                    <a:extLst>
                      <a:ext uri="{FF2B5EF4-FFF2-40B4-BE49-F238E27FC236}">
                        <a16:creationId xmlns:a16="http://schemas.microsoft.com/office/drawing/2014/main" id="{6032AA5B-95E4-495D-BC71-F20DE3DBD485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94" name="等腰三角形 93">
                      <a:extLst>
                        <a:ext uri="{FF2B5EF4-FFF2-40B4-BE49-F238E27FC236}">
                          <a16:creationId xmlns:a16="http://schemas.microsoft.com/office/drawing/2014/main" id="{3FB75DA2-FD3A-42AA-B4DE-98A9249F7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5" name="等腰三角形 94">
                      <a:extLst>
                        <a:ext uri="{FF2B5EF4-FFF2-40B4-BE49-F238E27FC236}">
                          <a16:creationId xmlns:a16="http://schemas.microsoft.com/office/drawing/2014/main" id="{59E17C21-BD18-45B2-BACC-808972D7D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6" name="等腰三角形 95">
                      <a:extLst>
                        <a:ext uri="{FF2B5EF4-FFF2-40B4-BE49-F238E27FC236}">
                          <a16:creationId xmlns:a16="http://schemas.microsoft.com/office/drawing/2014/main" id="{E09A7005-45A7-42A8-8BFC-5B67D2BF0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6" name="组合 85">
                    <a:extLst>
                      <a:ext uri="{FF2B5EF4-FFF2-40B4-BE49-F238E27FC236}">
                        <a16:creationId xmlns:a16="http://schemas.microsoft.com/office/drawing/2014/main" id="{6ED161B3-F6F9-4454-80B2-13228596F294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91" name="等腰三角形 90">
                      <a:extLst>
                        <a:ext uri="{FF2B5EF4-FFF2-40B4-BE49-F238E27FC236}">
                          <a16:creationId xmlns:a16="http://schemas.microsoft.com/office/drawing/2014/main" id="{C514EA1C-D14C-4DBA-8AD6-A91CF010E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2" name="等腰三角形 91">
                      <a:extLst>
                        <a:ext uri="{FF2B5EF4-FFF2-40B4-BE49-F238E27FC236}">
                          <a16:creationId xmlns:a16="http://schemas.microsoft.com/office/drawing/2014/main" id="{34D7EDB6-29A3-4F90-9B0A-E24AC1D5A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3" name="等腰三角形 92">
                      <a:extLst>
                        <a:ext uri="{FF2B5EF4-FFF2-40B4-BE49-F238E27FC236}">
                          <a16:creationId xmlns:a16="http://schemas.microsoft.com/office/drawing/2014/main" id="{ABC21B90-95EE-4F25-85A8-2D99DD0AF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9CCCBED9-65EB-4FDF-B63F-110C904B363E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88" name="等腰三角形 87">
                      <a:extLst>
                        <a:ext uri="{FF2B5EF4-FFF2-40B4-BE49-F238E27FC236}">
                          <a16:creationId xmlns:a16="http://schemas.microsoft.com/office/drawing/2014/main" id="{4249677A-8950-4383-8CD4-9CDD9DDEE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" name="等腰三角形 88">
                      <a:extLst>
                        <a:ext uri="{FF2B5EF4-FFF2-40B4-BE49-F238E27FC236}">
                          <a16:creationId xmlns:a16="http://schemas.microsoft.com/office/drawing/2014/main" id="{C0CEB261-8253-4F4C-975C-418E1A87B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0" name="等腰三角形 89">
                      <a:extLst>
                        <a:ext uri="{FF2B5EF4-FFF2-40B4-BE49-F238E27FC236}">
                          <a16:creationId xmlns:a16="http://schemas.microsoft.com/office/drawing/2014/main" id="{2C4954B6-2661-4AED-9C23-918154113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19B04A42-0F6B-4C75-B8AA-B113E6023E5A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EF647F1C-29AA-4D48-828D-1E5B369FC4CD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82" name="等腰三角形 81">
                      <a:extLst>
                        <a:ext uri="{FF2B5EF4-FFF2-40B4-BE49-F238E27FC236}">
                          <a16:creationId xmlns:a16="http://schemas.microsoft.com/office/drawing/2014/main" id="{3004F02C-AEA1-4D83-936F-12B3D23A4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3" name="等腰三角形 82">
                      <a:extLst>
                        <a:ext uri="{FF2B5EF4-FFF2-40B4-BE49-F238E27FC236}">
                          <a16:creationId xmlns:a16="http://schemas.microsoft.com/office/drawing/2014/main" id="{D2AB301A-0AFD-4BDB-A12A-EF04FE2E6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4" name="等腰三角形 83">
                      <a:extLst>
                        <a:ext uri="{FF2B5EF4-FFF2-40B4-BE49-F238E27FC236}">
                          <a16:creationId xmlns:a16="http://schemas.microsoft.com/office/drawing/2014/main" id="{DCFD543E-1193-4C41-90BD-D728E0792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D5D405F2-4C07-4417-9FCF-05B09FEB8552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79" name="等腰三角形 78">
                      <a:extLst>
                        <a:ext uri="{FF2B5EF4-FFF2-40B4-BE49-F238E27FC236}">
                          <a16:creationId xmlns:a16="http://schemas.microsoft.com/office/drawing/2014/main" id="{F5ECFD5A-D602-40FE-A9EC-51DF3FC0E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0" name="等腰三角形 79">
                      <a:extLst>
                        <a:ext uri="{FF2B5EF4-FFF2-40B4-BE49-F238E27FC236}">
                          <a16:creationId xmlns:a16="http://schemas.microsoft.com/office/drawing/2014/main" id="{67AB4217-3D22-4383-8479-3E6224864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1" name="等腰三角形 80">
                      <a:extLst>
                        <a:ext uri="{FF2B5EF4-FFF2-40B4-BE49-F238E27FC236}">
                          <a16:creationId xmlns:a16="http://schemas.microsoft.com/office/drawing/2014/main" id="{8C130E27-E14F-49FB-814B-AF267FA6C3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882C3FA8-B480-4B80-B101-87F614E5B08B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76" name="等腰三角形 75">
                      <a:extLst>
                        <a:ext uri="{FF2B5EF4-FFF2-40B4-BE49-F238E27FC236}">
                          <a16:creationId xmlns:a16="http://schemas.microsoft.com/office/drawing/2014/main" id="{DFCE41B2-DFAE-4871-8FD5-0B0227733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" name="等腰三角形 76">
                      <a:extLst>
                        <a:ext uri="{FF2B5EF4-FFF2-40B4-BE49-F238E27FC236}">
                          <a16:creationId xmlns:a16="http://schemas.microsoft.com/office/drawing/2014/main" id="{9D4FDD55-916D-4A1E-8847-A6F54E9BA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8" name="等腰三角形 77">
                      <a:extLst>
                        <a:ext uri="{FF2B5EF4-FFF2-40B4-BE49-F238E27FC236}">
                          <a16:creationId xmlns:a16="http://schemas.microsoft.com/office/drawing/2014/main" id="{7EFC8F0A-67C3-4E6F-AA63-B86CC48C1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FC8F7164-0B0F-4BF5-A7DB-050E58477899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2A390DAC-B7CF-419B-B648-4049C79B45B2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70" name="等腰三角形 69">
                      <a:extLst>
                        <a:ext uri="{FF2B5EF4-FFF2-40B4-BE49-F238E27FC236}">
                          <a16:creationId xmlns:a16="http://schemas.microsoft.com/office/drawing/2014/main" id="{C51E781D-0BD1-4399-903A-DB8286F5D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1" name="等腰三角形 70">
                      <a:extLst>
                        <a:ext uri="{FF2B5EF4-FFF2-40B4-BE49-F238E27FC236}">
                          <a16:creationId xmlns:a16="http://schemas.microsoft.com/office/drawing/2014/main" id="{E2E27905-4DEA-41DB-A032-64122F736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2" name="等腰三角形 71">
                      <a:extLst>
                        <a:ext uri="{FF2B5EF4-FFF2-40B4-BE49-F238E27FC236}">
                          <a16:creationId xmlns:a16="http://schemas.microsoft.com/office/drawing/2014/main" id="{32BAF34E-AAE8-4CAB-BF01-D1BCCB74C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482C5953-2F80-4180-BAE3-827E6C23576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67" name="等腰三角形 66">
                      <a:extLst>
                        <a:ext uri="{FF2B5EF4-FFF2-40B4-BE49-F238E27FC236}">
                          <a16:creationId xmlns:a16="http://schemas.microsoft.com/office/drawing/2014/main" id="{1225A1B6-2907-41EB-8391-B8631094F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8" name="等腰三角形 67">
                      <a:extLst>
                        <a:ext uri="{FF2B5EF4-FFF2-40B4-BE49-F238E27FC236}">
                          <a16:creationId xmlns:a16="http://schemas.microsoft.com/office/drawing/2014/main" id="{6A61D0AD-A1D0-4D3F-81C2-929626433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9" name="等腰三角形 68">
                      <a:extLst>
                        <a:ext uri="{FF2B5EF4-FFF2-40B4-BE49-F238E27FC236}">
                          <a16:creationId xmlns:a16="http://schemas.microsoft.com/office/drawing/2014/main" id="{42CF76DF-D864-4E44-BF3E-323BFC2A0F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36DED118-1B1C-455A-A41B-E9C884A54059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64" name="等腰三角形 63">
                      <a:extLst>
                        <a:ext uri="{FF2B5EF4-FFF2-40B4-BE49-F238E27FC236}">
                          <a16:creationId xmlns:a16="http://schemas.microsoft.com/office/drawing/2014/main" id="{6F3441E9-5B7F-4DDE-ABC3-5E96C7A35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5" name="等腰三角形 64">
                      <a:extLst>
                        <a:ext uri="{FF2B5EF4-FFF2-40B4-BE49-F238E27FC236}">
                          <a16:creationId xmlns:a16="http://schemas.microsoft.com/office/drawing/2014/main" id="{AD14CC18-23F4-490D-BDE6-0300CF99A9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" name="等腰三角形 65">
                      <a:extLst>
                        <a:ext uri="{FF2B5EF4-FFF2-40B4-BE49-F238E27FC236}">
                          <a16:creationId xmlns:a16="http://schemas.microsoft.com/office/drawing/2014/main" id="{C9612087-95AB-4CC4-A4AD-C976AB938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EF6A2A1-1F5B-47F6-91D4-F9880BBC73E8}"/>
                  </a:ext>
                </a:extLst>
              </p:cNvPr>
              <p:cNvGrpSpPr/>
              <p:nvPr/>
            </p:nvGrpSpPr>
            <p:grpSpPr>
              <a:xfrm>
                <a:off x="2823212" y="3940839"/>
                <a:ext cx="1968166" cy="1391554"/>
                <a:chOff x="855044" y="2676034"/>
                <a:chExt cx="3757063" cy="2656359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249BC29F-ADB7-49DE-BD8B-58C544785DA1}"/>
                    </a:ext>
                  </a:extLst>
                </p:cNvPr>
                <p:cNvGrpSpPr/>
                <p:nvPr/>
              </p:nvGrpSpPr>
              <p:grpSpPr>
                <a:xfrm>
                  <a:off x="855044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BEA28E56-DABA-49B9-AF9F-4B0AAFF4A3E2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55" name="等腰三角形 54">
                      <a:extLst>
                        <a:ext uri="{FF2B5EF4-FFF2-40B4-BE49-F238E27FC236}">
                          <a16:creationId xmlns:a16="http://schemas.microsoft.com/office/drawing/2014/main" id="{00876981-B5E0-4376-B072-5A577D558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6" name="等腰三角形 55">
                      <a:extLst>
                        <a:ext uri="{FF2B5EF4-FFF2-40B4-BE49-F238E27FC236}">
                          <a16:creationId xmlns:a16="http://schemas.microsoft.com/office/drawing/2014/main" id="{FF86D27F-7A58-473D-9BFE-DC97FDF4D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7" name="等腰三角形 56">
                      <a:extLst>
                        <a:ext uri="{FF2B5EF4-FFF2-40B4-BE49-F238E27FC236}">
                          <a16:creationId xmlns:a16="http://schemas.microsoft.com/office/drawing/2014/main" id="{58C003C1-E310-46E7-9E26-B82460AE0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2BD9798B-0215-4C07-A947-3CC3B4E71CE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52" name="等腰三角形 51">
                      <a:extLst>
                        <a:ext uri="{FF2B5EF4-FFF2-40B4-BE49-F238E27FC236}">
                          <a16:creationId xmlns:a16="http://schemas.microsoft.com/office/drawing/2014/main" id="{C2FCC753-A015-4866-97EF-F37905679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3" name="等腰三角形 52">
                      <a:extLst>
                        <a:ext uri="{FF2B5EF4-FFF2-40B4-BE49-F238E27FC236}">
                          <a16:creationId xmlns:a16="http://schemas.microsoft.com/office/drawing/2014/main" id="{D2F30CBC-17A1-4620-BBAD-AD22702D4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" name="等腰三角形 53">
                      <a:extLst>
                        <a:ext uri="{FF2B5EF4-FFF2-40B4-BE49-F238E27FC236}">
                          <a16:creationId xmlns:a16="http://schemas.microsoft.com/office/drawing/2014/main" id="{D92E4CD7-95D1-4E80-9C45-C9FE9D80F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59DA3C91-96D5-4967-ADEB-2129AFB3E769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49" name="等腰三角形 48">
                      <a:extLst>
                        <a:ext uri="{FF2B5EF4-FFF2-40B4-BE49-F238E27FC236}">
                          <a16:creationId xmlns:a16="http://schemas.microsoft.com/office/drawing/2014/main" id="{5FDE4DEE-BBA6-4DE2-B65C-05512D516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" name="等腰三角形 49">
                      <a:extLst>
                        <a:ext uri="{FF2B5EF4-FFF2-40B4-BE49-F238E27FC236}">
                          <a16:creationId xmlns:a16="http://schemas.microsoft.com/office/drawing/2014/main" id="{FA1217BB-33CC-43BA-8992-67416E5E2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1" name="等腰三角形 50">
                      <a:extLst>
                        <a:ext uri="{FF2B5EF4-FFF2-40B4-BE49-F238E27FC236}">
                          <a16:creationId xmlns:a16="http://schemas.microsoft.com/office/drawing/2014/main" id="{56091AA3-1F7C-48EB-AEEE-87BFD99E7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98FCD08E-430E-4E9F-A7AF-771B3EA16E91}"/>
                    </a:ext>
                  </a:extLst>
                </p:cNvPr>
                <p:cNvGrpSpPr/>
                <p:nvPr/>
              </p:nvGrpSpPr>
              <p:grpSpPr>
                <a:xfrm>
                  <a:off x="2129234" y="267603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F985B4BC-E949-44E1-A3E3-032FBB72CB7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43" name="等腰三角形 42">
                      <a:extLst>
                        <a:ext uri="{FF2B5EF4-FFF2-40B4-BE49-F238E27FC236}">
                          <a16:creationId xmlns:a16="http://schemas.microsoft.com/office/drawing/2014/main" id="{DE06BAC5-BC53-42B0-B0C5-DC79830A1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4" name="等腰三角形 43">
                      <a:extLst>
                        <a:ext uri="{FF2B5EF4-FFF2-40B4-BE49-F238E27FC236}">
                          <a16:creationId xmlns:a16="http://schemas.microsoft.com/office/drawing/2014/main" id="{13FAC7E3-DD36-4A7F-B5BA-BC75E64BB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5" name="等腰三角形 44">
                      <a:extLst>
                        <a:ext uri="{FF2B5EF4-FFF2-40B4-BE49-F238E27FC236}">
                          <a16:creationId xmlns:a16="http://schemas.microsoft.com/office/drawing/2014/main" id="{5C36768F-6C21-461A-A539-56447C32E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4A17B67D-9C69-4B65-AD29-ED76D9776A3A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40" name="等腰三角形 39">
                      <a:extLst>
                        <a:ext uri="{FF2B5EF4-FFF2-40B4-BE49-F238E27FC236}">
                          <a16:creationId xmlns:a16="http://schemas.microsoft.com/office/drawing/2014/main" id="{96791D22-C14B-4C80-B44D-CBC2D53C5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1" name="等腰三角形 40">
                      <a:extLst>
                        <a:ext uri="{FF2B5EF4-FFF2-40B4-BE49-F238E27FC236}">
                          <a16:creationId xmlns:a16="http://schemas.microsoft.com/office/drawing/2014/main" id="{1C71DD6A-BCB1-4448-B979-AD0B45174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" name="等腰三角形 41">
                      <a:extLst>
                        <a:ext uri="{FF2B5EF4-FFF2-40B4-BE49-F238E27FC236}">
                          <a16:creationId xmlns:a16="http://schemas.microsoft.com/office/drawing/2014/main" id="{84191123-A2FA-4FB3-BC6D-7D6573B08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54BCEC9-8667-434B-9BAC-695F61ED416B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7" name="等腰三角形 36">
                      <a:extLst>
                        <a:ext uri="{FF2B5EF4-FFF2-40B4-BE49-F238E27FC236}">
                          <a16:creationId xmlns:a16="http://schemas.microsoft.com/office/drawing/2014/main" id="{964BBF0E-5E92-402C-AEAF-9E9CFE12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" name="等腰三角形 37">
                      <a:extLst>
                        <a:ext uri="{FF2B5EF4-FFF2-40B4-BE49-F238E27FC236}">
                          <a16:creationId xmlns:a16="http://schemas.microsoft.com/office/drawing/2014/main" id="{9E150B08-A311-4300-8B41-6593CEFB2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9" name="等腰三角形 38">
                      <a:extLst>
                        <a:ext uri="{FF2B5EF4-FFF2-40B4-BE49-F238E27FC236}">
                          <a16:creationId xmlns:a16="http://schemas.microsoft.com/office/drawing/2014/main" id="{E2F52AE7-CD9A-471D-95EE-13D2DD816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D12EF9D8-AAB0-4F81-A0CB-81B27F85FEF4}"/>
                    </a:ext>
                  </a:extLst>
                </p:cNvPr>
                <p:cNvGrpSpPr/>
                <p:nvPr/>
              </p:nvGrpSpPr>
              <p:grpSpPr>
                <a:xfrm>
                  <a:off x="2733576" y="4004214"/>
                  <a:ext cx="1878531" cy="1328179"/>
                  <a:chOff x="855044" y="2560318"/>
                  <a:chExt cx="3920728" cy="2772076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A43FCCF9-E4F0-45F3-81F2-2CFBED2D0C7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44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31" name="等腰三角形 30">
                      <a:extLst>
                        <a:ext uri="{FF2B5EF4-FFF2-40B4-BE49-F238E27FC236}">
                          <a16:creationId xmlns:a16="http://schemas.microsoft.com/office/drawing/2014/main" id="{FB578F6B-9AE0-4C8F-B39E-0819472C9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" name="等腰三角形 31">
                      <a:extLst>
                        <a:ext uri="{FF2B5EF4-FFF2-40B4-BE49-F238E27FC236}">
                          <a16:creationId xmlns:a16="http://schemas.microsoft.com/office/drawing/2014/main" id="{81790F86-C02E-4990-8A0F-04910F14D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" name="等腰三角形 32">
                      <a:extLst>
                        <a:ext uri="{FF2B5EF4-FFF2-40B4-BE49-F238E27FC236}">
                          <a16:creationId xmlns:a16="http://schemas.microsoft.com/office/drawing/2014/main" id="{58F9B726-41D0-4C7D-BC54-B8F83F8F2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0DF4AF93-C71E-4CDC-B4D8-F80F1EB2A51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0" y="2560318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8" name="等腰三角形 27">
                      <a:extLst>
                        <a:ext uri="{FF2B5EF4-FFF2-40B4-BE49-F238E27FC236}">
                          <a16:creationId xmlns:a16="http://schemas.microsoft.com/office/drawing/2014/main" id="{98C0E4ED-DF5A-44F5-844C-993F5A7A6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" name="等腰三角形 28">
                      <a:extLst>
                        <a:ext uri="{FF2B5EF4-FFF2-40B4-BE49-F238E27FC236}">
                          <a16:creationId xmlns:a16="http://schemas.microsoft.com/office/drawing/2014/main" id="{C3E38104-AC2F-4F28-9BCD-8B01BD13B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" name="等腰三角形 29">
                      <a:extLst>
                        <a:ext uri="{FF2B5EF4-FFF2-40B4-BE49-F238E27FC236}">
                          <a16:creationId xmlns:a16="http://schemas.microsoft.com/office/drawing/2014/main" id="{806893CE-ADD6-4A11-B0BA-0D794CBB5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FB4D780-9A5E-4B27-B16F-F8BE98035BA6}"/>
                      </a:ext>
                    </a:extLst>
                  </p:cNvPr>
                  <p:cNvGrpSpPr/>
                  <p:nvPr/>
                </p:nvGrpSpPr>
                <p:grpSpPr>
                  <a:xfrm>
                    <a:off x="2815408" y="3946356"/>
                    <a:ext cx="1960364" cy="1386038"/>
                    <a:chOff x="1499937" y="4109986"/>
                    <a:chExt cx="1960364" cy="1386038"/>
                  </a:xfrm>
                </p:grpSpPr>
                <p:sp>
                  <p:nvSpPr>
                    <p:cNvPr id="25" name="等腰三角形 24">
                      <a:extLst>
                        <a:ext uri="{FF2B5EF4-FFF2-40B4-BE49-F238E27FC236}">
                          <a16:creationId xmlns:a16="http://schemas.microsoft.com/office/drawing/2014/main" id="{A11B2371-362B-4596-84C8-FDB3A0447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937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" name="等腰三角形 25">
                      <a:extLst>
                        <a:ext uri="{FF2B5EF4-FFF2-40B4-BE49-F238E27FC236}">
                          <a16:creationId xmlns:a16="http://schemas.microsoft.com/office/drawing/2014/main" id="{0395C45C-EA57-4528-A1AB-A44916EC1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4785" y="410998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" name="等腰三角形 26">
                      <a:extLst>
                        <a:ext uri="{FF2B5EF4-FFF2-40B4-BE49-F238E27FC236}">
                          <a16:creationId xmlns:a16="http://schemas.microsoft.com/office/drawing/2014/main" id="{0ACA7709-349B-4120-B003-A01202D8D0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0119" y="480300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6525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047C7-4CF6-71D8-6979-D410B6E3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0A8D4C-04E6-E3E2-3627-94A2DB24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367" name="群組 366">
            <a:extLst>
              <a:ext uri="{FF2B5EF4-FFF2-40B4-BE49-F238E27FC236}">
                <a16:creationId xmlns:a16="http://schemas.microsoft.com/office/drawing/2014/main" id="{B83FB850-8455-4588-8B4E-B272D2FC7FE8}"/>
              </a:ext>
            </a:extLst>
          </p:cNvPr>
          <p:cNvGrpSpPr/>
          <p:nvPr/>
        </p:nvGrpSpPr>
        <p:grpSpPr>
          <a:xfrm>
            <a:off x="7284513" y="4286210"/>
            <a:ext cx="1640827" cy="1160117"/>
            <a:chOff x="7542930" y="2982053"/>
            <a:chExt cx="3401032" cy="2404639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0CFC69A-45B9-B5A9-F98A-0E66D355CCD4}"/>
                </a:ext>
              </a:extLst>
            </p:cNvPr>
            <p:cNvGrpSpPr/>
            <p:nvPr/>
          </p:nvGrpSpPr>
          <p:grpSpPr>
            <a:xfrm>
              <a:off x="7542930" y="4184373"/>
              <a:ext cx="1700516" cy="1202319"/>
              <a:chOff x="7542930" y="2658877"/>
              <a:chExt cx="3858124" cy="272781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A85C24F4-29DC-6CEE-07AB-92641B59A230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AE57B028-42E5-3BD1-20B2-63FE47180F3B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13" name="群組 112">
                    <a:extLst>
                      <a:ext uri="{FF2B5EF4-FFF2-40B4-BE49-F238E27FC236}">
                        <a16:creationId xmlns:a16="http://schemas.microsoft.com/office/drawing/2014/main" id="{15C95186-C51B-568D-BE1B-9EA21A07245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22" name="等腰三角形 121">
                      <a:extLst>
                        <a:ext uri="{FF2B5EF4-FFF2-40B4-BE49-F238E27FC236}">
                          <a16:creationId xmlns:a16="http://schemas.microsoft.com/office/drawing/2014/main" id="{D4FD0C29-F530-9FE6-7DBD-EBC3D03EC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3" name="等腰三角形 122">
                      <a:extLst>
                        <a:ext uri="{FF2B5EF4-FFF2-40B4-BE49-F238E27FC236}">
                          <a16:creationId xmlns:a16="http://schemas.microsoft.com/office/drawing/2014/main" id="{113D7589-1E33-4568-DC5A-50DA698BF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4" name="等腰三角形 123">
                      <a:extLst>
                        <a:ext uri="{FF2B5EF4-FFF2-40B4-BE49-F238E27FC236}">
                          <a16:creationId xmlns:a16="http://schemas.microsoft.com/office/drawing/2014/main" id="{23EFA8CD-203F-6BC3-AD3E-916279E47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14" name="群組 113">
                    <a:extLst>
                      <a:ext uri="{FF2B5EF4-FFF2-40B4-BE49-F238E27FC236}">
                        <a16:creationId xmlns:a16="http://schemas.microsoft.com/office/drawing/2014/main" id="{1417E577-A266-9E81-9EEA-F92F6794DA97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19" name="等腰三角形 118">
                      <a:extLst>
                        <a:ext uri="{FF2B5EF4-FFF2-40B4-BE49-F238E27FC236}">
                          <a16:creationId xmlns:a16="http://schemas.microsoft.com/office/drawing/2014/main" id="{92B64217-718E-03CF-E906-0F91C8AFB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0" name="等腰三角形 119">
                      <a:extLst>
                        <a:ext uri="{FF2B5EF4-FFF2-40B4-BE49-F238E27FC236}">
                          <a16:creationId xmlns:a16="http://schemas.microsoft.com/office/drawing/2014/main" id="{F57674ED-0E34-BB8A-A371-3AF0C309B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21" name="等腰三角形 120">
                      <a:extLst>
                        <a:ext uri="{FF2B5EF4-FFF2-40B4-BE49-F238E27FC236}">
                          <a16:creationId xmlns:a16="http://schemas.microsoft.com/office/drawing/2014/main" id="{6DB5C0DA-29E5-688D-5FF3-77D30EF16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15" name="群組 114">
                    <a:extLst>
                      <a:ext uri="{FF2B5EF4-FFF2-40B4-BE49-F238E27FC236}">
                        <a16:creationId xmlns:a16="http://schemas.microsoft.com/office/drawing/2014/main" id="{9DA913D3-3CCF-4024-D754-8E62086CA4F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16" name="等腰三角形 115">
                      <a:extLst>
                        <a:ext uri="{FF2B5EF4-FFF2-40B4-BE49-F238E27FC236}">
                          <a16:creationId xmlns:a16="http://schemas.microsoft.com/office/drawing/2014/main" id="{8E80CC21-9F9F-C376-F9A4-B029A859C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7" name="等腰三角形 116">
                      <a:extLst>
                        <a:ext uri="{FF2B5EF4-FFF2-40B4-BE49-F238E27FC236}">
                          <a16:creationId xmlns:a16="http://schemas.microsoft.com/office/drawing/2014/main" id="{59BE8E6B-A1ED-4D8D-3811-DA44E1D06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8" name="等腰三角形 117">
                      <a:extLst>
                        <a:ext uri="{FF2B5EF4-FFF2-40B4-BE49-F238E27FC236}">
                          <a16:creationId xmlns:a16="http://schemas.microsoft.com/office/drawing/2014/main" id="{0945CACA-E6A5-2B89-2B0A-CBF3110C3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7" name="群組 86">
                  <a:extLst>
                    <a:ext uri="{FF2B5EF4-FFF2-40B4-BE49-F238E27FC236}">
                      <a16:creationId xmlns:a16="http://schemas.microsoft.com/office/drawing/2014/main" id="{BBAB30A4-EE2E-9087-EF56-3B6A07E81DE0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1" name="群組 100">
                    <a:extLst>
                      <a:ext uri="{FF2B5EF4-FFF2-40B4-BE49-F238E27FC236}">
                        <a16:creationId xmlns:a16="http://schemas.microsoft.com/office/drawing/2014/main" id="{E6D7F6DC-0BC4-73AA-09F6-67BA751A07C8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10" name="等腰三角形 109">
                      <a:extLst>
                        <a:ext uri="{FF2B5EF4-FFF2-40B4-BE49-F238E27FC236}">
                          <a16:creationId xmlns:a16="http://schemas.microsoft.com/office/drawing/2014/main" id="{3159C7A8-3C1C-01B8-AD84-68948E27F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1" name="等腰三角形 110">
                      <a:extLst>
                        <a:ext uri="{FF2B5EF4-FFF2-40B4-BE49-F238E27FC236}">
                          <a16:creationId xmlns:a16="http://schemas.microsoft.com/office/drawing/2014/main" id="{D5C406E0-8423-0275-4283-9B303F942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12" name="等腰三角形 111">
                      <a:extLst>
                        <a:ext uri="{FF2B5EF4-FFF2-40B4-BE49-F238E27FC236}">
                          <a16:creationId xmlns:a16="http://schemas.microsoft.com/office/drawing/2014/main" id="{9FF65056-9D59-FB66-2727-F3DCD9276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2" name="群組 101">
                    <a:extLst>
                      <a:ext uri="{FF2B5EF4-FFF2-40B4-BE49-F238E27FC236}">
                        <a16:creationId xmlns:a16="http://schemas.microsoft.com/office/drawing/2014/main" id="{BAC59DD4-72E9-813D-C2F6-5194347D8C97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7" name="等腰三角形 106">
                      <a:extLst>
                        <a:ext uri="{FF2B5EF4-FFF2-40B4-BE49-F238E27FC236}">
                          <a16:creationId xmlns:a16="http://schemas.microsoft.com/office/drawing/2014/main" id="{2E2550F2-E480-35DD-230B-91DD545F9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" name="等腰三角形 107">
                      <a:extLst>
                        <a:ext uri="{FF2B5EF4-FFF2-40B4-BE49-F238E27FC236}">
                          <a16:creationId xmlns:a16="http://schemas.microsoft.com/office/drawing/2014/main" id="{D3A7D4EC-E7A1-2A3C-D7CA-2CADF8240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9" name="等腰三角形 108">
                      <a:extLst>
                        <a:ext uri="{FF2B5EF4-FFF2-40B4-BE49-F238E27FC236}">
                          <a16:creationId xmlns:a16="http://schemas.microsoft.com/office/drawing/2014/main" id="{E624BF2B-3BFF-00B8-0BE7-616688303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9552607D-E518-E178-45AF-AFA16878CAB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4" name="等腰三角形 103">
                      <a:extLst>
                        <a:ext uri="{FF2B5EF4-FFF2-40B4-BE49-F238E27FC236}">
                          <a16:creationId xmlns:a16="http://schemas.microsoft.com/office/drawing/2014/main" id="{0082AC92-3262-51B1-92DE-4E3E2EEA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" name="等腰三角形 104">
                      <a:extLst>
                        <a:ext uri="{FF2B5EF4-FFF2-40B4-BE49-F238E27FC236}">
                          <a16:creationId xmlns:a16="http://schemas.microsoft.com/office/drawing/2014/main" id="{15A0C2DB-0F80-2947-C2A4-37ABC175B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6" name="等腰三角形 105">
                      <a:extLst>
                        <a:ext uri="{FF2B5EF4-FFF2-40B4-BE49-F238E27FC236}">
                          <a16:creationId xmlns:a16="http://schemas.microsoft.com/office/drawing/2014/main" id="{AF08FD3E-C932-37C8-C0E6-ACC3A7481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95F65211-E2D3-0ACD-9212-F5F9EF174A4A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88EE14E-6350-64FB-9FA1-D7AA665EE01D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8" name="等腰三角形 97">
                      <a:extLst>
                        <a:ext uri="{FF2B5EF4-FFF2-40B4-BE49-F238E27FC236}">
                          <a16:creationId xmlns:a16="http://schemas.microsoft.com/office/drawing/2014/main" id="{F3C03E69-AB19-6378-B2FB-4BB6C1017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9" name="等腰三角形 98">
                      <a:extLst>
                        <a:ext uri="{FF2B5EF4-FFF2-40B4-BE49-F238E27FC236}">
                          <a16:creationId xmlns:a16="http://schemas.microsoft.com/office/drawing/2014/main" id="{5A6F341E-685F-B507-38A6-A6FEE25BC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0" name="等腰三角形 99">
                      <a:extLst>
                        <a:ext uri="{FF2B5EF4-FFF2-40B4-BE49-F238E27FC236}">
                          <a16:creationId xmlns:a16="http://schemas.microsoft.com/office/drawing/2014/main" id="{692BB113-FCF1-14E9-5BD8-4E9A858B2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EA8AF0E8-9061-11F7-8859-169D4BC36921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5" name="等腰三角形 94">
                      <a:extLst>
                        <a:ext uri="{FF2B5EF4-FFF2-40B4-BE49-F238E27FC236}">
                          <a16:creationId xmlns:a16="http://schemas.microsoft.com/office/drawing/2014/main" id="{40D35820-0A9B-7C68-B91C-00D44CBF8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6" name="等腰三角形 95">
                      <a:extLst>
                        <a:ext uri="{FF2B5EF4-FFF2-40B4-BE49-F238E27FC236}">
                          <a16:creationId xmlns:a16="http://schemas.microsoft.com/office/drawing/2014/main" id="{8C3E0635-F4C1-7BF4-61B6-00028C453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7" name="等腰三角形 96">
                      <a:extLst>
                        <a:ext uri="{FF2B5EF4-FFF2-40B4-BE49-F238E27FC236}">
                          <a16:creationId xmlns:a16="http://schemas.microsoft.com/office/drawing/2014/main" id="{41D03144-B002-B189-58A9-7AA0B6941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ECBBF2D5-CF74-EE1A-657C-CDB93068700E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2" name="等腰三角形 91">
                      <a:extLst>
                        <a:ext uri="{FF2B5EF4-FFF2-40B4-BE49-F238E27FC236}">
                          <a16:creationId xmlns:a16="http://schemas.microsoft.com/office/drawing/2014/main" id="{99075236-C5B8-2923-DF72-E81D9CDBC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3" name="等腰三角形 92">
                      <a:extLst>
                        <a:ext uri="{FF2B5EF4-FFF2-40B4-BE49-F238E27FC236}">
                          <a16:creationId xmlns:a16="http://schemas.microsoft.com/office/drawing/2014/main" id="{322A1671-EB0F-424D-69C6-27F965B9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4" name="等腰三角形 93">
                      <a:extLst>
                        <a:ext uri="{FF2B5EF4-FFF2-40B4-BE49-F238E27FC236}">
                          <a16:creationId xmlns:a16="http://schemas.microsoft.com/office/drawing/2014/main" id="{ABF504AF-E2E6-2C09-6B66-96A2B86D9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A8BACDFE-0CA4-0D10-3C7D-43A77A2AC000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18DFB03C-DE4B-216F-4FE8-692A267C1A39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4" name="群組 73">
                    <a:extLst>
                      <a:ext uri="{FF2B5EF4-FFF2-40B4-BE49-F238E27FC236}">
                        <a16:creationId xmlns:a16="http://schemas.microsoft.com/office/drawing/2014/main" id="{2AA84D46-A558-D194-5444-A91C35E0248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3" name="等腰三角形 82">
                      <a:extLst>
                        <a:ext uri="{FF2B5EF4-FFF2-40B4-BE49-F238E27FC236}">
                          <a16:creationId xmlns:a16="http://schemas.microsoft.com/office/drawing/2014/main" id="{42FB0C13-01BF-79B1-F8ED-3193F1378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4" name="等腰三角形 83">
                      <a:extLst>
                        <a:ext uri="{FF2B5EF4-FFF2-40B4-BE49-F238E27FC236}">
                          <a16:creationId xmlns:a16="http://schemas.microsoft.com/office/drawing/2014/main" id="{7E3C0A2E-036C-8A96-4C22-5865776C5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5" name="等腰三角形 84">
                      <a:extLst>
                        <a:ext uri="{FF2B5EF4-FFF2-40B4-BE49-F238E27FC236}">
                          <a16:creationId xmlns:a16="http://schemas.microsoft.com/office/drawing/2014/main" id="{74FF0206-60D5-463A-43CB-A7783E0FD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5" name="群組 74">
                    <a:extLst>
                      <a:ext uri="{FF2B5EF4-FFF2-40B4-BE49-F238E27FC236}">
                        <a16:creationId xmlns:a16="http://schemas.microsoft.com/office/drawing/2014/main" id="{B1D45BD4-9EC7-0CDF-4783-2F3B19E839F4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0" name="等腰三角形 79">
                      <a:extLst>
                        <a:ext uri="{FF2B5EF4-FFF2-40B4-BE49-F238E27FC236}">
                          <a16:creationId xmlns:a16="http://schemas.microsoft.com/office/drawing/2014/main" id="{DC874AC3-4757-968C-A112-33D5114FC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1" name="等腰三角形 80">
                      <a:extLst>
                        <a:ext uri="{FF2B5EF4-FFF2-40B4-BE49-F238E27FC236}">
                          <a16:creationId xmlns:a16="http://schemas.microsoft.com/office/drawing/2014/main" id="{2F3012DB-DB6B-3117-D324-9481DEA8B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2" name="等腰三角形 81">
                      <a:extLst>
                        <a:ext uri="{FF2B5EF4-FFF2-40B4-BE49-F238E27FC236}">
                          <a16:creationId xmlns:a16="http://schemas.microsoft.com/office/drawing/2014/main" id="{27B11F08-70CB-8D27-DAF8-E5B733B9E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6" name="群組 75">
                    <a:extLst>
                      <a:ext uri="{FF2B5EF4-FFF2-40B4-BE49-F238E27FC236}">
                        <a16:creationId xmlns:a16="http://schemas.microsoft.com/office/drawing/2014/main" id="{7840C2A7-4A02-671B-44C9-D57063854EE7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7" name="等腰三角形 76">
                      <a:extLst>
                        <a:ext uri="{FF2B5EF4-FFF2-40B4-BE49-F238E27FC236}">
                          <a16:creationId xmlns:a16="http://schemas.microsoft.com/office/drawing/2014/main" id="{C27ACB0A-E262-B12D-2D77-58C1EA6CA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8" name="等腰三角形 77">
                      <a:extLst>
                        <a:ext uri="{FF2B5EF4-FFF2-40B4-BE49-F238E27FC236}">
                          <a16:creationId xmlns:a16="http://schemas.microsoft.com/office/drawing/2014/main" id="{278A97FF-15C9-7ACC-C185-4257DF359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9" name="等腰三角形 78">
                      <a:extLst>
                        <a:ext uri="{FF2B5EF4-FFF2-40B4-BE49-F238E27FC236}">
                          <a16:creationId xmlns:a16="http://schemas.microsoft.com/office/drawing/2014/main" id="{8E7C1EDD-7F21-7F81-B88A-003F4094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8" name="群組 47">
                  <a:extLst>
                    <a:ext uri="{FF2B5EF4-FFF2-40B4-BE49-F238E27FC236}">
                      <a16:creationId xmlns:a16="http://schemas.microsoft.com/office/drawing/2014/main" id="{0FF33873-94AA-B1F8-6AF3-06A48D03D349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2" name="群組 61">
                    <a:extLst>
                      <a:ext uri="{FF2B5EF4-FFF2-40B4-BE49-F238E27FC236}">
                        <a16:creationId xmlns:a16="http://schemas.microsoft.com/office/drawing/2014/main" id="{A60FDE5D-9FFE-7C55-5210-B2E18BAA16CD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1" name="等腰三角形 70">
                      <a:extLst>
                        <a:ext uri="{FF2B5EF4-FFF2-40B4-BE49-F238E27FC236}">
                          <a16:creationId xmlns:a16="http://schemas.microsoft.com/office/drawing/2014/main" id="{FF44B88C-851C-4109-582D-0B8D49198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2" name="等腰三角形 71">
                      <a:extLst>
                        <a:ext uri="{FF2B5EF4-FFF2-40B4-BE49-F238E27FC236}">
                          <a16:creationId xmlns:a16="http://schemas.microsoft.com/office/drawing/2014/main" id="{3319C11B-7693-463D-2D30-2B5F17201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3" name="等腰三角形 72">
                      <a:extLst>
                        <a:ext uri="{FF2B5EF4-FFF2-40B4-BE49-F238E27FC236}">
                          <a16:creationId xmlns:a16="http://schemas.microsoft.com/office/drawing/2014/main" id="{9AC95382-D781-B7B8-847C-FC392F0A8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3" name="群組 62">
                    <a:extLst>
                      <a:ext uri="{FF2B5EF4-FFF2-40B4-BE49-F238E27FC236}">
                        <a16:creationId xmlns:a16="http://schemas.microsoft.com/office/drawing/2014/main" id="{66D521FD-C4B8-60AE-C947-3801ED5DC9A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8" name="等腰三角形 67">
                      <a:extLst>
                        <a:ext uri="{FF2B5EF4-FFF2-40B4-BE49-F238E27FC236}">
                          <a16:creationId xmlns:a16="http://schemas.microsoft.com/office/drawing/2014/main" id="{128979A6-67DB-4834-695A-60EA5237E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9" name="等腰三角形 68">
                      <a:extLst>
                        <a:ext uri="{FF2B5EF4-FFF2-40B4-BE49-F238E27FC236}">
                          <a16:creationId xmlns:a16="http://schemas.microsoft.com/office/drawing/2014/main" id="{E2F7345A-7475-8505-260A-BF8D55C66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0" name="等腰三角形 69">
                      <a:extLst>
                        <a:ext uri="{FF2B5EF4-FFF2-40B4-BE49-F238E27FC236}">
                          <a16:creationId xmlns:a16="http://schemas.microsoft.com/office/drawing/2014/main" id="{EFCF3B53-703F-7616-7C92-987F4900F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4" name="群組 63">
                    <a:extLst>
                      <a:ext uri="{FF2B5EF4-FFF2-40B4-BE49-F238E27FC236}">
                        <a16:creationId xmlns:a16="http://schemas.microsoft.com/office/drawing/2014/main" id="{3896F3D8-C3BC-0B62-2879-16A2CB8DCA29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5" name="等腰三角形 64">
                      <a:extLst>
                        <a:ext uri="{FF2B5EF4-FFF2-40B4-BE49-F238E27FC236}">
                          <a16:creationId xmlns:a16="http://schemas.microsoft.com/office/drawing/2014/main" id="{31798953-4050-48FC-B23A-4FFF88D7A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" name="等腰三角形 65">
                      <a:extLst>
                        <a:ext uri="{FF2B5EF4-FFF2-40B4-BE49-F238E27FC236}">
                          <a16:creationId xmlns:a16="http://schemas.microsoft.com/office/drawing/2014/main" id="{6AC1E2B3-FB42-C2B3-6E50-1DD02E225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7" name="等腰三角形 66">
                      <a:extLst>
                        <a:ext uri="{FF2B5EF4-FFF2-40B4-BE49-F238E27FC236}">
                          <a16:creationId xmlns:a16="http://schemas.microsoft.com/office/drawing/2014/main" id="{06B1C3EF-335B-3926-39EB-52051336B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481A130A-1B89-607F-1967-BC0E1864DECE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0" name="群組 49">
                    <a:extLst>
                      <a:ext uri="{FF2B5EF4-FFF2-40B4-BE49-F238E27FC236}">
                        <a16:creationId xmlns:a16="http://schemas.microsoft.com/office/drawing/2014/main" id="{A643BB75-109B-66FF-DF6C-33DCEB7F55BD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9" name="等腰三角形 58">
                      <a:extLst>
                        <a:ext uri="{FF2B5EF4-FFF2-40B4-BE49-F238E27FC236}">
                          <a16:creationId xmlns:a16="http://schemas.microsoft.com/office/drawing/2014/main" id="{640DBAF2-84BB-A150-62E6-14815BD45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0" name="等腰三角形 59">
                      <a:extLst>
                        <a:ext uri="{FF2B5EF4-FFF2-40B4-BE49-F238E27FC236}">
                          <a16:creationId xmlns:a16="http://schemas.microsoft.com/office/drawing/2014/main" id="{551507B1-0E00-2092-78AA-A9C6C1639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1" name="等腰三角形 60">
                      <a:extLst>
                        <a:ext uri="{FF2B5EF4-FFF2-40B4-BE49-F238E27FC236}">
                          <a16:creationId xmlns:a16="http://schemas.microsoft.com/office/drawing/2014/main" id="{00A64201-0CF9-1548-C278-5AE07DD5B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CA3CB99A-8147-F213-FB69-187EEE8EF13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6" name="等腰三角形 55">
                      <a:extLst>
                        <a:ext uri="{FF2B5EF4-FFF2-40B4-BE49-F238E27FC236}">
                          <a16:creationId xmlns:a16="http://schemas.microsoft.com/office/drawing/2014/main" id="{B2145B64-CEC4-518A-00A0-F84A8163B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7" name="等腰三角形 56">
                      <a:extLst>
                        <a:ext uri="{FF2B5EF4-FFF2-40B4-BE49-F238E27FC236}">
                          <a16:creationId xmlns:a16="http://schemas.microsoft.com/office/drawing/2014/main" id="{E435B619-9846-4B7A-2684-BB3AD1656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8" name="等腰三角形 57">
                      <a:extLst>
                        <a:ext uri="{FF2B5EF4-FFF2-40B4-BE49-F238E27FC236}">
                          <a16:creationId xmlns:a16="http://schemas.microsoft.com/office/drawing/2014/main" id="{7DBD5EEF-F426-2A62-F00B-BCDF44CE7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2" name="群組 51">
                    <a:extLst>
                      <a:ext uri="{FF2B5EF4-FFF2-40B4-BE49-F238E27FC236}">
                        <a16:creationId xmlns:a16="http://schemas.microsoft.com/office/drawing/2014/main" id="{0AAB182D-7169-B781-C288-0F3800DB8655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3" name="等腰三角形 52">
                      <a:extLst>
                        <a:ext uri="{FF2B5EF4-FFF2-40B4-BE49-F238E27FC236}">
                          <a16:creationId xmlns:a16="http://schemas.microsoft.com/office/drawing/2014/main" id="{30676363-E27F-9077-D310-77D8C8BB0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" name="等腰三角形 53">
                      <a:extLst>
                        <a:ext uri="{FF2B5EF4-FFF2-40B4-BE49-F238E27FC236}">
                          <a16:creationId xmlns:a16="http://schemas.microsoft.com/office/drawing/2014/main" id="{852FEB6E-865D-37F2-BA58-262EEE1CB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5" name="等腰三角形 54">
                      <a:extLst>
                        <a:ext uri="{FF2B5EF4-FFF2-40B4-BE49-F238E27FC236}">
                          <a16:creationId xmlns:a16="http://schemas.microsoft.com/office/drawing/2014/main" id="{D6138A01-99CB-515C-8259-E0C1C07DB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80574746-9717-89F4-56EC-FEB729033725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728198BC-B144-676C-FA28-3C2BA8C76C37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5" name="群組 34">
                    <a:extLst>
                      <a:ext uri="{FF2B5EF4-FFF2-40B4-BE49-F238E27FC236}">
                        <a16:creationId xmlns:a16="http://schemas.microsoft.com/office/drawing/2014/main" id="{52466BCB-C804-757C-E4D9-F964BE522920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4" name="等腰三角形 43">
                      <a:extLst>
                        <a:ext uri="{FF2B5EF4-FFF2-40B4-BE49-F238E27FC236}">
                          <a16:creationId xmlns:a16="http://schemas.microsoft.com/office/drawing/2014/main" id="{1446371D-10B5-D5D5-7FCA-E134A491B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5" name="等腰三角形 44">
                      <a:extLst>
                        <a:ext uri="{FF2B5EF4-FFF2-40B4-BE49-F238E27FC236}">
                          <a16:creationId xmlns:a16="http://schemas.microsoft.com/office/drawing/2014/main" id="{95AFFC4C-1D0D-B3FC-51EF-A38EAF187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6" name="等腰三角形 45">
                      <a:extLst>
                        <a:ext uri="{FF2B5EF4-FFF2-40B4-BE49-F238E27FC236}">
                          <a16:creationId xmlns:a16="http://schemas.microsoft.com/office/drawing/2014/main" id="{F762F783-CCAD-2CC6-0AAF-6068BBA68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6" name="群組 35">
                    <a:extLst>
                      <a:ext uri="{FF2B5EF4-FFF2-40B4-BE49-F238E27FC236}">
                        <a16:creationId xmlns:a16="http://schemas.microsoft.com/office/drawing/2014/main" id="{AEEC96F8-242F-829D-068F-94D666A9149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1" name="等腰三角形 40">
                      <a:extLst>
                        <a:ext uri="{FF2B5EF4-FFF2-40B4-BE49-F238E27FC236}">
                          <a16:creationId xmlns:a16="http://schemas.microsoft.com/office/drawing/2014/main" id="{82403DB3-CB4F-57B9-FA8A-44A6319D2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" name="等腰三角形 41">
                      <a:extLst>
                        <a:ext uri="{FF2B5EF4-FFF2-40B4-BE49-F238E27FC236}">
                          <a16:creationId xmlns:a16="http://schemas.microsoft.com/office/drawing/2014/main" id="{4B2B650C-ADC3-722E-B49D-E3AD5ED0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3" name="等腰三角形 42">
                      <a:extLst>
                        <a:ext uri="{FF2B5EF4-FFF2-40B4-BE49-F238E27FC236}">
                          <a16:creationId xmlns:a16="http://schemas.microsoft.com/office/drawing/2014/main" id="{4F1FC83D-E3D9-F2D1-A972-57A0210F2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7" name="群組 36">
                    <a:extLst>
                      <a:ext uri="{FF2B5EF4-FFF2-40B4-BE49-F238E27FC236}">
                        <a16:creationId xmlns:a16="http://schemas.microsoft.com/office/drawing/2014/main" id="{49CD6C97-786A-EEC1-7B39-02CAC3D914E8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8" name="等腰三角形 37">
                      <a:extLst>
                        <a:ext uri="{FF2B5EF4-FFF2-40B4-BE49-F238E27FC236}">
                          <a16:creationId xmlns:a16="http://schemas.microsoft.com/office/drawing/2014/main" id="{6277B3CE-6BA5-D50C-1412-C873FE341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9" name="等腰三角形 38">
                      <a:extLst>
                        <a:ext uri="{FF2B5EF4-FFF2-40B4-BE49-F238E27FC236}">
                          <a16:creationId xmlns:a16="http://schemas.microsoft.com/office/drawing/2014/main" id="{3AA7D14F-02D1-752B-B06E-3CD106778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0" name="等腰三角形 39">
                      <a:extLst>
                        <a:ext uri="{FF2B5EF4-FFF2-40B4-BE49-F238E27FC236}">
                          <a16:creationId xmlns:a16="http://schemas.microsoft.com/office/drawing/2014/main" id="{709D75DE-9481-246D-1D72-AB1C080B7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C3D01FD6-AF65-8443-7A77-79662CBF6DCC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79F8C0A0-B675-E04B-578B-472690526B3C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2" name="等腰三角形 31">
                      <a:extLst>
                        <a:ext uri="{FF2B5EF4-FFF2-40B4-BE49-F238E27FC236}">
                          <a16:creationId xmlns:a16="http://schemas.microsoft.com/office/drawing/2014/main" id="{56355E5F-6314-F98C-4BCB-CD85E74BE6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" name="等腰三角形 32">
                      <a:extLst>
                        <a:ext uri="{FF2B5EF4-FFF2-40B4-BE49-F238E27FC236}">
                          <a16:creationId xmlns:a16="http://schemas.microsoft.com/office/drawing/2014/main" id="{3ACE5AEB-A731-BCC3-FB55-6E4E1D036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" name="等腰三角形 33">
                      <a:extLst>
                        <a:ext uri="{FF2B5EF4-FFF2-40B4-BE49-F238E27FC236}">
                          <a16:creationId xmlns:a16="http://schemas.microsoft.com/office/drawing/2014/main" id="{6DBBEF28-3198-1FC9-6F53-5B8144963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4" name="群組 23">
                    <a:extLst>
                      <a:ext uri="{FF2B5EF4-FFF2-40B4-BE49-F238E27FC236}">
                        <a16:creationId xmlns:a16="http://schemas.microsoft.com/office/drawing/2014/main" id="{65365338-EE6A-6950-7211-2842BC0DBC06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9" name="等腰三角形 28">
                      <a:extLst>
                        <a:ext uri="{FF2B5EF4-FFF2-40B4-BE49-F238E27FC236}">
                          <a16:creationId xmlns:a16="http://schemas.microsoft.com/office/drawing/2014/main" id="{2118AFA9-013F-D28C-56C1-C4C0FFCEF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" name="等腰三角形 29">
                      <a:extLst>
                        <a:ext uri="{FF2B5EF4-FFF2-40B4-BE49-F238E27FC236}">
                          <a16:creationId xmlns:a16="http://schemas.microsoft.com/office/drawing/2014/main" id="{4C1CD9D9-1884-0CF7-FA26-A5ED6975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" name="等腰三角形 30">
                      <a:extLst>
                        <a:ext uri="{FF2B5EF4-FFF2-40B4-BE49-F238E27FC236}">
                          <a16:creationId xmlns:a16="http://schemas.microsoft.com/office/drawing/2014/main" id="{67A17B26-5BE6-9234-40FA-F9A7E71BF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3899249C-688D-356C-5C82-DE2E8F17871E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6" name="等腰三角形 25">
                      <a:extLst>
                        <a:ext uri="{FF2B5EF4-FFF2-40B4-BE49-F238E27FC236}">
                          <a16:creationId xmlns:a16="http://schemas.microsoft.com/office/drawing/2014/main" id="{B8094557-F8E7-2966-A343-42F9D0D5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" name="等腰三角形 26">
                      <a:extLst>
                        <a:ext uri="{FF2B5EF4-FFF2-40B4-BE49-F238E27FC236}">
                          <a16:creationId xmlns:a16="http://schemas.microsoft.com/office/drawing/2014/main" id="{7B701DCE-A3CB-8990-FC61-FFA24731A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" name="等腰三角形 27">
                      <a:extLst>
                        <a:ext uri="{FF2B5EF4-FFF2-40B4-BE49-F238E27FC236}">
                          <a16:creationId xmlns:a16="http://schemas.microsoft.com/office/drawing/2014/main" id="{D116703A-B78A-4242-9748-E3D752C0F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D7E35E48-ADDD-D77C-DBAE-2DBD422BC738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1" name="群組 10">
                    <a:extLst>
                      <a:ext uri="{FF2B5EF4-FFF2-40B4-BE49-F238E27FC236}">
                        <a16:creationId xmlns:a16="http://schemas.microsoft.com/office/drawing/2014/main" id="{1D87F216-7DCF-E38F-38BE-3170AB5CD084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0" name="等腰三角形 19">
                      <a:extLst>
                        <a:ext uri="{FF2B5EF4-FFF2-40B4-BE49-F238E27FC236}">
                          <a16:creationId xmlns:a16="http://schemas.microsoft.com/office/drawing/2014/main" id="{86AE5B07-4CA2-3A40-13EA-06FBE21FB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" name="等腰三角形 20">
                      <a:extLst>
                        <a:ext uri="{FF2B5EF4-FFF2-40B4-BE49-F238E27FC236}">
                          <a16:creationId xmlns:a16="http://schemas.microsoft.com/office/drawing/2014/main" id="{07288C99-4E5D-6BBC-C755-75B9D314D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" name="等腰三角形 21">
                      <a:extLst>
                        <a:ext uri="{FF2B5EF4-FFF2-40B4-BE49-F238E27FC236}">
                          <a16:creationId xmlns:a16="http://schemas.microsoft.com/office/drawing/2014/main" id="{8202152B-494B-9484-58BF-8642160DA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2" name="群組 11">
                    <a:extLst>
                      <a:ext uri="{FF2B5EF4-FFF2-40B4-BE49-F238E27FC236}">
                        <a16:creationId xmlns:a16="http://schemas.microsoft.com/office/drawing/2014/main" id="{65563323-0E97-C31E-3C91-2D5C6382DA7C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7" name="等腰三角形 16">
                      <a:extLst>
                        <a:ext uri="{FF2B5EF4-FFF2-40B4-BE49-F238E27FC236}">
                          <a16:creationId xmlns:a16="http://schemas.microsoft.com/office/drawing/2014/main" id="{04705E44-2376-13DE-0686-C415C533B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" name="等腰三角形 17">
                      <a:extLst>
                        <a:ext uri="{FF2B5EF4-FFF2-40B4-BE49-F238E27FC236}">
                          <a16:creationId xmlns:a16="http://schemas.microsoft.com/office/drawing/2014/main" id="{7C75A548-1F84-4916-10DF-D97B74CD2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" name="等腰三角形 18">
                      <a:extLst>
                        <a:ext uri="{FF2B5EF4-FFF2-40B4-BE49-F238E27FC236}">
                          <a16:creationId xmlns:a16="http://schemas.microsoft.com/office/drawing/2014/main" id="{DE3A6479-249F-EE6C-F0BE-80E5A4415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402B2056-0629-A1B3-5708-12B01A6B11BE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4" name="等腰三角形 13">
                      <a:extLst>
                        <a:ext uri="{FF2B5EF4-FFF2-40B4-BE49-F238E27FC236}">
                          <a16:creationId xmlns:a16="http://schemas.microsoft.com/office/drawing/2014/main" id="{2331BDDF-8B00-7786-9663-55986912A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" name="等腰三角形 14">
                      <a:extLst>
                        <a:ext uri="{FF2B5EF4-FFF2-40B4-BE49-F238E27FC236}">
                          <a16:creationId xmlns:a16="http://schemas.microsoft.com/office/drawing/2014/main" id="{C14B1E66-7D93-F621-7F31-3B34199E8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" name="等腰三角形 15">
                      <a:extLst>
                        <a:ext uri="{FF2B5EF4-FFF2-40B4-BE49-F238E27FC236}">
                          <a16:creationId xmlns:a16="http://schemas.microsoft.com/office/drawing/2014/main" id="{19086699-2FE3-0ABA-4595-714BE179B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A195FDA0-CCFF-5A0C-30D1-37113677A567}"/>
                </a:ext>
              </a:extLst>
            </p:cNvPr>
            <p:cNvGrpSpPr/>
            <p:nvPr/>
          </p:nvGrpSpPr>
          <p:grpSpPr>
            <a:xfrm>
              <a:off x="9243446" y="4184373"/>
              <a:ext cx="1700516" cy="1202319"/>
              <a:chOff x="7542930" y="2658877"/>
              <a:chExt cx="3858124" cy="2727816"/>
            </a:xfrm>
          </p:grpSpPr>
          <p:grpSp>
            <p:nvGrpSpPr>
              <p:cNvPr id="126" name="群組 125">
                <a:extLst>
                  <a:ext uri="{FF2B5EF4-FFF2-40B4-BE49-F238E27FC236}">
                    <a16:creationId xmlns:a16="http://schemas.microsoft.com/office/drawing/2014/main" id="{5F408BBD-6D57-C981-4EDB-2EADF2553146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207" name="群組 206">
                  <a:extLst>
                    <a:ext uri="{FF2B5EF4-FFF2-40B4-BE49-F238E27FC236}">
                      <a16:creationId xmlns:a16="http://schemas.microsoft.com/office/drawing/2014/main" id="{54181008-6721-B274-B2DE-9C4920FFBC09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34" name="群組 233">
                    <a:extLst>
                      <a:ext uri="{FF2B5EF4-FFF2-40B4-BE49-F238E27FC236}">
                        <a16:creationId xmlns:a16="http://schemas.microsoft.com/office/drawing/2014/main" id="{8DC92184-134A-4B68-23A9-AD0E0AA56D57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43" name="等腰三角形 242">
                      <a:extLst>
                        <a:ext uri="{FF2B5EF4-FFF2-40B4-BE49-F238E27FC236}">
                          <a16:creationId xmlns:a16="http://schemas.microsoft.com/office/drawing/2014/main" id="{BD6059DC-C113-68BF-E22B-8DC765FE6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4" name="等腰三角形 243">
                      <a:extLst>
                        <a:ext uri="{FF2B5EF4-FFF2-40B4-BE49-F238E27FC236}">
                          <a16:creationId xmlns:a16="http://schemas.microsoft.com/office/drawing/2014/main" id="{5CB815B5-5D33-FE12-0D65-1FBE10497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5" name="等腰三角形 244">
                      <a:extLst>
                        <a:ext uri="{FF2B5EF4-FFF2-40B4-BE49-F238E27FC236}">
                          <a16:creationId xmlns:a16="http://schemas.microsoft.com/office/drawing/2014/main" id="{56AE9B93-52A9-7CAF-05A7-89BCD5E6D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35" name="群組 234">
                    <a:extLst>
                      <a:ext uri="{FF2B5EF4-FFF2-40B4-BE49-F238E27FC236}">
                        <a16:creationId xmlns:a16="http://schemas.microsoft.com/office/drawing/2014/main" id="{FBD775FF-613E-A27C-3EAF-1D11BAD4A84B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40" name="等腰三角形 239">
                      <a:extLst>
                        <a:ext uri="{FF2B5EF4-FFF2-40B4-BE49-F238E27FC236}">
                          <a16:creationId xmlns:a16="http://schemas.microsoft.com/office/drawing/2014/main" id="{4254F25E-EEAE-E351-C93A-4F98B3145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1" name="等腰三角形 240">
                      <a:extLst>
                        <a:ext uri="{FF2B5EF4-FFF2-40B4-BE49-F238E27FC236}">
                          <a16:creationId xmlns:a16="http://schemas.microsoft.com/office/drawing/2014/main" id="{3A458FCC-1A6B-67CA-B82C-113A39678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42" name="等腰三角形 241">
                      <a:extLst>
                        <a:ext uri="{FF2B5EF4-FFF2-40B4-BE49-F238E27FC236}">
                          <a16:creationId xmlns:a16="http://schemas.microsoft.com/office/drawing/2014/main" id="{9A1B4A23-95C4-9FE3-9D08-F79AC12AC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36" name="群組 235">
                    <a:extLst>
                      <a:ext uri="{FF2B5EF4-FFF2-40B4-BE49-F238E27FC236}">
                        <a16:creationId xmlns:a16="http://schemas.microsoft.com/office/drawing/2014/main" id="{504F8039-CEAE-086C-3881-65312D7476AE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37" name="等腰三角形 236">
                      <a:extLst>
                        <a:ext uri="{FF2B5EF4-FFF2-40B4-BE49-F238E27FC236}">
                          <a16:creationId xmlns:a16="http://schemas.microsoft.com/office/drawing/2014/main" id="{760ECF50-AED5-B946-19C8-E87070F5F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8" name="等腰三角形 237">
                      <a:extLst>
                        <a:ext uri="{FF2B5EF4-FFF2-40B4-BE49-F238E27FC236}">
                          <a16:creationId xmlns:a16="http://schemas.microsoft.com/office/drawing/2014/main" id="{0F758EE7-8AD6-3CBF-D532-4FA7D90BF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9" name="等腰三角形 238">
                      <a:extLst>
                        <a:ext uri="{FF2B5EF4-FFF2-40B4-BE49-F238E27FC236}">
                          <a16:creationId xmlns:a16="http://schemas.microsoft.com/office/drawing/2014/main" id="{98DDDBCD-371A-DE0E-BDAC-16410066F1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8" name="群組 207">
                  <a:extLst>
                    <a:ext uri="{FF2B5EF4-FFF2-40B4-BE49-F238E27FC236}">
                      <a16:creationId xmlns:a16="http://schemas.microsoft.com/office/drawing/2014/main" id="{AA525AE6-9264-656E-BC1C-FBD44E0A876F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E67A6D44-731B-28A8-9B97-2FA2E03284C3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31" name="等腰三角形 230">
                      <a:extLst>
                        <a:ext uri="{FF2B5EF4-FFF2-40B4-BE49-F238E27FC236}">
                          <a16:creationId xmlns:a16="http://schemas.microsoft.com/office/drawing/2014/main" id="{B96A6A54-E944-6B10-E722-D3AAF81EF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2" name="等腰三角形 231">
                      <a:extLst>
                        <a:ext uri="{FF2B5EF4-FFF2-40B4-BE49-F238E27FC236}">
                          <a16:creationId xmlns:a16="http://schemas.microsoft.com/office/drawing/2014/main" id="{3F501032-66E0-CBA2-2CF1-4434ABF02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3" name="等腰三角形 232">
                      <a:extLst>
                        <a:ext uri="{FF2B5EF4-FFF2-40B4-BE49-F238E27FC236}">
                          <a16:creationId xmlns:a16="http://schemas.microsoft.com/office/drawing/2014/main" id="{F8DC9135-5CD0-0ACB-5D6F-207D9C905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23" name="群組 222">
                    <a:extLst>
                      <a:ext uri="{FF2B5EF4-FFF2-40B4-BE49-F238E27FC236}">
                        <a16:creationId xmlns:a16="http://schemas.microsoft.com/office/drawing/2014/main" id="{3289957C-3E58-46A2-2084-C60E203FEA97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28" name="等腰三角形 227">
                      <a:extLst>
                        <a:ext uri="{FF2B5EF4-FFF2-40B4-BE49-F238E27FC236}">
                          <a16:creationId xmlns:a16="http://schemas.microsoft.com/office/drawing/2014/main" id="{D1EF2BA6-2188-3A16-679D-2669A3F02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9" name="等腰三角形 228">
                      <a:extLst>
                        <a:ext uri="{FF2B5EF4-FFF2-40B4-BE49-F238E27FC236}">
                          <a16:creationId xmlns:a16="http://schemas.microsoft.com/office/drawing/2014/main" id="{48205D76-2A0F-A51A-669D-590E3AE6F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30" name="等腰三角形 229">
                      <a:extLst>
                        <a:ext uri="{FF2B5EF4-FFF2-40B4-BE49-F238E27FC236}">
                          <a16:creationId xmlns:a16="http://schemas.microsoft.com/office/drawing/2014/main" id="{3067E571-62FD-C727-CFA8-B0FF0C116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24" name="群組 223">
                    <a:extLst>
                      <a:ext uri="{FF2B5EF4-FFF2-40B4-BE49-F238E27FC236}">
                        <a16:creationId xmlns:a16="http://schemas.microsoft.com/office/drawing/2014/main" id="{3CF7A74F-1117-EDA5-D6D4-BFFCC2616CA3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25" name="等腰三角形 224">
                      <a:extLst>
                        <a:ext uri="{FF2B5EF4-FFF2-40B4-BE49-F238E27FC236}">
                          <a16:creationId xmlns:a16="http://schemas.microsoft.com/office/drawing/2014/main" id="{D69401C0-5F46-EE17-D808-3FEEDE15A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6" name="等腰三角形 225">
                      <a:extLst>
                        <a:ext uri="{FF2B5EF4-FFF2-40B4-BE49-F238E27FC236}">
                          <a16:creationId xmlns:a16="http://schemas.microsoft.com/office/drawing/2014/main" id="{96D4579F-CA61-7C6F-BCED-E17986E60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7" name="等腰三角形 226">
                      <a:extLst>
                        <a:ext uri="{FF2B5EF4-FFF2-40B4-BE49-F238E27FC236}">
                          <a16:creationId xmlns:a16="http://schemas.microsoft.com/office/drawing/2014/main" id="{B872460D-911B-6F78-03A9-9D5C676DC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9" name="群組 208">
                  <a:extLst>
                    <a:ext uri="{FF2B5EF4-FFF2-40B4-BE49-F238E27FC236}">
                      <a16:creationId xmlns:a16="http://schemas.microsoft.com/office/drawing/2014/main" id="{150082E8-8A60-96FD-B2BA-ACB164CB021A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10" name="群組 209">
                    <a:extLst>
                      <a:ext uri="{FF2B5EF4-FFF2-40B4-BE49-F238E27FC236}">
                        <a16:creationId xmlns:a16="http://schemas.microsoft.com/office/drawing/2014/main" id="{C4F3D8B8-98B6-6F6E-BF6B-D68B6D64895A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19" name="等腰三角形 218">
                      <a:extLst>
                        <a:ext uri="{FF2B5EF4-FFF2-40B4-BE49-F238E27FC236}">
                          <a16:creationId xmlns:a16="http://schemas.microsoft.com/office/drawing/2014/main" id="{3FC94DDD-8498-672E-F75D-3FD68BAC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0" name="等腰三角形 219">
                      <a:extLst>
                        <a:ext uri="{FF2B5EF4-FFF2-40B4-BE49-F238E27FC236}">
                          <a16:creationId xmlns:a16="http://schemas.microsoft.com/office/drawing/2014/main" id="{E08D7A35-AD5F-CC93-7F79-35649309C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21" name="等腰三角形 220">
                      <a:extLst>
                        <a:ext uri="{FF2B5EF4-FFF2-40B4-BE49-F238E27FC236}">
                          <a16:creationId xmlns:a16="http://schemas.microsoft.com/office/drawing/2014/main" id="{CA4AB793-96D9-978F-48BA-22C1BDB2E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11" name="群組 210">
                    <a:extLst>
                      <a:ext uri="{FF2B5EF4-FFF2-40B4-BE49-F238E27FC236}">
                        <a16:creationId xmlns:a16="http://schemas.microsoft.com/office/drawing/2014/main" id="{64A49AA1-7A02-C945-BE21-E38FC6E9833E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16" name="等腰三角形 215">
                      <a:extLst>
                        <a:ext uri="{FF2B5EF4-FFF2-40B4-BE49-F238E27FC236}">
                          <a16:creationId xmlns:a16="http://schemas.microsoft.com/office/drawing/2014/main" id="{CE761AC4-30C7-0D4D-69EE-DCD81CBF7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7" name="等腰三角形 216">
                      <a:extLst>
                        <a:ext uri="{FF2B5EF4-FFF2-40B4-BE49-F238E27FC236}">
                          <a16:creationId xmlns:a16="http://schemas.microsoft.com/office/drawing/2014/main" id="{E9375F58-D430-7FAA-FF7D-B6B2CC645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8" name="等腰三角形 217">
                      <a:extLst>
                        <a:ext uri="{FF2B5EF4-FFF2-40B4-BE49-F238E27FC236}">
                          <a16:creationId xmlns:a16="http://schemas.microsoft.com/office/drawing/2014/main" id="{5AB4E8BB-850D-3C32-653D-FC9AC5A24F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12" name="群組 211">
                    <a:extLst>
                      <a:ext uri="{FF2B5EF4-FFF2-40B4-BE49-F238E27FC236}">
                        <a16:creationId xmlns:a16="http://schemas.microsoft.com/office/drawing/2014/main" id="{91EEF829-D5D8-3796-141C-BCA162096C25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13" name="等腰三角形 212">
                      <a:extLst>
                        <a:ext uri="{FF2B5EF4-FFF2-40B4-BE49-F238E27FC236}">
                          <a16:creationId xmlns:a16="http://schemas.microsoft.com/office/drawing/2014/main" id="{1B3598EE-AE87-3E8A-37CE-2B26CF2C1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4" name="等腰三角形 213">
                      <a:extLst>
                        <a:ext uri="{FF2B5EF4-FFF2-40B4-BE49-F238E27FC236}">
                          <a16:creationId xmlns:a16="http://schemas.microsoft.com/office/drawing/2014/main" id="{CB3AAEFA-313E-26BB-688F-4E4A37352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15" name="等腰三角形 214">
                      <a:extLst>
                        <a:ext uri="{FF2B5EF4-FFF2-40B4-BE49-F238E27FC236}">
                          <a16:creationId xmlns:a16="http://schemas.microsoft.com/office/drawing/2014/main" id="{EC0960C4-51D9-CB37-CBC3-8C1D61815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27" name="群組 126">
                <a:extLst>
                  <a:ext uri="{FF2B5EF4-FFF2-40B4-BE49-F238E27FC236}">
                    <a16:creationId xmlns:a16="http://schemas.microsoft.com/office/drawing/2014/main" id="{B9C0FA9E-D6F0-6D47-7007-76B176D871D7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168" name="群組 167">
                  <a:extLst>
                    <a:ext uri="{FF2B5EF4-FFF2-40B4-BE49-F238E27FC236}">
                      <a16:creationId xmlns:a16="http://schemas.microsoft.com/office/drawing/2014/main" id="{87FE0321-C2FC-14E5-A4D0-F935570FF6F8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95" name="群組 194">
                    <a:extLst>
                      <a:ext uri="{FF2B5EF4-FFF2-40B4-BE49-F238E27FC236}">
                        <a16:creationId xmlns:a16="http://schemas.microsoft.com/office/drawing/2014/main" id="{8D98A80C-F84A-52A5-87E2-5E7B16323A18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04" name="等腰三角形 203">
                      <a:extLst>
                        <a:ext uri="{FF2B5EF4-FFF2-40B4-BE49-F238E27FC236}">
                          <a16:creationId xmlns:a16="http://schemas.microsoft.com/office/drawing/2014/main" id="{71B519BB-F4B7-D80A-3616-7EF511D70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5" name="等腰三角形 204">
                      <a:extLst>
                        <a:ext uri="{FF2B5EF4-FFF2-40B4-BE49-F238E27FC236}">
                          <a16:creationId xmlns:a16="http://schemas.microsoft.com/office/drawing/2014/main" id="{12F93BB6-E1DD-428D-452D-2AEC52DF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6" name="等腰三角形 205">
                      <a:extLst>
                        <a:ext uri="{FF2B5EF4-FFF2-40B4-BE49-F238E27FC236}">
                          <a16:creationId xmlns:a16="http://schemas.microsoft.com/office/drawing/2014/main" id="{DFE20539-B742-B152-D7FF-D2202559F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96" name="群組 195">
                    <a:extLst>
                      <a:ext uri="{FF2B5EF4-FFF2-40B4-BE49-F238E27FC236}">
                        <a16:creationId xmlns:a16="http://schemas.microsoft.com/office/drawing/2014/main" id="{CC3ADCDC-9256-A119-E76A-AD748C42B94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01" name="等腰三角形 200">
                      <a:extLst>
                        <a:ext uri="{FF2B5EF4-FFF2-40B4-BE49-F238E27FC236}">
                          <a16:creationId xmlns:a16="http://schemas.microsoft.com/office/drawing/2014/main" id="{CEA79B50-F098-C8D0-2DA8-AA636A260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2" name="等腰三角形 201">
                      <a:extLst>
                        <a:ext uri="{FF2B5EF4-FFF2-40B4-BE49-F238E27FC236}">
                          <a16:creationId xmlns:a16="http://schemas.microsoft.com/office/drawing/2014/main" id="{9C6BA6B0-CB1C-50EF-265B-B3BD0AD67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3" name="等腰三角形 202">
                      <a:extLst>
                        <a:ext uri="{FF2B5EF4-FFF2-40B4-BE49-F238E27FC236}">
                          <a16:creationId xmlns:a16="http://schemas.microsoft.com/office/drawing/2014/main" id="{BC8B2D5C-303B-AA04-4F1C-5E891784D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97" name="群組 196">
                    <a:extLst>
                      <a:ext uri="{FF2B5EF4-FFF2-40B4-BE49-F238E27FC236}">
                        <a16:creationId xmlns:a16="http://schemas.microsoft.com/office/drawing/2014/main" id="{06CD2898-BAEF-D1F2-50F2-29B9E4021E5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98" name="等腰三角形 197">
                      <a:extLst>
                        <a:ext uri="{FF2B5EF4-FFF2-40B4-BE49-F238E27FC236}">
                          <a16:creationId xmlns:a16="http://schemas.microsoft.com/office/drawing/2014/main" id="{4591C206-D9AD-6354-BFCE-391B2E0DB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9" name="等腰三角形 198">
                      <a:extLst>
                        <a:ext uri="{FF2B5EF4-FFF2-40B4-BE49-F238E27FC236}">
                          <a16:creationId xmlns:a16="http://schemas.microsoft.com/office/drawing/2014/main" id="{8E509A59-5EAB-EB8D-C83B-CCB136DB2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00" name="等腰三角形 199">
                      <a:extLst>
                        <a:ext uri="{FF2B5EF4-FFF2-40B4-BE49-F238E27FC236}">
                          <a16:creationId xmlns:a16="http://schemas.microsoft.com/office/drawing/2014/main" id="{61400C1E-3B1A-DF25-1966-3F1F9786E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69" name="群組 168">
                  <a:extLst>
                    <a:ext uri="{FF2B5EF4-FFF2-40B4-BE49-F238E27FC236}">
                      <a16:creationId xmlns:a16="http://schemas.microsoft.com/office/drawing/2014/main" id="{505B9DCB-B084-DE7B-BC4B-4862D774F87D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83" name="群組 182">
                    <a:extLst>
                      <a:ext uri="{FF2B5EF4-FFF2-40B4-BE49-F238E27FC236}">
                        <a16:creationId xmlns:a16="http://schemas.microsoft.com/office/drawing/2014/main" id="{7E116711-C5B6-C49F-FB8A-31C61C65E5DB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92" name="等腰三角形 191">
                      <a:extLst>
                        <a:ext uri="{FF2B5EF4-FFF2-40B4-BE49-F238E27FC236}">
                          <a16:creationId xmlns:a16="http://schemas.microsoft.com/office/drawing/2014/main" id="{1BA3B8EC-7E68-EB4A-5401-E78184AE5D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3" name="等腰三角形 192">
                      <a:extLst>
                        <a:ext uri="{FF2B5EF4-FFF2-40B4-BE49-F238E27FC236}">
                          <a16:creationId xmlns:a16="http://schemas.microsoft.com/office/drawing/2014/main" id="{084A9A19-8AFE-6F29-025E-47BE8422A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4" name="等腰三角形 193">
                      <a:extLst>
                        <a:ext uri="{FF2B5EF4-FFF2-40B4-BE49-F238E27FC236}">
                          <a16:creationId xmlns:a16="http://schemas.microsoft.com/office/drawing/2014/main" id="{0671BFDC-23ED-6532-F10F-B8DDAED9D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84" name="群組 183">
                    <a:extLst>
                      <a:ext uri="{FF2B5EF4-FFF2-40B4-BE49-F238E27FC236}">
                        <a16:creationId xmlns:a16="http://schemas.microsoft.com/office/drawing/2014/main" id="{A976C74F-D625-BE28-3622-D5F0C0D934EB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89" name="等腰三角形 188">
                      <a:extLst>
                        <a:ext uri="{FF2B5EF4-FFF2-40B4-BE49-F238E27FC236}">
                          <a16:creationId xmlns:a16="http://schemas.microsoft.com/office/drawing/2014/main" id="{A79A11D5-6D2F-665B-2E69-D398BE258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0" name="等腰三角形 189">
                      <a:extLst>
                        <a:ext uri="{FF2B5EF4-FFF2-40B4-BE49-F238E27FC236}">
                          <a16:creationId xmlns:a16="http://schemas.microsoft.com/office/drawing/2014/main" id="{E3A27F05-C750-A2DD-D6FD-E29BD2CB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91" name="等腰三角形 190">
                      <a:extLst>
                        <a:ext uri="{FF2B5EF4-FFF2-40B4-BE49-F238E27FC236}">
                          <a16:creationId xmlns:a16="http://schemas.microsoft.com/office/drawing/2014/main" id="{3026272F-ED25-6A18-EDE4-10516411D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85" name="群組 184">
                    <a:extLst>
                      <a:ext uri="{FF2B5EF4-FFF2-40B4-BE49-F238E27FC236}">
                        <a16:creationId xmlns:a16="http://schemas.microsoft.com/office/drawing/2014/main" id="{27B366B1-FB1A-FB3F-E974-F790447345AF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86" name="等腰三角形 185">
                      <a:extLst>
                        <a:ext uri="{FF2B5EF4-FFF2-40B4-BE49-F238E27FC236}">
                          <a16:creationId xmlns:a16="http://schemas.microsoft.com/office/drawing/2014/main" id="{A3C44DB6-D5A6-2CAA-AD39-975E94D2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7" name="等腰三角形 186">
                      <a:extLst>
                        <a:ext uri="{FF2B5EF4-FFF2-40B4-BE49-F238E27FC236}">
                          <a16:creationId xmlns:a16="http://schemas.microsoft.com/office/drawing/2014/main" id="{D0D756BF-59A2-7837-DF8B-2E1A6AC07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8" name="等腰三角形 187">
                      <a:extLst>
                        <a:ext uri="{FF2B5EF4-FFF2-40B4-BE49-F238E27FC236}">
                          <a16:creationId xmlns:a16="http://schemas.microsoft.com/office/drawing/2014/main" id="{6A77D193-71A9-1E09-1C02-8CAA48796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70" name="群組 169">
                  <a:extLst>
                    <a:ext uri="{FF2B5EF4-FFF2-40B4-BE49-F238E27FC236}">
                      <a16:creationId xmlns:a16="http://schemas.microsoft.com/office/drawing/2014/main" id="{854579DA-3DF4-499C-662F-5BCA88166A86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71" name="群組 170">
                    <a:extLst>
                      <a:ext uri="{FF2B5EF4-FFF2-40B4-BE49-F238E27FC236}">
                        <a16:creationId xmlns:a16="http://schemas.microsoft.com/office/drawing/2014/main" id="{04529841-FB3B-98D3-A3ED-9F30EC4479EA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80" name="等腰三角形 179">
                      <a:extLst>
                        <a:ext uri="{FF2B5EF4-FFF2-40B4-BE49-F238E27FC236}">
                          <a16:creationId xmlns:a16="http://schemas.microsoft.com/office/drawing/2014/main" id="{5DD74F35-6393-E090-7CCE-6BB4BA9EE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1" name="等腰三角形 180">
                      <a:extLst>
                        <a:ext uri="{FF2B5EF4-FFF2-40B4-BE49-F238E27FC236}">
                          <a16:creationId xmlns:a16="http://schemas.microsoft.com/office/drawing/2014/main" id="{1EF0F299-8F61-0879-BC4A-87B830ED0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82" name="等腰三角形 181">
                      <a:extLst>
                        <a:ext uri="{FF2B5EF4-FFF2-40B4-BE49-F238E27FC236}">
                          <a16:creationId xmlns:a16="http://schemas.microsoft.com/office/drawing/2014/main" id="{75A0A4C4-8963-0696-B6AA-13B0E62BA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72" name="群組 171">
                    <a:extLst>
                      <a:ext uri="{FF2B5EF4-FFF2-40B4-BE49-F238E27FC236}">
                        <a16:creationId xmlns:a16="http://schemas.microsoft.com/office/drawing/2014/main" id="{71D1DD40-87A5-8C10-4391-53AA8214C4A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77" name="等腰三角形 176">
                      <a:extLst>
                        <a:ext uri="{FF2B5EF4-FFF2-40B4-BE49-F238E27FC236}">
                          <a16:creationId xmlns:a16="http://schemas.microsoft.com/office/drawing/2014/main" id="{6A62806D-56B6-1BF7-FEDE-0229D863E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8" name="等腰三角形 177">
                      <a:extLst>
                        <a:ext uri="{FF2B5EF4-FFF2-40B4-BE49-F238E27FC236}">
                          <a16:creationId xmlns:a16="http://schemas.microsoft.com/office/drawing/2014/main" id="{113ADBD8-7AC5-D216-2FFE-629E22679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9" name="等腰三角形 178">
                      <a:extLst>
                        <a:ext uri="{FF2B5EF4-FFF2-40B4-BE49-F238E27FC236}">
                          <a16:creationId xmlns:a16="http://schemas.microsoft.com/office/drawing/2014/main" id="{A66315DA-FE9D-30BC-57BA-618A5A888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73" name="群組 172">
                    <a:extLst>
                      <a:ext uri="{FF2B5EF4-FFF2-40B4-BE49-F238E27FC236}">
                        <a16:creationId xmlns:a16="http://schemas.microsoft.com/office/drawing/2014/main" id="{B07FBF9C-43E6-70A2-59D7-62AE5348275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74" name="等腰三角形 173">
                      <a:extLst>
                        <a:ext uri="{FF2B5EF4-FFF2-40B4-BE49-F238E27FC236}">
                          <a16:creationId xmlns:a16="http://schemas.microsoft.com/office/drawing/2014/main" id="{CD247B39-C61A-1F52-B4CC-008A6A053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5" name="等腰三角形 174">
                      <a:extLst>
                        <a:ext uri="{FF2B5EF4-FFF2-40B4-BE49-F238E27FC236}">
                          <a16:creationId xmlns:a16="http://schemas.microsoft.com/office/drawing/2014/main" id="{2F9BDF9B-2450-C39D-77B5-D56BC9F82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76" name="等腰三角形 175">
                      <a:extLst>
                        <a:ext uri="{FF2B5EF4-FFF2-40B4-BE49-F238E27FC236}">
                          <a16:creationId xmlns:a16="http://schemas.microsoft.com/office/drawing/2014/main" id="{DB330A3F-D0BB-C1A2-7BFD-5E4715629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3F674452-0183-A42F-96D6-891C651AC405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129" name="群組 128">
                  <a:extLst>
                    <a:ext uri="{FF2B5EF4-FFF2-40B4-BE49-F238E27FC236}">
                      <a16:creationId xmlns:a16="http://schemas.microsoft.com/office/drawing/2014/main" id="{BA4B12B2-4499-02DB-4383-6BB614CB2723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56" name="群組 155">
                    <a:extLst>
                      <a:ext uri="{FF2B5EF4-FFF2-40B4-BE49-F238E27FC236}">
                        <a16:creationId xmlns:a16="http://schemas.microsoft.com/office/drawing/2014/main" id="{957682C6-2EAA-1FF6-ADEA-5601E0BA3D8E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65" name="等腰三角形 164">
                      <a:extLst>
                        <a:ext uri="{FF2B5EF4-FFF2-40B4-BE49-F238E27FC236}">
                          <a16:creationId xmlns:a16="http://schemas.microsoft.com/office/drawing/2014/main" id="{2B22F36A-30FF-7275-4C31-4267420D1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6" name="等腰三角形 165">
                      <a:extLst>
                        <a:ext uri="{FF2B5EF4-FFF2-40B4-BE49-F238E27FC236}">
                          <a16:creationId xmlns:a16="http://schemas.microsoft.com/office/drawing/2014/main" id="{7A5C05EA-C33B-D5C2-29AA-BEF435F48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7" name="等腰三角形 166">
                      <a:extLst>
                        <a:ext uri="{FF2B5EF4-FFF2-40B4-BE49-F238E27FC236}">
                          <a16:creationId xmlns:a16="http://schemas.microsoft.com/office/drawing/2014/main" id="{439A42B0-4BE9-650D-5502-DB3F0D74D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57" name="群組 156">
                    <a:extLst>
                      <a:ext uri="{FF2B5EF4-FFF2-40B4-BE49-F238E27FC236}">
                        <a16:creationId xmlns:a16="http://schemas.microsoft.com/office/drawing/2014/main" id="{C3427CF7-AC3D-88F2-AE8E-E47E266E3E9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62" name="等腰三角形 161">
                      <a:extLst>
                        <a:ext uri="{FF2B5EF4-FFF2-40B4-BE49-F238E27FC236}">
                          <a16:creationId xmlns:a16="http://schemas.microsoft.com/office/drawing/2014/main" id="{B199291F-5D04-90D5-09CA-960F86F43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3" name="等腰三角形 162">
                      <a:extLst>
                        <a:ext uri="{FF2B5EF4-FFF2-40B4-BE49-F238E27FC236}">
                          <a16:creationId xmlns:a16="http://schemas.microsoft.com/office/drawing/2014/main" id="{7F52E494-CCDC-17D8-A5BF-8DC2848CD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4" name="等腰三角形 163">
                      <a:extLst>
                        <a:ext uri="{FF2B5EF4-FFF2-40B4-BE49-F238E27FC236}">
                          <a16:creationId xmlns:a16="http://schemas.microsoft.com/office/drawing/2014/main" id="{8EDA53F1-B89B-54E6-4552-5241D40FF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58" name="群組 157">
                    <a:extLst>
                      <a:ext uri="{FF2B5EF4-FFF2-40B4-BE49-F238E27FC236}">
                        <a16:creationId xmlns:a16="http://schemas.microsoft.com/office/drawing/2014/main" id="{C1E47290-AFC6-62FA-9E32-6E1B8C12850F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59" name="等腰三角形 158">
                      <a:extLst>
                        <a:ext uri="{FF2B5EF4-FFF2-40B4-BE49-F238E27FC236}">
                          <a16:creationId xmlns:a16="http://schemas.microsoft.com/office/drawing/2014/main" id="{4B9BEB40-48AF-A846-5CCF-CBF238855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0" name="等腰三角形 159">
                      <a:extLst>
                        <a:ext uri="{FF2B5EF4-FFF2-40B4-BE49-F238E27FC236}">
                          <a16:creationId xmlns:a16="http://schemas.microsoft.com/office/drawing/2014/main" id="{7FDF9E1F-3F13-CAA9-C03C-F9F4EF4ED7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61" name="等腰三角形 160">
                      <a:extLst>
                        <a:ext uri="{FF2B5EF4-FFF2-40B4-BE49-F238E27FC236}">
                          <a16:creationId xmlns:a16="http://schemas.microsoft.com/office/drawing/2014/main" id="{69434B37-76EC-2BB9-20FB-32EDEFC05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0" name="群組 129">
                  <a:extLst>
                    <a:ext uri="{FF2B5EF4-FFF2-40B4-BE49-F238E27FC236}">
                      <a16:creationId xmlns:a16="http://schemas.microsoft.com/office/drawing/2014/main" id="{BDF62F5F-E298-1E5A-8DF4-312AD974DD22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44" name="群組 143">
                    <a:extLst>
                      <a:ext uri="{FF2B5EF4-FFF2-40B4-BE49-F238E27FC236}">
                        <a16:creationId xmlns:a16="http://schemas.microsoft.com/office/drawing/2014/main" id="{AA15A1A5-3E61-499A-7635-82889C3130BC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53" name="等腰三角形 152">
                      <a:extLst>
                        <a:ext uri="{FF2B5EF4-FFF2-40B4-BE49-F238E27FC236}">
                          <a16:creationId xmlns:a16="http://schemas.microsoft.com/office/drawing/2014/main" id="{FEE5737B-180B-3BF5-F889-B1AD03CAB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4" name="等腰三角形 153">
                      <a:extLst>
                        <a:ext uri="{FF2B5EF4-FFF2-40B4-BE49-F238E27FC236}">
                          <a16:creationId xmlns:a16="http://schemas.microsoft.com/office/drawing/2014/main" id="{3CB1E70D-0DA1-63D5-BFAB-88BE8A9CC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5" name="等腰三角形 154">
                      <a:extLst>
                        <a:ext uri="{FF2B5EF4-FFF2-40B4-BE49-F238E27FC236}">
                          <a16:creationId xmlns:a16="http://schemas.microsoft.com/office/drawing/2014/main" id="{CE0C52BE-AF07-879F-B306-8393F86D9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45" name="群組 144">
                    <a:extLst>
                      <a:ext uri="{FF2B5EF4-FFF2-40B4-BE49-F238E27FC236}">
                        <a16:creationId xmlns:a16="http://schemas.microsoft.com/office/drawing/2014/main" id="{A3124DD2-295D-A62F-8195-C694266862D6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50" name="等腰三角形 149">
                      <a:extLst>
                        <a:ext uri="{FF2B5EF4-FFF2-40B4-BE49-F238E27FC236}">
                          <a16:creationId xmlns:a16="http://schemas.microsoft.com/office/drawing/2014/main" id="{AC21B45C-C4FE-6521-41CC-17A4310FD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1" name="等腰三角形 150">
                      <a:extLst>
                        <a:ext uri="{FF2B5EF4-FFF2-40B4-BE49-F238E27FC236}">
                          <a16:creationId xmlns:a16="http://schemas.microsoft.com/office/drawing/2014/main" id="{4298A6DA-ECE2-F03E-4CE8-CC7041DC4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52" name="等腰三角形 151">
                      <a:extLst>
                        <a:ext uri="{FF2B5EF4-FFF2-40B4-BE49-F238E27FC236}">
                          <a16:creationId xmlns:a16="http://schemas.microsoft.com/office/drawing/2014/main" id="{843DDAE2-3A19-1C04-A2FF-8F53C8E23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46" name="群組 145">
                    <a:extLst>
                      <a:ext uri="{FF2B5EF4-FFF2-40B4-BE49-F238E27FC236}">
                        <a16:creationId xmlns:a16="http://schemas.microsoft.com/office/drawing/2014/main" id="{F8F73BC9-97E7-895E-D2F3-23B97C4ECB79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47" name="等腰三角形 146">
                      <a:extLst>
                        <a:ext uri="{FF2B5EF4-FFF2-40B4-BE49-F238E27FC236}">
                          <a16:creationId xmlns:a16="http://schemas.microsoft.com/office/drawing/2014/main" id="{CEEC74ED-F033-485A-3A3E-C3DC07F67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8" name="等腰三角形 147">
                      <a:extLst>
                        <a:ext uri="{FF2B5EF4-FFF2-40B4-BE49-F238E27FC236}">
                          <a16:creationId xmlns:a16="http://schemas.microsoft.com/office/drawing/2014/main" id="{BE062018-2955-27D5-F79C-5FC6676FA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9" name="等腰三角形 148">
                      <a:extLst>
                        <a:ext uri="{FF2B5EF4-FFF2-40B4-BE49-F238E27FC236}">
                          <a16:creationId xmlns:a16="http://schemas.microsoft.com/office/drawing/2014/main" id="{9984C602-E6B7-2FEB-20AA-367A8D422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1" name="群組 130">
                  <a:extLst>
                    <a:ext uri="{FF2B5EF4-FFF2-40B4-BE49-F238E27FC236}">
                      <a16:creationId xmlns:a16="http://schemas.microsoft.com/office/drawing/2014/main" id="{9D1E4DF9-9F5F-F8F8-F4F9-BF0F3435202B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32" name="群組 131">
                    <a:extLst>
                      <a:ext uri="{FF2B5EF4-FFF2-40B4-BE49-F238E27FC236}">
                        <a16:creationId xmlns:a16="http://schemas.microsoft.com/office/drawing/2014/main" id="{524703C1-CE38-36D7-86E8-3BADA97FA737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41" name="等腰三角形 140">
                      <a:extLst>
                        <a:ext uri="{FF2B5EF4-FFF2-40B4-BE49-F238E27FC236}">
                          <a16:creationId xmlns:a16="http://schemas.microsoft.com/office/drawing/2014/main" id="{2BDDFEB6-38AA-B967-5B89-A40563993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2" name="等腰三角形 141">
                      <a:extLst>
                        <a:ext uri="{FF2B5EF4-FFF2-40B4-BE49-F238E27FC236}">
                          <a16:creationId xmlns:a16="http://schemas.microsoft.com/office/drawing/2014/main" id="{8292ABA3-7D20-4F48-C921-09ED9AB91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3" name="等腰三角形 142">
                      <a:extLst>
                        <a:ext uri="{FF2B5EF4-FFF2-40B4-BE49-F238E27FC236}">
                          <a16:creationId xmlns:a16="http://schemas.microsoft.com/office/drawing/2014/main" id="{CCA11694-A7B6-F889-557D-7E7ED7F8F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33" name="群組 132">
                    <a:extLst>
                      <a:ext uri="{FF2B5EF4-FFF2-40B4-BE49-F238E27FC236}">
                        <a16:creationId xmlns:a16="http://schemas.microsoft.com/office/drawing/2014/main" id="{B2134019-33AA-1BED-BE51-3F38B1EC829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38" name="等腰三角形 137">
                      <a:extLst>
                        <a:ext uri="{FF2B5EF4-FFF2-40B4-BE49-F238E27FC236}">
                          <a16:creationId xmlns:a16="http://schemas.microsoft.com/office/drawing/2014/main" id="{F1B17ABB-6241-19E8-2BF8-3F67422D8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9" name="等腰三角形 138">
                      <a:extLst>
                        <a:ext uri="{FF2B5EF4-FFF2-40B4-BE49-F238E27FC236}">
                          <a16:creationId xmlns:a16="http://schemas.microsoft.com/office/drawing/2014/main" id="{870C5220-574A-CB57-C9F6-6AFBB4310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40" name="等腰三角形 139">
                      <a:extLst>
                        <a:ext uri="{FF2B5EF4-FFF2-40B4-BE49-F238E27FC236}">
                          <a16:creationId xmlns:a16="http://schemas.microsoft.com/office/drawing/2014/main" id="{C78E4BF9-D21F-9621-634C-1DC708814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34" name="群組 133">
                    <a:extLst>
                      <a:ext uri="{FF2B5EF4-FFF2-40B4-BE49-F238E27FC236}">
                        <a16:creationId xmlns:a16="http://schemas.microsoft.com/office/drawing/2014/main" id="{6AB96F05-010F-6CFD-7816-EB2EA832881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35" name="等腰三角形 134">
                      <a:extLst>
                        <a:ext uri="{FF2B5EF4-FFF2-40B4-BE49-F238E27FC236}">
                          <a16:creationId xmlns:a16="http://schemas.microsoft.com/office/drawing/2014/main" id="{42BF2951-E2AF-2A21-34E4-387C9465E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6" name="等腰三角形 135">
                      <a:extLst>
                        <a:ext uri="{FF2B5EF4-FFF2-40B4-BE49-F238E27FC236}">
                          <a16:creationId xmlns:a16="http://schemas.microsoft.com/office/drawing/2014/main" id="{7D8E2E67-315C-F32C-1D0E-425D957A3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37" name="等腰三角形 136">
                      <a:extLst>
                        <a:ext uri="{FF2B5EF4-FFF2-40B4-BE49-F238E27FC236}">
                          <a16:creationId xmlns:a16="http://schemas.microsoft.com/office/drawing/2014/main" id="{017D49BA-3DEA-C636-31C7-C535FB9D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246" name="群組 245">
              <a:extLst>
                <a:ext uri="{FF2B5EF4-FFF2-40B4-BE49-F238E27FC236}">
                  <a16:creationId xmlns:a16="http://schemas.microsoft.com/office/drawing/2014/main" id="{059AE7DD-077A-06DA-F35E-ACD9D78A1D35}"/>
                </a:ext>
              </a:extLst>
            </p:cNvPr>
            <p:cNvGrpSpPr/>
            <p:nvPr/>
          </p:nvGrpSpPr>
          <p:grpSpPr>
            <a:xfrm>
              <a:off x="8696376" y="2982053"/>
              <a:ext cx="1700516" cy="1202319"/>
              <a:chOff x="7542930" y="2658877"/>
              <a:chExt cx="3858124" cy="2727816"/>
            </a:xfrm>
          </p:grpSpPr>
          <p:grpSp>
            <p:nvGrpSpPr>
              <p:cNvPr id="247" name="群組 246">
                <a:extLst>
                  <a:ext uri="{FF2B5EF4-FFF2-40B4-BE49-F238E27FC236}">
                    <a16:creationId xmlns:a16="http://schemas.microsoft.com/office/drawing/2014/main" id="{7C42265B-0207-A5FA-9DFD-D19B6D14262C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328" name="群組 327">
                  <a:extLst>
                    <a:ext uri="{FF2B5EF4-FFF2-40B4-BE49-F238E27FC236}">
                      <a16:creationId xmlns:a16="http://schemas.microsoft.com/office/drawing/2014/main" id="{159CD7D5-207E-F892-6820-66D647082C08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55" name="群組 354">
                    <a:extLst>
                      <a:ext uri="{FF2B5EF4-FFF2-40B4-BE49-F238E27FC236}">
                        <a16:creationId xmlns:a16="http://schemas.microsoft.com/office/drawing/2014/main" id="{8BD2A494-DCD5-C51B-EA02-B7BEBDF63EC6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64" name="等腰三角形 363">
                      <a:extLst>
                        <a:ext uri="{FF2B5EF4-FFF2-40B4-BE49-F238E27FC236}">
                          <a16:creationId xmlns:a16="http://schemas.microsoft.com/office/drawing/2014/main" id="{A0FFE658-4BE4-4F13-82A0-331E032A6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5" name="等腰三角形 364">
                      <a:extLst>
                        <a:ext uri="{FF2B5EF4-FFF2-40B4-BE49-F238E27FC236}">
                          <a16:creationId xmlns:a16="http://schemas.microsoft.com/office/drawing/2014/main" id="{F438BEA3-529B-FFB9-CF95-BC08B0B39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6" name="等腰三角形 365">
                      <a:extLst>
                        <a:ext uri="{FF2B5EF4-FFF2-40B4-BE49-F238E27FC236}">
                          <a16:creationId xmlns:a16="http://schemas.microsoft.com/office/drawing/2014/main" id="{54AE9306-B6F4-C70D-B874-1E49286CB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56" name="群組 355">
                    <a:extLst>
                      <a:ext uri="{FF2B5EF4-FFF2-40B4-BE49-F238E27FC236}">
                        <a16:creationId xmlns:a16="http://schemas.microsoft.com/office/drawing/2014/main" id="{ED33B7C1-6069-B910-E142-00EA3FDB062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61" name="等腰三角形 360">
                      <a:extLst>
                        <a:ext uri="{FF2B5EF4-FFF2-40B4-BE49-F238E27FC236}">
                          <a16:creationId xmlns:a16="http://schemas.microsoft.com/office/drawing/2014/main" id="{9508ED08-58E1-0246-9F67-606BDAF1C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2" name="等腰三角形 361">
                      <a:extLst>
                        <a:ext uri="{FF2B5EF4-FFF2-40B4-BE49-F238E27FC236}">
                          <a16:creationId xmlns:a16="http://schemas.microsoft.com/office/drawing/2014/main" id="{05AE04AD-9A6C-8C1B-9924-B4846899A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3" name="等腰三角形 362">
                      <a:extLst>
                        <a:ext uri="{FF2B5EF4-FFF2-40B4-BE49-F238E27FC236}">
                          <a16:creationId xmlns:a16="http://schemas.microsoft.com/office/drawing/2014/main" id="{01CE0898-1777-07B2-342E-B4F5D108F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57" name="群組 356">
                    <a:extLst>
                      <a:ext uri="{FF2B5EF4-FFF2-40B4-BE49-F238E27FC236}">
                        <a16:creationId xmlns:a16="http://schemas.microsoft.com/office/drawing/2014/main" id="{240CB9B0-4ED0-160A-B745-F74F9536FAA5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58" name="等腰三角形 357">
                      <a:extLst>
                        <a:ext uri="{FF2B5EF4-FFF2-40B4-BE49-F238E27FC236}">
                          <a16:creationId xmlns:a16="http://schemas.microsoft.com/office/drawing/2014/main" id="{A34B959C-6D15-D2C5-800F-054A2B7A5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9" name="等腰三角形 358">
                      <a:extLst>
                        <a:ext uri="{FF2B5EF4-FFF2-40B4-BE49-F238E27FC236}">
                          <a16:creationId xmlns:a16="http://schemas.microsoft.com/office/drawing/2014/main" id="{EBE4FA18-FB5E-4E78-7EF6-3B520EEB1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60" name="等腰三角形 359">
                      <a:extLst>
                        <a:ext uri="{FF2B5EF4-FFF2-40B4-BE49-F238E27FC236}">
                          <a16:creationId xmlns:a16="http://schemas.microsoft.com/office/drawing/2014/main" id="{CFE09E8C-D8C2-EA36-2005-1015E7BF6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29" name="群組 328">
                  <a:extLst>
                    <a:ext uri="{FF2B5EF4-FFF2-40B4-BE49-F238E27FC236}">
                      <a16:creationId xmlns:a16="http://schemas.microsoft.com/office/drawing/2014/main" id="{A59ED37C-31F9-2401-F164-ED1720B250BD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43" name="群組 342">
                    <a:extLst>
                      <a:ext uri="{FF2B5EF4-FFF2-40B4-BE49-F238E27FC236}">
                        <a16:creationId xmlns:a16="http://schemas.microsoft.com/office/drawing/2014/main" id="{0E2B1CA6-7AA6-99BB-55F3-527846596C84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52" name="等腰三角形 351">
                      <a:extLst>
                        <a:ext uri="{FF2B5EF4-FFF2-40B4-BE49-F238E27FC236}">
                          <a16:creationId xmlns:a16="http://schemas.microsoft.com/office/drawing/2014/main" id="{29369A97-45E5-B46A-76EB-BACBC990E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3" name="等腰三角形 352">
                      <a:extLst>
                        <a:ext uri="{FF2B5EF4-FFF2-40B4-BE49-F238E27FC236}">
                          <a16:creationId xmlns:a16="http://schemas.microsoft.com/office/drawing/2014/main" id="{4E568517-608C-50BB-C16A-EE8CC1C41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4" name="等腰三角形 353">
                      <a:extLst>
                        <a:ext uri="{FF2B5EF4-FFF2-40B4-BE49-F238E27FC236}">
                          <a16:creationId xmlns:a16="http://schemas.microsoft.com/office/drawing/2014/main" id="{EC7CADE4-88A0-97A8-E731-CCDEFC4B7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44" name="群組 343">
                    <a:extLst>
                      <a:ext uri="{FF2B5EF4-FFF2-40B4-BE49-F238E27FC236}">
                        <a16:creationId xmlns:a16="http://schemas.microsoft.com/office/drawing/2014/main" id="{81A0D768-1031-0975-B04C-2B0FAF2F271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49" name="等腰三角形 348">
                      <a:extLst>
                        <a:ext uri="{FF2B5EF4-FFF2-40B4-BE49-F238E27FC236}">
                          <a16:creationId xmlns:a16="http://schemas.microsoft.com/office/drawing/2014/main" id="{FA160BB9-CBDA-EC63-F20C-A82020200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0" name="等腰三角形 349">
                      <a:extLst>
                        <a:ext uri="{FF2B5EF4-FFF2-40B4-BE49-F238E27FC236}">
                          <a16:creationId xmlns:a16="http://schemas.microsoft.com/office/drawing/2014/main" id="{3CACC475-772C-6166-AAED-80970CD3D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51" name="等腰三角形 350">
                      <a:extLst>
                        <a:ext uri="{FF2B5EF4-FFF2-40B4-BE49-F238E27FC236}">
                          <a16:creationId xmlns:a16="http://schemas.microsoft.com/office/drawing/2014/main" id="{6056A18A-7D9F-A83A-5765-21A175359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45" name="群組 344">
                    <a:extLst>
                      <a:ext uri="{FF2B5EF4-FFF2-40B4-BE49-F238E27FC236}">
                        <a16:creationId xmlns:a16="http://schemas.microsoft.com/office/drawing/2014/main" id="{1AFDD0EE-CC6C-54CB-4BBC-3DF76196271E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46" name="等腰三角形 345">
                      <a:extLst>
                        <a:ext uri="{FF2B5EF4-FFF2-40B4-BE49-F238E27FC236}">
                          <a16:creationId xmlns:a16="http://schemas.microsoft.com/office/drawing/2014/main" id="{D3203C21-C1FA-FC9F-3E9E-5FEAC261F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7" name="等腰三角形 346">
                      <a:extLst>
                        <a:ext uri="{FF2B5EF4-FFF2-40B4-BE49-F238E27FC236}">
                          <a16:creationId xmlns:a16="http://schemas.microsoft.com/office/drawing/2014/main" id="{16EB6E99-6A99-2158-0D27-F934848FF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8" name="等腰三角形 347">
                      <a:extLst>
                        <a:ext uri="{FF2B5EF4-FFF2-40B4-BE49-F238E27FC236}">
                          <a16:creationId xmlns:a16="http://schemas.microsoft.com/office/drawing/2014/main" id="{0A07F80B-EC21-6175-6D5C-1B95DC1F5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30" name="群組 329">
                  <a:extLst>
                    <a:ext uri="{FF2B5EF4-FFF2-40B4-BE49-F238E27FC236}">
                      <a16:creationId xmlns:a16="http://schemas.microsoft.com/office/drawing/2014/main" id="{0CE3C23C-B85B-EE43-F934-2F5CBD7F8BDA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31" name="群組 330">
                    <a:extLst>
                      <a:ext uri="{FF2B5EF4-FFF2-40B4-BE49-F238E27FC236}">
                        <a16:creationId xmlns:a16="http://schemas.microsoft.com/office/drawing/2014/main" id="{5B6C1947-F739-03F1-A958-E91791AC028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40" name="等腰三角形 339">
                      <a:extLst>
                        <a:ext uri="{FF2B5EF4-FFF2-40B4-BE49-F238E27FC236}">
                          <a16:creationId xmlns:a16="http://schemas.microsoft.com/office/drawing/2014/main" id="{A0D9874E-C77E-A07B-D2F9-10C8659EB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1" name="等腰三角形 340">
                      <a:extLst>
                        <a:ext uri="{FF2B5EF4-FFF2-40B4-BE49-F238E27FC236}">
                          <a16:creationId xmlns:a16="http://schemas.microsoft.com/office/drawing/2014/main" id="{57838124-D41D-CAD1-12B0-03A9F9F99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42" name="等腰三角形 341">
                      <a:extLst>
                        <a:ext uri="{FF2B5EF4-FFF2-40B4-BE49-F238E27FC236}">
                          <a16:creationId xmlns:a16="http://schemas.microsoft.com/office/drawing/2014/main" id="{0DEADCEC-553A-FD08-9D11-4DBE50ACA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32" name="群組 331">
                    <a:extLst>
                      <a:ext uri="{FF2B5EF4-FFF2-40B4-BE49-F238E27FC236}">
                        <a16:creationId xmlns:a16="http://schemas.microsoft.com/office/drawing/2014/main" id="{64BA2C18-02D1-619D-679A-0E46B7483BF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37" name="等腰三角形 336">
                      <a:extLst>
                        <a:ext uri="{FF2B5EF4-FFF2-40B4-BE49-F238E27FC236}">
                          <a16:creationId xmlns:a16="http://schemas.microsoft.com/office/drawing/2014/main" id="{5A5E762F-5250-C1DF-8223-A396D63B8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8" name="等腰三角形 337">
                      <a:extLst>
                        <a:ext uri="{FF2B5EF4-FFF2-40B4-BE49-F238E27FC236}">
                          <a16:creationId xmlns:a16="http://schemas.microsoft.com/office/drawing/2014/main" id="{F1AEA37F-E487-A958-AA88-23B000943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9" name="等腰三角形 338">
                      <a:extLst>
                        <a:ext uri="{FF2B5EF4-FFF2-40B4-BE49-F238E27FC236}">
                          <a16:creationId xmlns:a16="http://schemas.microsoft.com/office/drawing/2014/main" id="{EFDD327D-3BC4-4B82-A932-D2448C14F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33" name="群組 332">
                    <a:extLst>
                      <a:ext uri="{FF2B5EF4-FFF2-40B4-BE49-F238E27FC236}">
                        <a16:creationId xmlns:a16="http://schemas.microsoft.com/office/drawing/2014/main" id="{CFCB8301-68F5-97EB-779E-D8759776160F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34" name="等腰三角形 333">
                      <a:extLst>
                        <a:ext uri="{FF2B5EF4-FFF2-40B4-BE49-F238E27FC236}">
                          <a16:creationId xmlns:a16="http://schemas.microsoft.com/office/drawing/2014/main" id="{928C47D6-1188-A0AF-1B2C-B1440B313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5" name="等腰三角形 334">
                      <a:extLst>
                        <a:ext uri="{FF2B5EF4-FFF2-40B4-BE49-F238E27FC236}">
                          <a16:creationId xmlns:a16="http://schemas.microsoft.com/office/drawing/2014/main" id="{F37B6F6D-E101-CBFE-1FF8-69F262B2C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36" name="等腰三角形 335">
                      <a:extLst>
                        <a:ext uri="{FF2B5EF4-FFF2-40B4-BE49-F238E27FC236}">
                          <a16:creationId xmlns:a16="http://schemas.microsoft.com/office/drawing/2014/main" id="{2FDBD130-F946-749C-99B5-FC05A21BF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248" name="群組 247">
                <a:extLst>
                  <a:ext uri="{FF2B5EF4-FFF2-40B4-BE49-F238E27FC236}">
                    <a16:creationId xmlns:a16="http://schemas.microsoft.com/office/drawing/2014/main" id="{8BD58F24-62B9-AADA-90F5-B43774533E15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289" name="群組 288">
                  <a:extLst>
                    <a:ext uri="{FF2B5EF4-FFF2-40B4-BE49-F238E27FC236}">
                      <a16:creationId xmlns:a16="http://schemas.microsoft.com/office/drawing/2014/main" id="{7A3A3422-105A-B562-11D1-7251C5F3B666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16" name="群組 315">
                    <a:extLst>
                      <a:ext uri="{FF2B5EF4-FFF2-40B4-BE49-F238E27FC236}">
                        <a16:creationId xmlns:a16="http://schemas.microsoft.com/office/drawing/2014/main" id="{87C9B6E8-A11B-D5BE-15C7-BC64E69D012C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25" name="等腰三角形 324">
                      <a:extLst>
                        <a:ext uri="{FF2B5EF4-FFF2-40B4-BE49-F238E27FC236}">
                          <a16:creationId xmlns:a16="http://schemas.microsoft.com/office/drawing/2014/main" id="{CEBAF188-4006-0F50-4042-DB21798F1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6" name="等腰三角形 325">
                      <a:extLst>
                        <a:ext uri="{FF2B5EF4-FFF2-40B4-BE49-F238E27FC236}">
                          <a16:creationId xmlns:a16="http://schemas.microsoft.com/office/drawing/2014/main" id="{FE08D2A0-16E6-282D-1B22-B2F62161B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7" name="等腰三角形 326">
                      <a:extLst>
                        <a:ext uri="{FF2B5EF4-FFF2-40B4-BE49-F238E27FC236}">
                          <a16:creationId xmlns:a16="http://schemas.microsoft.com/office/drawing/2014/main" id="{F8C81CD2-5E7A-3B46-35A1-05C7D9C8B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17" name="群組 316">
                    <a:extLst>
                      <a:ext uri="{FF2B5EF4-FFF2-40B4-BE49-F238E27FC236}">
                        <a16:creationId xmlns:a16="http://schemas.microsoft.com/office/drawing/2014/main" id="{8CC8B3CE-4A60-4B89-52F6-85EF90278A6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22" name="等腰三角形 321">
                      <a:extLst>
                        <a:ext uri="{FF2B5EF4-FFF2-40B4-BE49-F238E27FC236}">
                          <a16:creationId xmlns:a16="http://schemas.microsoft.com/office/drawing/2014/main" id="{CF7C9329-3BCF-47E2-8555-1860C4C68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3" name="等腰三角形 322">
                      <a:extLst>
                        <a:ext uri="{FF2B5EF4-FFF2-40B4-BE49-F238E27FC236}">
                          <a16:creationId xmlns:a16="http://schemas.microsoft.com/office/drawing/2014/main" id="{D4FBDAB0-46DF-39E9-88F3-83B280ACF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4" name="等腰三角形 323">
                      <a:extLst>
                        <a:ext uri="{FF2B5EF4-FFF2-40B4-BE49-F238E27FC236}">
                          <a16:creationId xmlns:a16="http://schemas.microsoft.com/office/drawing/2014/main" id="{B0609AB0-B83A-B5B7-9F01-EB4F88FD8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18" name="群組 317">
                    <a:extLst>
                      <a:ext uri="{FF2B5EF4-FFF2-40B4-BE49-F238E27FC236}">
                        <a16:creationId xmlns:a16="http://schemas.microsoft.com/office/drawing/2014/main" id="{C25977C5-DA59-194C-91C0-C6175E59978F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19" name="等腰三角形 318">
                      <a:extLst>
                        <a:ext uri="{FF2B5EF4-FFF2-40B4-BE49-F238E27FC236}">
                          <a16:creationId xmlns:a16="http://schemas.microsoft.com/office/drawing/2014/main" id="{F8BBF014-D496-872F-39CB-0A069099A1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0" name="等腰三角形 319">
                      <a:extLst>
                        <a:ext uri="{FF2B5EF4-FFF2-40B4-BE49-F238E27FC236}">
                          <a16:creationId xmlns:a16="http://schemas.microsoft.com/office/drawing/2014/main" id="{F1DC28AF-C421-240F-2A25-F7E03E011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21" name="等腰三角形 320">
                      <a:extLst>
                        <a:ext uri="{FF2B5EF4-FFF2-40B4-BE49-F238E27FC236}">
                          <a16:creationId xmlns:a16="http://schemas.microsoft.com/office/drawing/2014/main" id="{5A8B13AA-3324-7926-1B67-44CC7B516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90" name="群組 289">
                  <a:extLst>
                    <a:ext uri="{FF2B5EF4-FFF2-40B4-BE49-F238E27FC236}">
                      <a16:creationId xmlns:a16="http://schemas.microsoft.com/office/drawing/2014/main" id="{2E05EFF4-B60E-1F89-066A-5CC620D7CE5C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04" name="群組 303">
                    <a:extLst>
                      <a:ext uri="{FF2B5EF4-FFF2-40B4-BE49-F238E27FC236}">
                        <a16:creationId xmlns:a16="http://schemas.microsoft.com/office/drawing/2014/main" id="{029130BF-72EB-B446-CA7B-FFA48A1BF8E3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13" name="等腰三角形 312">
                      <a:extLst>
                        <a:ext uri="{FF2B5EF4-FFF2-40B4-BE49-F238E27FC236}">
                          <a16:creationId xmlns:a16="http://schemas.microsoft.com/office/drawing/2014/main" id="{ACE7E4DE-7CAC-8F65-E9E9-EDC61D87A9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4" name="等腰三角形 313">
                      <a:extLst>
                        <a:ext uri="{FF2B5EF4-FFF2-40B4-BE49-F238E27FC236}">
                          <a16:creationId xmlns:a16="http://schemas.microsoft.com/office/drawing/2014/main" id="{D3914CD2-0F38-51AE-A9BE-D1CA4822A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5" name="等腰三角形 314">
                      <a:extLst>
                        <a:ext uri="{FF2B5EF4-FFF2-40B4-BE49-F238E27FC236}">
                          <a16:creationId xmlns:a16="http://schemas.microsoft.com/office/drawing/2014/main" id="{CC1F55B4-BD88-8257-5CEB-BAEE4DE7C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05" name="群組 304">
                    <a:extLst>
                      <a:ext uri="{FF2B5EF4-FFF2-40B4-BE49-F238E27FC236}">
                        <a16:creationId xmlns:a16="http://schemas.microsoft.com/office/drawing/2014/main" id="{FDE89908-B107-B611-29EF-1FE1D827BC0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10" name="等腰三角形 309">
                      <a:extLst>
                        <a:ext uri="{FF2B5EF4-FFF2-40B4-BE49-F238E27FC236}">
                          <a16:creationId xmlns:a16="http://schemas.microsoft.com/office/drawing/2014/main" id="{FF527012-3679-CCEA-8143-952EB94405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1" name="等腰三角形 310">
                      <a:extLst>
                        <a:ext uri="{FF2B5EF4-FFF2-40B4-BE49-F238E27FC236}">
                          <a16:creationId xmlns:a16="http://schemas.microsoft.com/office/drawing/2014/main" id="{11501B2A-3BBF-D5AF-504E-E53C0548E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12" name="等腰三角形 311">
                      <a:extLst>
                        <a:ext uri="{FF2B5EF4-FFF2-40B4-BE49-F238E27FC236}">
                          <a16:creationId xmlns:a16="http://schemas.microsoft.com/office/drawing/2014/main" id="{00375C49-3787-C8BA-D778-25F751B52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06" name="群組 305">
                    <a:extLst>
                      <a:ext uri="{FF2B5EF4-FFF2-40B4-BE49-F238E27FC236}">
                        <a16:creationId xmlns:a16="http://schemas.microsoft.com/office/drawing/2014/main" id="{1A1FC5B3-1645-06E8-849E-FCA3A28534A8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07" name="等腰三角形 306">
                      <a:extLst>
                        <a:ext uri="{FF2B5EF4-FFF2-40B4-BE49-F238E27FC236}">
                          <a16:creationId xmlns:a16="http://schemas.microsoft.com/office/drawing/2014/main" id="{3EA68583-156B-3CBD-E392-0FB21A9F5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8" name="等腰三角形 307">
                      <a:extLst>
                        <a:ext uri="{FF2B5EF4-FFF2-40B4-BE49-F238E27FC236}">
                          <a16:creationId xmlns:a16="http://schemas.microsoft.com/office/drawing/2014/main" id="{354D7E1C-5481-921E-5EE2-CEBFD962C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9" name="等腰三角形 308">
                      <a:extLst>
                        <a:ext uri="{FF2B5EF4-FFF2-40B4-BE49-F238E27FC236}">
                          <a16:creationId xmlns:a16="http://schemas.microsoft.com/office/drawing/2014/main" id="{B3D016DA-6CDD-C866-D779-07BBF745C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91" name="群組 290">
                  <a:extLst>
                    <a:ext uri="{FF2B5EF4-FFF2-40B4-BE49-F238E27FC236}">
                      <a16:creationId xmlns:a16="http://schemas.microsoft.com/office/drawing/2014/main" id="{0E4DA525-ABEA-F0E8-413B-91AE989957B2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92" name="群組 291">
                    <a:extLst>
                      <a:ext uri="{FF2B5EF4-FFF2-40B4-BE49-F238E27FC236}">
                        <a16:creationId xmlns:a16="http://schemas.microsoft.com/office/drawing/2014/main" id="{9A9A6162-8594-F4AD-C95C-F036EFAE1E7D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01" name="等腰三角形 300">
                      <a:extLst>
                        <a:ext uri="{FF2B5EF4-FFF2-40B4-BE49-F238E27FC236}">
                          <a16:creationId xmlns:a16="http://schemas.microsoft.com/office/drawing/2014/main" id="{C2B1C742-F904-22EC-712B-DFED6326A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2" name="等腰三角形 301">
                      <a:extLst>
                        <a:ext uri="{FF2B5EF4-FFF2-40B4-BE49-F238E27FC236}">
                          <a16:creationId xmlns:a16="http://schemas.microsoft.com/office/drawing/2014/main" id="{DF0F5918-27DF-0442-1CCB-E28722D87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3" name="等腰三角形 302">
                      <a:extLst>
                        <a:ext uri="{FF2B5EF4-FFF2-40B4-BE49-F238E27FC236}">
                          <a16:creationId xmlns:a16="http://schemas.microsoft.com/office/drawing/2014/main" id="{5887AF29-3C1C-950F-02B3-500A3B411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93" name="群組 292">
                    <a:extLst>
                      <a:ext uri="{FF2B5EF4-FFF2-40B4-BE49-F238E27FC236}">
                        <a16:creationId xmlns:a16="http://schemas.microsoft.com/office/drawing/2014/main" id="{713258DB-4630-1E3C-C4BF-A4CD8F41B7C1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98" name="等腰三角形 297">
                      <a:extLst>
                        <a:ext uri="{FF2B5EF4-FFF2-40B4-BE49-F238E27FC236}">
                          <a16:creationId xmlns:a16="http://schemas.microsoft.com/office/drawing/2014/main" id="{F8BFE533-8294-B5FA-260C-4C3A83BBD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9" name="等腰三角形 298">
                      <a:extLst>
                        <a:ext uri="{FF2B5EF4-FFF2-40B4-BE49-F238E27FC236}">
                          <a16:creationId xmlns:a16="http://schemas.microsoft.com/office/drawing/2014/main" id="{701F70FB-BABB-4B38-D1AA-6E2417FC2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00" name="等腰三角形 299">
                      <a:extLst>
                        <a:ext uri="{FF2B5EF4-FFF2-40B4-BE49-F238E27FC236}">
                          <a16:creationId xmlns:a16="http://schemas.microsoft.com/office/drawing/2014/main" id="{ACAB3D67-A132-FF00-2339-FD722390A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94" name="群組 293">
                    <a:extLst>
                      <a:ext uri="{FF2B5EF4-FFF2-40B4-BE49-F238E27FC236}">
                        <a16:creationId xmlns:a16="http://schemas.microsoft.com/office/drawing/2014/main" id="{9616A63F-4841-C22B-62F1-0A0748C2DA5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95" name="等腰三角形 294">
                      <a:extLst>
                        <a:ext uri="{FF2B5EF4-FFF2-40B4-BE49-F238E27FC236}">
                          <a16:creationId xmlns:a16="http://schemas.microsoft.com/office/drawing/2014/main" id="{21C825DB-8177-AF36-8040-A0190897AA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6" name="等腰三角形 295">
                      <a:extLst>
                        <a:ext uri="{FF2B5EF4-FFF2-40B4-BE49-F238E27FC236}">
                          <a16:creationId xmlns:a16="http://schemas.microsoft.com/office/drawing/2014/main" id="{83D340A3-7C1A-847B-4BDA-5F8D37A84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97" name="等腰三角形 296">
                      <a:extLst>
                        <a:ext uri="{FF2B5EF4-FFF2-40B4-BE49-F238E27FC236}">
                          <a16:creationId xmlns:a16="http://schemas.microsoft.com/office/drawing/2014/main" id="{5D17F16F-A5CD-8FC2-E855-D11E7E6BF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249" name="群組 248">
                <a:extLst>
                  <a:ext uri="{FF2B5EF4-FFF2-40B4-BE49-F238E27FC236}">
                    <a16:creationId xmlns:a16="http://schemas.microsoft.com/office/drawing/2014/main" id="{A1ABF29F-22FF-A9B4-80FC-D0E26CEC144F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250" name="群組 249">
                  <a:extLst>
                    <a:ext uri="{FF2B5EF4-FFF2-40B4-BE49-F238E27FC236}">
                      <a16:creationId xmlns:a16="http://schemas.microsoft.com/office/drawing/2014/main" id="{2490EC97-6E61-C228-6E94-70842C9D706B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77" name="群組 276">
                    <a:extLst>
                      <a:ext uri="{FF2B5EF4-FFF2-40B4-BE49-F238E27FC236}">
                        <a16:creationId xmlns:a16="http://schemas.microsoft.com/office/drawing/2014/main" id="{6879B899-BC9B-79CA-395F-F1997DCF74F8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86" name="等腰三角形 285">
                      <a:extLst>
                        <a:ext uri="{FF2B5EF4-FFF2-40B4-BE49-F238E27FC236}">
                          <a16:creationId xmlns:a16="http://schemas.microsoft.com/office/drawing/2014/main" id="{6D94E176-BFAF-C816-20B5-C19DC3F78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7" name="等腰三角形 286">
                      <a:extLst>
                        <a:ext uri="{FF2B5EF4-FFF2-40B4-BE49-F238E27FC236}">
                          <a16:creationId xmlns:a16="http://schemas.microsoft.com/office/drawing/2014/main" id="{C1CA6078-C515-49CF-760A-ED84D2243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8" name="等腰三角形 287">
                      <a:extLst>
                        <a:ext uri="{FF2B5EF4-FFF2-40B4-BE49-F238E27FC236}">
                          <a16:creationId xmlns:a16="http://schemas.microsoft.com/office/drawing/2014/main" id="{60E68E54-28AC-6EFB-1DB5-955CF9DBA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78" name="群組 277">
                    <a:extLst>
                      <a:ext uri="{FF2B5EF4-FFF2-40B4-BE49-F238E27FC236}">
                        <a16:creationId xmlns:a16="http://schemas.microsoft.com/office/drawing/2014/main" id="{9B6829E2-2326-1C6E-9E62-E3729E9B3B31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83" name="等腰三角形 282">
                      <a:extLst>
                        <a:ext uri="{FF2B5EF4-FFF2-40B4-BE49-F238E27FC236}">
                          <a16:creationId xmlns:a16="http://schemas.microsoft.com/office/drawing/2014/main" id="{FACD92D9-2D9D-50E4-C7A6-92548F53F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4" name="等腰三角形 283">
                      <a:extLst>
                        <a:ext uri="{FF2B5EF4-FFF2-40B4-BE49-F238E27FC236}">
                          <a16:creationId xmlns:a16="http://schemas.microsoft.com/office/drawing/2014/main" id="{AFBE5C82-CC69-1591-A726-BDBC6DCD4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5" name="等腰三角形 284">
                      <a:extLst>
                        <a:ext uri="{FF2B5EF4-FFF2-40B4-BE49-F238E27FC236}">
                          <a16:creationId xmlns:a16="http://schemas.microsoft.com/office/drawing/2014/main" id="{FB2AECA0-2FC6-93A5-DD31-58FF18A24A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79" name="群組 278">
                    <a:extLst>
                      <a:ext uri="{FF2B5EF4-FFF2-40B4-BE49-F238E27FC236}">
                        <a16:creationId xmlns:a16="http://schemas.microsoft.com/office/drawing/2014/main" id="{9932D128-D3FC-D282-4D01-6427008D9143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80" name="等腰三角形 279">
                      <a:extLst>
                        <a:ext uri="{FF2B5EF4-FFF2-40B4-BE49-F238E27FC236}">
                          <a16:creationId xmlns:a16="http://schemas.microsoft.com/office/drawing/2014/main" id="{F3E68D27-37FA-7820-1A94-F87FED007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1" name="等腰三角形 280">
                      <a:extLst>
                        <a:ext uri="{FF2B5EF4-FFF2-40B4-BE49-F238E27FC236}">
                          <a16:creationId xmlns:a16="http://schemas.microsoft.com/office/drawing/2014/main" id="{C4363AC9-2F94-807C-B56E-90CD86D9A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82" name="等腰三角形 281">
                      <a:extLst>
                        <a:ext uri="{FF2B5EF4-FFF2-40B4-BE49-F238E27FC236}">
                          <a16:creationId xmlns:a16="http://schemas.microsoft.com/office/drawing/2014/main" id="{3A85CA6B-327A-9ED0-EEC2-DBB9A996D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51" name="群組 250">
                  <a:extLst>
                    <a:ext uri="{FF2B5EF4-FFF2-40B4-BE49-F238E27FC236}">
                      <a16:creationId xmlns:a16="http://schemas.microsoft.com/office/drawing/2014/main" id="{CE9B7A9A-5759-4FDC-3F1C-FD1FA3D0EBE7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65" name="群組 264">
                    <a:extLst>
                      <a:ext uri="{FF2B5EF4-FFF2-40B4-BE49-F238E27FC236}">
                        <a16:creationId xmlns:a16="http://schemas.microsoft.com/office/drawing/2014/main" id="{C3E95DA1-DE39-FC61-A35C-1441050C7AF4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74" name="等腰三角形 273">
                      <a:extLst>
                        <a:ext uri="{FF2B5EF4-FFF2-40B4-BE49-F238E27FC236}">
                          <a16:creationId xmlns:a16="http://schemas.microsoft.com/office/drawing/2014/main" id="{72427EE6-1B20-A03D-EB06-6FA34BFFB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5" name="等腰三角形 274">
                      <a:extLst>
                        <a:ext uri="{FF2B5EF4-FFF2-40B4-BE49-F238E27FC236}">
                          <a16:creationId xmlns:a16="http://schemas.microsoft.com/office/drawing/2014/main" id="{2D6682F1-2BB4-D06A-3681-D1D21ADAE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6" name="等腰三角形 275">
                      <a:extLst>
                        <a:ext uri="{FF2B5EF4-FFF2-40B4-BE49-F238E27FC236}">
                          <a16:creationId xmlns:a16="http://schemas.microsoft.com/office/drawing/2014/main" id="{A28A3872-702E-E36D-B519-C68451487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66" name="群組 265">
                    <a:extLst>
                      <a:ext uri="{FF2B5EF4-FFF2-40B4-BE49-F238E27FC236}">
                        <a16:creationId xmlns:a16="http://schemas.microsoft.com/office/drawing/2014/main" id="{EDAD0047-2618-AD72-65A0-79357981DF91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71" name="等腰三角形 270">
                      <a:extLst>
                        <a:ext uri="{FF2B5EF4-FFF2-40B4-BE49-F238E27FC236}">
                          <a16:creationId xmlns:a16="http://schemas.microsoft.com/office/drawing/2014/main" id="{8BFCECB1-57E1-8880-505B-78D182BBF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2" name="等腰三角形 271">
                      <a:extLst>
                        <a:ext uri="{FF2B5EF4-FFF2-40B4-BE49-F238E27FC236}">
                          <a16:creationId xmlns:a16="http://schemas.microsoft.com/office/drawing/2014/main" id="{458D46CA-EA49-D0BB-18D9-7522D0ECB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3" name="等腰三角形 272">
                      <a:extLst>
                        <a:ext uri="{FF2B5EF4-FFF2-40B4-BE49-F238E27FC236}">
                          <a16:creationId xmlns:a16="http://schemas.microsoft.com/office/drawing/2014/main" id="{82162D8A-B40C-B46D-ECE1-772358D45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67" name="群組 266">
                    <a:extLst>
                      <a:ext uri="{FF2B5EF4-FFF2-40B4-BE49-F238E27FC236}">
                        <a16:creationId xmlns:a16="http://schemas.microsoft.com/office/drawing/2014/main" id="{3B6096B2-B7A4-FF47-0E6A-3C122E9FC74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68" name="等腰三角形 267">
                      <a:extLst>
                        <a:ext uri="{FF2B5EF4-FFF2-40B4-BE49-F238E27FC236}">
                          <a16:creationId xmlns:a16="http://schemas.microsoft.com/office/drawing/2014/main" id="{CCBAA272-6788-CEE6-567F-7E0DDBA5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9" name="等腰三角形 268">
                      <a:extLst>
                        <a:ext uri="{FF2B5EF4-FFF2-40B4-BE49-F238E27FC236}">
                          <a16:creationId xmlns:a16="http://schemas.microsoft.com/office/drawing/2014/main" id="{35F4D072-522A-D936-C411-896F326DB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70" name="等腰三角形 269">
                      <a:extLst>
                        <a:ext uri="{FF2B5EF4-FFF2-40B4-BE49-F238E27FC236}">
                          <a16:creationId xmlns:a16="http://schemas.microsoft.com/office/drawing/2014/main" id="{F9EC7025-A0B5-D94E-E6E2-ACC187A7B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52" name="群組 251">
                  <a:extLst>
                    <a:ext uri="{FF2B5EF4-FFF2-40B4-BE49-F238E27FC236}">
                      <a16:creationId xmlns:a16="http://schemas.microsoft.com/office/drawing/2014/main" id="{5DE20964-803A-472E-DA70-ACEF340CDD92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253" name="群組 252">
                    <a:extLst>
                      <a:ext uri="{FF2B5EF4-FFF2-40B4-BE49-F238E27FC236}">
                        <a16:creationId xmlns:a16="http://schemas.microsoft.com/office/drawing/2014/main" id="{636AED52-270A-1D18-1FCF-C9538C6006AF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62" name="等腰三角形 261">
                      <a:extLst>
                        <a:ext uri="{FF2B5EF4-FFF2-40B4-BE49-F238E27FC236}">
                          <a16:creationId xmlns:a16="http://schemas.microsoft.com/office/drawing/2014/main" id="{221721FD-8FDA-C80B-445F-924D6F80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3" name="等腰三角形 262">
                      <a:extLst>
                        <a:ext uri="{FF2B5EF4-FFF2-40B4-BE49-F238E27FC236}">
                          <a16:creationId xmlns:a16="http://schemas.microsoft.com/office/drawing/2014/main" id="{213523E9-B82B-A2E6-AB7A-9CBD26597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4" name="等腰三角形 263">
                      <a:extLst>
                        <a:ext uri="{FF2B5EF4-FFF2-40B4-BE49-F238E27FC236}">
                          <a16:creationId xmlns:a16="http://schemas.microsoft.com/office/drawing/2014/main" id="{C7CF542B-696B-D2B8-5B29-F37F372712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54" name="群組 253">
                    <a:extLst>
                      <a:ext uri="{FF2B5EF4-FFF2-40B4-BE49-F238E27FC236}">
                        <a16:creationId xmlns:a16="http://schemas.microsoft.com/office/drawing/2014/main" id="{1104AB90-8A75-1481-2DE1-84423DF25DF4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59" name="等腰三角形 258">
                      <a:extLst>
                        <a:ext uri="{FF2B5EF4-FFF2-40B4-BE49-F238E27FC236}">
                          <a16:creationId xmlns:a16="http://schemas.microsoft.com/office/drawing/2014/main" id="{55A72748-83B4-68D8-288D-C8E605001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0" name="等腰三角形 259">
                      <a:extLst>
                        <a:ext uri="{FF2B5EF4-FFF2-40B4-BE49-F238E27FC236}">
                          <a16:creationId xmlns:a16="http://schemas.microsoft.com/office/drawing/2014/main" id="{66DC67EC-B540-242C-8948-9AF07D133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61" name="等腰三角形 260">
                      <a:extLst>
                        <a:ext uri="{FF2B5EF4-FFF2-40B4-BE49-F238E27FC236}">
                          <a16:creationId xmlns:a16="http://schemas.microsoft.com/office/drawing/2014/main" id="{9AD8038C-7315-7858-6F6A-5DB9D8200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255" name="群組 254">
                    <a:extLst>
                      <a:ext uri="{FF2B5EF4-FFF2-40B4-BE49-F238E27FC236}">
                        <a16:creationId xmlns:a16="http://schemas.microsoft.com/office/drawing/2014/main" id="{B6EB66AF-E896-0CBF-27DA-6A6B34E8A34F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256" name="等腰三角形 255">
                      <a:extLst>
                        <a:ext uri="{FF2B5EF4-FFF2-40B4-BE49-F238E27FC236}">
                          <a16:creationId xmlns:a16="http://schemas.microsoft.com/office/drawing/2014/main" id="{C7970D88-7021-DAD6-1E84-534BB6686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7" name="等腰三角形 256">
                      <a:extLst>
                        <a:ext uri="{FF2B5EF4-FFF2-40B4-BE49-F238E27FC236}">
                          <a16:creationId xmlns:a16="http://schemas.microsoft.com/office/drawing/2014/main" id="{A2ABD283-C4C3-5E60-EAC2-F10EEEB8A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258" name="等腰三角形 257">
                      <a:extLst>
                        <a:ext uri="{FF2B5EF4-FFF2-40B4-BE49-F238E27FC236}">
                          <a16:creationId xmlns:a16="http://schemas.microsoft.com/office/drawing/2014/main" id="{6323B293-8BFD-5442-7FC5-62CBE34B4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</p:grpSp>
      <p:grpSp>
        <p:nvGrpSpPr>
          <p:cNvPr id="368" name="群組 367">
            <a:extLst>
              <a:ext uri="{FF2B5EF4-FFF2-40B4-BE49-F238E27FC236}">
                <a16:creationId xmlns:a16="http://schemas.microsoft.com/office/drawing/2014/main" id="{0972C80C-29BF-8500-93D6-E3334095A0F6}"/>
              </a:ext>
            </a:extLst>
          </p:cNvPr>
          <p:cNvGrpSpPr/>
          <p:nvPr/>
        </p:nvGrpSpPr>
        <p:grpSpPr>
          <a:xfrm>
            <a:off x="8925342" y="4286210"/>
            <a:ext cx="1640827" cy="1160117"/>
            <a:chOff x="7542930" y="2982053"/>
            <a:chExt cx="3401032" cy="2404639"/>
          </a:xfrm>
        </p:grpSpPr>
        <p:grpSp>
          <p:nvGrpSpPr>
            <p:cNvPr id="369" name="群組 368">
              <a:extLst>
                <a:ext uri="{FF2B5EF4-FFF2-40B4-BE49-F238E27FC236}">
                  <a16:creationId xmlns:a16="http://schemas.microsoft.com/office/drawing/2014/main" id="{F78FAB20-0080-493F-E176-753F71FC3C74}"/>
                </a:ext>
              </a:extLst>
            </p:cNvPr>
            <p:cNvGrpSpPr/>
            <p:nvPr/>
          </p:nvGrpSpPr>
          <p:grpSpPr>
            <a:xfrm>
              <a:off x="7542930" y="4184373"/>
              <a:ext cx="1700516" cy="1202319"/>
              <a:chOff x="7542930" y="2658877"/>
              <a:chExt cx="3858124" cy="2727816"/>
            </a:xfrm>
          </p:grpSpPr>
          <p:grpSp>
            <p:nvGrpSpPr>
              <p:cNvPr id="612" name="群組 611">
                <a:extLst>
                  <a:ext uri="{FF2B5EF4-FFF2-40B4-BE49-F238E27FC236}">
                    <a16:creationId xmlns:a16="http://schemas.microsoft.com/office/drawing/2014/main" id="{2E9EF945-6C13-6E1A-1A80-25E2E2C40A34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693" name="群組 692">
                  <a:extLst>
                    <a:ext uri="{FF2B5EF4-FFF2-40B4-BE49-F238E27FC236}">
                      <a16:creationId xmlns:a16="http://schemas.microsoft.com/office/drawing/2014/main" id="{7E2D8202-77D3-7F6C-EF11-690DD66E5AC4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20" name="群組 719">
                    <a:extLst>
                      <a:ext uri="{FF2B5EF4-FFF2-40B4-BE49-F238E27FC236}">
                        <a16:creationId xmlns:a16="http://schemas.microsoft.com/office/drawing/2014/main" id="{1EBB4FA7-7DC4-A035-F32B-177A72DD443B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29" name="等腰三角形 728">
                      <a:extLst>
                        <a:ext uri="{FF2B5EF4-FFF2-40B4-BE49-F238E27FC236}">
                          <a16:creationId xmlns:a16="http://schemas.microsoft.com/office/drawing/2014/main" id="{EC3A7837-1B1C-5B48-438C-F2FEAF4A9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30" name="等腰三角形 729">
                      <a:extLst>
                        <a:ext uri="{FF2B5EF4-FFF2-40B4-BE49-F238E27FC236}">
                          <a16:creationId xmlns:a16="http://schemas.microsoft.com/office/drawing/2014/main" id="{D9EE96ED-C2D8-075C-E757-D91871841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31" name="等腰三角形 730">
                      <a:extLst>
                        <a:ext uri="{FF2B5EF4-FFF2-40B4-BE49-F238E27FC236}">
                          <a16:creationId xmlns:a16="http://schemas.microsoft.com/office/drawing/2014/main" id="{D4CA04D2-9F18-7278-F8D9-3532DD5AE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21" name="群組 720">
                    <a:extLst>
                      <a:ext uri="{FF2B5EF4-FFF2-40B4-BE49-F238E27FC236}">
                        <a16:creationId xmlns:a16="http://schemas.microsoft.com/office/drawing/2014/main" id="{73E2DE5D-1E4A-9794-C3ED-0AA9D18F0189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26" name="等腰三角形 725">
                      <a:extLst>
                        <a:ext uri="{FF2B5EF4-FFF2-40B4-BE49-F238E27FC236}">
                          <a16:creationId xmlns:a16="http://schemas.microsoft.com/office/drawing/2014/main" id="{D06339D9-54A5-C740-772D-204A07EA1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27" name="等腰三角形 726">
                      <a:extLst>
                        <a:ext uri="{FF2B5EF4-FFF2-40B4-BE49-F238E27FC236}">
                          <a16:creationId xmlns:a16="http://schemas.microsoft.com/office/drawing/2014/main" id="{9E0A70B0-C263-DE96-7A5B-7FD76DDFE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28" name="等腰三角形 727">
                      <a:extLst>
                        <a:ext uri="{FF2B5EF4-FFF2-40B4-BE49-F238E27FC236}">
                          <a16:creationId xmlns:a16="http://schemas.microsoft.com/office/drawing/2014/main" id="{0412C2AA-670A-D1C9-C35D-56FC86A6B0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22" name="群組 721">
                    <a:extLst>
                      <a:ext uri="{FF2B5EF4-FFF2-40B4-BE49-F238E27FC236}">
                        <a16:creationId xmlns:a16="http://schemas.microsoft.com/office/drawing/2014/main" id="{47CB217E-F099-088E-E704-E4CC286D3021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23" name="等腰三角形 722">
                      <a:extLst>
                        <a:ext uri="{FF2B5EF4-FFF2-40B4-BE49-F238E27FC236}">
                          <a16:creationId xmlns:a16="http://schemas.microsoft.com/office/drawing/2014/main" id="{631F74E5-DAF8-40DD-3630-5B7525263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24" name="等腰三角形 723">
                      <a:extLst>
                        <a:ext uri="{FF2B5EF4-FFF2-40B4-BE49-F238E27FC236}">
                          <a16:creationId xmlns:a16="http://schemas.microsoft.com/office/drawing/2014/main" id="{4C00DA9F-B2E2-8B3B-C8A5-9A1A41E4A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25" name="等腰三角形 724">
                      <a:extLst>
                        <a:ext uri="{FF2B5EF4-FFF2-40B4-BE49-F238E27FC236}">
                          <a16:creationId xmlns:a16="http://schemas.microsoft.com/office/drawing/2014/main" id="{80F64429-EE74-ADE4-7AE0-5401859B3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94" name="群組 693">
                  <a:extLst>
                    <a:ext uri="{FF2B5EF4-FFF2-40B4-BE49-F238E27FC236}">
                      <a16:creationId xmlns:a16="http://schemas.microsoft.com/office/drawing/2014/main" id="{DEC2E0FE-D6F8-F739-9234-3F243C6A0608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08" name="群組 707">
                    <a:extLst>
                      <a:ext uri="{FF2B5EF4-FFF2-40B4-BE49-F238E27FC236}">
                        <a16:creationId xmlns:a16="http://schemas.microsoft.com/office/drawing/2014/main" id="{A069C1EA-B978-E9A5-7195-B92A2DF1C56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17" name="等腰三角形 716">
                      <a:extLst>
                        <a:ext uri="{FF2B5EF4-FFF2-40B4-BE49-F238E27FC236}">
                          <a16:creationId xmlns:a16="http://schemas.microsoft.com/office/drawing/2014/main" id="{F16B3A0D-AD6C-159B-D988-37F4D3223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18" name="等腰三角形 717">
                      <a:extLst>
                        <a:ext uri="{FF2B5EF4-FFF2-40B4-BE49-F238E27FC236}">
                          <a16:creationId xmlns:a16="http://schemas.microsoft.com/office/drawing/2014/main" id="{6346D55D-7D19-F9CE-0835-C5BCA59FD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19" name="等腰三角形 718">
                      <a:extLst>
                        <a:ext uri="{FF2B5EF4-FFF2-40B4-BE49-F238E27FC236}">
                          <a16:creationId xmlns:a16="http://schemas.microsoft.com/office/drawing/2014/main" id="{5DEF6A3B-BC3A-3B84-E523-D1FA42982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09" name="群組 708">
                    <a:extLst>
                      <a:ext uri="{FF2B5EF4-FFF2-40B4-BE49-F238E27FC236}">
                        <a16:creationId xmlns:a16="http://schemas.microsoft.com/office/drawing/2014/main" id="{547F5F99-CA1B-9E04-4317-458ED60DF65A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14" name="等腰三角形 713">
                      <a:extLst>
                        <a:ext uri="{FF2B5EF4-FFF2-40B4-BE49-F238E27FC236}">
                          <a16:creationId xmlns:a16="http://schemas.microsoft.com/office/drawing/2014/main" id="{F11069C2-AE1D-9B67-D96A-7EB03F59B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15" name="等腰三角形 714">
                      <a:extLst>
                        <a:ext uri="{FF2B5EF4-FFF2-40B4-BE49-F238E27FC236}">
                          <a16:creationId xmlns:a16="http://schemas.microsoft.com/office/drawing/2014/main" id="{DB3DFE83-61FD-A115-06DC-DC54101DCB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16" name="等腰三角形 715">
                      <a:extLst>
                        <a:ext uri="{FF2B5EF4-FFF2-40B4-BE49-F238E27FC236}">
                          <a16:creationId xmlns:a16="http://schemas.microsoft.com/office/drawing/2014/main" id="{1C97884D-1ACB-AEA9-01DF-43A149E14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10" name="群組 709">
                    <a:extLst>
                      <a:ext uri="{FF2B5EF4-FFF2-40B4-BE49-F238E27FC236}">
                        <a16:creationId xmlns:a16="http://schemas.microsoft.com/office/drawing/2014/main" id="{14470F5B-01B1-2986-05BB-29594F47890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11" name="等腰三角形 710">
                      <a:extLst>
                        <a:ext uri="{FF2B5EF4-FFF2-40B4-BE49-F238E27FC236}">
                          <a16:creationId xmlns:a16="http://schemas.microsoft.com/office/drawing/2014/main" id="{17441D67-2D39-AF29-EEB3-CCB547880C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12" name="等腰三角形 711">
                      <a:extLst>
                        <a:ext uri="{FF2B5EF4-FFF2-40B4-BE49-F238E27FC236}">
                          <a16:creationId xmlns:a16="http://schemas.microsoft.com/office/drawing/2014/main" id="{6516375B-D8D4-D8A0-93FD-30D6E1C50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13" name="等腰三角形 712">
                      <a:extLst>
                        <a:ext uri="{FF2B5EF4-FFF2-40B4-BE49-F238E27FC236}">
                          <a16:creationId xmlns:a16="http://schemas.microsoft.com/office/drawing/2014/main" id="{F3CB7812-041F-9BC4-89E1-672BE0611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95" name="群組 694">
                  <a:extLst>
                    <a:ext uri="{FF2B5EF4-FFF2-40B4-BE49-F238E27FC236}">
                      <a16:creationId xmlns:a16="http://schemas.microsoft.com/office/drawing/2014/main" id="{C6A18D07-311F-776B-6BC1-8B91154FD309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96" name="群組 695">
                    <a:extLst>
                      <a:ext uri="{FF2B5EF4-FFF2-40B4-BE49-F238E27FC236}">
                        <a16:creationId xmlns:a16="http://schemas.microsoft.com/office/drawing/2014/main" id="{BB5F689D-8991-9448-F70E-18B5E21FC14B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05" name="等腰三角形 704">
                      <a:extLst>
                        <a:ext uri="{FF2B5EF4-FFF2-40B4-BE49-F238E27FC236}">
                          <a16:creationId xmlns:a16="http://schemas.microsoft.com/office/drawing/2014/main" id="{2FE4B1CC-8811-92EE-239A-02D8F81DE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06" name="等腰三角形 705">
                      <a:extLst>
                        <a:ext uri="{FF2B5EF4-FFF2-40B4-BE49-F238E27FC236}">
                          <a16:creationId xmlns:a16="http://schemas.microsoft.com/office/drawing/2014/main" id="{3224FAFF-CBCC-D599-7874-42449C339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07" name="等腰三角形 706">
                      <a:extLst>
                        <a:ext uri="{FF2B5EF4-FFF2-40B4-BE49-F238E27FC236}">
                          <a16:creationId xmlns:a16="http://schemas.microsoft.com/office/drawing/2014/main" id="{2AA72CC0-0BD4-5751-59A6-8F863C745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97" name="群組 696">
                    <a:extLst>
                      <a:ext uri="{FF2B5EF4-FFF2-40B4-BE49-F238E27FC236}">
                        <a16:creationId xmlns:a16="http://schemas.microsoft.com/office/drawing/2014/main" id="{07C9EA70-A057-AAF5-AC6B-8558E7A0F59C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02" name="等腰三角形 701">
                      <a:extLst>
                        <a:ext uri="{FF2B5EF4-FFF2-40B4-BE49-F238E27FC236}">
                          <a16:creationId xmlns:a16="http://schemas.microsoft.com/office/drawing/2014/main" id="{8FB7A810-E9F3-9E5E-6F69-EAFDEB416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03" name="等腰三角形 702">
                      <a:extLst>
                        <a:ext uri="{FF2B5EF4-FFF2-40B4-BE49-F238E27FC236}">
                          <a16:creationId xmlns:a16="http://schemas.microsoft.com/office/drawing/2014/main" id="{ACE274CB-2488-1552-2491-8D367DE7E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04" name="等腰三角形 703">
                      <a:extLst>
                        <a:ext uri="{FF2B5EF4-FFF2-40B4-BE49-F238E27FC236}">
                          <a16:creationId xmlns:a16="http://schemas.microsoft.com/office/drawing/2014/main" id="{1F7E78B1-31A0-9E1F-3022-823CE4EC3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98" name="群組 697">
                    <a:extLst>
                      <a:ext uri="{FF2B5EF4-FFF2-40B4-BE49-F238E27FC236}">
                        <a16:creationId xmlns:a16="http://schemas.microsoft.com/office/drawing/2014/main" id="{2CC8F4E7-4BB5-2420-4C68-169B085F6CF1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99" name="等腰三角形 698">
                      <a:extLst>
                        <a:ext uri="{FF2B5EF4-FFF2-40B4-BE49-F238E27FC236}">
                          <a16:creationId xmlns:a16="http://schemas.microsoft.com/office/drawing/2014/main" id="{F716572C-7443-1B52-59D4-B46F1372C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00" name="等腰三角形 699">
                      <a:extLst>
                        <a:ext uri="{FF2B5EF4-FFF2-40B4-BE49-F238E27FC236}">
                          <a16:creationId xmlns:a16="http://schemas.microsoft.com/office/drawing/2014/main" id="{31AFD494-77F0-2B23-3B46-A68E19983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01" name="等腰三角形 700">
                      <a:extLst>
                        <a:ext uri="{FF2B5EF4-FFF2-40B4-BE49-F238E27FC236}">
                          <a16:creationId xmlns:a16="http://schemas.microsoft.com/office/drawing/2014/main" id="{29619DAA-6302-08A0-0B7F-34B46DEB7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613" name="群組 612">
                <a:extLst>
                  <a:ext uri="{FF2B5EF4-FFF2-40B4-BE49-F238E27FC236}">
                    <a16:creationId xmlns:a16="http://schemas.microsoft.com/office/drawing/2014/main" id="{431A3899-F7EC-0BA9-932C-9F1EDC8E6D5B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654" name="群組 653">
                  <a:extLst>
                    <a:ext uri="{FF2B5EF4-FFF2-40B4-BE49-F238E27FC236}">
                      <a16:creationId xmlns:a16="http://schemas.microsoft.com/office/drawing/2014/main" id="{D6E66258-67FD-194F-257A-B96690C2D1D7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81" name="群組 680">
                    <a:extLst>
                      <a:ext uri="{FF2B5EF4-FFF2-40B4-BE49-F238E27FC236}">
                        <a16:creationId xmlns:a16="http://schemas.microsoft.com/office/drawing/2014/main" id="{6E239152-44AC-6C44-7C01-210B680D510F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90" name="等腰三角形 689">
                      <a:extLst>
                        <a:ext uri="{FF2B5EF4-FFF2-40B4-BE49-F238E27FC236}">
                          <a16:creationId xmlns:a16="http://schemas.microsoft.com/office/drawing/2014/main" id="{D715C15B-B0FD-AD34-BB7B-953DA1B55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91" name="等腰三角形 690">
                      <a:extLst>
                        <a:ext uri="{FF2B5EF4-FFF2-40B4-BE49-F238E27FC236}">
                          <a16:creationId xmlns:a16="http://schemas.microsoft.com/office/drawing/2014/main" id="{7F4305A9-FBE9-6E41-B3A6-C755D7A08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92" name="等腰三角形 691">
                      <a:extLst>
                        <a:ext uri="{FF2B5EF4-FFF2-40B4-BE49-F238E27FC236}">
                          <a16:creationId xmlns:a16="http://schemas.microsoft.com/office/drawing/2014/main" id="{9DB7F05F-9314-09E8-D374-9B7455486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82" name="群組 681">
                    <a:extLst>
                      <a:ext uri="{FF2B5EF4-FFF2-40B4-BE49-F238E27FC236}">
                        <a16:creationId xmlns:a16="http://schemas.microsoft.com/office/drawing/2014/main" id="{6F2CC940-E9D5-4134-ABAE-64303E7D3CAF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87" name="等腰三角形 686">
                      <a:extLst>
                        <a:ext uri="{FF2B5EF4-FFF2-40B4-BE49-F238E27FC236}">
                          <a16:creationId xmlns:a16="http://schemas.microsoft.com/office/drawing/2014/main" id="{26670963-DEBA-95FE-11C7-9AF282D2D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88" name="等腰三角形 687">
                      <a:extLst>
                        <a:ext uri="{FF2B5EF4-FFF2-40B4-BE49-F238E27FC236}">
                          <a16:creationId xmlns:a16="http://schemas.microsoft.com/office/drawing/2014/main" id="{DF50F2F6-C332-699D-49E5-26AB62884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89" name="等腰三角形 688">
                      <a:extLst>
                        <a:ext uri="{FF2B5EF4-FFF2-40B4-BE49-F238E27FC236}">
                          <a16:creationId xmlns:a16="http://schemas.microsoft.com/office/drawing/2014/main" id="{4A1E8A2E-93E9-872F-243C-5C441EF4C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83" name="群組 682">
                    <a:extLst>
                      <a:ext uri="{FF2B5EF4-FFF2-40B4-BE49-F238E27FC236}">
                        <a16:creationId xmlns:a16="http://schemas.microsoft.com/office/drawing/2014/main" id="{E472A614-65AA-E5EF-1BD7-8383B6B47E2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84" name="等腰三角形 683">
                      <a:extLst>
                        <a:ext uri="{FF2B5EF4-FFF2-40B4-BE49-F238E27FC236}">
                          <a16:creationId xmlns:a16="http://schemas.microsoft.com/office/drawing/2014/main" id="{264C3DB9-3128-DA83-1012-1E84EC917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85" name="等腰三角形 684">
                      <a:extLst>
                        <a:ext uri="{FF2B5EF4-FFF2-40B4-BE49-F238E27FC236}">
                          <a16:creationId xmlns:a16="http://schemas.microsoft.com/office/drawing/2014/main" id="{AFFA7906-E1D4-BDDB-AEF7-D35066EF6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86" name="等腰三角形 685">
                      <a:extLst>
                        <a:ext uri="{FF2B5EF4-FFF2-40B4-BE49-F238E27FC236}">
                          <a16:creationId xmlns:a16="http://schemas.microsoft.com/office/drawing/2014/main" id="{CDFD8894-4739-1AD6-B4DE-EAD403717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55" name="群組 654">
                  <a:extLst>
                    <a:ext uri="{FF2B5EF4-FFF2-40B4-BE49-F238E27FC236}">
                      <a16:creationId xmlns:a16="http://schemas.microsoft.com/office/drawing/2014/main" id="{30125730-72C6-1998-D433-5348FB4F4F51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69" name="群組 668">
                    <a:extLst>
                      <a:ext uri="{FF2B5EF4-FFF2-40B4-BE49-F238E27FC236}">
                        <a16:creationId xmlns:a16="http://schemas.microsoft.com/office/drawing/2014/main" id="{005885D7-89EF-4424-CBA2-68EA254D937A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78" name="等腰三角形 677">
                      <a:extLst>
                        <a:ext uri="{FF2B5EF4-FFF2-40B4-BE49-F238E27FC236}">
                          <a16:creationId xmlns:a16="http://schemas.microsoft.com/office/drawing/2014/main" id="{CA034647-BCBF-4DD6-9B5A-9AC491A19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79" name="等腰三角形 678">
                      <a:extLst>
                        <a:ext uri="{FF2B5EF4-FFF2-40B4-BE49-F238E27FC236}">
                          <a16:creationId xmlns:a16="http://schemas.microsoft.com/office/drawing/2014/main" id="{7FF736F0-EAEC-D93F-09F0-0ECED38C9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80" name="等腰三角形 679">
                      <a:extLst>
                        <a:ext uri="{FF2B5EF4-FFF2-40B4-BE49-F238E27FC236}">
                          <a16:creationId xmlns:a16="http://schemas.microsoft.com/office/drawing/2014/main" id="{38B8C1DB-049B-576C-F19E-F53306AC17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70" name="群組 669">
                    <a:extLst>
                      <a:ext uri="{FF2B5EF4-FFF2-40B4-BE49-F238E27FC236}">
                        <a16:creationId xmlns:a16="http://schemas.microsoft.com/office/drawing/2014/main" id="{A67DD043-4A43-7D0D-100F-3C84556F4C2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75" name="等腰三角形 674">
                      <a:extLst>
                        <a:ext uri="{FF2B5EF4-FFF2-40B4-BE49-F238E27FC236}">
                          <a16:creationId xmlns:a16="http://schemas.microsoft.com/office/drawing/2014/main" id="{D6086CA6-6F5E-97EE-522D-6D985ED4E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76" name="等腰三角形 675">
                      <a:extLst>
                        <a:ext uri="{FF2B5EF4-FFF2-40B4-BE49-F238E27FC236}">
                          <a16:creationId xmlns:a16="http://schemas.microsoft.com/office/drawing/2014/main" id="{5CE159CC-3FC4-32FC-23D4-1746BA815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77" name="等腰三角形 676">
                      <a:extLst>
                        <a:ext uri="{FF2B5EF4-FFF2-40B4-BE49-F238E27FC236}">
                          <a16:creationId xmlns:a16="http://schemas.microsoft.com/office/drawing/2014/main" id="{F4F29AA5-4856-AE15-83FF-17C233DDB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71" name="群組 670">
                    <a:extLst>
                      <a:ext uri="{FF2B5EF4-FFF2-40B4-BE49-F238E27FC236}">
                        <a16:creationId xmlns:a16="http://schemas.microsoft.com/office/drawing/2014/main" id="{4F77AABB-26D3-5957-796B-4CD43259697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72" name="等腰三角形 671">
                      <a:extLst>
                        <a:ext uri="{FF2B5EF4-FFF2-40B4-BE49-F238E27FC236}">
                          <a16:creationId xmlns:a16="http://schemas.microsoft.com/office/drawing/2014/main" id="{8F2DF09B-C6EC-32B8-3BA2-2FDFA7BFF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73" name="等腰三角形 672">
                      <a:extLst>
                        <a:ext uri="{FF2B5EF4-FFF2-40B4-BE49-F238E27FC236}">
                          <a16:creationId xmlns:a16="http://schemas.microsoft.com/office/drawing/2014/main" id="{09550C8D-FA5C-939A-21F3-D9341CDC5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74" name="等腰三角形 673">
                      <a:extLst>
                        <a:ext uri="{FF2B5EF4-FFF2-40B4-BE49-F238E27FC236}">
                          <a16:creationId xmlns:a16="http://schemas.microsoft.com/office/drawing/2014/main" id="{80CCC875-35D4-4C61-D2E3-C3ED2755C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56" name="群組 655">
                  <a:extLst>
                    <a:ext uri="{FF2B5EF4-FFF2-40B4-BE49-F238E27FC236}">
                      <a16:creationId xmlns:a16="http://schemas.microsoft.com/office/drawing/2014/main" id="{B8F452E8-59BA-C4AC-AC0D-1C6433D3550D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57" name="群組 656">
                    <a:extLst>
                      <a:ext uri="{FF2B5EF4-FFF2-40B4-BE49-F238E27FC236}">
                        <a16:creationId xmlns:a16="http://schemas.microsoft.com/office/drawing/2014/main" id="{B554BAC6-40B8-1716-0D2E-1EF223BBD14B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66" name="等腰三角形 665">
                      <a:extLst>
                        <a:ext uri="{FF2B5EF4-FFF2-40B4-BE49-F238E27FC236}">
                          <a16:creationId xmlns:a16="http://schemas.microsoft.com/office/drawing/2014/main" id="{DD4ECCF0-0023-A684-B006-1EBABED11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7" name="等腰三角形 666">
                      <a:extLst>
                        <a:ext uri="{FF2B5EF4-FFF2-40B4-BE49-F238E27FC236}">
                          <a16:creationId xmlns:a16="http://schemas.microsoft.com/office/drawing/2014/main" id="{6769EB0F-D788-6391-FA02-116C4BE1F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8" name="等腰三角形 667">
                      <a:extLst>
                        <a:ext uri="{FF2B5EF4-FFF2-40B4-BE49-F238E27FC236}">
                          <a16:creationId xmlns:a16="http://schemas.microsoft.com/office/drawing/2014/main" id="{0DAE9315-F4B1-9E30-7B05-BC022FE02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58" name="群組 657">
                    <a:extLst>
                      <a:ext uri="{FF2B5EF4-FFF2-40B4-BE49-F238E27FC236}">
                        <a16:creationId xmlns:a16="http://schemas.microsoft.com/office/drawing/2014/main" id="{E9D7E49E-D03B-5520-CD1A-D9398B47C411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63" name="等腰三角形 662">
                      <a:extLst>
                        <a:ext uri="{FF2B5EF4-FFF2-40B4-BE49-F238E27FC236}">
                          <a16:creationId xmlns:a16="http://schemas.microsoft.com/office/drawing/2014/main" id="{B0101AEB-1ED2-47A5-96A7-10E3E4B2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4" name="等腰三角形 663">
                      <a:extLst>
                        <a:ext uri="{FF2B5EF4-FFF2-40B4-BE49-F238E27FC236}">
                          <a16:creationId xmlns:a16="http://schemas.microsoft.com/office/drawing/2014/main" id="{FCD3FDCC-5289-A237-3BB6-883E147F1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5" name="等腰三角形 664">
                      <a:extLst>
                        <a:ext uri="{FF2B5EF4-FFF2-40B4-BE49-F238E27FC236}">
                          <a16:creationId xmlns:a16="http://schemas.microsoft.com/office/drawing/2014/main" id="{1716141C-7A07-9662-58C5-E24AB7656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59" name="群組 658">
                    <a:extLst>
                      <a:ext uri="{FF2B5EF4-FFF2-40B4-BE49-F238E27FC236}">
                        <a16:creationId xmlns:a16="http://schemas.microsoft.com/office/drawing/2014/main" id="{4E2A69B0-3880-C7EC-4EB3-C613701D420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60" name="等腰三角形 659">
                      <a:extLst>
                        <a:ext uri="{FF2B5EF4-FFF2-40B4-BE49-F238E27FC236}">
                          <a16:creationId xmlns:a16="http://schemas.microsoft.com/office/drawing/2014/main" id="{F5AF2E3E-6740-2701-E3AE-EE09A1B0D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1" name="等腰三角形 660">
                      <a:extLst>
                        <a:ext uri="{FF2B5EF4-FFF2-40B4-BE49-F238E27FC236}">
                          <a16:creationId xmlns:a16="http://schemas.microsoft.com/office/drawing/2014/main" id="{CD8B0E6A-0410-1369-24A1-87648A9B5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62" name="等腰三角形 661">
                      <a:extLst>
                        <a:ext uri="{FF2B5EF4-FFF2-40B4-BE49-F238E27FC236}">
                          <a16:creationId xmlns:a16="http://schemas.microsoft.com/office/drawing/2014/main" id="{03A1B232-ED6C-DC5A-B057-29244F25C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614" name="群組 613">
                <a:extLst>
                  <a:ext uri="{FF2B5EF4-FFF2-40B4-BE49-F238E27FC236}">
                    <a16:creationId xmlns:a16="http://schemas.microsoft.com/office/drawing/2014/main" id="{188AB338-43B4-D301-903C-A9FA1F3A1123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615" name="群組 614">
                  <a:extLst>
                    <a:ext uri="{FF2B5EF4-FFF2-40B4-BE49-F238E27FC236}">
                      <a16:creationId xmlns:a16="http://schemas.microsoft.com/office/drawing/2014/main" id="{CDCA9BC6-B1BD-939D-0BE3-3342854B6B8A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42" name="群組 641">
                    <a:extLst>
                      <a:ext uri="{FF2B5EF4-FFF2-40B4-BE49-F238E27FC236}">
                        <a16:creationId xmlns:a16="http://schemas.microsoft.com/office/drawing/2014/main" id="{A787CE5A-ADAC-9DC2-2ADA-4AF9209DC2B3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51" name="等腰三角形 650">
                      <a:extLst>
                        <a:ext uri="{FF2B5EF4-FFF2-40B4-BE49-F238E27FC236}">
                          <a16:creationId xmlns:a16="http://schemas.microsoft.com/office/drawing/2014/main" id="{77B9CBB5-D042-417D-87CC-EA0277239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52" name="等腰三角形 651">
                      <a:extLst>
                        <a:ext uri="{FF2B5EF4-FFF2-40B4-BE49-F238E27FC236}">
                          <a16:creationId xmlns:a16="http://schemas.microsoft.com/office/drawing/2014/main" id="{AD06374A-9DBD-DB9C-3E81-762B3913D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53" name="等腰三角形 652">
                      <a:extLst>
                        <a:ext uri="{FF2B5EF4-FFF2-40B4-BE49-F238E27FC236}">
                          <a16:creationId xmlns:a16="http://schemas.microsoft.com/office/drawing/2014/main" id="{1AE45CF4-A02F-106B-2CA9-3208BA687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43" name="群組 642">
                    <a:extLst>
                      <a:ext uri="{FF2B5EF4-FFF2-40B4-BE49-F238E27FC236}">
                        <a16:creationId xmlns:a16="http://schemas.microsoft.com/office/drawing/2014/main" id="{98C25816-5C47-D6E6-FD1D-9AEEF450BAAE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48" name="等腰三角形 647">
                      <a:extLst>
                        <a:ext uri="{FF2B5EF4-FFF2-40B4-BE49-F238E27FC236}">
                          <a16:creationId xmlns:a16="http://schemas.microsoft.com/office/drawing/2014/main" id="{61A4058F-A989-55D3-A968-98AFDF3967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49" name="等腰三角形 648">
                      <a:extLst>
                        <a:ext uri="{FF2B5EF4-FFF2-40B4-BE49-F238E27FC236}">
                          <a16:creationId xmlns:a16="http://schemas.microsoft.com/office/drawing/2014/main" id="{D758546A-5B72-F4AB-7A7B-98775FD54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50" name="等腰三角形 649">
                      <a:extLst>
                        <a:ext uri="{FF2B5EF4-FFF2-40B4-BE49-F238E27FC236}">
                          <a16:creationId xmlns:a16="http://schemas.microsoft.com/office/drawing/2014/main" id="{591807D2-68A3-2B04-05EE-BB6C6BCD8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44" name="群組 643">
                    <a:extLst>
                      <a:ext uri="{FF2B5EF4-FFF2-40B4-BE49-F238E27FC236}">
                        <a16:creationId xmlns:a16="http://schemas.microsoft.com/office/drawing/2014/main" id="{DC3D8D84-8FCF-9B82-1564-A239947FF858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45" name="等腰三角形 644">
                      <a:extLst>
                        <a:ext uri="{FF2B5EF4-FFF2-40B4-BE49-F238E27FC236}">
                          <a16:creationId xmlns:a16="http://schemas.microsoft.com/office/drawing/2014/main" id="{3D8E03C6-9C84-8BCA-7AA1-EFBD8E813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46" name="等腰三角形 645">
                      <a:extLst>
                        <a:ext uri="{FF2B5EF4-FFF2-40B4-BE49-F238E27FC236}">
                          <a16:creationId xmlns:a16="http://schemas.microsoft.com/office/drawing/2014/main" id="{8484C67C-F51F-D18E-2767-534350C05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47" name="等腰三角形 646">
                      <a:extLst>
                        <a:ext uri="{FF2B5EF4-FFF2-40B4-BE49-F238E27FC236}">
                          <a16:creationId xmlns:a16="http://schemas.microsoft.com/office/drawing/2014/main" id="{3095B60F-78BF-6CA6-DE05-F234C09AC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16" name="群組 615">
                  <a:extLst>
                    <a:ext uri="{FF2B5EF4-FFF2-40B4-BE49-F238E27FC236}">
                      <a16:creationId xmlns:a16="http://schemas.microsoft.com/office/drawing/2014/main" id="{62DC1440-002A-6536-1120-611E754CB42D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30" name="群組 629">
                    <a:extLst>
                      <a:ext uri="{FF2B5EF4-FFF2-40B4-BE49-F238E27FC236}">
                        <a16:creationId xmlns:a16="http://schemas.microsoft.com/office/drawing/2014/main" id="{1ECB9276-E795-EA33-F9F1-E68E0C436DB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39" name="等腰三角形 638">
                      <a:extLst>
                        <a:ext uri="{FF2B5EF4-FFF2-40B4-BE49-F238E27FC236}">
                          <a16:creationId xmlns:a16="http://schemas.microsoft.com/office/drawing/2014/main" id="{AE24EBFC-F130-63F0-9BE7-A49DB76B3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40" name="等腰三角形 639">
                      <a:extLst>
                        <a:ext uri="{FF2B5EF4-FFF2-40B4-BE49-F238E27FC236}">
                          <a16:creationId xmlns:a16="http://schemas.microsoft.com/office/drawing/2014/main" id="{59FEBDDE-FF88-ABA0-9A9B-4C3B1BE92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41" name="等腰三角形 640">
                      <a:extLst>
                        <a:ext uri="{FF2B5EF4-FFF2-40B4-BE49-F238E27FC236}">
                          <a16:creationId xmlns:a16="http://schemas.microsoft.com/office/drawing/2014/main" id="{8D249B1D-7111-E903-08E3-4ECF95DF96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31" name="群組 630">
                    <a:extLst>
                      <a:ext uri="{FF2B5EF4-FFF2-40B4-BE49-F238E27FC236}">
                        <a16:creationId xmlns:a16="http://schemas.microsoft.com/office/drawing/2014/main" id="{DDB780FE-157B-6817-40EB-B78EE368D67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36" name="等腰三角形 635">
                      <a:extLst>
                        <a:ext uri="{FF2B5EF4-FFF2-40B4-BE49-F238E27FC236}">
                          <a16:creationId xmlns:a16="http://schemas.microsoft.com/office/drawing/2014/main" id="{B10B5BBF-4991-C0E7-0177-072861718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37" name="等腰三角形 636">
                      <a:extLst>
                        <a:ext uri="{FF2B5EF4-FFF2-40B4-BE49-F238E27FC236}">
                          <a16:creationId xmlns:a16="http://schemas.microsoft.com/office/drawing/2014/main" id="{AEACBC41-A285-1456-72DF-41C87539F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38" name="等腰三角形 637">
                      <a:extLst>
                        <a:ext uri="{FF2B5EF4-FFF2-40B4-BE49-F238E27FC236}">
                          <a16:creationId xmlns:a16="http://schemas.microsoft.com/office/drawing/2014/main" id="{CC2D9CDA-6175-3CD3-287A-D5C605737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32" name="群組 631">
                    <a:extLst>
                      <a:ext uri="{FF2B5EF4-FFF2-40B4-BE49-F238E27FC236}">
                        <a16:creationId xmlns:a16="http://schemas.microsoft.com/office/drawing/2014/main" id="{DCE80414-75C3-76C3-6130-ECA6D192A60C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33" name="等腰三角形 632">
                      <a:extLst>
                        <a:ext uri="{FF2B5EF4-FFF2-40B4-BE49-F238E27FC236}">
                          <a16:creationId xmlns:a16="http://schemas.microsoft.com/office/drawing/2014/main" id="{B72AD775-616B-3617-688F-AE60403FD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34" name="等腰三角形 633">
                      <a:extLst>
                        <a:ext uri="{FF2B5EF4-FFF2-40B4-BE49-F238E27FC236}">
                          <a16:creationId xmlns:a16="http://schemas.microsoft.com/office/drawing/2014/main" id="{D7EDF378-D6DB-02AF-358F-AE27B956B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35" name="等腰三角形 634">
                      <a:extLst>
                        <a:ext uri="{FF2B5EF4-FFF2-40B4-BE49-F238E27FC236}">
                          <a16:creationId xmlns:a16="http://schemas.microsoft.com/office/drawing/2014/main" id="{4D111641-E26F-FE02-2B76-D61C2324C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17" name="群組 616">
                  <a:extLst>
                    <a:ext uri="{FF2B5EF4-FFF2-40B4-BE49-F238E27FC236}">
                      <a16:creationId xmlns:a16="http://schemas.microsoft.com/office/drawing/2014/main" id="{B7B33832-B372-E162-6847-4C30558A1249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18" name="群組 617">
                    <a:extLst>
                      <a:ext uri="{FF2B5EF4-FFF2-40B4-BE49-F238E27FC236}">
                        <a16:creationId xmlns:a16="http://schemas.microsoft.com/office/drawing/2014/main" id="{8F72AE62-059E-2DA0-015C-CB9192DD0797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27" name="等腰三角形 626">
                      <a:extLst>
                        <a:ext uri="{FF2B5EF4-FFF2-40B4-BE49-F238E27FC236}">
                          <a16:creationId xmlns:a16="http://schemas.microsoft.com/office/drawing/2014/main" id="{BA70F65E-28B3-B899-EA2F-2B806F1D6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28" name="等腰三角形 627">
                      <a:extLst>
                        <a:ext uri="{FF2B5EF4-FFF2-40B4-BE49-F238E27FC236}">
                          <a16:creationId xmlns:a16="http://schemas.microsoft.com/office/drawing/2014/main" id="{9B7A7773-E899-0282-84DF-80FB44EB6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29" name="等腰三角形 628">
                      <a:extLst>
                        <a:ext uri="{FF2B5EF4-FFF2-40B4-BE49-F238E27FC236}">
                          <a16:creationId xmlns:a16="http://schemas.microsoft.com/office/drawing/2014/main" id="{8E22C44A-DD3C-9BB1-34B6-594BC5071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19" name="群組 618">
                    <a:extLst>
                      <a:ext uri="{FF2B5EF4-FFF2-40B4-BE49-F238E27FC236}">
                        <a16:creationId xmlns:a16="http://schemas.microsoft.com/office/drawing/2014/main" id="{2205F8D0-64EA-E1FF-3056-C579E0E64ED2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24" name="等腰三角形 623">
                      <a:extLst>
                        <a:ext uri="{FF2B5EF4-FFF2-40B4-BE49-F238E27FC236}">
                          <a16:creationId xmlns:a16="http://schemas.microsoft.com/office/drawing/2014/main" id="{46598347-AC2A-C349-A71A-D8762845D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25" name="等腰三角形 624">
                      <a:extLst>
                        <a:ext uri="{FF2B5EF4-FFF2-40B4-BE49-F238E27FC236}">
                          <a16:creationId xmlns:a16="http://schemas.microsoft.com/office/drawing/2014/main" id="{D55C7DD4-DB4D-3774-350A-BE6D6687C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26" name="等腰三角形 625">
                      <a:extLst>
                        <a:ext uri="{FF2B5EF4-FFF2-40B4-BE49-F238E27FC236}">
                          <a16:creationId xmlns:a16="http://schemas.microsoft.com/office/drawing/2014/main" id="{A6B80DED-C226-F392-6F8C-31625E0D3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20" name="群組 619">
                    <a:extLst>
                      <a:ext uri="{FF2B5EF4-FFF2-40B4-BE49-F238E27FC236}">
                        <a16:creationId xmlns:a16="http://schemas.microsoft.com/office/drawing/2014/main" id="{AB91B251-58A7-2972-49F6-137D87423D40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21" name="等腰三角形 620">
                      <a:extLst>
                        <a:ext uri="{FF2B5EF4-FFF2-40B4-BE49-F238E27FC236}">
                          <a16:creationId xmlns:a16="http://schemas.microsoft.com/office/drawing/2014/main" id="{6AE93A31-633A-F79A-EF8E-3D6051392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22" name="等腰三角形 621">
                      <a:extLst>
                        <a:ext uri="{FF2B5EF4-FFF2-40B4-BE49-F238E27FC236}">
                          <a16:creationId xmlns:a16="http://schemas.microsoft.com/office/drawing/2014/main" id="{6A840B72-021E-9702-81A4-BF6C3C8F4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23" name="等腰三角形 622">
                      <a:extLst>
                        <a:ext uri="{FF2B5EF4-FFF2-40B4-BE49-F238E27FC236}">
                          <a16:creationId xmlns:a16="http://schemas.microsoft.com/office/drawing/2014/main" id="{CC868223-507D-2571-F2F7-2F1C48F6C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370" name="群組 369">
              <a:extLst>
                <a:ext uri="{FF2B5EF4-FFF2-40B4-BE49-F238E27FC236}">
                  <a16:creationId xmlns:a16="http://schemas.microsoft.com/office/drawing/2014/main" id="{D754E638-1915-1734-5CEF-A2C2CAB483AE}"/>
                </a:ext>
              </a:extLst>
            </p:cNvPr>
            <p:cNvGrpSpPr/>
            <p:nvPr/>
          </p:nvGrpSpPr>
          <p:grpSpPr>
            <a:xfrm>
              <a:off x="9243446" y="4184373"/>
              <a:ext cx="1700516" cy="1202319"/>
              <a:chOff x="7542930" y="2658877"/>
              <a:chExt cx="3858124" cy="2727816"/>
            </a:xfrm>
          </p:grpSpPr>
          <p:grpSp>
            <p:nvGrpSpPr>
              <p:cNvPr id="492" name="群組 491">
                <a:extLst>
                  <a:ext uri="{FF2B5EF4-FFF2-40B4-BE49-F238E27FC236}">
                    <a16:creationId xmlns:a16="http://schemas.microsoft.com/office/drawing/2014/main" id="{0C452B8D-FC5D-7335-EC4A-0CE5F65EC81C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573" name="群組 572">
                  <a:extLst>
                    <a:ext uri="{FF2B5EF4-FFF2-40B4-BE49-F238E27FC236}">
                      <a16:creationId xmlns:a16="http://schemas.microsoft.com/office/drawing/2014/main" id="{BA70810B-30BC-FE3F-712F-0D6D9F7D0BE0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600" name="群組 599">
                    <a:extLst>
                      <a:ext uri="{FF2B5EF4-FFF2-40B4-BE49-F238E27FC236}">
                        <a16:creationId xmlns:a16="http://schemas.microsoft.com/office/drawing/2014/main" id="{3608E041-A0D2-BE1B-7018-A0DF7E50256E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09" name="等腰三角形 608">
                      <a:extLst>
                        <a:ext uri="{FF2B5EF4-FFF2-40B4-BE49-F238E27FC236}">
                          <a16:creationId xmlns:a16="http://schemas.microsoft.com/office/drawing/2014/main" id="{C480A5FD-8CD0-59B6-7943-4B2D8E927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10" name="等腰三角形 609">
                      <a:extLst>
                        <a:ext uri="{FF2B5EF4-FFF2-40B4-BE49-F238E27FC236}">
                          <a16:creationId xmlns:a16="http://schemas.microsoft.com/office/drawing/2014/main" id="{8C034DF2-7975-B27A-AE44-42F8DBC47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11" name="等腰三角形 610">
                      <a:extLst>
                        <a:ext uri="{FF2B5EF4-FFF2-40B4-BE49-F238E27FC236}">
                          <a16:creationId xmlns:a16="http://schemas.microsoft.com/office/drawing/2014/main" id="{E4E81C6D-3F26-0918-2938-3237F22C1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01" name="群組 600">
                    <a:extLst>
                      <a:ext uri="{FF2B5EF4-FFF2-40B4-BE49-F238E27FC236}">
                        <a16:creationId xmlns:a16="http://schemas.microsoft.com/office/drawing/2014/main" id="{FB347740-0F52-C1E3-79C0-F2A1EEEB877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06" name="等腰三角形 605">
                      <a:extLst>
                        <a:ext uri="{FF2B5EF4-FFF2-40B4-BE49-F238E27FC236}">
                          <a16:creationId xmlns:a16="http://schemas.microsoft.com/office/drawing/2014/main" id="{795C2E5B-0A67-84DE-05B5-CB56F1DB8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07" name="等腰三角形 606">
                      <a:extLst>
                        <a:ext uri="{FF2B5EF4-FFF2-40B4-BE49-F238E27FC236}">
                          <a16:creationId xmlns:a16="http://schemas.microsoft.com/office/drawing/2014/main" id="{5FE2C843-2CC8-54F2-78C3-E7A011F4F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08" name="等腰三角形 607">
                      <a:extLst>
                        <a:ext uri="{FF2B5EF4-FFF2-40B4-BE49-F238E27FC236}">
                          <a16:creationId xmlns:a16="http://schemas.microsoft.com/office/drawing/2014/main" id="{3081EE1E-AD37-A39C-84CB-7EAA9AF1C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602" name="群組 601">
                    <a:extLst>
                      <a:ext uri="{FF2B5EF4-FFF2-40B4-BE49-F238E27FC236}">
                        <a16:creationId xmlns:a16="http://schemas.microsoft.com/office/drawing/2014/main" id="{A6B49B7D-46A5-C3EC-A1E6-7CB0B34A567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603" name="等腰三角形 602">
                      <a:extLst>
                        <a:ext uri="{FF2B5EF4-FFF2-40B4-BE49-F238E27FC236}">
                          <a16:creationId xmlns:a16="http://schemas.microsoft.com/office/drawing/2014/main" id="{F66924D1-50CC-EF88-26E7-5912C144D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04" name="等腰三角形 603">
                      <a:extLst>
                        <a:ext uri="{FF2B5EF4-FFF2-40B4-BE49-F238E27FC236}">
                          <a16:creationId xmlns:a16="http://schemas.microsoft.com/office/drawing/2014/main" id="{F18E3950-92A2-7E9D-CA1A-CABA509E9D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605" name="等腰三角形 604">
                      <a:extLst>
                        <a:ext uri="{FF2B5EF4-FFF2-40B4-BE49-F238E27FC236}">
                          <a16:creationId xmlns:a16="http://schemas.microsoft.com/office/drawing/2014/main" id="{DFC3E843-104C-18E1-7D57-78944013D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74" name="群組 573">
                  <a:extLst>
                    <a:ext uri="{FF2B5EF4-FFF2-40B4-BE49-F238E27FC236}">
                      <a16:creationId xmlns:a16="http://schemas.microsoft.com/office/drawing/2014/main" id="{A176F6C8-1E48-986B-8F4C-F0A55E44505F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88" name="群組 587">
                    <a:extLst>
                      <a:ext uri="{FF2B5EF4-FFF2-40B4-BE49-F238E27FC236}">
                        <a16:creationId xmlns:a16="http://schemas.microsoft.com/office/drawing/2014/main" id="{B704F257-EF78-1EF8-773A-8C18B71601C5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97" name="等腰三角形 596">
                      <a:extLst>
                        <a:ext uri="{FF2B5EF4-FFF2-40B4-BE49-F238E27FC236}">
                          <a16:creationId xmlns:a16="http://schemas.microsoft.com/office/drawing/2014/main" id="{3A2FDD1F-C2DE-9E03-4AC4-0008B0F13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98" name="等腰三角形 597">
                      <a:extLst>
                        <a:ext uri="{FF2B5EF4-FFF2-40B4-BE49-F238E27FC236}">
                          <a16:creationId xmlns:a16="http://schemas.microsoft.com/office/drawing/2014/main" id="{A29792D3-35A0-C1F1-A261-22C929852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99" name="等腰三角形 598">
                      <a:extLst>
                        <a:ext uri="{FF2B5EF4-FFF2-40B4-BE49-F238E27FC236}">
                          <a16:creationId xmlns:a16="http://schemas.microsoft.com/office/drawing/2014/main" id="{FC5C0F8B-3C0C-AECC-78B2-33B4F6E28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89" name="群組 588">
                    <a:extLst>
                      <a:ext uri="{FF2B5EF4-FFF2-40B4-BE49-F238E27FC236}">
                        <a16:creationId xmlns:a16="http://schemas.microsoft.com/office/drawing/2014/main" id="{8413AC96-19B8-2D4A-5A79-51BB04B6DD14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94" name="等腰三角形 593">
                      <a:extLst>
                        <a:ext uri="{FF2B5EF4-FFF2-40B4-BE49-F238E27FC236}">
                          <a16:creationId xmlns:a16="http://schemas.microsoft.com/office/drawing/2014/main" id="{C2D13357-D705-2905-7066-F12DD326B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95" name="等腰三角形 594">
                      <a:extLst>
                        <a:ext uri="{FF2B5EF4-FFF2-40B4-BE49-F238E27FC236}">
                          <a16:creationId xmlns:a16="http://schemas.microsoft.com/office/drawing/2014/main" id="{F72D7202-C280-1D4B-136E-8D0C95E85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96" name="等腰三角形 595">
                      <a:extLst>
                        <a:ext uri="{FF2B5EF4-FFF2-40B4-BE49-F238E27FC236}">
                          <a16:creationId xmlns:a16="http://schemas.microsoft.com/office/drawing/2014/main" id="{AAEF6081-4023-523C-BF3E-A4553471E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90" name="群組 589">
                    <a:extLst>
                      <a:ext uri="{FF2B5EF4-FFF2-40B4-BE49-F238E27FC236}">
                        <a16:creationId xmlns:a16="http://schemas.microsoft.com/office/drawing/2014/main" id="{6E75E976-BD21-6F17-901B-DBD3D61A73E0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91" name="等腰三角形 590">
                      <a:extLst>
                        <a:ext uri="{FF2B5EF4-FFF2-40B4-BE49-F238E27FC236}">
                          <a16:creationId xmlns:a16="http://schemas.microsoft.com/office/drawing/2014/main" id="{BBC133D4-B869-2629-C4B2-DCF32EDBB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92" name="等腰三角形 591">
                      <a:extLst>
                        <a:ext uri="{FF2B5EF4-FFF2-40B4-BE49-F238E27FC236}">
                          <a16:creationId xmlns:a16="http://schemas.microsoft.com/office/drawing/2014/main" id="{3C64261D-9DF7-1FA9-0056-2D6323E5A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93" name="等腰三角形 592">
                      <a:extLst>
                        <a:ext uri="{FF2B5EF4-FFF2-40B4-BE49-F238E27FC236}">
                          <a16:creationId xmlns:a16="http://schemas.microsoft.com/office/drawing/2014/main" id="{52963D63-8DEC-A1B4-ECE6-45B0AB6ED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75" name="群組 574">
                  <a:extLst>
                    <a:ext uri="{FF2B5EF4-FFF2-40B4-BE49-F238E27FC236}">
                      <a16:creationId xmlns:a16="http://schemas.microsoft.com/office/drawing/2014/main" id="{B18A8BDC-817C-936E-F42E-DBA23C346D5F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76" name="群組 575">
                    <a:extLst>
                      <a:ext uri="{FF2B5EF4-FFF2-40B4-BE49-F238E27FC236}">
                        <a16:creationId xmlns:a16="http://schemas.microsoft.com/office/drawing/2014/main" id="{AC94D813-20BA-312A-E385-E2D8F29F2D5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85" name="等腰三角形 584">
                      <a:extLst>
                        <a:ext uri="{FF2B5EF4-FFF2-40B4-BE49-F238E27FC236}">
                          <a16:creationId xmlns:a16="http://schemas.microsoft.com/office/drawing/2014/main" id="{37E7D975-0533-3DA1-C9D7-DC8CA8C48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86" name="等腰三角形 585">
                      <a:extLst>
                        <a:ext uri="{FF2B5EF4-FFF2-40B4-BE49-F238E27FC236}">
                          <a16:creationId xmlns:a16="http://schemas.microsoft.com/office/drawing/2014/main" id="{16516140-67B5-537A-ECC6-D6021F83D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87" name="等腰三角形 586">
                      <a:extLst>
                        <a:ext uri="{FF2B5EF4-FFF2-40B4-BE49-F238E27FC236}">
                          <a16:creationId xmlns:a16="http://schemas.microsoft.com/office/drawing/2014/main" id="{E6D4D26B-F195-22BC-6DF5-4FED5DC52B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77" name="群組 576">
                    <a:extLst>
                      <a:ext uri="{FF2B5EF4-FFF2-40B4-BE49-F238E27FC236}">
                        <a16:creationId xmlns:a16="http://schemas.microsoft.com/office/drawing/2014/main" id="{A6E90A23-756C-9435-6439-D68FAFA3CD51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82" name="等腰三角形 581">
                      <a:extLst>
                        <a:ext uri="{FF2B5EF4-FFF2-40B4-BE49-F238E27FC236}">
                          <a16:creationId xmlns:a16="http://schemas.microsoft.com/office/drawing/2014/main" id="{03E48FCA-65F7-B822-8504-6AD2368F9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83" name="等腰三角形 582">
                      <a:extLst>
                        <a:ext uri="{FF2B5EF4-FFF2-40B4-BE49-F238E27FC236}">
                          <a16:creationId xmlns:a16="http://schemas.microsoft.com/office/drawing/2014/main" id="{2D3B571D-8BF6-B7CF-8930-2F4758D28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84" name="等腰三角形 583">
                      <a:extLst>
                        <a:ext uri="{FF2B5EF4-FFF2-40B4-BE49-F238E27FC236}">
                          <a16:creationId xmlns:a16="http://schemas.microsoft.com/office/drawing/2014/main" id="{1D6B3554-4239-CAD2-35FB-7D2EC7BF7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78" name="群組 577">
                    <a:extLst>
                      <a:ext uri="{FF2B5EF4-FFF2-40B4-BE49-F238E27FC236}">
                        <a16:creationId xmlns:a16="http://schemas.microsoft.com/office/drawing/2014/main" id="{75AF0C4D-41A0-72C0-CA70-B7D85FEBDF13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79" name="等腰三角形 578">
                      <a:extLst>
                        <a:ext uri="{FF2B5EF4-FFF2-40B4-BE49-F238E27FC236}">
                          <a16:creationId xmlns:a16="http://schemas.microsoft.com/office/drawing/2014/main" id="{6F69AB81-208D-2F5E-B46F-BA9AF8B51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80" name="等腰三角形 579">
                      <a:extLst>
                        <a:ext uri="{FF2B5EF4-FFF2-40B4-BE49-F238E27FC236}">
                          <a16:creationId xmlns:a16="http://schemas.microsoft.com/office/drawing/2014/main" id="{8EDD5BC0-3E1D-6A0A-2C0A-5A3D41603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81" name="等腰三角形 580">
                      <a:extLst>
                        <a:ext uri="{FF2B5EF4-FFF2-40B4-BE49-F238E27FC236}">
                          <a16:creationId xmlns:a16="http://schemas.microsoft.com/office/drawing/2014/main" id="{820CCC9E-214B-F70D-00E0-974416AE4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493" name="群組 492">
                <a:extLst>
                  <a:ext uri="{FF2B5EF4-FFF2-40B4-BE49-F238E27FC236}">
                    <a16:creationId xmlns:a16="http://schemas.microsoft.com/office/drawing/2014/main" id="{34C1D663-F71F-71C4-513E-59FAC776D6CB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534" name="群組 533">
                  <a:extLst>
                    <a:ext uri="{FF2B5EF4-FFF2-40B4-BE49-F238E27FC236}">
                      <a16:creationId xmlns:a16="http://schemas.microsoft.com/office/drawing/2014/main" id="{570F6F6A-C1F3-FBD2-7E5B-A348AFAE81AB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61" name="群組 560">
                    <a:extLst>
                      <a:ext uri="{FF2B5EF4-FFF2-40B4-BE49-F238E27FC236}">
                        <a16:creationId xmlns:a16="http://schemas.microsoft.com/office/drawing/2014/main" id="{33E7050E-CE76-4CC2-7ACE-0D24F4DDE09F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70" name="等腰三角形 569">
                      <a:extLst>
                        <a:ext uri="{FF2B5EF4-FFF2-40B4-BE49-F238E27FC236}">
                          <a16:creationId xmlns:a16="http://schemas.microsoft.com/office/drawing/2014/main" id="{742D8CB6-1DC0-5C22-A57C-C2F3319A4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71" name="等腰三角形 570">
                      <a:extLst>
                        <a:ext uri="{FF2B5EF4-FFF2-40B4-BE49-F238E27FC236}">
                          <a16:creationId xmlns:a16="http://schemas.microsoft.com/office/drawing/2014/main" id="{C3CC6BCD-5B8B-97DF-8306-0EDF0AF08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72" name="等腰三角形 571">
                      <a:extLst>
                        <a:ext uri="{FF2B5EF4-FFF2-40B4-BE49-F238E27FC236}">
                          <a16:creationId xmlns:a16="http://schemas.microsoft.com/office/drawing/2014/main" id="{EDF60AEF-B10A-4F49-D105-A3451BE30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62" name="群組 561">
                    <a:extLst>
                      <a:ext uri="{FF2B5EF4-FFF2-40B4-BE49-F238E27FC236}">
                        <a16:creationId xmlns:a16="http://schemas.microsoft.com/office/drawing/2014/main" id="{0E01940D-4526-C55F-AA89-721395BEE65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67" name="等腰三角形 566">
                      <a:extLst>
                        <a:ext uri="{FF2B5EF4-FFF2-40B4-BE49-F238E27FC236}">
                          <a16:creationId xmlns:a16="http://schemas.microsoft.com/office/drawing/2014/main" id="{D5E3A743-E8D4-A22D-9275-43B47455F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68" name="等腰三角形 567">
                      <a:extLst>
                        <a:ext uri="{FF2B5EF4-FFF2-40B4-BE49-F238E27FC236}">
                          <a16:creationId xmlns:a16="http://schemas.microsoft.com/office/drawing/2014/main" id="{5CB729E2-CE42-888B-3313-EBCA53313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69" name="等腰三角形 568">
                      <a:extLst>
                        <a:ext uri="{FF2B5EF4-FFF2-40B4-BE49-F238E27FC236}">
                          <a16:creationId xmlns:a16="http://schemas.microsoft.com/office/drawing/2014/main" id="{3AD95280-D2B1-4118-9693-BB1D4E3A8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63" name="群組 562">
                    <a:extLst>
                      <a:ext uri="{FF2B5EF4-FFF2-40B4-BE49-F238E27FC236}">
                        <a16:creationId xmlns:a16="http://schemas.microsoft.com/office/drawing/2014/main" id="{B3A6B9DF-181E-B848-2696-4D012CC7CA3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64" name="等腰三角形 563">
                      <a:extLst>
                        <a:ext uri="{FF2B5EF4-FFF2-40B4-BE49-F238E27FC236}">
                          <a16:creationId xmlns:a16="http://schemas.microsoft.com/office/drawing/2014/main" id="{6F3D943F-B6DA-3506-0A93-9503E92D1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65" name="等腰三角形 564">
                      <a:extLst>
                        <a:ext uri="{FF2B5EF4-FFF2-40B4-BE49-F238E27FC236}">
                          <a16:creationId xmlns:a16="http://schemas.microsoft.com/office/drawing/2014/main" id="{ED2E84D9-504C-1719-8556-B9C8F955D4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66" name="等腰三角形 565">
                      <a:extLst>
                        <a:ext uri="{FF2B5EF4-FFF2-40B4-BE49-F238E27FC236}">
                          <a16:creationId xmlns:a16="http://schemas.microsoft.com/office/drawing/2014/main" id="{7E132875-611B-066A-3AC3-25D5A18A2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35" name="群組 534">
                  <a:extLst>
                    <a:ext uri="{FF2B5EF4-FFF2-40B4-BE49-F238E27FC236}">
                      <a16:creationId xmlns:a16="http://schemas.microsoft.com/office/drawing/2014/main" id="{237F90E5-F547-BBDE-A598-E23DBBAC5A8E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49" name="群組 548">
                    <a:extLst>
                      <a:ext uri="{FF2B5EF4-FFF2-40B4-BE49-F238E27FC236}">
                        <a16:creationId xmlns:a16="http://schemas.microsoft.com/office/drawing/2014/main" id="{4E9DE91B-6811-4B1E-C8F3-3264821D54AA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58" name="等腰三角形 557">
                      <a:extLst>
                        <a:ext uri="{FF2B5EF4-FFF2-40B4-BE49-F238E27FC236}">
                          <a16:creationId xmlns:a16="http://schemas.microsoft.com/office/drawing/2014/main" id="{DAF901EA-0772-E3A2-338F-1ABFC602D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59" name="等腰三角形 558">
                      <a:extLst>
                        <a:ext uri="{FF2B5EF4-FFF2-40B4-BE49-F238E27FC236}">
                          <a16:creationId xmlns:a16="http://schemas.microsoft.com/office/drawing/2014/main" id="{5D3AA435-24CA-CBF1-BA3D-263AEEC00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60" name="等腰三角形 559">
                      <a:extLst>
                        <a:ext uri="{FF2B5EF4-FFF2-40B4-BE49-F238E27FC236}">
                          <a16:creationId xmlns:a16="http://schemas.microsoft.com/office/drawing/2014/main" id="{AAC47B19-928E-21D8-58E8-0F9D4D7E0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50" name="群組 549">
                    <a:extLst>
                      <a:ext uri="{FF2B5EF4-FFF2-40B4-BE49-F238E27FC236}">
                        <a16:creationId xmlns:a16="http://schemas.microsoft.com/office/drawing/2014/main" id="{EA6EC17A-B733-E2BD-CBD3-BCE8B1E17343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55" name="等腰三角形 554">
                      <a:extLst>
                        <a:ext uri="{FF2B5EF4-FFF2-40B4-BE49-F238E27FC236}">
                          <a16:creationId xmlns:a16="http://schemas.microsoft.com/office/drawing/2014/main" id="{125466C2-D657-6F66-4FA9-F9D7F2BBD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56" name="等腰三角形 555">
                      <a:extLst>
                        <a:ext uri="{FF2B5EF4-FFF2-40B4-BE49-F238E27FC236}">
                          <a16:creationId xmlns:a16="http://schemas.microsoft.com/office/drawing/2014/main" id="{5A3DDF6D-1D63-964B-1EBB-811491A24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57" name="等腰三角形 556">
                      <a:extLst>
                        <a:ext uri="{FF2B5EF4-FFF2-40B4-BE49-F238E27FC236}">
                          <a16:creationId xmlns:a16="http://schemas.microsoft.com/office/drawing/2014/main" id="{0EC17DC9-6684-8B7C-58C6-BCAF5F40B2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51" name="群組 550">
                    <a:extLst>
                      <a:ext uri="{FF2B5EF4-FFF2-40B4-BE49-F238E27FC236}">
                        <a16:creationId xmlns:a16="http://schemas.microsoft.com/office/drawing/2014/main" id="{1C788C7A-E564-3679-B59D-C8421E6CC07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52" name="等腰三角形 551">
                      <a:extLst>
                        <a:ext uri="{FF2B5EF4-FFF2-40B4-BE49-F238E27FC236}">
                          <a16:creationId xmlns:a16="http://schemas.microsoft.com/office/drawing/2014/main" id="{E898661E-1523-BB2B-7057-7F6D0F5A0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53" name="等腰三角形 552">
                      <a:extLst>
                        <a:ext uri="{FF2B5EF4-FFF2-40B4-BE49-F238E27FC236}">
                          <a16:creationId xmlns:a16="http://schemas.microsoft.com/office/drawing/2014/main" id="{C540248B-EB74-B85F-7CF7-333A5798E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54" name="等腰三角形 553">
                      <a:extLst>
                        <a:ext uri="{FF2B5EF4-FFF2-40B4-BE49-F238E27FC236}">
                          <a16:creationId xmlns:a16="http://schemas.microsoft.com/office/drawing/2014/main" id="{D0B4B8B2-F3D8-28FE-7AD6-6AA78183F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36" name="群組 535">
                  <a:extLst>
                    <a:ext uri="{FF2B5EF4-FFF2-40B4-BE49-F238E27FC236}">
                      <a16:creationId xmlns:a16="http://schemas.microsoft.com/office/drawing/2014/main" id="{87A43019-E83C-E286-5023-E51A51D6E704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37" name="群組 536">
                    <a:extLst>
                      <a:ext uri="{FF2B5EF4-FFF2-40B4-BE49-F238E27FC236}">
                        <a16:creationId xmlns:a16="http://schemas.microsoft.com/office/drawing/2014/main" id="{6EB26742-EEA3-50C6-C0EF-CB738E1BC15C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46" name="等腰三角形 545">
                      <a:extLst>
                        <a:ext uri="{FF2B5EF4-FFF2-40B4-BE49-F238E27FC236}">
                          <a16:creationId xmlns:a16="http://schemas.microsoft.com/office/drawing/2014/main" id="{F43CFDA2-4196-C612-B54C-86D36B42F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7" name="等腰三角形 546">
                      <a:extLst>
                        <a:ext uri="{FF2B5EF4-FFF2-40B4-BE49-F238E27FC236}">
                          <a16:creationId xmlns:a16="http://schemas.microsoft.com/office/drawing/2014/main" id="{525B559F-814A-441E-7EEF-F5F95CFCE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8" name="等腰三角形 547">
                      <a:extLst>
                        <a:ext uri="{FF2B5EF4-FFF2-40B4-BE49-F238E27FC236}">
                          <a16:creationId xmlns:a16="http://schemas.microsoft.com/office/drawing/2014/main" id="{D8CE691C-2422-6B04-D2D1-F029866CF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38" name="群組 537">
                    <a:extLst>
                      <a:ext uri="{FF2B5EF4-FFF2-40B4-BE49-F238E27FC236}">
                        <a16:creationId xmlns:a16="http://schemas.microsoft.com/office/drawing/2014/main" id="{DEE2180A-FBCF-AFB3-1633-81628E0D5E64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43" name="等腰三角形 542">
                      <a:extLst>
                        <a:ext uri="{FF2B5EF4-FFF2-40B4-BE49-F238E27FC236}">
                          <a16:creationId xmlns:a16="http://schemas.microsoft.com/office/drawing/2014/main" id="{20C14C38-D981-E4FD-6A4B-8CB1CB27E8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4" name="等腰三角形 543">
                      <a:extLst>
                        <a:ext uri="{FF2B5EF4-FFF2-40B4-BE49-F238E27FC236}">
                          <a16:creationId xmlns:a16="http://schemas.microsoft.com/office/drawing/2014/main" id="{5CB86E27-E65E-9D61-A96B-BF208EECD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5" name="等腰三角形 544">
                      <a:extLst>
                        <a:ext uri="{FF2B5EF4-FFF2-40B4-BE49-F238E27FC236}">
                          <a16:creationId xmlns:a16="http://schemas.microsoft.com/office/drawing/2014/main" id="{0E0A91EB-6ABC-B425-6F09-577FB58D5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39" name="群組 538">
                    <a:extLst>
                      <a:ext uri="{FF2B5EF4-FFF2-40B4-BE49-F238E27FC236}">
                        <a16:creationId xmlns:a16="http://schemas.microsoft.com/office/drawing/2014/main" id="{E7D78BA3-FE4B-FC25-145F-1E6CC0947445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40" name="等腰三角形 539">
                      <a:extLst>
                        <a:ext uri="{FF2B5EF4-FFF2-40B4-BE49-F238E27FC236}">
                          <a16:creationId xmlns:a16="http://schemas.microsoft.com/office/drawing/2014/main" id="{25E53135-ACF8-41CA-BCFE-2E87E05A8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1" name="等腰三角形 540">
                      <a:extLst>
                        <a:ext uri="{FF2B5EF4-FFF2-40B4-BE49-F238E27FC236}">
                          <a16:creationId xmlns:a16="http://schemas.microsoft.com/office/drawing/2014/main" id="{CAED5B87-A1C0-9CC8-0AAC-1D794C9A1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42" name="等腰三角形 541">
                      <a:extLst>
                        <a:ext uri="{FF2B5EF4-FFF2-40B4-BE49-F238E27FC236}">
                          <a16:creationId xmlns:a16="http://schemas.microsoft.com/office/drawing/2014/main" id="{E0BB56EF-62C9-8DDD-F614-91F41A025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494" name="群組 493">
                <a:extLst>
                  <a:ext uri="{FF2B5EF4-FFF2-40B4-BE49-F238E27FC236}">
                    <a16:creationId xmlns:a16="http://schemas.microsoft.com/office/drawing/2014/main" id="{590323AD-37D9-37A0-90A5-F990997E91E3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495" name="群組 494">
                  <a:extLst>
                    <a:ext uri="{FF2B5EF4-FFF2-40B4-BE49-F238E27FC236}">
                      <a16:creationId xmlns:a16="http://schemas.microsoft.com/office/drawing/2014/main" id="{58889B77-A9F5-BC22-0FA0-851CFFB52EEE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22" name="群組 521">
                    <a:extLst>
                      <a:ext uri="{FF2B5EF4-FFF2-40B4-BE49-F238E27FC236}">
                        <a16:creationId xmlns:a16="http://schemas.microsoft.com/office/drawing/2014/main" id="{11688457-A825-A828-24AE-CFFC53B5A91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31" name="等腰三角形 530">
                      <a:extLst>
                        <a:ext uri="{FF2B5EF4-FFF2-40B4-BE49-F238E27FC236}">
                          <a16:creationId xmlns:a16="http://schemas.microsoft.com/office/drawing/2014/main" id="{45364F31-C237-7851-A3F5-33DCC8434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32" name="等腰三角形 531">
                      <a:extLst>
                        <a:ext uri="{FF2B5EF4-FFF2-40B4-BE49-F238E27FC236}">
                          <a16:creationId xmlns:a16="http://schemas.microsoft.com/office/drawing/2014/main" id="{67851B5E-824C-0173-607A-D4D4F489F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33" name="等腰三角形 532">
                      <a:extLst>
                        <a:ext uri="{FF2B5EF4-FFF2-40B4-BE49-F238E27FC236}">
                          <a16:creationId xmlns:a16="http://schemas.microsoft.com/office/drawing/2014/main" id="{9B3C27A6-0CB4-C783-04CE-3C08B10F5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23" name="群組 522">
                    <a:extLst>
                      <a:ext uri="{FF2B5EF4-FFF2-40B4-BE49-F238E27FC236}">
                        <a16:creationId xmlns:a16="http://schemas.microsoft.com/office/drawing/2014/main" id="{8A997D57-CF6E-F199-B2D3-F84C54F1C4F9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28" name="等腰三角形 527">
                      <a:extLst>
                        <a:ext uri="{FF2B5EF4-FFF2-40B4-BE49-F238E27FC236}">
                          <a16:creationId xmlns:a16="http://schemas.microsoft.com/office/drawing/2014/main" id="{7954A0FC-C3F4-3798-DB8B-79332BAF7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29" name="等腰三角形 528">
                      <a:extLst>
                        <a:ext uri="{FF2B5EF4-FFF2-40B4-BE49-F238E27FC236}">
                          <a16:creationId xmlns:a16="http://schemas.microsoft.com/office/drawing/2014/main" id="{65E3F800-0193-E539-6D35-96BB957A1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30" name="等腰三角形 529">
                      <a:extLst>
                        <a:ext uri="{FF2B5EF4-FFF2-40B4-BE49-F238E27FC236}">
                          <a16:creationId xmlns:a16="http://schemas.microsoft.com/office/drawing/2014/main" id="{2B6E9655-7A37-A43D-FA72-632A71CF6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24" name="群組 523">
                    <a:extLst>
                      <a:ext uri="{FF2B5EF4-FFF2-40B4-BE49-F238E27FC236}">
                        <a16:creationId xmlns:a16="http://schemas.microsoft.com/office/drawing/2014/main" id="{B3D4718A-C25A-5495-530C-C7D476B6F22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25" name="等腰三角形 524">
                      <a:extLst>
                        <a:ext uri="{FF2B5EF4-FFF2-40B4-BE49-F238E27FC236}">
                          <a16:creationId xmlns:a16="http://schemas.microsoft.com/office/drawing/2014/main" id="{D293C865-9823-456B-79C3-7F156C2C1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26" name="等腰三角形 525">
                      <a:extLst>
                        <a:ext uri="{FF2B5EF4-FFF2-40B4-BE49-F238E27FC236}">
                          <a16:creationId xmlns:a16="http://schemas.microsoft.com/office/drawing/2014/main" id="{E30F046F-E815-ECB0-48EC-4DE47C0FA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27" name="等腰三角形 526">
                      <a:extLst>
                        <a:ext uri="{FF2B5EF4-FFF2-40B4-BE49-F238E27FC236}">
                          <a16:creationId xmlns:a16="http://schemas.microsoft.com/office/drawing/2014/main" id="{981D3BF9-39F6-9EAF-293D-9CF5E40AB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96" name="群組 495">
                  <a:extLst>
                    <a:ext uri="{FF2B5EF4-FFF2-40B4-BE49-F238E27FC236}">
                      <a16:creationId xmlns:a16="http://schemas.microsoft.com/office/drawing/2014/main" id="{E69F1DE3-1AD1-5BAA-6F1C-7FE11AE68026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510" name="群組 509">
                    <a:extLst>
                      <a:ext uri="{FF2B5EF4-FFF2-40B4-BE49-F238E27FC236}">
                        <a16:creationId xmlns:a16="http://schemas.microsoft.com/office/drawing/2014/main" id="{F7637939-1626-9C45-177D-70D77A11A0FC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19" name="等腰三角形 518">
                      <a:extLst>
                        <a:ext uri="{FF2B5EF4-FFF2-40B4-BE49-F238E27FC236}">
                          <a16:creationId xmlns:a16="http://schemas.microsoft.com/office/drawing/2014/main" id="{EC77CC75-2085-9E1A-63FF-2B1C4F4B5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20" name="等腰三角形 519">
                      <a:extLst>
                        <a:ext uri="{FF2B5EF4-FFF2-40B4-BE49-F238E27FC236}">
                          <a16:creationId xmlns:a16="http://schemas.microsoft.com/office/drawing/2014/main" id="{F529E309-3CFF-CB72-ECF7-42EFC6726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21" name="等腰三角形 520">
                      <a:extLst>
                        <a:ext uri="{FF2B5EF4-FFF2-40B4-BE49-F238E27FC236}">
                          <a16:creationId xmlns:a16="http://schemas.microsoft.com/office/drawing/2014/main" id="{093F89A8-6750-8B27-42F9-B1DFDB018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11" name="群組 510">
                    <a:extLst>
                      <a:ext uri="{FF2B5EF4-FFF2-40B4-BE49-F238E27FC236}">
                        <a16:creationId xmlns:a16="http://schemas.microsoft.com/office/drawing/2014/main" id="{C23AF336-6BD5-467F-A500-6A60E15A50F0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16" name="等腰三角形 515">
                      <a:extLst>
                        <a:ext uri="{FF2B5EF4-FFF2-40B4-BE49-F238E27FC236}">
                          <a16:creationId xmlns:a16="http://schemas.microsoft.com/office/drawing/2014/main" id="{C233B575-22B7-DA33-1F80-0D7E9AD9B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17" name="等腰三角形 516">
                      <a:extLst>
                        <a:ext uri="{FF2B5EF4-FFF2-40B4-BE49-F238E27FC236}">
                          <a16:creationId xmlns:a16="http://schemas.microsoft.com/office/drawing/2014/main" id="{D4BD5AF1-8258-34D1-F47D-365D6DD9A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18" name="等腰三角形 517">
                      <a:extLst>
                        <a:ext uri="{FF2B5EF4-FFF2-40B4-BE49-F238E27FC236}">
                          <a16:creationId xmlns:a16="http://schemas.microsoft.com/office/drawing/2014/main" id="{1F71144D-91B1-3E1C-6232-FE08FB5E1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12" name="群組 511">
                    <a:extLst>
                      <a:ext uri="{FF2B5EF4-FFF2-40B4-BE49-F238E27FC236}">
                        <a16:creationId xmlns:a16="http://schemas.microsoft.com/office/drawing/2014/main" id="{BBACDDAA-0098-80CE-5361-B3179C19DF8A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13" name="等腰三角形 512">
                      <a:extLst>
                        <a:ext uri="{FF2B5EF4-FFF2-40B4-BE49-F238E27FC236}">
                          <a16:creationId xmlns:a16="http://schemas.microsoft.com/office/drawing/2014/main" id="{02DF9BCF-EBA7-773B-A5AA-557A65984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14" name="等腰三角形 513">
                      <a:extLst>
                        <a:ext uri="{FF2B5EF4-FFF2-40B4-BE49-F238E27FC236}">
                          <a16:creationId xmlns:a16="http://schemas.microsoft.com/office/drawing/2014/main" id="{C928B18C-594F-2B19-2EBA-EAA524BDB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15" name="等腰三角形 514">
                      <a:extLst>
                        <a:ext uri="{FF2B5EF4-FFF2-40B4-BE49-F238E27FC236}">
                          <a16:creationId xmlns:a16="http://schemas.microsoft.com/office/drawing/2014/main" id="{C8768D8A-21EA-2446-B9CF-36A8CB2B5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97" name="群組 496">
                  <a:extLst>
                    <a:ext uri="{FF2B5EF4-FFF2-40B4-BE49-F238E27FC236}">
                      <a16:creationId xmlns:a16="http://schemas.microsoft.com/office/drawing/2014/main" id="{C0E6231D-05F5-3284-B96F-89E993E9D6C9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98" name="群組 497">
                    <a:extLst>
                      <a:ext uri="{FF2B5EF4-FFF2-40B4-BE49-F238E27FC236}">
                        <a16:creationId xmlns:a16="http://schemas.microsoft.com/office/drawing/2014/main" id="{9C3C8F55-ADB9-1FE4-EB75-C90D6E3FDEC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07" name="等腰三角形 506">
                      <a:extLst>
                        <a:ext uri="{FF2B5EF4-FFF2-40B4-BE49-F238E27FC236}">
                          <a16:creationId xmlns:a16="http://schemas.microsoft.com/office/drawing/2014/main" id="{1A6869A2-6528-D8D3-8894-E7533E3CC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8" name="等腰三角形 507">
                      <a:extLst>
                        <a:ext uri="{FF2B5EF4-FFF2-40B4-BE49-F238E27FC236}">
                          <a16:creationId xmlns:a16="http://schemas.microsoft.com/office/drawing/2014/main" id="{DA7EDD35-D06E-8BA4-7576-5C5C5E761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9" name="等腰三角形 508">
                      <a:extLst>
                        <a:ext uri="{FF2B5EF4-FFF2-40B4-BE49-F238E27FC236}">
                          <a16:creationId xmlns:a16="http://schemas.microsoft.com/office/drawing/2014/main" id="{003D5A87-4428-10ED-BB28-9E58EA36E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99" name="群組 498">
                    <a:extLst>
                      <a:ext uri="{FF2B5EF4-FFF2-40B4-BE49-F238E27FC236}">
                        <a16:creationId xmlns:a16="http://schemas.microsoft.com/office/drawing/2014/main" id="{B6D2A72C-0422-568D-C059-95AA124CADFC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04" name="等腰三角形 503">
                      <a:extLst>
                        <a:ext uri="{FF2B5EF4-FFF2-40B4-BE49-F238E27FC236}">
                          <a16:creationId xmlns:a16="http://schemas.microsoft.com/office/drawing/2014/main" id="{0518A061-C2C2-0B32-82D5-DA31CAF58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5" name="等腰三角形 504">
                      <a:extLst>
                        <a:ext uri="{FF2B5EF4-FFF2-40B4-BE49-F238E27FC236}">
                          <a16:creationId xmlns:a16="http://schemas.microsoft.com/office/drawing/2014/main" id="{890CF5CA-73C6-0284-51CA-DEFB78F7D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6" name="等腰三角形 505">
                      <a:extLst>
                        <a:ext uri="{FF2B5EF4-FFF2-40B4-BE49-F238E27FC236}">
                          <a16:creationId xmlns:a16="http://schemas.microsoft.com/office/drawing/2014/main" id="{3A4E1E63-CC8B-21A1-71CD-89F06FB0F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500" name="群組 499">
                    <a:extLst>
                      <a:ext uri="{FF2B5EF4-FFF2-40B4-BE49-F238E27FC236}">
                        <a16:creationId xmlns:a16="http://schemas.microsoft.com/office/drawing/2014/main" id="{0369E534-A51C-7E1E-ED91-D5BDCF9453AA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501" name="等腰三角形 500">
                      <a:extLst>
                        <a:ext uri="{FF2B5EF4-FFF2-40B4-BE49-F238E27FC236}">
                          <a16:creationId xmlns:a16="http://schemas.microsoft.com/office/drawing/2014/main" id="{683CB2FE-EF7E-664B-7670-20750765D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2" name="等腰三角形 501">
                      <a:extLst>
                        <a:ext uri="{FF2B5EF4-FFF2-40B4-BE49-F238E27FC236}">
                          <a16:creationId xmlns:a16="http://schemas.microsoft.com/office/drawing/2014/main" id="{C9325AE5-E2A1-7E14-BC72-B5FE191D1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503" name="等腰三角形 502">
                      <a:extLst>
                        <a:ext uri="{FF2B5EF4-FFF2-40B4-BE49-F238E27FC236}">
                          <a16:creationId xmlns:a16="http://schemas.microsoft.com/office/drawing/2014/main" id="{63B51F9A-D09F-5776-56A5-94DCB8470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371" name="群組 370">
              <a:extLst>
                <a:ext uri="{FF2B5EF4-FFF2-40B4-BE49-F238E27FC236}">
                  <a16:creationId xmlns:a16="http://schemas.microsoft.com/office/drawing/2014/main" id="{E65BA33A-A339-B71E-9669-F7173C239AE3}"/>
                </a:ext>
              </a:extLst>
            </p:cNvPr>
            <p:cNvGrpSpPr/>
            <p:nvPr/>
          </p:nvGrpSpPr>
          <p:grpSpPr>
            <a:xfrm>
              <a:off x="8696376" y="2982053"/>
              <a:ext cx="1700516" cy="1202319"/>
              <a:chOff x="7542930" y="2658877"/>
              <a:chExt cx="3858124" cy="2727816"/>
            </a:xfrm>
          </p:grpSpPr>
          <p:grpSp>
            <p:nvGrpSpPr>
              <p:cNvPr id="372" name="群組 371">
                <a:extLst>
                  <a:ext uri="{FF2B5EF4-FFF2-40B4-BE49-F238E27FC236}">
                    <a16:creationId xmlns:a16="http://schemas.microsoft.com/office/drawing/2014/main" id="{E6E88883-BE76-08EC-3811-CA8345D73B90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453" name="群組 452">
                  <a:extLst>
                    <a:ext uri="{FF2B5EF4-FFF2-40B4-BE49-F238E27FC236}">
                      <a16:creationId xmlns:a16="http://schemas.microsoft.com/office/drawing/2014/main" id="{9EA117C1-2322-1418-C256-BD1D35087D14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80" name="群組 479">
                    <a:extLst>
                      <a:ext uri="{FF2B5EF4-FFF2-40B4-BE49-F238E27FC236}">
                        <a16:creationId xmlns:a16="http://schemas.microsoft.com/office/drawing/2014/main" id="{654CD190-28D4-B237-ACEE-1E9B1B372EF8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89" name="等腰三角形 488">
                      <a:extLst>
                        <a:ext uri="{FF2B5EF4-FFF2-40B4-BE49-F238E27FC236}">
                          <a16:creationId xmlns:a16="http://schemas.microsoft.com/office/drawing/2014/main" id="{4904685B-6956-89F2-B2F8-10B700AE9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90" name="等腰三角形 489">
                      <a:extLst>
                        <a:ext uri="{FF2B5EF4-FFF2-40B4-BE49-F238E27FC236}">
                          <a16:creationId xmlns:a16="http://schemas.microsoft.com/office/drawing/2014/main" id="{1F75D8E6-4C2D-763D-A9A4-42C795EAF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91" name="等腰三角形 490">
                      <a:extLst>
                        <a:ext uri="{FF2B5EF4-FFF2-40B4-BE49-F238E27FC236}">
                          <a16:creationId xmlns:a16="http://schemas.microsoft.com/office/drawing/2014/main" id="{A4628378-2C69-FB1B-A39B-B7AAF0965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81" name="群組 480">
                    <a:extLst>
                      <a:ext uri="{FF2B5EF4-FFF2-40B4-BE49-F238E27FC236}">
                        <a16:creationId xmlns:a16="http://schemas.microsoft.com/office/drawing/2014/main" id="{EBA96953-ECF8-9C9E-774D-6AF5B820D8B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86" name="等腰三角形 485">
                      <a:extLst>
                        <a:ext uri="{FF2B5EF4-FFF2-40B4-BE49-F238E27FC236}">
                          <a16:creationId xmlns:a16="http://schemas.microsoft.com/office/drawing/2014/main" id="{AC546FC9-3E4D-4B6D-356B-EB96E0F33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87" name="等腰三角形 486">
                      <a:extLst>
                        <a:ext uri="{FF2B5EF4-FFF2-40B4-BE49-F238E27FC236}">
                          <a16:creationId xmlns:a16="http://schemas.microsoft.com/office/drawing/2014/main" id="{24351123-8A9B-58F1-D13A-AE0C41883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88" name="等腰三角形 487">
                      <a:extLst>
                        <a:ext uri="{FF2B5EF4-FFF2-40B4-BE49-F238E27FC236}">
                          <a16:creationId xmlns:a16="http://schemas.microsoft.com/office/drawing/2014/main" id="{E4F4E804-2062-65C7-6505-C5AAB06BA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82" name="群組 481">
                    <a:extLst>
                      <a:ext uri="{FF2B5EF4-FFF2-40B4-BE49-F238E27FC236}">
                        <a16:creationId xmlns:a16="http://schemas.microsoft.com/office/drawing/2014/main" id="{D59D1AF7-E49C-2F0C-9B63-0D04C7206CF7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83" name="等腰三角形 482">
                      <a:extLst>
                        <a:ext uri="{FF2B5EF4-FFF2-40B4-BE49-F238E27FC236}">
                          <a16:creationId xmlns:a16="http://schemas.microsoft.com/office/drawing/2014/main" id="{99FDF011-917C-53BB-669F-C6D3CD9BFC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84" name="等腰三角形 483">
                      <a:extLst>
                        <a:ext uri="{FF2B5EF4-FFF2-40B4-BE49-F238E27FC236}">
                          <a16:creationId xmlns:a16="http://schemas.microsoft.com/office/drawing/2014/main" id="{25DE0C33-FB6A-3C29-FE1B-9964B4E45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85" name="等腰三角形 484">
                      <a:extLst>
                        <a:ext uri="{FF2B5EF4-FFF2-40B4-BE49-F238E27FC236}">
                          <a16:creationId xmlns:a16="http://schemas.microsoft.com/office/drawing/2014/main" id="{6B2D6FEA-36EB-F059-181A-EEC180889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54" name="群組 453">
                  <a:extLst>
                    <a:ext uri="{FF2B5EF4-FFF2-40B4-BE49-F238E27FC236}">
                      <a16:creationId xmlns:a16="http://schemas.microsoft.com/office/drawing/2014/main" id="{2E0B2992-73B1-A78F-D58B-EA3E3FA8D62D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68" name="群組 467">
                    <a:extLst>
                      <a:ext uri="{FF2B5EF4-FFF2-40B4-BE49-F238E27FC236}">
                        <a16:creationId xmlns:a16="http://schemas.microsoft.com/office/drawing/2014/main" id="{2137FCD7-0A70-F61E-6264-3B63AA13FD0A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77" name="等腰三角形 476">
                      <a:extLst>
                        <a:ext uri="{FF2B5EF4-FFF2-40B4-BE49-F238E27FC236}">
                          <a16:creationId xmlns:a16="http://schemas.microsoft.com/office/drawing/2014/main" id="{86A87B4A-0401-6A7E-A00B-E0F3F6A10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78" name="等腰三角形 477">
                      <a:extLst>
                        <a:ext uri="{FF2B5EF4-FFF2-40B4-BE49-F238E27FC236}">
                          <a16:creationId xmlns:a16="http://schemas.microsoft.com/office/drawing/2014/main" id="{94D840B7-2EBE-4152-9921-90783FEDE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79" name="等腰三角形 478">
                      <a:extLst>
                        <a:ext uri="{FF2B5EF4-FFF2-40B4-BE49-F238E27FC236}">
                          <a16:creationId xmlns:a16="http://schemas.microsoft.com/office/drawing/2014/main" id="{460FC38B-4B86-D4EC-3ADA-0EAE84CC7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69" name="群組 468">
                    <a:extLst>
                      <a:ext uri="{FF2B5EF4-FFF2-40B4-BE49-F238E27FC236}">
                        <a16:creationId xmlns:a16="http://schemas.microsoft.com/office/drawing/2014/main" id="{66FDFE80-5F25-8729-FC27-7AC6B557D484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74" name="等腰三角形 473">
                      <a:extLst>
                        <a:ext uri="{FF2B5EF4-FFF2-40B4-BE49-F238E27FC236}">
                          <a16:creationId xmlns:a16="http://schemas.microsoft.com/office/drawing/2014/main" id="{6D2F109F-E9ED-AC26-BC40-AAE2602B9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75" name="等腰三角形 474">
                      <a:extLst>
                        <a:ext uri="{FF2B5EF4-FFF2-40B4-BE49-F238E27FC236}">
                          <a16:creationId xmlns:a16="http://schemas.microsoft.com/office/drawing/2014/main" id="{E75A79C5-E08D-D82A-63D5-9CFB1C662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76" name="等腰三角形 475">
                      <a:extLst>
                        <a:ext uri="{FF2B5EF4-FFF2-40B4-BE49-F238E27FC236}">
                          <a16:creationId xmlns:a16="http://schemas.microsoft.com/office/drawing/2014/main" id="{D8ECF188-CE65-93A1-7462-FFF3315C4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70" name="群組 469">
                    <a:extLst>
                      <a:ext uri="{FF2B5EF4-FFF2-40B4-BE49-F238E27FC236}">
                        <a16:creationId xmlns:a16="http://schemas.microsoft.com/office/drawing/2014/main" id="{559F6F85-89D3-AFD8-C6D8-B2162D381B44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71" name="等腰三角形 470">
                      <a:extLst>
                        <a:ext uri="{FF2B5EF4-FFF2-40B4-BE49-F238E27FC236}">
                          <a16:creationId xmlns:a16="http://schemas.microsoft.com/office/drawing/2014/main" id="{CF3243A4-0FA9-C764-EAAD-CC176AB94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72" name="等腰三角形 471">
                      <a:extLst>
                        <a:ext uri="{FF2B5EF4-FFF2-40B4-BE49-F238E27FC236}">
                          <a16:creationId xmlns:a16="http://schemas.microsoft.com/office/drawing/2014/main" id="{637BF99E-A9C3-40F4-0A8E-DC798F36D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73" name="等腰三角形 472">
                      <a:extLst>
                        <a:ext uri="{FF2B5EF4-FFF2-40B4-BE49-F238E27FC236}">
                          <a16:creationId xmlns:a16="http://schemas.microsoft.com/office/drawing/2014/main" id="{92D9CEBE-2FE7-983F-F71E-E64C6496E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55" name="群組 454">
                  <a:extLst>
                    <a:ext uri="{FF2B5EF4-FFF2-40B4-BE49-F238E27FC236}">
                      <a16:creationId xmlns:a16="http://schemas.microsoft.com/office/drawing/2014/main" id="{675E04F0-C51F-9FC9-520E-650D0956CEAB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56" name="群組 455">
                    <a:extLst>
                      <a:ext uri="{FF2B5EF4-FFF2-40B4-BE49-F238E27FC236}">
                        <a16:creationId xmlns:a16="http://schemas.microsoft.com/office/drawing/2014/main" id="{229F45FC-08C0-5FAF-7963-BDC095204523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65" name="等腰三角形 464">
                      <a:extLst>
                        <a:ext uri="{FF2B5EF4-FFF2-40B4-BE49-F238E27FC236}">
                          <a16:creationId xmlns:a16="http://schemas.microsoft.com/office/drawing/2014/main" id="{0C08CA78-7E8B-E390-058E-64FDBA3633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66" name="等腰三角形 465">
                      <a:extLst>
                        <a:ext uri="{FF2B5EF4-FFF2-40B4-BE49-F238E27FC236}">
                          <a16:creationId xmlns:a16="http://schemas.microsoft.com/office/drawing/2014/main" id="{A1BDFF16-5AE8-387B-4681-A87077BC2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67" name="等腰三角形 466">
                      <a:extLst>
                        <a:ext uri="{FF2B5EF4-FFF2-40B4-BE49-F238E27FC236}">
                          <a16:creationId xmlns:a16="http://schemas.microsoft.com/office/drawing/2014/main" id="{6BB359D4-85F9-B1F0-8A73-4203F2247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57" name="群組 456">
                    <a:extLst>
                      <a:ext uri="{FF2B5EF4-FFF2-40B4-BE49-F238E27FC236}">
                        <a16:creationId xmlns:a16="http://schemas.microsoft.com/office/drawing/2014/main" id="{5CB6BDC4-A1D2-882B-A960-035C914B6FE0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62" name="等腰三角形 461">
                      <a:extLst>
                        <a:ext uri="{FF2B5EF4-FFF2-40B4-BE49-F238E27FC236}">
                          <a16:creationId xmlns:a16="http://schemas.microsoft.com/office/drawing/2014/main" id="{D22100A9-BFD3-D0B1-4265-55F306681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63" name="等腰三角形 462">
                      <a:extLst>
                        <a:ext uri="{FF2B5EF4-FFF2-40B4-BE49-F238E27FC236}">
                          <a16:creationId xmlns:a16="http://schemas.microsoft.com/office/drawing/2014/main" id="{8EF8A1EA-35E5-3F17-A423-6DE86DD86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64" name="等腰三角形 463">
                      <a:extLst>
                        <a:ext uri="{FF2B5EF4-FFF2-40B4-BE49-F238E27FC236}">
                          <a16:creationId xmlns:a16="http://schemas.microsoft.com/office/drawing/2014/main" id="{DC8F9D89-1666-7AB8-B68F-F7687D8C0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58" name="群組 457">
                    <a:extLst>
                      <a:ext uri="{FF2B5EF4-FFF2-40B4-BE49-F238E27FC236}">
                        <a16:creationId xmlns:a16="http://schemas.microsoft.com/office/drawing/2014/main" id="{580F36ED-E7F8-781D-403E-0C84AAE31FB8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59" name="等腰三角形 458">
                      <a:extLst>
                        <a:ext uri="{FF2B5EF4-FFF2-40B4-BE49-F238E27FC236}">
                          <a16:creationId xmlns:a16="http://schemas.microsoft.com/office/drawing/2014/main" id="{86EFBCD6-A4E8-DA61-7E6A-134ACE333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60" name="等腰三角形 459">
                      <a:extLst>
                        <a:ext uri="{FF2B5EF4-FFF2-40B4-BE49-F238E27FC236}">
                          <a16:creationId xmlns:a16="http://schemas.microsoft.com/office/drawing/2014/main" id="{83A1E471-9CEC-23D1-1D6C-20757B273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61" name="等腰三角形 460">
                      <a:extLst>
                        <a:ext uri="{FF2B5EF4-FFF2-40B4-BE49-F238E27FC236}">
                          <a16:creationId xmlns:a16="http://schemas.microsoft.com/office/drawing/2014/main" id="{C0A4E81E-D3D7-0C36-FC8A-700EB3C82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373" name="群組 372">
                <a:extLst>
                  <a:ext uri="{FF2B5EF4-FFF2-40B4-BE49-F238E27FC236}">
                    <a16:creationId xmlns:a16="http://schemas.microsoft.com/office/drawing/2014/main" id="{D87CCE24-1925-7786-73CC-E9D669D19715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414" name="群組 413">
                  <a:extLst>
                    <a:ext uri="{FF2B5EF4-FFF2-40B4-BE49-F238E27FC236}">
                      <a16:creationId xmlns:a16="http://schemas.microsoft.com/office/drawing/2014/main" id="{BA9FF8F9-4C1E-CA9F-15CF-677F0974AE89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41" name="群組 440">
                    <a:extLst>
                      <a:ext uri="{FF2B5EF4-FFF2-40B4-BE49-F238E27FC236}">
                        <a16:creationId xmlns:a16="http://schemas.microsoft.com/office/drawing/2014/main" id="{F1D5D11F-3829-C1A1-FDDD-A40814A809AB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50" name="等腰三角形 449">
                      <a:extLst>
                        <a:ext uri="{FF2B5EF4-FFF2-40B4-BE49-F238E27FC236}">
                          <a16:creationId xmlns:a16="http://schemas.microsoft.com/office/drawing/2014/main" id="{F590866A-F31D-D8C7-072E-367EC1614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51" name="等腰三角形 450">
                      <a:extLst>
                        <a:ext uri="{FF2B5EF4-FFF2-40B4-BE49-F238E27FC236}">
                          <a16:creationId xmlns:a16="http://schemas.microsoft.com/office/drawing/2014/main" id="{BD97C0A5-2F05-4906-CBF9-DB0B9FA8A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52" name="等腰三角形 451">
                      <a:extLst>
                        <a:ext uri="{FF2B5EF4-FFF2-40B4-BE49-F238E27FC236}">
                          <a16:creationId xmlns:a16="http://schemas.microsoft.com/office/drawing/2014/main" id="{77CC231B-0527-9E90-4320-979A9085E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42" name="群組 441">
                    <a:extLst>
                      <a:ext uri="{FF2B5EF4-FFF2-40B4-BE49-F238E27FC236}">
                        <a16:creationId xmlns:a16="http://schemas.microsoft.com/office/drawing/2014/main" id="{C047A52C-4738-2D1F-599C-219BAF2D84CA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47" name="等腰三角形 446">
                      <a:extLst>
                        <a:ext uri="{FF2B5EF4-FFF2-40B4-BE49-F238E27FC236}">
                          <a16:creationId xmlns:a16="http://schemas.microsoft.com/office/drawing/2014/main" id="{02EAB557-9030-BDAD-AFCE-DDDF8B2ED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48" name="等腰三角形 447">
                      <a:extLst>
                        <a:ext uri="{FF2B5EF4-FFF2-40B4-BE49-F238E27FC236}">
                          <a16:creationId xmlns:a16="http://schemas.microsoft.com/office/drawing/2014/main" id="{1F403A32-EF7D-9EE4-7752-12CF588EB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49" name="等腰三角形 448">
                      <a:extLst>
                        <a:ext uri="{FF2B5EF4-FFF2-40B4-BE49-F238E27FC236}">
                          <a16:creationId xmlns:a16="http://schemas.microsoft.com/office/drawing/2014/main" id="{5307A7E9-5AE8-6EFC-911C-8935B51CA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43" name="群組 442">
                    <a:extLst>
                      <a:ext uri="{FF2B5EF4-FFF2-40B4-BE49-F238E27FC236}">
                        <a16:creationId xmlns:a16="http://schemas.microsoft.com/office/drawing/2014/main" id="{9EC6DE4D-C1B5-5814-B43F-4D98A5DD3A39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44" name="等腰三角形 443">
                      <a:extLst>
                        <a:ext uri="{FF2B5EF4-FFF2-40B4-BE49-F238E27FC236}">
                          <a16:creationId xmlns:a16="http://schemas.microsoft.com/office/drawing/2014/main" id="{B932E3B4-021A-8456-6131-FDCB1E6E2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45" name="等腰三角形 444">
                      <a:extLst>
                        <a:ext uri="{FF2B5EF4-FFF2-40B4-BE49-F238E27FC236}">
                          <a16:creationId xmlns:a16="http://schemas.microsoft.com/office/drawing/2014/main" id="{10DB0DCE-22FE-1021-792D-A32FB353F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46" name="等腰三角形 445">
                      <a:extLst>
                        <a:ext uri="{FF2B5EF4-FFF2-40B4-BE49-F238E27FC236}">
                          <a16:creationId xmlns:a16="http://schemas.microsoft.com/office/drawing/2014/main" id="{C50FECA3-256A-1AA6-5E3B-937DB5379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15" name="群組 414">
                  <a:extLst>
                    <a:ext uri="{FF2B5EF4-FFF2-40B4-BE49-F238E27FC236}">
                      <a16:creationId xmlns:a16="http://schemas.microsoft.com/office/drawing/2014/main" id="{74B962D3-F374-93E6-455C-D2A7C9F2A9C1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29" name="群組 428">
                    <a:extLst>
                      <a:ext uri="{FF2B5EF4-FFF2-40B4-BE49-F238E27FC236}">
                        <a16:creationId xmlns:a16="http://schemas.microsoft.com/office/drawing/2014/main" id="{8A353F2B-CB2D-C687-1EB9-2E424D4C090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38" name="等腰三角形 437">
                      <a:extLst>
                        <a:ext uri="{FF2B5EF4-FFF2-40B4-BE49-F238E27FC236}">
                          <a16:creationId xmlns:a16="http://schemas.microsoft.com/office/drawing/2014/main" id="{D0548DB3-94F3-E14C-3D4D-B3FEEA27F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39" name="等腰三角形 438">
                      <a:extLst>
                        <a:ext uri="{FF2B5EF4-FFF2-40B4-BE49-F238E27FC236}">
                          <a16:creationId xmlns:a16="http://schemas.microsoft.com/office/drawing/2014/main" id="{82CBB0EE-588F-D748-8F5D-F1EF147B1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40" name="等腰三角形 439">
                      <a:extLst>
                        <a:ext uri="{FF2B5EF4-FFF2-40B4-BE49-F238E27FC236}">
                          <a16:creationId xmlns:a16="http://schemas.microsoft.com/office/drawing/2014/main" id="{F5718856-10A1-95FB-B29C-3C4CC3430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30" name="群組 429">
                    <a:extLst>
                      <a:ext uri="{FF2B5EF4-FFF2-40B4-BE49-F238E27FC236}">
                        <a16:creationId xmlns:a16="http://schemas.microsoft.com/office/drawing/2014/main" id="{44E29E25-1873-B507-F1A1-4047C477DECB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35" name="等腰三角形 434">
                      <a:extLst>
                        <a:ext uri="{FF2B5EF4-FFF2-40B4-BE49-F238E27FC236}">
                          <a16:creationId xmlns:a16="http://schemas.microsoft.com/office/drawing/2014/main" id="{854B6BA1-9C28-053A-EF41-4C210A30A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36" name="等腰三角形 435">
                      <a:extLst>
                        <a:ext uri="{FF2B5EF4-FFF2-40B4-BE49-F238E27FC236}">
                          <a16:creationId xmlns:a16="http://schemas.microsoft.com/office/drawing/2014/main" id="{4DE3973B-D145-DA30-10DE-BC3BF7113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37" name="等腰三角形 436">
                      <a:extLst>
                        <a:ext uri="{FF2B5EF4-FFF2-40B4-BE49-F238E27FC236}">
                          <a16:creationId xmlns:a16="http://schemas.microsoft.com/office/drawing/2014/main" id="{4BC44B0B-F06E-4FDE-30F0-EC2333952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31" name="群組 430">
                    <a:extLst>
                      <a:ext uri="{FF2B5EF4-FFF2-40B4-BE49-F238E27FC236}">
                        <a16:creationId xmlns:a16="http://schemas.microsoft.com/office/drawing/2014/main" id="{BD2FE038-9725-0DA6-1137-E2B75CD5E390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32" name="等腰三角形 431">
                      <a:extLst>
                        <a:ext uri="{FF2B5EF4-FFF2-40B4-BE49-F238E27FC236}">
                          <a16:creationId xmlns:a16="http://schemas.microsoft.com/office/drawing/2014/main" id="{18A0A5A6-667D-0077-62B3-B52CB52C8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33" name="等腰三角形 432">
                      <a:extLst>
                        <a:ext uri="{FF2B5EF4-FFF2-40B4-BE49-F238E27FC236}">
                          <a16:creationId xmlns:a16="http://schemas.microsoft.com/office/drawing/2014/main" id="{0DFB3D7E-A460-250F-4102-D3E19F8B1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34" name="等腰三角形 433">
                      <a:extLst>
                        <a:ext uri="{FF2B5EF4-FFF2-40B4-BE49-F238E27FC236}">
                          <a16:creationId xmlns:a16="http://schemas.microsoft.com/office/drawing/2014/main" id="{3CDA4F69-9FFA-D806-2AB3-57EB00C0A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416" name="群組 415">
                  <a:extLst>
                    <a:ext uri="{FF2B5EF4-FFF2-40B4-BE49-F238E27FC236}">
                      <a16:creationId xmlns:a16="http://schemas.microsoft.com/office/drawing/2014/main" id="{7E213475-CB0A-F9BB-B125-9284CAC2C83A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17" name="群組 416">
                    <a:extLst>
                      <a:ext uri="{FF2B5EF4-FFF2-40B4-BE49-F238E27FC236}">
                        <a16:creationId xmlns:a16="http://schemas.microsoft.com/office/drawing/2014/main" id="{E2AF720B-75B6-BA27-E80A-3E953911B4F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26" name="等腰三角形 425">
                      <a:extLst>
                        <a:ext uri="{FF2B5EF4-FFF2-40B4-BE49-F238E27FC236}">
                          <a16:creationId xmlns:a16="http://schemas.microsoft.com/office/drawing/2014/main" id="{5F4B66A4-D353-FDDA-C3A1-F5D24A04E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7" name="等腰三角形 426">
                      <a:extLst>
                        <a:ext uri="{FF2B5EF4-FFF2-40B4-BE49-F238E27FC236}">
                          <a16:creationId xmlns:a16="http://schemas.microsoft.com/office/drawing/2014/main" id="{92CA2358-04C1-F02D-3C5A-0027712A5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8" name="等腰三角形 427">
                      <a:extLst>
                        <a:ext uri="{FF2B5EF4-FFF2-40B4-BE49-F238E27FC236}">
                          <a16:creationId xmlns:a16="http://schemas.microsoft.com/office/drawing/2014/main" id="{314D6CB3-DBEE-0FEE-CB0B-8D2FD2A26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18" name="群組 417">
                    <a:extLst>
                      <a:ext uri="{FF2B5EF4-FFF2-40B4-BE49-F238E27FC236}">
                        <a16:creationId xmlns:a16="http://schemas.microsoft.com/office/drawing/2014/main" id="{73732ACF-5270-F7B4-6A07-07460B5997C6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23" name="等腰三角形 422">
                      <a:extLst>
                        <a:ext uri="{FF2B5EF4-FFF2-40B4-BE49-F238E27FC236}">
                          <a16:creationId xmlns:a16="http://schemas.microsoft.com/office/drawing/2014/main" id="{7CA481C3-080A-40C8-31BA-D48AA6D89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4" name="等腰三角形 423">
                      <a:extLst>
                        <a:ext uri="{FF2B5EF4-FFF2-40B4-BE49-F238E27FC236}">
                          <a16:creationId xmlns:a16="http://schemas.microsoft.com/office/drawing/2014/main" id="{1ECC407C-0B6A-078F-C698-40C947AA0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5" name="等腰三角形 424">
                      <a:extLst>
                        <a:ext uri="{FF2B5EF4-FFF2-40B4-BE49-F238E27FC236}">
                          <a16:creationId xmlns:a16="http://schemas.microsoft.com/office/drawing/2014/main" id="{5E432C59-C5FE-771E-CB9A-7EC08760B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19" name="群組 418">
                    <a:extLst>
                      <a:ext uri="{FF2B5EF4-FFF2-40B4-BE49-F238E27FC236}">
                        <a16:creationId xmlns:a16="http://schemas.microsoft.com/office/drawing/2014/main" id="{BAEA6A8C-51F5-0D9C-B01B-C3588FF11A19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20" name="等腰三角形 419">
                      <a:extLst>
                        <a:ext uri="{FF2B5EF4-FFF2-40B4-BE49-F238E27FC236}">
                          <a16:creationId xmlns:a16="http://schemas.microsoft.com/office/drawing/2014/main" id="{D1435483-8587-16C3-EDC1-D146DA7E6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1" name="等腰三角形 420">
                      <a:extLst>
                        <a:ext uri="{FF2B5EF4-FFF2-40B4-BE49-F238E27FC236}">
                          <a16:creationId xmlns:a16="http://schemas.microsoft.com/office/drawing/2014/main" id="{1444C138-2697-59FC-AA4C-70A77C660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22" name="等腰三角形 421">
                      <a:extLst>
                        <a:ext uri="{FF2B5EF4-FFF2-40B4-BE49-F238E27FC236}">
                          <a16:creationId xmlns:a16="http://schemas.microsoft.com/office/drawing/2014/main" id="{83EF8141-7E5B-D890-9453-425E04199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374" name="群組 373">
                <a:extLst>
                  <a:ext uri="{FF2B5EF4-FFF2-40B4-BE49-F238E27FC236}">
                    <a16:creationId xmlns:a16="http://schemas.microsoft.com/office/drawing/2014/main" id="{0263D270-CCC8-E983-BCF4-13C8175B6F0B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375" name="群組 374">
                  <a:extLst>
                    <a:ext uri="{FF2B5EF4-FFF2-40B4-BE49-F238E27FC236}">
                      <a16:creationId xmlns:a16="http://schemas.microsoft.com/office/drawing/2014/main" id="{FA155FAA-FBBC-27A7-9ADC-A37C499A48BF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402" name="群組 401">
                    <a:extLst>
                      <a:ext uri="{FF2B5EF4-FFF2-40B4-BE49-F238E27FC236}">
                        <a16:creationId xmlns:a16="http://schemas.microsoft.com/office/drawing/2014/main" id="{7F697035-75A3-5BBC-6265-B0BCBAA6F73F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11" name="等腰三角形 410">
                      <a:extLst>
                        <a:ext uri="{FF2B5EF4-FFF2-40B4-BE49-F238E27FC236}">
                          <a16:creationId xmlns:a16="http://schemas.microsoft.com/office/drawing/2014/main" id="{DB18AB13-9FEB-FF85-23E4-6C4D67D0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12" name="等腰三角形 411">
                      <a:extLst>
                        <a:ext uri="{FF2B5EF4-FFF2-40B4-BE49-F238E27FC236}">
                          <a16:creationId xmlns:a16="http://schemas.microsoft.com/office/drawing/2014/main" id="{0483DBB0-7E3A-9F1D-E412-AF4B8A019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13" name="等腰三角形 412">
                      <a:extLst>
                        <a:ext uri="{FF2B5EF4-FFF2-40B4-BE49-F238E27FC236}">
                          <a16:creationId xmlns:a16="http://schemas.microsoft.com/office/drawing/2014/main" id="{19A88F19-2E02-67D0-2FD1-759BE437B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03" name="群組 402">
                    <a:extLst>
                      <a:ext uri="{FF2B5EF4-FFF2-40B4-BE49-F238E27FC236}">
                        <a16:creationId xmlns:a16="http://schemas.microsoft.com/office/drawing/2014/main" id="{31BA989A-CCD4-0094-4480-7108517BAA2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08" name="等腰三角形 407">
                      <a:extLst>
                        <a:ext uri="{FF2B5EF4-FFF2-40B4-BE49-F238E27FC236}">
                          <a16:creationId xmlns:a16="http://schemas.microsoft.com/office/drawing/2014/main" id="{CB55D0FD-A3DC-8556-72A8-B8600CCDB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09" name="等腰三角形 408">
                      <a:extLst>
                        <a:ext uri="{FF2B5EF4-FFF2-40B4-BE49-F238E27FC236}">
                          <a16:creationId xmlns:a16="http://schemas.microsoft.com/office/drawing/2014/main" id="{09D021CD-A173-ECD7-3A9D-CBCBEB591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10" name="等腰三角形 409">
                      <a:extLst>
                        <a:ext uri="{FF2B5EF4-FFF2-40B4-BE49-F238E27FC236}">
                          <a16:creationId xmlns:a16="http://schemas.microsoft.com/office/drawing/2014/main" id="{9161B1D2-DEFD-9CD9-5F59-B6793C587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404" name="群組 403">
                    <a:extLst>
                      <a:ext uri="{FF2B5EF4-FFF2-40B4-BE49-F238E27FC236}">
                        <a16:creationId xmlns:a16="http://schemas.microsoft.com/office/drawing/2014/main" id="{347E0E93-0646-172B-560A-E9AA3449696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405" name="等腰三角形 404">
                      <a:extLst>
                        <a:ext uri="{FF2B5EF4-FFF2-40B4-BE49-F238E27FC236}">
                          <a16:creationId xmlns:a16="http://schemas.microsoft.com/office/drawing/2014/main" id="{ED564F89-68E8-3944-5AC0-2696A2529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06" name="等腰三角形 405">
                      <a:extLst>
                        <a:ext uri="{FF2B5EF4-FFF2-40B4-BE49-F238E27FC236}">
                          <a16:creationId xmlns:a16="http://schemas.microsoft.com/office/drawing/2014/main" id="{D61E941E-6ACA-5B70-FE4D-4EC72C433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07" name="等腰三角形 406">
                      <a:extLst>
                        <a:ext uri="{FF2B5EF4-FFF2-40B4-BE49-F238E27FC236}">
                          <a16:creationId xmlns:a16="http://schemas.microsoft.com/office/drawing/2014/main" id="{9E1B3F43-685A-6196-9F20-9172A9412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76" name="群組 375">
                  <a:extLst>
                    <a:ext uri="{FF2B5EF4-FFF2-40B4-BE49-F238E27FC236}">
                      <a16:creationId xmlns:a16="http://schemas.microsoft.com/office/drawing/2014/main" id="{6A0C159B-057E-1C5A-1AAB-0ACC3D0A6720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90" name="群組 389">
                    <a:extLst>
                      <a:ext uri="{FF2B5EF4-FFF2-40B4-BE49-F238E27FC236}">
                        <a16:creationId xmlns:a16="http://schemas.microsoft.com/office/drawing/2014/main" id="{2FBC3EEA-C16F-5735-440C-DA76EFA3991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99" name="等腰三角形 398">
                      <a:extLst>
                        <a:ext uri="{FF2B5EF4-FFF2-40B4-BE49-F238E27FC236}">
                          <a16:creationId xmlns:a16="http://schemas.microsoft.com/office/drawing/2014/main" id="{B707D584-82E5-624B-ADA9-66C0A696A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00" name="等腰三角形 399">
                      <a:extLst>
                        <a:ext uri="{FF2B5EF4-FFF2-40B4-BE49-F238E27FC236}">
                          <a16:creationId xmlns:a16="http://schemas.microsoft.com/office/drawing/2014/main" id="{54E8D06A-EF87-C794-E1B5-7A54C6C08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401" name="等腰三角形 400">
                      <a:extLst>
                        <a:ext uri="{FF2B5EF4-FFF2-40B4-BE49-F238E27FC236}">
                          <a16:creationId xmlns:a16="http://schemas.microsoft.com/office/drawing/2014/main" id="{E0269E52-E037-2EBA-72D2-B201C2F2F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91" name="群組 390">
                    <a:extLst>
                      <a:ext uri="{FF2B5EF4-FFF2-40B4-BE49-F238E27FC236}">
                        <a16:creationId xmlns:a16="http://schemas.microsoft.com/office/drawing/2014/main" id="{4166AFD7-5B89-55A2-25E2-9A2168B6F5C6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96" name="等腰三角形 395">
                      <a:extLst>
                        <a:ext uri="{FF2B5EF4-FFF2-40B4-BE49-F238E27FC236}">
                          <a16:creationId xmlns:a16="http://schemas.microsoft.com/office/drawing/2014/main" id="{CA501730-98BC-8DAE-3AC0-AB1CC6794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97" name="等腰三角形 396">
                      <a:extLst>
                        <a:ext uri="{FF2B5EF4-FFF2-40B4-BE49-F238E27FC236}">
                          <a16:creationId xmlns:a16="http://schemas.microsoft.com/office/drawing/2014/main" id="{02F8BEF1-8982-090F-6D10-37D2586D7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98" name="等腰三角形 397">
                      <a:extLst>
                        <a:ext uri="{FF2B5EF4-FFF2-40B4-BE49-F238E27FC236}">
                          <a16:creationId xmlns:a16="http://schemas.microsoft.com/office/drawing/2014/main" id="{138CF08B-4CE0-F70D-CA34-1D948FDC5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92" name="群組 391">
                    <a:extLst>
                      <a:ext uri="{FF2B5EF4-FFF2-40B4-BE49-F238E27FC236}">
                        <a16:creationId xmlns:a16="http://schemas.microsoft.com/office/drawing/2014/main" id="{7379CF31-7E67-A606-ECAA-93AA6CFED3D0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93" name="等腰三角形 392">
                      <a:extLst>
                        <a:ext uri="{FF2B5EF4-FFF2-40B4-BE49-F238E27FC236}">
                          <a16:creationId xmlns:a16="http://schemas.microsoft.com/office/drawing/2014/main" id="{CFFFD014-0659-876C-D027-D616B9181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94" name="等腰三角形 393">
                      <a:extLst>
                        <a:ext uri="{FF2B5EF4-FFF2-40B4-BE49-F238E27FC236}">
                          <a16:creationId xmlns:a16="http://schemas.microsoft.com/office/drawing/2014/main" id="{E5F17F0E-F9E4-C954-D860-D39C16082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95" name="等腰三角形 394">
                      <a:extLst>
                        <a:ext uri="{FF2B5EF4-FFF2-40B4-BE49-F238E27FC236}">
                          <a16:creationId xmlns:a16="http://schemas.microsoft.com/office/drawing/2014/main" id="{E0AC9FC6-90D3-4B36-A23B-E6901792A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377" name="群組 376">
                  <a:extLst>
                    <a:ext uri="{FF2B5EF4-FFF2-40B4-BE49-F238E27FC236}">
                      <a16:creationId xmlns:a16="http://schemas.microsoft.com/office/drawing/2014/main" id="{4A483EE5-8E99-44B0-2375-BFAE40D8C911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378" name="群組 377">
                    <a:extLst>
                      <a:ext uri="{FF2B5EF4-FFF2-40B4-BE49-F238E27FC236}">
                        <a16:creationId xmlns:a16="http://schemas.microsoft.com/office/drawing/2014/main" id="{8AF5DC93-E955-F221-5872-4983A07E98BB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87" name="等腰三角形 386">
                      <a:extLst>
                        <a:ext uri="{FF2B5EF4-FFF2-40B4-BE49-F238E27FC236}">
                          <a16:creationId xmlns:a16="http://schemas.microsoft.com/office/drawing/2014/main" id="{9411B715-8898-A5DA-5B97-0713EBE05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8" name="等腰三角形 387">
                      <a:extLst>
                        <a:ext uri="{FF2B5EF4-FFF2-40B4-BE49-F238E27FC236}">
                          <a16:creationId xmlns:a16="http://schemas.microsoft.com/office/drawing/2014/main" id="{574B0208-7301-6E85-2767-87138F0E7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9" name="等腰三角形 388">
                      <a:extLst>
                        <a:ext uri="{FF2B5EF4-FFF2-40B4-BE49-F238E27FC236}">
                          <a16:creationId xmlns:a16="http://schemas.microsoft.com/office/drawing/2014/main" id="{7F10C37B-38F6-9DF3-700D-D8C0FF1F6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79" name="群組 378">
                    <a:extLst>
                      <a:ext uri="{FF2B5EF4-FFF2-40B4-BE49-F238E27FC236}">
                        <a16:creationId xmlns:a16="http://schemas.microsoft.com/office/drawing/2014/main" id="{11008675-2D10-C049-6CB7-229F42ABD7D6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84" name="等腰三角形 383">
                      <a:extLst>
                        <a:ext uri="{FF2B5EF4-FFF2-40B4-BE49-F238E27FC236}">
                          <a16:creationId xmlns:a16="http://schemas.microsoft.com/office/drawing/2014/main" id="{093AF3CC-21A7-5DB6-C330-D4C14A632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5" name="等腰三角形 384">
                      <a:extLst>
                        <a:ext uri="{FF2B5EF4-FFF2-40B4-BE49-F238E27FC236}">
                          <a16:creationId xmlns:a16="http://schemas.microsoft.com/office/drawing/2014/main" id="{045E7058-36A0-3C80-4B39-123DF7CF1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6" name="等腰三角形 385">
                      <a:extLst>
                        <a:ext uri="{FF2B5EF4-FFF2-40B4-BE49-F238E27FC236}">
                          <a16:creationId xmlns:a16="http://schemas.microsoft.com/office/drawing/2014/main" id="{09C125C4-65E3-5FDC-51C7-1182E94C0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380" name="群組 379">
                    <a:extLst>
                      <a:ext uri="{FF2B5EF4-FFF2-40B4-BE49-F238E27FC236}">
                        <a16:creationId xmlns:a16="http://schemas.microsoft.com/office/drawing/2014/main" id="{CBDF1028-B630-4373-F50C-2976C13E24B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381" name="等腰三角形 380">
                      <a:extLst>
                        <a:ext uri="{FF2B5EF4-FFF2-40B4-BE49-F238E27FC236}">
                          <a16:creationId xmlns:a16="http://schemas.microsoft.com/office/drawing/2014/main" id="{7D4B4729-ED77-E9B6-A291-EF6DA66A2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2" name="等腰三角形 381">
                      <a:extLst>
                        <a:ext uri="{FF2B5EF4-FFF2-40B4-BE49-F238E27FC236}">
                          <a16:creationId xmlns:a16="http://schemas.microsoft.com/office/drawing/2014/main" id="{248BE7ED-8342-3660-395F-6724F6203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383" name="等腰三角形 382">
                      <a:extLst>
                        <a:ext uri="{FF2B5EF4-FFF2-40B4-BE49-F238E27FC236}">
                          <a16:creationId xmlns:a16="http://schemas.microsoft.com/office/drawing/2014/main" id="{3887A3FE-1DAA-2792-1474-0F2043A73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</p:grpSp>
      <p:grpSp>
        <p:nvGrpSpPr>
          <p:cNvPr id="732" name="群組 731">
            <a:extLst>
              <a:ext uri="{FF2B5EF4-FFF2-40B4-BE49-F238E27FC236}">
                <a16:creationId xmlns:a16="http://schemas.microsoft.com/office/drawing/2014/main" id="{CFF4B40F-1807-DE75-483C-DDE3792C901A}"/>
              </a:ext>
            </a:extLst>
          </p:cNvPr>
          <p:cNvGrpSpPr/>
          <p:nvPr/>
        </p:nvGrpSpPr>
        <p:grpSpPr>
          <a:xfrm>
            <a:off x="8397473" y="3126092"/>
            <a:ext cx="1640827" cy="1160117"/>
            <a:chOff x="7542930" y="2982053"/>
            <a:chExt cx="3401032" cy="2404639"/>
          </a:xfrm>
        </p:grpSpPr>
        <p:grpSp>
          <p:nvGrpSpPr>
            <p:cNvPr id="733" name="群組 732">
              <a:extLst>
                <a:ext uri="{FF2B5EF4-FFF2-40B4-BE49-F238E27FC236}">
                  <a16:creationId xmlns:a16="http://schemas.microsoft.com/office/drawing/2014/main" id="{D051C8AA-0392-CC92-19C5-5DE7D96E8748}"/>
                </a:ext>
              </a:extLst>
            </p:cNvPr>
            <p:cNvGrpSpPr/>
            <p:nvPr/>
          </p:nvGrpSpPr>
          <p:grpSpPr>
            <a:xfrm>
              <a:off x="7542930" y="4184373"/>
              <a:ext cx="1700516" cy="1202319"/>
              <a:chOff x="7542930" y="2658877"/>
              <a:chExt cx="3858124" cy="2727816"/>
            </a:xfrm>
          </p:grpSpPr>
          <p:grpSp>
            <p:nvGrpSpPr>
              <p:cNvPr id="976" name="群組 975">
                <a:extLst>
                  <a:ext uri="{FF2B5EF4-FFF2-40B4-BE49-F238E27FC236}">
                    <a16:creationId xmlns:a16="http://schemas.microsoft.com/office/drawing/2014/main" id="{C489D4EB-A6B9-D734-4589-9FB421B22881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1057" name="群組 1056">
                  <a:extLst>
                    <a:ext uri="{FF2B5EF4-FFF2-40B4-BE49-F238E27FC236}">
                      <a16:creationId xmlns:a16="http://schemas.microsoft.com/office/drawing/2014/main" id="{1C33909E-B4A8-0233-83E1-A821C877BD87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84" name="群組 1083">
                    <a:extLst>
                      <a:ext uri="{FF2B5EF4-FFF2-40B4-BE49-F238E27FC236}">
                        <a16:creationId xmlns:a16="http://schemas.microsoft.com/office/drawing/2014/main" id="{CC69CCE5-141C-5555-9AFF-727D49911186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93" name="等腰三角形 1092">
                      <a:extLst>
                        <a:ext uri="{FF2B5EF4-FFF2-40B4-BE49-F238E27FC236}">
                          <a16:creationId xmlns:a16="http://schemas.microsoft.com/office/drawing/2014/main" id="{AE90FB20-A2B7-CD5C-57D4-6E0111257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94" name="等腰三角形 1093">
                      <a:extLst>
                        <a:ext uri="{FF2B5EF4-FFF2-40B4-BE49-F238E27FC236}">
                          <a16:creationId xmlns:a16="http://schemas.microsoft.com/office/drawing/2014/main" id="{DE13BE69-0465-9ED0-34DC-4E446034C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95" name="等腰三角形 1094">
                      <a:extLst>
                        <a:ext uri="{FF2B5EF4-FFF2-40B4-BE49-F238E27FC236}">
                          <a16:creationId xmlns:a16="http://schemas.microsoft.com/office/drawing/2014/main" id="{D4887595-CADA-D2B8-9D14-17EF076D0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85" name="群組 1084">
                    <a:extLst>
                      <a:ext uri="{FF2B5EF4-FFF2-40B4-BE49-F238E27FC236}">
                        <a16:creationId xmlns:a16="http://schemas.microsoft.com/office/drawing/2014/main" id="{714A2BE2-C90F-254E-E8C6-76D3866388A9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90" name="等腰三角形 1089">
                      <a:extLst>
                        <a:ext uri="{FF2B5EF4-FFF2-40B4-BE49-F238E27FC236}">
                          <a16:creationId xmlns:a16="http://schemas.microsoft.com/office/drawing/2014/main" id="{B8A91325-33AB-FBC7-6D61-792D81045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91" name="等腰三角形 1090">
                      <a:extLst>
                        <a:ext uri="{FF2B5EF4-FFF2-40B4-BE49-F238E27FC236}">
                          <a16:creationId xmlns:a16="http://schemas.microsoft.com/office/drawing/2014/main" id="{B5D58D28-F621-583F-0DBC-5A0A11C6E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92" name="等腰三角形 1091">
                      <a:extLst>
                        <a:ext uri="{FF2B5EF4-FFF2-40B4-BE49-F238E27FC236}">
                          <a16:creationId xmlns:a16="http://schemas.microsoft.com/office/drawing/2014/main" id="{5439B253-895D-0C99-9625-72D355DA3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86" name="群組 1085">
                    <a:extLst>
                      <a:ext uri="{FF2B5EF4-FFF2-40B4-BE49-F238E27FC236}">
                        <a16:creationId xmlns:a16="http://schemas.microsoft.com/office/drawing/2014/main" id="{AD177BEC-9773-07D7-977C-E363461BD657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87" name="等腰三角形 1086">
                      <a:extLst>
                        <a:ext uri="{FF2B5EF4-FFF2-40B4-BE49-F238E27FC236}">
                          <a16:creationId xmlns:a16="http://schemas.microsoft.com/office/drawing/2014/main" id="{CDC494D8-EEFA-984F-B720-4495F338E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8" name="等腰三角形 1087">
                      <a:extLst>
                        <a:ext uri="{FF2B5EF4-FFF2-40B4-BE49-F238E27FC236}">
                          <a16:creationId xmlns:a16="http://schemas.microsoft.com/office/drawing/2014/main" id="{DD51F7D4-1E28-2CB7-58C7-964CCBECE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9" name="等腰三角形 1088">
                      <a:extLst>
                        <a:ext uri="{FF2B5EF4-FFF2-40B4-BE49-F238E27FC236}">
                          <a16:creationId xmlns:a16="http://schemas.microsoft.com/office/drawing/2014/main" id="{21276848-C8E6-FE7A-5825-139E434B73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58" name="群組 1057">
                  <a:extLst>
                    <a:ext uri="{FF2B5EF4-FFF2-40B4-BE49-F238E27FC236}">
                      <a16:creationId xmlns:a16="http://schemas.microsoft.com/office/drawing/2014/main" id="{8CA52E1B-C9B9-BB82-7BAB-3705890F8103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72" name="群組 1071">
                    <a:extLst>
                      <a:ext uri="{FF2B5EF4-FFF2-40B4-BE49-F238E27FC236}">
                        <a16:creationId xmlns:a16="http://schemas.microsoft.com/office/drawing/2014/main" id="{18A2BDB9-8A94-2DA9-A210-F7B8E59B9BF9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81" name="等腰三角形 1080">
                      <a:extLst>
                        <a:ext uri="{FF2B5EF4-FFF2-40B4-BE49-F238E27FC236}">
                          <a16:creationId xmlns:a16="http://schemas.microsoft.com/office/drawing/2014/main" id="{8E71E246-CD8E-0829-975E-B37F51A00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2" name="等腰三角形 1081">
                      <a:extLst>
                        <a:ext uri="{FF2B5EF4-FFF2-40B4-BE49-F238E27FC236}">
                          <a16:creationId xmlns:a16="http://schemas.microsoft.com/office/drawing/2014/main" id="{B4274AC9-B032-78DD-42A1-0C9E315AC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3" name="等腰三角形 1082">
                      <a:extLst>
                        <a:ext uri="{FF2B5EF4-FFF2-40B4-BE49-F238E27FC236}">
                          <a16:creationId xmlns:a16="http://schemas.microsoft.com/office/drawing/2014/main" id="{A28D8165-8FAB-6C02-698F-6E62ACCEB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73" name="群組 1072">
                    <a:extLst>
                      <a:ext uri="{FF2B5EF4-FFF2-40B4-BE49-F238E27FC236}">
                        <a16:creationId xmlns:a16="http://schemas.microsoft.com/office/drawing/2014/main" id="{37A96EA3-786B-AFFC-FF83-0F505BDFAC76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78" name="等腰三角形 1077">
                      <a:extLst>
                        <a:ext uri="{FF2B5EF4-FFF2-40B4-BE49-F238E27FC236}">
                          <a16:creationId xmlns:a16="http://schemas.microsoft.com/office/drawing/2014/main" id="{E3F8AEB5-19CA-3D0E-82FD-313630E71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79" name="等腰三角形 1078">
                      <a:extLst>
                        <a:ext uri="{FF2B5EF4-FFF2-40B4-BE49-F238E27FC236}">
                          <a16:creationId xmlns:a16="http://schemas.microsoft.com/office/drawing/2014/main" id="{76704DE0-8302-BF66-7EAC-FAA0A02E7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80" name="等腰三角形 1079">
                      <a:extLst>
                        <a:ext uri="{FF2B5EF4-FFF2-40B4-BE49-F238E27FC236}">
                          <a16:creationId xmlns:a16="http://schemas.microsoft.com/office/drawing/2014/main" id="{13F6A266-74B1-73B2-6D79-161E201273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74" name="群組 1073">
                    <a:extLst>
                      <a:ext uri="{FF2B5EF4-FFF2-40B4-BE49-F238E27FC236}">
                        <a16:creationId xmlns:a16="http://schemas.microsoft.com/office/drawing/2014/main" id="{C66CF6A1-284B-0AD1-58FB-9D5624989B2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75" name="等腰三角形 1074">
                      <a:extLst>
                        <a:ext uri="{FF2B5EF4-FFF2-40B4-BE49-F238E27FC236}">
                          <a16:creationId xmlns:a16="http://schemas.microsoft.com/office/drawing/2014/main" id="{A7092076-41F9-E633-340B-EBC1F5170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76" name="等腰三角形 1075">
                      <a:extLst>
                        <a:ext uri="{FF2B5EF4-FFF2-40B4-BE49-F238E27FC236}">
                          <a16:creationId xmlns:a16="http://schemas.microsoft.com/office/drawing/2014/main" id="{5792DD64-4AFB-9F9F-74EE-FDADAB433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77" name="等腰三角形 1076">
                      <a:extLst>
                        <a:ext uri="{FF2B5EF4-FFF2-40B4-BE49-F238E27FC236}">
                          <a16:creationId xmlns:a16="http://schemas.microsoft.com/office/drawing/2014/main" id="{63D7A7C1-4AA5-5471-4C82-3EA20E8CF2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59" name="群組 1058">
                  <a:extLst>
                    <a:ext uri="{FF2B5EF4-FFF2-40B4-BE49-F238E27FC236}">
                      <a16:creationId xmlns:a16="http://schemas.microsoft.com/office/drawing/2014/main" id="{35F7BB3E-4508-345F-CDCD-8E42E83BC282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60" name="群組 1059">
                    <a:extLst>
                      <a:ext uri="{FF2B5EF4-FFF2-40B4-BE49-F238E27FC236}">
                        <a16:creationId xmlns:a16="http://schemas.microsoft.com/office/drawing/2014/main" id="{1456E350-7BD3-C917-5032-8CCD15CC90EB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69" name="等腰三角形 1068">
                      <a:extLst>
                        <a:ext uri="{FF2B5EF4-FFF2-40B4-BE49-F238E27FC236}">
                          <a16:creationId xmlns:a16="http://schemas.microsoft.com/office/drawing/2014/main" id="{35F208FB-8471-B373-7DAD-42759B19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70" name="等腰三角形 1069">
                      <a:extLst>
                        <a:ext uri="{FF2B5EF4-FFF2-40B4-BE49-F238E27FC236}">
                          <a16:creationId xmlns:a16="http://schemas.microsoft.com/office/drawing/2014/main" id="{BDBB5660-E3E7-A9AB-D977-256CBBC19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71" name="等腰三角形 1070">
                      <a:extLst>
                        <a:ext uri="{FF2B5EF4-FFF2-40B4-BE49-F238E27FC236}">
                          <a16:creationId xmlns:a16="http://schemas.microsoft.com/office/drawing/2014/main" id="{C62F37EB-F18B-033E-2456-79FDA21CA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61" name="群組 1060">
                    <a:extLst>
                      <a:ext uri="{FF2B5EF4-FFF2-40B4-BE49-F238E27FC236}">
                        <a16:creationId xmlns:a16="http://schemas.microsoft.com/office/drawing/2014/main" id="{FA20B087-FD07-9230-528B-EA2AE9AE5B69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66" name="等腰三角形 1065">
                      <a:extLst>
                        <a:ext uri="{FF2B5EF4-FFF2-40B4-BE49-F238E27FC236}">
                          <a16:creationId xmlns:a16="http://schemas.microsoft.com/office/drawing/2014/main" id="{30B6E234-C580-0356-5A5D-47F5EBAEB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67" name="等腰三角形 1066">
                      <a:extLst>
                        <a:ext uri="{FF2B5EF4-FFF2-40B4-BE49-F238E27FC236}">
                          <a16:creationId xmlns:a16="http://schemas.microsoft.com/office/drawing/2014/main" id="{35C7406F-EAA7-FDA8-E70C-710594D58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68" name="等腰三角形 1067">
                      <a:extLst>
                        <a:ext uri="{FF2B5EF4-FFF2-40B4-BE49-F238E27FC236}">
                          <a16:creationId xmlns:a16="http://schemas.microsoft.com/office/drawing/2014/main" id="{545E3D57-8F22-050D-914D-C8D830757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62" name="群組 1061">
                    <a:extLst>
                      <a:ext uri="{FF2B5EF4-FFF2-40B4-BE49-F238E27FC236}">
                        <a16:creationId xmlns:a16="http://schemas.microsoft.com/office/drawing/2014/main" id="{E790A2BA-6844-720B-BF33-3E2CDD8D9D3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63" name="等腰三角形 1062">
                      <a:extLst>
                        <a:ext uri="{FF2B5EF4-FFF2-40B4-BE49-F238E27FC236}">
                          <a16:creationId xmlns:a16="http://schemas.microsoft.com/office/drawing/2014/main" id="{035A4DBA-97D3-94F6-2C96-667466DFA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64" name="等腰三角形 1063">
                      <a:extLst>
                        <a:ext uri="{FF2B5EF4-FFF2-40B4-BE49-F238E27FC236}">
                          <a16:creationId xmlns:a16="http://schemas.microsoft.com/office/drawing/2014/main" id="{66AA742B-09CF-9F49-0420-E19062C25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65" name="等腰三角形 1064">
                      <a:extLst>
                        <a:ext uri="{FF2B5EF4-FFF2-40B4-BE49-F238E27FC236}">
                          <a16:creationId xmlns:a16="http://schemas.microsoft.com/office/drawing/2014/main" id="{CA9FBF54-01E3-2351-2C4C-93ED0EF2F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977" name="群組 976">
                <a:extLst>
                  <a:ext uri="{FF2B5EF4-FFF2-40B4-BE49-F238E27FC236}">
                    <a16:creationId xmlns:a16="http://schemas.microsoft.com/office/drawing/2014/main" id="{522052D9-72B7-82DD-664C-6D5E9175F5F5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1018" name="群組 1017">
                  <a:extLst>
                    <a:ext uri="{FF2B5EF4-FFF2-40B4-BE49-F238E27FC236}">
                      <a16:creationId xmlns:a16="http://schemas.microsoft.com/office/drawing/2014/main" id="{B49F3647-518B-081A-9CC1-D49838C61596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45" name="群組 1044">
                    <a:extLst>
                      <a:ext uri="{FF2B5EF4-FFF2-40B4-BE49-F238E27FC236}">
                        <a16:creationId xmlns:a16="http://schemas.microsoft.com/office/drawing/2014/main" id="{D7F8EAD4-8647-6503-42D7-E8D203CFF1C3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54" name="等腰三角形 1053">
                      <a:extLst>
                        <a:ext uri="{FF2B5EF4-FFF2-40B4-BE49-F238E27FC236}">
                          <a16:creationId xmlns:a16="http://schemas.microsoft.com/office/drawing/2014/main" id="{DC12C8E3-632D-8689-AECD-7F32611DC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5" name="等腰三角形 1054">
                      <a:extLst>
                        <a:ext uri="{FF2B5EF4-FFF2-40B4-BE49-F238E27FC236}">
                          <a16:creationId xmlns:a16="http://schemas.microsoft.com/office/drawing/2014/main" id="{D3B144E2-5B8E-741F-1D94-18A1F0391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6" name="等腰三角形 1055">
                      <a:extLst>
                        <a:ext uri="{FF2B5EF4-FFF2-40B4-BE49-F238E27FC236}">
                          <a16:creationId xmlns:a16="http://schemas.microsoft.com/office/drawing/2014/main" id="{0693E306-8213-2864-FB97-D8AB56876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46" name="群組 1045">
                    <a:extLst>
                      <a:ext uri="{FF2B5EF4-FFF2-40B4-BE49-F238E27FC236}">
                        <a16:creationId xmlns:a16="http://schemas.microsoft.com/office/drawing/2014/main" id="{468FF488-AA4D-F178-07CE-05B6857A29E7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51" name="等腰三角形 1050">
                      <a:extLst>
                        <a:ext uri="{FF2B5EF4-FFF2-40B4-BE49-F238E27FC236}">
                          <a16:creationId xmlns:a16="http://schemas.microsoft.com/office/drawing/2014/main" id="{10924545-DA16-19F5-5DB5-68ABE91E0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2" name="等腰三角形 1051">
                      <a:extLst>
                        <a:ext uri="{FF2B5EF4-FFF2-40B4-BE49-F238E27FC236}">
                          <a16:creationId xmlns:a16="http://schemas.microsoft.com/office/drawing/2014/main" id="{ADB795B2-742B-9DFA-F45E-44D81543E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3" name="等腰三角形 1052">
                      <a:extLst>
                        <a:ext uri="{FF2B5EF4-FFF2-40B4-BE49-F238E27FC236}">
                          <a16:creationId xmlns:a16="http://schemas.microsoft.com/office/drawing/2014/main" id="{AC47E71D-D2E6-0FC6-0B7D-6CC34B8AC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47" name="群組 1046">
                    <a:extLst>
                      <a:ext uri="{FF2B5EF4-FFF2-40B4-BE49-F238E27FC236}">
                        <a16:creationId xmlns:a16="http://schemas.microsoft.com/office/drawing/2014/main" id="{C806C008-B581-15FD-BD88-033AE2AFC73A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48" name="等腰三角形 1047">
                      <a:extLst>
                        <a:ext uri="{FF2B5EF4-FFF2-40B4-BE49-F238E27FC236}">
                          <a16:creationId xmlns:a16="http://schemas.microsoft.com/office/drawing/2014/main" id="{3D9B61E2-B272-7589-4823-73B4730F6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49" name="等腰三角形 1048">
                      <a:extLst>
                        <a:ext uri="{FF2B5EF4-FFF2-40B4-BE49-F238E27FC236}">
                          <a16:creationId xmlns:a16="http://schemas.microsoft.com/office/drawing/2014/main" id="{D84A7A66-A799-586D-9728-5AA1664A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50" name="等腰三角形 1049">
                      <a:extLst>
                        <a:ext uri="{FF2B5EF4-FFF2-40B4-BE49-F238E27FC236}">
                          <a16:creationId xmlns:a16="http://schemas.microsoft.com/office/drawing/2014/main" id="{74FCD2FA-7719-9994-ADCD-9680E0BB6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19" name="群組 1018">
                  <a:extLst>
                    <a:ext uri="{FF2B5EF4-FFF2-40B4-BE49-F238E27FC236}">
                      <a16:creationId xmlns:a16="http://schemas.microsoft.com/office/drawing/2014/main" id="{758238C7-92DF-ED1E-F8DD-2F4C6AD97B31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33" name="群組 1032">
                    <a:extLst>
                      <a:ext uri="{FF2B5EF4-FFF2-40B4-BE49-F238E27FC236}">
                        <a16:creationId xmlns:a16="http://schemas.microsoft.com/office/drawing/2014/main" id="{3DE167D0-4A53-146C-89C4-E7CD24EB787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42" name="等腰三角形 1041">
                      <a:extLst>
                        <a:ext uri="{FF2B5EF4-FFF2-40B4-BE49-F238E27FC236}">
                          <a16:creationId xmlns:a16="http://schemas.microsoft.com/office/drawing/2014/main" id="{94684F7B-AC02-20A0-4F07-18D4C8670E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43" name="等腰三角形 1042">
                      <a:extLst>
                        <a:ext uri="{FF2B5EF4-FFF2-40B4-BE49-F238E27FC236}">
                          <a16:creationId xmlns:a16="http://schemas.microsoft.com/office/drawing/2014/main" id="{DB5043E1-E156-69B4-A020-01C63BD8D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44" name="等腰三角形 1043">
                      <a:extLst>
                        <a:ext uri="{FF2B5EF4-FFF2-40B4-BE49-F238E27FC236}">
                          <a16:creationId xmlns:a16="http://schemas.microsoft.com/office/drawing/2014/main" id="{745357D6-446C-BA9D-A2C8-3A49267CE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34" name="群組 1033">
                    <a:extLst>
                      <a:ext uri="{FF2B5EF4-FFF2-40B4-BE49-F238E27FC236}">
                        <a16:creationId xmlns:a16="http://schemas.microsoft.com/office/drawing/2014/main" id="{5082E2ED-CEC0-B25B-6F9D-AD3AFC632276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39" name="等腰三角形 1038">
                      <a:extLst>
                        <a:ext uri="{FF2B5EF4-FFF2-40B4-BE49-F238E27FC236}">
                          <a16:creationId xmlns:a16="http://schemas.microsoft.com/office/drawing/2014/main" id="{AD138015-7573-DDFF-BC5B-23075FF035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40" name="等腰三角形 1039">
                      <a:extLst>
                        <a:ext uri="{FF2B5EF4-FFF2-40B4-BE49-F238E27FC236}">
                          <a16:creationId xmlns:a16="http://schemas.microsoft.com/office/drawing/2014/main" id="{6EFBE411-74CB-AAA4-5664-D976F76BF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41" name="等腰三角形 1040">
                      <a:extLst>
                        <a:ext uri="{FF2B5EF4-FFF2-40B4-BE49-F238E27FC236}">
                          <a16:creationId xmlns:a16="http://schemas.microsoft.com/office/drawing/2014/main" id="{776D4200-9141-09C7-9F1C-1186FA7EA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35" name="群組 1034">
                    <a:extLst>
                      <a:ext uri="{FF2B5EF4-FFF2-40B4-BE49-F238E27FC236}">
                        <a16:creationId xmlns:a16="http://schemas.microsoft.com/office/drawing/2014/main" id="{A1EE1733-ADDD-8EAA-2C7B-72A4BFA8EBA9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36" name="等腰三角形 1035">
                      <a:extLst>
                        <a:ext uri="{FF2B5EF4-FFF2-40B4-BE49-F238E27FC236}">
                          <a16:creationId xmlns:a16="http://schemas.microsoft.com/office/drawing/2014/main" id="{CF240679-6F03-6673-E62C-4630EFF68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37" name="等腰三角形 1036">
                      <a:extLst>
                        <a:ext uri="{FF2B5EF4-FFF2-40B4-BE49-F238E27FC236}">
                          <a16:creationId xmlns:a16="http://schemas.microsoft.com/office/drawing/2014/main" id="{95A84481-8D90-D187-721D-C2FBCE573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38" name="等腰三角形 1037">
                      <a:extLst>
                        <a:ext uri="{FF2B5EF4-FFF2-40B4-BE49-F238E27FC236}">
                          <a16:creationId xmlns:a16="http://schemas.microsoft.com/office/drawing/2014/main" id="{A881F724-2F86-03EE-B116-4C7A4B891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20" name="群組 1019">
                  <a:extLst>
                    <a:ext uri="{FF2B5EF4-FFF2-40B4-BE49-F238E27FC236}">
                      <a16:creationId xmlns:a16="http://schemas.microsoft.com/office/drawing/2014/main" id="{8D963599-0435-79BC-B5C8-F95CACC56594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21" name="群組 1020">
                    <a:extLst>
                      <a:ext uri="{FF2B5EF4-FFF2-40B4-BE49-F238E27FC236}">
                        <a16:creationId xmlns:a16="http://schemas.microsoft.com/office/drawing/2014/main" id="{1F2DAEF8-3181-5B3C-2ACD-2C2397874C16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30" name="等腰三角形 1029">
                      <a:extLst>
                        <a:ext uri="{FF2B5EF4-FFF2-40B4-BE49-F238E27FC236}">
                          <a16:creationId xmlns:a16="http://schemas.microsoft.com/office/drawing/2014/main" id="{E7EDD7F0-E278-657F-E04E-1922F3464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31" name="等腰三角形 1030">
                      <a:extLst>
                        <a:ext uri="{FF2B5EF4-FFF2-40B4-BE49-F238E27FC236}">
                          <a16:creationId xmlns:a16="http://schemas.microsoft.com/office/drawing/2014/main" id="{5D32F423-77F4-C426-0B0B-64FAF9A65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32" name="等腰三角形 1031">
                      <a:extLst>
                        <a:ext uri="{FF2B5EF4-FFF2-40B4-BE49-F238E27FC236}">
                          <a16:creationId xmlns:a16="http://schemas.microsoft.com/office/drawing/2014/main" id="{039B25B1-FF73-097D-DE00-32C13156C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22" name="群組 1021">
                    <a:extLst>
                      <a:ext uri="{FF2B5EF4-FFF2-40B4-BE49-F238E27FC236}">
                        <a16:creationId xmlns:a16="http://schemas.microsoft.com/office/drawing/2014/main" id="{22D2D973-A516-B787-7324-3218848CF60C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27" name="等腰三角形 1026">
                      <a:extLst>
                        <a:ext uri="{FF2B5EF4-FFF2-40B4-BE49-F238E27FC236}">
                          <a16:creationId xmlns:a16="http://schemas.microsoft.com/office/drawing/2014/main" id="{3DC1DAD2-2B96-60E3-45BA-A21337331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28" name="等腰三角形 1027">
                      <a:extLst>
                        <a:ext uri="{FF2B5EF4-FFF2-40B4-BE49-F238E27FC236}">
                          <a16:creationId xmlns:a16="http://schemas.microsoft.com/office/drawing/2014/main" id="{BBB83424-AEE7-12E0-3EBC-1BAF03645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29" name="等腰三角形 1028">
                      <a:extLst>
                        <a:ext uri="{FF2B5EF4-FFF2-40B4-BE49-F238E27FC236}">
                          <a16:creationId xmlns:a16="http://schemas.microsoft.com/office/drawing/2014/main" id="{A5EC91FA-4908-F4D2-953B-68AE3B8EE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23" name="群組 1022">
                    <a:extLst>
                      <a:ext uri="{FF2B5EF4-FFF2-40B4-BE49-F238E27FC236}">
                        <a16:creationId xmlns:a16="http://schemas.microsoft.com/office/drawing/2014/main" id="{AEEE247F-EA0D-1398-25DC-10DB87F75384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24" name="等腰三角形 1023">
                      <a:extLst>
                        <a:ext uri="{FF2B5EF4-FFF2-40B4-BE49-F238E27FC236}">
                          <a16:creationId xmlns:a16="http://schemas.microsoft.com/office/drawing/2014/main" id="{394546AA-6822-94F2-401E-D62E1CAE9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25" name="等腰三角形 1024">
                      <a:extLst>
                        <a:ext uri="{FF2B5EF4-FFF2-40B4-BE49-F238E27FC236}">
                          <a16:creationId xmlns:a16="http://schemas.microsoft.com/office/drawing/2014/main" id="{E924FBD9-97C4-7267-C9E0-E3CD97108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26" name="等腰三角形 1025">
                      <a:extLst>
                        <a:ext uri="{FF2B5EF4-FFF2-40B4-BE49-F238E27FC236}">
                          <a16:creationId xmlns:a16="http://schemas.microsoft.com/office/drawing/2014/main" id="{5AADD882-D3B3-10F0-BB63-2120A902D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978" name="群組 977">
                <a:extLst>
                  <a:ext uri="{FF2B5EF4-FFF2-40B4-BE49-F238E27FC236}">
                    <a16:creationId xmlns:a16="http://schemas.microsoft.com/office/drawing/2014/main" id="{DBE4B884-84AD-8CE1-D758-A61DF6D61E69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979" name="群組 978">
                  <a:extLst>
                    <a:ext uri="{FF2B5EF4-FFF2-40B4-BE49-F238E27FC236}">
                      <a16:creationId xmlns:a16="http://schemas.microsoft.com/office/drawing/2014/main" id="{C9FABAD4-5B63-8645-5EF9-7DD3F968E464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1006" name="群組 1005">
                    <a:extLst>
                      <a:ext uri="{FF2B5EF4-FFF2-40B4-BE49-F238E27FC236}">
                        <a16:creationId xmlns:a16="http://schemas.microsoft.com/office/drawing/2014/main" id="{967FBB87-11B7-A24C-0C7A-4C4744217636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15" name="等腰三角形 1014">
                      <a:extLst>
                        <a:ext uri="{FF2B5EF4-FFF2-40B4-BE49-F238E27FC236}">
                          <a16:creationId xmlns:a16="http://schemas.microsoft.com/office/drawing/2014/main" id="{51395977-3B78-A47E-3612-D2C5E3D83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16" name="等腰三角形 1015">
                      <a:extLst>
                        <a:ext uri="{FF2B5EF4-FFF2-40B4-BE49-F238E27FC236}">
                          <a16:creationId xmlns:a16="http://schemas.microsoft.com/office/drawing/2014/main" id="{E884FB27-558C-52B8-40C0-3C3E2D6F3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17" name="等腰三角形 1016">
                      <a:extLst>
                        <a:ext uri="{FF2B5EF4-FFF2-40B4-BE49-F238E27FC236}">
                          <a16:creationId xmlns:a16="http://schemas.microsoft.com/office/drawing/2014/main" id="{7B3C9CFE-41A1-3E3B-97C2-8BEB972C3F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07" name="群組 1006">
                    <a:extLst>
                      <a:ext uri="{FF2B5EF4-FFF2-40B4-BE49-F238E27FC236}">
                        <a16:creationId xmlns:a16="http://schemas.microsoft.com/office/drawing/2014/main" id="{85D77477-8DD6-F8FA-F021-0BF256A10B69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12" name="等腰三角形 1011">
                      <a:extLst>
                        <a:ext uri="{FF2B5EF4-FFF2-40B4-BE49-F238E27FC236}">
                          <a16:creationId xmlns:a16="http://schemas.microsoft.com/office/drawing/2014/main" id="{32EF6969-24F3-57D9-9678-BAEAF0278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13" name="等腰三角形 1012">
                      <a:extLst>
                        <a:ext uri="{FF2B5EF4-FFF2-40B4-BE49-F238E27FC236}">
                          <a16:creationId xmlns:a16="http://schemas.microsoft.com/office/drawing/2014/main" id="{A4888E67-BEE4-B28A-E657-1069E48F1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14" name="等腰三角形 1013">
                      <a:extLst>
                        <a:ext uri="{FF2B5EF4-FFF2-40B4-BE49-F238E27FC236}">
                          <a16:creationId xmlns:a16="http://schemas.microsoft.com/office/drawing/2014/main" id="{3193CEFA-D516-6FE8-2257-3DE6768E5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1008" name="群組 1007">
                    <a:extLst>
                      <a:ext uri="{FF2B5EF4-FFF2-40B4-BE49-F238E27FC236}">
                        <a16:creationId xmlns:a16="http://schemas.microsoft.com/office/drawing/2014/main" id="{ABDE188E-25CE-722F-72A9-FE6675E3942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09" name="等腰三角形 1008">
                      <a:extLst>
                        <a:ext uri="{FF2B5EF4-FFF2-40B4-BE49-F238E27FC236}">
                          <a16:creationId xmlns:a16="http://schemas.microsoft.com/office/drawing/2014/main" id="{C957C893-36FB-8AFE-DD11-E30816582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10" name="等腰三角形 1009">
                      <a:extLst>
                        <a:ext uri="{FF2B5EF4-FFF2-40B4-BE49-F238E27FC236}">
                          <a16:creationId xmlns:a16="http://schemas.microsoft.com/office/drawing/2014/main" id="{B82D41FF-DF40-DD02-E7AE-D60A33731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11" name="等腰三角形 1010">
                      <a:extLst>
                        <a:ext uri="{FF2B5EF4-FFF2-40B4-BE49-F238E27FC236}">
                          <a16:creationId xmlns:a16="http://schemas.microsoft.com/office/drawing/2014/main" id="{754E7151-152F-8EE2-2C13-BFF730881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80" name="群組 979">
                  <a:extLst>
                    <a:ext uri="{FF2B5EF4-FFF2-40B4-BE49-F238E27FC236}">
                      <a16:creationId xmlns:a16="http://schemas.microsoft.com/office/drawing/2014/main" id="{E9DBFC88-C498-4B84-FB60-5ABCC409AE3D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94" name="群組 993">
                    <a:extLst>
                      <a:ext uri="{FF2B5EF4-FFF2-40B4-BE49-F238E27FC236}">
                        <a16:creationId xmlns:a16="http://schemas.microsoft.com/office/drawing/2014/main" id="{C2D8C3F6-E7B8-AF50-A9F8-3C39B19D6026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03" name="等腰三角形 1002">
                      <a:extLst>
                        <a:ext uri="{FF2B5EF4-FFF2-40B4-BE49-F238E27FC236}">
                          <a16:creationId xmlns:a16="http://schemas.microsoft.com/office/drawing/2014/main" id="{3C8A948A-A1D6-9F89-E8F9-C1F2CBE1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04" name="等腰三角形 1003">
                      <a:extLst>
                        <a:ext uri="{FF2B5EF4-FFF2-40B4-BE49-F238E27FC236}">
                          <a16:creationId xmlns:a16="http://schemas.microsoft.com/office/drawing/2014/main" id="{58E96D45-8ACE-C18A-BD56-DD9748D12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05" name="等腰三角形 1004">
                      <a:extLst>
                        <a:ext uri="{FF2B5EF4-FFF2-40B4-BE49-F238E27FC236}">
                          <a16:creationId xmlns:a16="http://schemas.microsoft.com/office/drawing/2014/main" id="{CA9113F5-E60F-C14C-7946-21B40F2E4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95" name="群組 994">
                    <a:extLst>
                      <a:ext uri="{FF2B5EF4-FFF2-40B4-BE49-F238E27FC236}">
                        <a16:creationId xmlns:a16="http://schemas.microsoft.com/office/drawing/2014/main" id="{6F7CC0CB-BCCC-0D56-E79B-75BD5CACAEC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1000" name="等腰三角形 999">
                      <a:extLst>
                        <a:ext uri="{FF2B5EF4-FFF2-40B4-BE49-F238E27FC236}">
                          <a16:creationId xmlns:a16="http://schemas.microsoft.com/office/drawing/2014/main" id="{5A182C48-A813-6E2A-FE8D-3E6FF4B69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01" name="等腰三角形 1000">
                      <a:extLst>
                        <a:ext uri="{FF2B5EF4-FFF2-40B4-BE49-F238E27FC236}">
                          <a16:creationId xmlns:a16="http://schemas.microsoft.com/office/drawing/2014/main" id="{43CE885F-2BD7-284B-CA09-072866C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1002" name="等腰三角形 1001">
                      <a:extLst>
                        <a:ext uri="{FF2B5EF4-FFF2-40B4-BE49-F238E27FC236}">
                          <a16:creationId xmlns:a16="http://schemas.microsoft.com/office/drawing/2014/main" id="{16BB6428-13E7-2394-2F74-CB1DE565E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96" name="群組 995">
                    <a:extLst>
                      <a:ext uri="{FF2B5EF4-FFF2-40B4-BE49-F238E27FC236}">
                        <a16:creationId xmlns:a16="http://schemas.microsoft.com/office/drawing/2014/main" id="{A1AFF349-5C20-399E-140D-F9AF717B8AF5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97" name="等腰三角形 996">
                      <a:extLst>
                        <a:ext uri="{FF2B5EF4-FFF2-40B4-BE49-F238E27FC236}">
                          <a16:creationId xmlns:a16="http://schemas.microsoft.com/office/drawing/2014/main" id="{7D15F877-1DDA-0A07-7831-4664E6D33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98" name="等腰三角形 997">
                      <a:extLst>
                        <a:ext uri="{FF2B5EF4-FFF2-40B4-BE49-F238E27FC236}">
                          <a16:creationId xmlns:a16="http://schemas.microsoft.com/office/drawing/2014/main" id="{72ADA515-9043-5233-D7D2-F5B7D308B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99" name="等腰三角形 998">
                      <a:extLst>
                        <a:ext uri="{FF2B5EF4-FFF2-40B4-BE49-F238E27FC236}">
                          <a16:creationId xmlns:a16="http://schemas.microsoft.com/office/drawing/2014/main" id="{0C8DD518-66A8-C80B-E24A-2EA615E80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81" name="群組 980">
                  <a:extLst>
                    <a:ext uri="{FF2B5EF4-FFF2-40B4-BE49-F238E27FC236}">
                      <a16:creationId xmlns:a16="http://schemas.microsoft.com/office/drawing/2014/main" id="{4A112549-653A-1AB5-CD28-B0B2DED2FFBE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82" name="群組 981">
                    <a:extLst>
                      <a:ext uri="{FF2B5EF4-FFF2-40B4-BE49-F238E27FC236}">
                        <a16:creationId xmlns:a16="http://schemas.microsoft.com/office/drawing/2014/main" id="{D4375DE5-55DE-125E-E4D1-B9C641D1F681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91" name="等腰三角形 990">
                      <a:extLst>
                        <a:ext uri="{FF2B5EF4-FFF2-40B4-BE49-F238E27FC236}">
                          <a16:creationId xmlns:a16="http://schemas.microsoft.com/office/drawing/2014/main" id="{C27C81D1-F7B0-A532-57B7-E24C713B6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92" name="等腰三角形 991">
                      <a:extLst>
                        <a:ext uri="{FF2B5EF4-FFF2-40B4-BE49-F238E27FC236}">
                          <a16:creationId xmlns:a16="http://schemas.microsoft.com/office/drawing/2014/main" id="{EFAE3657-D99B-0BCA-C0C1-7DCF48E97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93" name="等腰三角形 992">
                      <a:extLst>
                        <a:ext uri="{FF2B5EF4-FFF2-40B4-BE49-F238E27FC236}">
                          <a16:creationId xmlns:a16="http://schemas.microsoft.com/office/drawing/2014/main" id="{EE51FC4E-471D-3E69-148F-292EFA7D2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83" name="群組 982">
                    <a:extLst>
                      <a:ext uri="{FF2B5EF4-FFF2-40B4-BE49-F238E27FC236}">
                        <a16:creationId xmlns:a16="http://schemas.microsoft.com/office/drawing/2014/main" id="{5D0BBEEB-E358-6B9A-5BE2-3D2EB873DBD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88" name="等腰三角形 987">
                      <a:extLst>
                        <a:ext uri="{FF2B5EF4-FFF2-40B4-BE49-F238E27FC236}">
                          <a16:creationId xmlns:a16="http://schemas.microsoft.com/office/drawing/2014/main" id="{DC57BF51-3F96-629C-31CE-150AF4476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89" name="等腰三角形 988">
                      <a:extLst>
                        <a:ext uri="{FF2B5EF4-FFF2-40B4-BE49-F238E27FC236}">
                          <a16:creationId xmlns:a16="http://schemas.microsoft.com/office/drawing/2014/main" id="{58428A8F-1293-1E49-15E0-5376CA90B5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90" name="等腰三角形 989">
                      <a:extLst>
                        <a:ext uri="{FF2B5EF4-FFF2-40B4-BE49-F238E27FC236}">
                          <a16:creationId xmlns:a16="http://schemas.microsoft.com/office/drawing/2014/main" id="{7A2E7A9E-DB58-747D-47B3-DA238120B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84" name="群組 983">
                    <a:extLst>
                      <a:ext uri="{FF2B5EF4-FFF2-40B4-BE49-F238E27FC236}">
                        <a16:creationId xmlns:a16="http://schemas.microsoft.com/office/drawing/2014/main" id="{A590B308-85A6-41DD-92D5-F6C15F61A93E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85" name="等腰三角形 984">
                      <a:extLst>
                        <a:ext uri="{FF2B5EF4-FFF2-40B4-BE49-F238E27FC236}">
                          <a16:creationId xmlns:a16="http://schemas.microsoft.com/office/drawing/2014/main" id="{B6FA51DD-F58D-A8A4-6A09-20A875B04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86" name="等腰三角形 985">
                      <a:extLst>
                        <a:ext uri="{FF2B5EF4-FFF2-40B4-BE49-F238E27FC236}">
                          <a16:creationId xmlns:a16="http://schemas.microsoft.com/office/drawing/2014/main" id="{6546FD94-237D-D109-7121-0361C239D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87" name="等腰三角形 986">
                      <a:extLst>
                        <a:ext uri="{FF2B5EF4-FFF2-40B4-BE49-F238E27FC236}">
                          <a16:creationId xmlns:a16="http://schemas.microsoft.com/office/drawing/2014/main" id="{F1E4F756-04DA-78F5-E492-2E684A3CE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734" name="群組 733">
              <a:extLst>
                <a:ext uri="{FF2B5EF4-FFF2-40B4-BE49-F238E27FC236}">
                  <a16:creationId xmlns:a16="http://schemas.microsoft.com/office/drawing/2014/main" id="{8CDDDF9C-1D00-1BE2-3547-BF4CB4D1A9FC}"/>
                </a:ext>
              </a:extLst>
            </p:cNvPr>
            <p:cNvGrpSpPr/>
            <p:nvPr/>
          </p:nvGrpSpPr>
          <p:grpSpPr>
            <a:xfrm>
              <a:off x="9243446" y="4184373"/>
              <a:ext cx="1700516" cy="1202319"/>
              <a:chOff x="7542930" y="2658877"/>
              <a:chExt cx="3858124" cy="2727816"/>
            </a:xfrm>
          </p:grpSpPr>
          <p:grpSp>
            <p:nvGrpSpPr>
              <p:cNvPr id="856" name="群組 855">
                <a:extLst>
                  <a:ext uri="{FF2B5EF4-FFF2-40B4-BE49-F238E27FC236}">
                    <a16:creationId xmlns:a16="http://schemas.microsoft.com/office/drawing/2014/main" id="{2B4778EA-CCE3-7553-2337-9C8F316E9853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937" name="群組 936">
                  <a:extLst>
                    <a:ext uri="{FF2B5EF4-FFF2-40B4-BE49-F238E27FC236}">
                      <a16:creationId xmlns:a16="http://schemas.microsoft.com/office/drawing/2014/main" id="{D8BA85D4-A6C9-716C-75BE-01EB12718445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64" name="群組 963">
                    <a:extLst>
                      <a:ext uri="{FF2B5EF4-FFF2-40B4-BE49-F238E27FC236}">
                        <a16:creationId xmlns:a16="http://schemas.microsoft.com/office/drawing/2014/main" id="{E3BAC796-460F-0CC0-9CC8-9E843126D6CA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73" name="等腰三角形 972">
                      <a:extLst>
                        <a:ext uri="{FF2B5EF4-FFF2-40B4-BE49-F238E27FC236}">
                          <a16:creationId xmlns:a16="http://schemas.microsoft.com/office/drawing/2014/main" id="{7856FC09-8D17-B529-7CBF-32AC268AB8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74" name="等腰三角形 973">
                      <a:extLst>
                        <a:ext uri="{FF2B5EF4-FFF2-40B4-BE49-F238E27FC236}">
                          <a16:creationId xmlns:a16="http://schemas.microsoft.com/office/drawing/2014/main" id="{A793A69F-1A52-27A4-FA8C-ACCD9C729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75" name="等腰三角形 974">
                      <a:extLst>
                        <a:ext uri="{FF2B5EF4-FFF2-40B4-BE49-F238E27FC236}">
                          <a16:creationId xmlns:a16="http://schemas.microsoft.com/office/drawing/2014/main" id="{61D0715C-F174-87FF-67A1-023E384A6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65" name="群組 964">
                    <a:extLst>
                      <a:ext uri="{FF2B5EF4-FFF2-40B4-BE49-F238E27FC236}">
                        <a16:creationId xmlns:a16="http://schemas.microsoft.com/office/drawing/2014/main" id="{FAE72A72-4C64-A758-C21C-1E03F9119BB9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70" name="等腰三角形 969">
                      <a:extLst>
                        <a:ext uri="{FF2B5EF4-FFF2-40B4-BE49-F238E27FC236}">
                          <a16:creationId xmlns:a16="http://schemas.microsoft.com/office/drawing/2014/main" id="{E565E227-5202-A5AA-0D96-01F9207F4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71" name="等腰三角形 970">
                      <a:extLst>
                        <a:ext uri="{FF2B5EF4-FFF2-40B4-BE49-F238E27FC236}">
                          <a16:creationId xmlns:a16="http://schemas.microsoft.com/office/drawing/2014/main" id="{5D4D369B-20DC-2F64-4A4D-51D3968D9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72" name="等腰三角形 971">
                      <a:extLst>
                        <a:ext uri="{FF2B5EF4-FFF2-40B4-BE49-F238E27FC236}">
                          <a16:creationId xmlns:a16="http://schemas.microsoft.com/office/drawing/2014/main" id="{C9A83A92-C7EF-DCF0-E7C9-66A7F044B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66" name="群組 965">
                    <a:extLst>
                      <a:ext uri="{FF2B5EF4-FFF2-40B4-BE49-F238E27FC236}">
                        <a16:creationId xmlns:a16="http://schemas.microsoft.com/office/drawing/2014/main" id="{B16627CF-D2F2-7E2B-B69A-FAD32180A0FC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67" name="等腰三角形 966">
                      <a:extLst>
                        <a:ext uri="{FF2B5EF4-FFF2-40B4-BE49-F238E27FC236}">
                          <a16:creationId xmlns:a16="http://schemas.microsoft.com/office/drawing/2014/main" id="{03B9AD4C-2528-E7F1-E045-593C374D5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68" name="等腰三角形 967">
                      <a:extLst>
                        <a:ext uri="{FF2B5EF4-FFF2-40B4-BE49-F238E27FC236}">
                          <a16:creationId xmlns:a16="http://schemas.microsoft.com/office/drawing/2014/main" id="{92DD8FD5-5F49-247C-ACEB-CCDE7CA12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69" name="等腰三角形 968">
                      <a:extLst>
                        <a:ext uri="{FF2B5EF4-FFF2-40B4-BE49-F238E27FC236}">
                          <a16:creationId xmlns:a16="http://schemas.microsoft.com/office/drawing/2014/main" id="{6349745E-F386-D10F-0AB7-FEFBAB4D54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38" name="群組 937">
                  <a:extLst>
                    <a:ext uri="{FF2B5EF4-FFF2-40B4-BE49-F238E27FC236}">
                      <a16:creationId xmlns:a16="http://schemas.microsoft.com/office/drawing/2014/main" id="{58615F92-0F76-34CD-5EFB-A9CB255603B0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52" name="群組 951">
                    <a:extLst>
                      <a:ext uri="{FF2B5EF4-FFF2-40B4-BE49-F238E27FC236}">
                        <a16:creationId xmlns:a16="http://schemas.microsoft.com/office/drawing/2014/main" id="{74283F49-9E94-58AF-BEC6-89FEE6506CA3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61" name="等腰三角形 960">
                      <a:extLst>
                        <a:ext uri="{FF2B5EF4-FFF2-40B4-BE49-F238E27FC236}">
                          <a16:creationId xmlns:a16="http://schemas.microsoft.com/office/drawing/2014/main" id="{D8FE54E6-B5B8-F98F-F491-EEB0ACBE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62" name="等腰三角形 961">
                      <a:extLst>
                        <a:ext uri="{FF2B5EF4-FFF2-40B4-BE49-F238E27FC236}">
                          <a16:creationId xmlns:a16="http://schemas.microsoft.com/office/drawing/2014/main" id="{ED557555-D6CC-3F54-89EF-846316421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63" name="等腰三角形 962">
                      <a:extLst>
                        <a:ext uri="{FF2B5EF4-FFF2-40B4-BE49-F238E27FC236}">
                          <a16:creationId xmlns:a16="http://schemas.microsoft.com/office/drawing/2014/main" id="{E351AD65-8356-35AC-7086-896A62C94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53" name="群組 952">
                    <a:extLst>
                      <a:ext uri="{FF2B5EF4-FFF2-40B4-BE49-F238E27FC236}">
                        <a16:creationId xmlns:a16="http://schemas.microsoft.com/office/drawing/2014/main" id="{B5B76F6C-00F1-3F6A-3061-67A153D8E81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58" name="等腰三角形 957">
                      <a:extLst>
                        <a:ext uri="{FF2B5EF4-FFF2-40B4-BE49-F238E27FC236}">
                          <a16:creationId xmlns:a16="http://schemas.microsoft.com/office/drawing/2014/main" id="{4CF6EDD0-D31E-AB39-B181-3C718A904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59" name="等腰三角形 958">
                      <a:extLst>
                        <a:ext uri="{FF2B5EF4-FFF2-40B4-BE49-F238E27FC236}">
                          <a16:creationId xmlns:a16="http://schemas.microsoft.com/office/drawing/2014/main" id="{46B6BB26-D290-94B1-0EDB-710C650AF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60" name="等腰三角形 959">
                      <a:extLst>
                        <a:ext uri="{FF2B5EF4-FFF2-40B4-BE49-F238E27FC236}">
                          <a16:creationId xmlns:a16="http://schemas.microsoft.com/office/drawing/2014/main" id="{71B523C1-5792-B42B-C330-D23B5F68C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54" name="群組 953">
                    <a:extLst>
                      <a:ext uri="{FF2B5EF4-FFF2-40B4-BE49-F238E27FC236}">
                        <a16:creationId xmlns:a16="http://schemas.microsoft.com/office/drawing/2014/main" id="{80116758-048C-ADA1-DEFC-7E263572155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55" name="等腰三角形 954">
                      <a:extLst>
                        <a:ext uri="{FF2B5EF4-FFF2-40B4-BE49-F238E27FC236}">
                          <a16:creationId xmlns:a16="http://schemas.microsoft.com/office/drawing/2014/main" id="{4BB81D61-94D3-5C05-A1AF-07DA9F8E8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56" name="等腰三角形 955">
                      <a:extLst>
                        <a:ext uri="{FF2B5EF4-FFF2-40B4-BE49-F238E27FC236}">
                          <a16:creationId xmlns:a16="http://schemas.microsoft.com/office/drawing/2014/main" id="{0BA4C3E7-2629-65C6-4753-D23042C1C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57" name="等腰三角形 956">
                      <a:extLst>
                        <a:ext uri="{FF2B5EF4-FFF2-40B4-BE49-F238E27FC236}">
                          <a16:creationId xmlns:a16="http://schemas.microsoft.com/office/drawing/2014/main" id="{88CDF705-F6A2-05E2-E00D-7079988F3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39" name="群組 938">
                  <a:extLst>
                    <a:ext uri="{FF2B5EF4-FFF2-40B4-BE49-F238E27FC236}">
                      <a16:creationId xmlns:a16="http://schemas.microsoft.com/office/drawing/2014/main" id="{864AE77A-6BDD-9422-F5D2-C0A3B7382708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40" name="群組 939">
                    <a:extLst>
                      <a:ext uri="{FF2B5EF4-FFF2-40B4-BE49-F238E27FC236}">
                        <a16:creationId xmlns:a16="http://schemas.microsoft.com/office/drawing/2014/main" id="{C2973D6A-D425-705D-DAFE-D35FDFB453C6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49" name="等腰三角形 948">
                      <a:extLst>
                        <a:ext uri="{FF2B5EF4-FFF2-40B4-BE49-F238E27FC236}">
                          <a16:creationId xmlns:a16="http://schemas.microsoft.com/office/drawing/2014/main" id="{D29A2BEC-D51E-EB90-54B9-DD50A40D2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50" name="等腰三角形 949">
                      <a:extLst>
                        <a:ext uri="{FF2B5EF4-FFF2-40B4-BE49-F238E27FC236}">
                          <a16:creationId xmlns:a16="http://schemas.microsoft.com/office/drawing/2014/main" id="{CCE7C592-0A40-AC0E-8E24-B8D319428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51" name="等腰三角形 950">
                      <a:extLst>
                        <a:ext uri="{FF2B5EF4-FFF2-40B4-BE49-F238E27FC236}">
                          <a16:creationId xmlns:a16="http://schemas.microsoft.com/office/drawing/2014/main" id="{E211353F-51DC-A9CC-9C1E-2A68F4240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41" name="群組 940">
                    <a:extLst>
                      <a:ext uri="{FF2B5EF4-FFF2-40B4-BE49-F238E27FC236}">
                        <a16:creationId xmlns:a16="http://schemas.microsoft.com/office/drawing/2014/main" id="{408E7088-3353-C061-F7CC-BE0855E0977B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46" name="等腰三角形 945">
                      <a:extLst>
                        <a:ext uri="{FF2B5EF4-FFF2-40B4-BE49-F238E27FC236}">
                          <a16:creationId xmlns:a16="http://schemas.microsoft.com/office/drawing/2014/main" id="{720B8371-6EF9-6A96-468D-1B4B6CBA7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47" name="等腰三角形 946">
                      <a:extLst>
                        <a:ext uri="{FF2B5EF4-FFF2-40B4-BE49-F238E27FC236}">
                          <a16:creationId xmlns:a16="http://schemas.microsoft.com/office/drawing/2014/main" id="{C57E7614-7F02-9D43-A215-C920026DD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48" name="等腰三角形 947">
                      <a:extLst>
                        <a:ext uri="{FF2B5EF4-FFF2-40B4-BE49-F238E27FC236}">
                          <a16:creationId xmlns:a16="http://schemas.microsoft.com/office/drawing/2014/main" id="{53159C9E-3B6A-959B-891C-AD2BAB801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42" name="群組 941">
                    <a:extLst>
                      <a:ext uri="{FF2B5EF4-FFF2-40B4-BE49-F238E27FC236}">
                        <a16:creationId xmlns:a16="http://schemas.microsoft.com/office/drawing/2014/main" id="{3E5C36E0-33E4-3D79-74D7-195575A4A8B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43" name="等腰三角形 942">
                      <a:extLst>
                        <a:ext uri="{FF2B5EF4-FFF2-40B4-BE49-F238E27FC236}">
                          <a16:creationId xmlns:a16="http://schemas.microsoft.com/office/drawing/2014/main" id="{028B644E-E4E1-FD88-8401-8B3353F8E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44" name="等腰三角形 943">
                      <a:extLst>
                        <a:ext uri="{FF2B5EF4-FFF2-40B4-BE49-F238E27FC236}">
                          <a16:creationId xmlns:a16="http://schemas.microsoft.com/office/drawing/2014/main" id="{F1615151-7276-D21F-2ED3-C70CCD059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45" name="等腰三角形 944">
                      <a:extLst>
                        <a:ext uri="{FF2B5EF4-FFF2-40B4-BE49-F238E27FC236}">
                          <a16:creationId xmlns:a16="http://schemas.microsoft.com/office/drawing/2014/main" id="{F5AC88DA-5FFB-8312-8CA8-5D1C02E8B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857" name="群組 856">
                <a:extLst>
                  <a:ext uri="{FF2B5EF4-FFF2-40B4-BE49-F238E27FC236}">
                    <a16:creationId xmlns:a16="http://schemas.microsoft.com/office/drawing/2014/main" id="{0345BB99-680F-DA38-B2DA-8A154244FDB3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898" name="群組 897">
                  <a:extLst>
                    <a:ext uri="{FF2B5EF4-FFF2-40B4-BE49-F238E27FC236}">
                      <a16:creationId xmlns:a16="http://schemas.microsoft.com/office/drawing/2014/main" id="{F8CBF240-F9A7-D808-D925-ACF56FD35A3C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25" name="群組 924">
                    <a:extLst>
                      <a:ext uri="{FF2B5EF4-FFF2-40B4-BE49-F238E27FC236}">
                        <a16:creationId xmlns:a16="http://schemas.microsoft.com/office/drawing/2014/main" id="{9F43507C-7462-64C3-374E-203D5B9132B3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34" name="等腰三角形 933">
                      <a:extLst>
                        <a:ext uri="{FF2B5EF4-FFF2-40B4-BE49-F238E27FC236}">
                          <a16:creationId xmlns:a16="http://schemas.microsoft.com/office/drawing/2014/main" id="{D8DF2871-9B17-0788-77B2-BD1C766A7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35" name="等腰三角形 934">
                      <a:extLst>
                        <a:ext uri="{FF2B5EF4-FFF2-40B4-BE49-F238E27FC236}">
                          <a16:creationId xmlns:a16="http://schemas.microsoft.com/office/drawing/2014/main" id="{D77F1214-F3A3-9F29-AD91-7203707ED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36" name="等腰三角形 935">
                      <a:extLst>
                        <a:ext uri="{FF2B5EF4-FFF2-40B4-BE49-F238E27FC236}">
                          <a16:creationId xmlns:a16="http://schemas.microsoft.com/office/drawing/2014/main" id="{4E9C5C99-4560-FAA3-C382-9F0CA5AA8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26" name="群組 925">
                    <a:extLst>
                      <a:ext uri="{FF2B5EF4-FFF2-40B4-BE49-F238E27FC236}">
                        <a16:creationId xmlns:a16="http://schemas.microsoft.com/office/drawing/2014/main" id="{C01B8D80-FA21-FAF2-6269-15FA589732CF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31" name="等腰三角形 930">
                      <a:extLst>
                        <a:ext uri="{FF2B5EF4-FFF2-40B4-BE49-F238E27FC236}">
                          <a16:creationId xmlns:a16="http://schemas.microsoft.com/office/drawing/2014/main" id="{CCCFDC8A-A0CD-03ED-269D-4F9D3A8F4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32" name="等腰三角形 931">
                      <a:extLst>
                        <a:ext uri="{FF2B5EF4-FFF2-40B4-BE49-F238E27FC236}">
                          <a16:creationId xmlns:a16="http://schemas.microsoft.com/office/drawing/2014/main" id="{E1A5EC0A-2B0B-082D-1ABD-F22BDA8D5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33" name="等腰三角形 932">
                      <a:extLst>
                        <a:ext uri="{FF2B5EF4-FFF2-40B4-BE49-F238E27FC236}">
                          <a16:creationId xmlns:a16="http://schemas.microsoft.com/office/drawing/2014/main" id="{AC641CA4-8D31-5977-5C3B-0A770FA78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27" name="群組 926">
                    <a:extLst>
                      <a:ext uri="{FF2B5EF4-FFF2-40B4-BE49-F238E27FC236}">
                        <a16:creationId xmlns:a16="http://schemas.microsoft.com/office/drawing/2014/main" id="{E79D4D1B-9F90-4E63-47F4-15F1293D765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28" name="等腰三角形 927">
                      <a:extLst>
                        <a:ext uri="{FF2B5EF4-FFF2-40B4-BE49-F238E27FC236}">
                          <a16:creationId xmlns:a16="http://schemas.microsoft.com/office/drawing/2014/main" id="{D3912B33-B401-3EC3-3E6D-6FDAD7C7A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29" name="等腰三角形 928">
                      <a:extLst>
                        <a:ext uri="{FF2B5EF4-FFF2-40B4-BE49-F238E27FC236}">
                          <a16:creationId xmlns:a16="http://schemas.microsoft.com/office/drawing/2014/main" id="{AA15B75B-0E6C-6C6F-D4F9-D16AC25C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30" name="等腰三角形 929">
                      <a:extLst>
                        <a:ext uri="{FF2B5EF4-FFF2-40B4-BE49-F238E27FC236}">
                          <a16:creationId xmlns:a16="http://schemas.microsoft.com/office/drawing/2014/main" id="{80BEE635-B7E7-4D8F-1C5C-2B265094F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99" name="群組 898">
                  <a:extLst>
                    <a:ext uri="{FF2B5EF4-FFF2-40B4-BE49-F238E27FC236}">
                      <a16:creationId xmlns:a16="http://schemas.microsoft.com/office/drawing/2014/main" id="{90F4CF43-8A94-186D-3D58-5F392F1FD35B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13" name="群組 912">
                    <a:extLst>
                      <a:ext uri="{FF2B5EF4-FFF2-40B4-BE49-F238E27FC236}">
                        <a16:creationId xmlns:a16="http://schemas.microsoft.com/office/drawing/2014/main" id="{9154D500-BA72-034C-D6DD-0A93682F6735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22" name="等腰三角形 921">
                      <a:extLst>
                        <a:ext uri="{FF2B5EF4-FFF2-40B4-BE49-F238E27FC236}">
                          <a16:creationId xmlns:a16="http://schemas.microsoft.com/office/drawing/2014/main" id="{A36B8F47-D09F-0606-28CA-474F027C8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23" name="等腰三角形 922">
                      <a:extLst>
                        <a:ext uri="{FF2B5EF4-FFF2-40B4-BE49-F238E27FC236}">
                          <a16:creationId xmlns:a16="http://schemas.microsoft.com/office/drawing/2014/main" id="{645EDA6F-FF65-EF3C-F79B-47ACBF110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24" name="等腰三角形 923">
                      <a:extLst>
                        <a:ext uri="{FF2B5EF4-FFF2-40B4-BE49-F238E27FC236}">
                          <a16:creationId xmlns:a16="http://schemas.microsoft.com/office/drawing/2014/main" id="{960761FF-1D12-E2A1-2DEC-ED2520D70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14" name="群組 913">
                    <a:extLst>
                      <a:ext uri="{FF2B5EF4-FFF2-40B4-BE49-F238E27FC236}">
                        <a16:creationId xmlns:a16="http://schemas.microsoft.com/office/drawing/2014/main" id="{9BE4927A-09AB-4222-9260-3A88DB1D689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19" name="等腰三角形 918">
                      <a:extLst>
                        <a:ext uri="{FF2B5EF4-FFF2-40B4-BE49-F238E27FC236}">
                          <a16:creationId xmlns:a16="http://schemas.microsoft.com/office/drawing/2014/main" id="{06F095B0-1F75-C5BA-1646-3A84EAA12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20" name="等腰三角形 919">
                      <a:extLst>
                        <a:ext uri="{FF2B5EF4-FFF2-40B4-BE49-F238E27FC236}">
                          <a16:creationId xmlns:a16="http://schemas.microsoft.com/office/drawing/2014/main" id="{547833B4-BD9E-503A-8CE3-C4B2529DF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21" name="等腰三角形 920">
                      <a:extLst>
                        <a:ext uri="{FF2B5EF4-FFF2-40B4-BE49-F238E27FC236}">
                          <a16:creationId xmlns:a16="http://schemas.microsoft.com/office/drawing/2014/main" id="{F4F2E6C6-B337-8591-00F6-AC7520F7B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15" name="群組 914">
                    <a:extLst>
                      <a:ext uri="{FF2B5EF4-FFF2-40B4-BE49-F238E27FC236}">
                        <a16:creationId xmlns:a16="http://schemas.microsoft.com/office/drawing/2014/main" id="{B394B1FD-1308-B4ED-3CF3-11E95BBDC721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16" name="等腰三角形 915">
                      <a:extLst>
                        <a:ext uri="{FF2B5EF4-FFF2-40B4-BE49-F238E27FC236}">
                          <a16:creationId xmlns:a16="http://schemas.microsoft.com/office/drawing/2014/main" id="{13619621-C180-7090-18D5-8118ECB27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17" name="等腰三角形 916">
                      <a:extLst>
                        <a:ext uri="{FF2B5EF4-FFF2-40B4-BE49-F238E27FC236}">
                          <a16:creationId xmlns:a16="http://schemas.microsoft.com/office/drawing/2014/main" id="{DC846E9B-2D74-330F-64CF-A571F8F60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18" name="等腰三角形 917">
                      <a:extLst>
                        <a:ext uri="{FF2B5EF4-FFF2-40B4-BE49-F238E27FC236}">
                          <a16:creationId xmlns:a16="http://schemas.microsoft.com/office/drawing/2014/main" id="{DBDBF63F-B445-9CC3-08FA-6B575B754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00" name="群組 899">
                  <a:extLst>
                    <a:ext uri="{FF2B5EF4-FFF2-40B4-BE49-F238E27FC236}">
                      <a16:creationId xmlns:a16="http://schemas.microsoft.com/office/drawing/2014/main" id="{CD99ED52-5C33-E46D-DE89-3137BC713D05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901" name="群組 900">
                    <a:extLst>
                      <a:ext uri="{FF2B5EF4-FFF2-40B4-BE49-F238E27FC236}">
                        <a16:creationId xmlns:a16="http://schemas.microsoft.com/office/drawing/2014/main" id="{C9A86402-AF32-40CF-D8FA-3E0D9CD37F7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10" name="等腰三角形 909">
                      <a:extLst>
                        <a:ext uri="{FF2B5EF4-FFF2-40B4-BE49-F238E27FC236}">
                          <a16:creationId xmlns:a16="http://schemas.microsoft.com/office/drawing/2014/main" id="{B273D2CD-CD42-6EAA-5918-B44C936C6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11" name="等腰三角形 910">
                      <a:extLst>
                        <a:ext uri="{FF2B5EF4-FFF2-40B4-BE49-F238E27FC236}">
                          <a16:creationId xmlns:a16="http://schemas.microsoft.com/office/drawing/2014/main" id="{978BF814-B4FB-D267-6AA8-7847D4C93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12" name="等腰三角形 911">
                      <a:extLst>
                        <a:ext uri="{FF2B5EF4-FFF2-40B4-BE49-F238E27FC236}">
                          <a16:creationId xmlns:a16="http://schemas.microsoft.com/office/drawing/2014/main" id="{1B8201D4-9050-2573-3637-B83100B8B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02" name="群組 901">
                    <a:extLst>
                      <a:ext uri="{FF2B5EF4-FFF2-40B4-BE49-F238E27FC236}">
                        <a16:creationId xmlns:a16="http://schemas.microsoft.com/office/drawing/2014/main" id="{B1E91ADE-5E2A-EFA1-774A-416837D57CE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07" name="等腰三角形 906">
                      <a:extLst>
                        <a:ext uri="{FF2B5EF4-FFF2-40B4-BE49-F238E27FC236}">
                          <a16:creationId xmlns:a16="http://schemas.microsoft.com/office/drawing/2014/main" id="{348FF486-7739-8F3B-84E7-872180D6A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08" name="等腰三角形 907">
                      <a:extLst>
                        <a:ext uri="{FF2B5EF4-FFF2-40B4-BE49-F238E27FC236}">
                          <a16:creationId xmlns:a16="http://schemas.microsoft.com/office/drawing/2014/main" id="{ECF40776-C005-A42E-2C8B-1E293AE59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09" name="等腰三角形 908">
                      <a:extLst>
                        <a:ext uri="{FF2B5EF4-FFF2-40B4-BE49-F238E27FC236}">
                          <a16:creationId xmlns:a16="http://schemas.microsoft.com/office/drawing/2014/main" id="{B883CBB3-F69A-ECE0-269B-ECCB2DA90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903" name="群組 902">
                    <a:extLst>
                      <a:ext uri="{FF2B5EF4-FFF2-40B4-BE49-F238E27FC236}">
                        <a16:creationId xmlns:a16="http://schemas.microsoft.com/office/drawing/2014/main" id="{D0CE163C-5ADC-C35D-944A-87AD0C9FA471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904" name="等腰三角形 903">
                      <a:extLst>
                        <a:ext uri="{FF2B5EF4-FFF2-40B4-BE49-F238E27FC236}">
                          <a16:creationId xmlns:a16="http://schemas.microsoft.com/office/drawing/2014/main" id="{AFE2F27D-335E-60EE-8AAA-99FD5661E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05" name="等腰三角形 904">
                      <a:extLst>
                        <a:ext uri="{FF2B5EF4-FFF2-40B4-BE49-F238E27FC236}">
                          <a16:creationId xmlns:a16="http://schemas.microsoft.com/office/drawing/2014/main" id="{239A58EA-371D-A45E-05D3-E26AF4088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906" name="等腰三角形 905">
                      <a:extLst>
                        <a:ext uri="{FF2B5EF4-FFF2-40B4-BE49-F238E27FC236}">
                          <a16:creationId xmlns:a16="http://schemas.microsoft.com/office/drawing/2014/main" id="{98C44668-5127-9A7B-E627-627D9B4C42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858" name="群組 857">
                <a:extLst>
                  <a:ext uri="{FF2B5EF4-FFF2-40B4-BE49-F238E27FC236}">
                    <a16:creationId xmlns:a16="http://schemas.microsoft.com/office/drawing/2014/main" id="{459A3C7D-1CFA-0C92-D2A9-E9F952301610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859" name="群組 858">
                  <a:extLst>
                    <a:ext uri="{FF2B5EF4-FFF2-40B4-BE49-F238E27FC236}">
                      <a16:creationId xmlns:a16="http://schemas.microsoft.com/office/drawing/2014/main" id="{BC5B7C5C-A74A-F45B-1501-BA0E9A65150E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86" name="群組 885">
                    <a:extLst>
                      <a:ext uri="{FF2B5EF4-FFF2-40B4-BE49-F238E27FC236}">
                        <a16:creationId xmlns:a16="http://schemas.microsoft.com/office/drawing/2014/main" id="{F281A915-4088-92BB-2BE0-CE12674578E6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95" name="等腰三角形 894">
                      <a:extLst>
                        <a:ext uri="{FF2B5EF4-FFF2-40B4-BE49-F238E27FC236}">
                          <a16:creationId xmlns:a16="http://schemas.microsoft.com/office/drawing/2014/main" id="{919FF44B-ACA1-22AB-80C3-48AE31B4E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6" name="等腰三角形 895">
                      <a:extLst>
                        <a:ext uri="{FF2B5EF4-FFF2-40B4-BE49-F238E27FC236}">
                          <a16:creationId xmlns:a16="http://schemas.microsoft.com/office/drawing/2014/main" id="{E8094368-6DEF-16C5-097E-7C3E15C34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7" name="等腰三角形 896">
                      <a:extLst>
                        <a:ext uri="{FF2B5EF4-FFF2-40B4-BE49-F238E27FC236}">
                          <a16:creationId xmlns:a16="http://schemas.microsoft.com/office/drawing/2014/main" id="{B4692465-B975-D94F-E901-6A2C927A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87" name="群組 886">
                    <a:extLst>
                      <a:ext uri="{FF2B5EF4-FFF2-40B4-BE49-F238E27FC236}">
                        <a16:creationId xmlns:a16="http://schemas.microsoft.com/office/drawing/2014/main" id="{4E51B0F6-0559-5E32-1155-11BF619DA72D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92" name="等腰三角形 891">
                      <a:extLst>
                        <a:ext uri="{FF2B5EF4-FFF2-40B4-BE49-F238E27FC236}">
                          <a16:creationId xmlns:a16="http://schemas.microsoft.com/office/drawing/2014/main" id="{3E288516-7280-B582-8F66-EEE891783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3" name="等腰三角形 892">
                      <a:extLst>
                        <a:ext uri="{FF2B5EF4-FFF2-40B4-BE49-F238E27FC236}">
                          <a16:creationId xmlns:a16="http://schemas.microsoft.com/office/drawing/2014/main" id="{17723ABC-B8DF-56F4-981D-7E24974B8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4" name="等腰三角形 893">
                      <a:extLst>
                        <a:ext uri="{FF2B5EF4-FFF2-40B4-BE49-F238E27FC236}">
                          <a16:creationId xmlns:a16="http://schemas.microsoft.com/office/drawing/2014/main" id="{0995171F-777D-7957-1A3E-443264BB3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88" name="群組 887">
                    <a:extLst>
                      <a:ext uri="{FF2B5EF4-FFF2-40B4-BE49-F238E27FC236}">
                        <a16:creationId xmlns:a16="http://schemas.microsoft.com/office/drawing/2014/main" id="{51E55934-8A75-7050-D621-BC0FEF40D202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89" name="等腰三角形 888">
                      <a:extLst>
                        <a:ext uri="{FF2B5EF4-FFF2-40B4-BE49-F238E27FC236}">
                          <a16:creationId xmlns:a16="http://schemas.microsoft.com/office/drawing/2014/main" id="{72D77DEF-5683-0338-9E3B-2A519EDD8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0" name="等腰三角形 889">
                      <a:extLst>
                        <a:ext uri="{FF2B5EF4-FFF2-40B4-BE49-F238E27FC236}">
                          <a16:creationId xmlns:a16="http://schemas.microsoft.com/office/drawing/2014/main" id="{6DDF0EB4-9614-288C-F58E-1AB6F6D34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91" name="等腰三角形 890">
                      <a:extLst>
                        <a:ext uri="{FF2B5EF4-FFF2-40B4-BE49-F238E27FC236}">
                          <a16:creationId xmlns:a16="http://schemas.microsoft.com/office/drawing/2014/main" id="{37F88D47-61B6-7DD8-562E-95E4C0F0C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60" name="群組 859">
                  <a:extLst>
                    <a:ext uri="{FF2B5EF4-FFF2-40B4-BE49-F238E27FC236}">
                      <a16:creationId xmlns:a16="http://schemas.microsoft.com/office/drawing/2014/main" id="{DE296C42-99A1-66CA-E781-E87674B9A4B5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74" name="群組 873">
                    <a:extLst>
                      <a:ext uri="{FF2B5EF4-FFF2-40B4-BE49-F238E27FC236}">
                        <a16:creationId xmlns:a16="http://schemas.microsoft.com/office/drawing/2014/main" id="{40FDB094-47DC-8BBD-5DC9-5BF51DAFF78C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83" name="等腰三角形 882">
                      <a:extLst>
                        <a:ext uri="{FF2B5EF4-FFF2-40B4-BE49-F238E27FC236}">
                          <a16:creationId xmlns:a16="http://schemas.microsoft.com/office/drawing/2014/main" id="{253EB52F-C497-17E8-69F5-A6C33888C7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84" name="等腰三角形 883">
                      <a:extLst>
                        <a:ext uri="{FF2B5EF4-FFF2-40B4-BE49-F238E27FC236}">
                          <a16:creationId xmlns:a16="http://schemas.microsoft.com/office/drawing/2014/main" id="{BDD0975D-362C-321B-5311-7BEF68C69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85" name="等腰三角形 884">
                      <a:extLst>
                        <a:ext uri="{FF2B5EF4-FFF2-40B4-BE49-F238E27FC236}">
                          <a16:creationId xmlns:a16="http://schemas.microsoft.com/office/drawing/2014/main" id="{BB34D7EF-438E-4863-9938-E53417311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75" name="群組 874">
                    <a:extLst>
                      <a:ext uri="{FF2B5EF4-FFF2-40B4-BE49-F238E27FC236}">
                        <a16:creationId xmlns:a16="http://schemas.microsoft.com/office/drawing/2014/main" id="{19ADE628-F551-655C-1E2B-2C8B5516110F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80" name="等腰三角形 879">
                      <a:extLst>
                        <a:ext uri="{FF2B5EF4-FFF2-40B4-BE49-F238E27FC236}">
                          <a16:creationId xmlns:a16="http://schemas.microsoft.com/office/drawing/2014/main" id="{FA7F4797-6FBD-B25F-B6F5-50FA7A350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81" name="等腰三角形 880">
                      <a:extLst>
                        <a:ext uri="{FF2B5EF4-FFF2-40B4-BE49-F238E27FC236}">
                          <a16:creationId xmlns:a16="http://schemas.microsoft.com/office/drawing/2014/main" id="{A58804C2-734E-C09F-8926-291A62AD7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82" name="等腰三角形 881">
                      <a:extLst>
                        <a:ext uri="{FF2B5EF4-FFF2-40B4-BE49-F238E27FC236}">
                          <a16:creationId xmlns:a16="http://schemas.microsoft.com/office/drawing/2014/main" id="{AFC29F75-E340-3E9C-7305-8C48249B0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76" name="群組 875">
                    <a:extLst>
                      <a:ext uri="{FF2B5EF4-FFF2-40B4-BE49-F238E27FC236}">
                        <a16:creationId xmlns:a16="http://schemas.microsoft.com/office/drawing/2014/main" id="{EF51567D-84CA-788F-7A04-8C1265D027D7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77" name="等腰三角形 876">
                      <a:extLst>
                        <a:ext uri="{FF2B5EF4-FFF2-40B4-BE49-F238E27FC236}">
                          <a16:creationId xmlns:a16="http://schemas.microsoft.com/office/drawing/2014/main" id="{12C61479-2053-1ACD-5691-078C9F7F8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78" name="等腰三角形 877">
                      <a:extLst>
                        <a:ext uri="{FF2B5EF4-FFF2-40B4-BE49-F238E27FC236}">
                          <a16:creationId xmlns:a16="http://schemas.microsoft.com/office/drawing/2014/main" id="{CEA46B4F-4304-472D-834B-A7AFDFC99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79" name="等腰三角形 878">
                      <a:extLst>
                        <a:ext uri="{FF2B5EF4-FFF2-40B4-BE49-F238E27FC236}">
                          <a16:creationId xmlns:a16="http://schemas.microsoft.com/office/drawing/2014/main" id="{E96B789F-3DB1-B11E-57C7-F4E6037E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61" name="群組 860">
                  <a:extLst>
                    <a:ext uri="{FF2B5EF4-FFF2-40B4-BE49-F238E27FC236}">
                      <a16:creationId xmlns:a16="http://schemas.microsoft.com/office/drawing/2014/main" id="{7962523F-86CB-6220-DFDE-2537EF30B487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62" name="群組 861">
                    <a:extLst>
                      <a:ext uri="{FF2B5EF4-FFF2-40B4-BE49-F238E27FC236}">
                        <a16:creationId xmlns:a16="http://schemas.microsoft.com/office/drawing/2014/main" id="{34E2D9F8-814C-9052-4230-A8D4715A41F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71" name="等腰三角形 870">
                      <a:extLst>
                        <a:ext uri="{FF2B5EF4-FFF2-40B4-BE49-F238E27FC236}">
                          <a16:creationId xmlns:a16="http://schemas.microsoft.com/office/drawing/2014/main" id="{207A467D-C748-764A-152E-EF4AC260F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72" name="等腰三角形 871">
                      <a:extLst>
                        <a:ext uri="{FF2B5EF4-FFF2-40B4-BE49-F238E27FC236}">
                          <a16:creationId xmlns:a16="http://schemas.microsoft.com/office/drawing/2014/main" id="{F7A91CA7-1E90-3075-49BE-A740CED5D4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73" name="等腰三角形 872">
                      <a:extLst>
                        <a:ext uri="{FF2B5EF4-FFF2-40B4-BE49-F238E27FC236}">
                          <a16:creationId xmlns:a16="http://schemas.microsoft.com/office/drawing/2014/main" id="{131E41AA-802C-8C99-3CAC-1217D866C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63" name="群組 862">
                    <a:extLst>
                      <a:ext uri="{FF2B5EF4-FFF2-40B4-BE49-F238E27FC236}">
                        <a16:creationId xmlns:a16="http://schemas.microsoft.com/office/drawing/2014/main" id="{F448C2E3-9CCE-CF99-3E68-281F73E6349E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68" name="等腰三角形 867">
                      <a:extLst>
                        <a:ext uri="{FF2B5EF4-FFF2-40B4-BE49-F238E27FC236}">
                          <a16:creationId xmlns:a16="http://schemas.microsoft.com/office/drawing/2014/main" id="{9748AC68-2060-989C-CEE7-88520A04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69" name="等腰三角形 868">
                      <a:extLst>
                        <a:ext uri="{FF2B5EF4-FFF2-40B4-BE49-F238E27FC236}">
                          <a16:creationId xmlns:a16="http://schemas.microsoft.com/office/drawing/2014/main" id="{5BA5BF50-FBC2-7995-3822-E0307D975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70" name="等腰三角形 869">
                      <a:extLst>
                        <a:ext uri="{FF2B5EF4-FFF2-40B4-BE49-F238E27FC236}">
                          <a16:creationId xmlns:a16="http://schemas.microsoft.com/office/drawing/2014/main" id="{3B04DF9B-084A-7693-ADFE-F911EE83E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64" name="群組 863">
                    <a:extLst>
                      <a:ext uri="{FF2B5EF4-FFF2-40B4-BE49-F238E27FC236}">
                        <a16:creationId xmlns:a16="http://schemas.microsoft.com/office/drawing/2014/main" id="{9D1C144C-D094-4613-C54F-9004E4C972ED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65" name="等腰三角形 864">
                      <a:extLst>
                        <a:ext uri="{FF2B5EF4-FFF2-40B4-BE49-F238E27FC236}">
                          <a16:creationId xmlns:a16="http://schemas.microsoft.com/office/drawing/2014/main" id="{9E7583D4-500E-C7EA-3FB6-C51AF61C0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66" name="等腰三角形 865">
                      <a:extLst>
                        <a:ext uri="{FF2B5EF4-FFF2-40B4-BE49-F238E27FC236}">
                          <a16:creationId xmlns:a16="http://schemas.microsoft.com/office/drawing/2014/main" id="{C30AB870-1571-363D-6FEF-EAFCF1312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67" name="等腰三角形 866">
                      <a:extLst>
                        <a:ext uri="{FF2B5EF4-FFF2-40B4-BE49-F238E27FC236}">
                          <a16:creationId xmlns:a16="http://schemas.microsoft.com/office/drawing/2014/main" id="{88714993-ACC3-3E99-29D9-53C60C28B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  <p:grpSp>
          <p:nvGrpSpPr>
            <p:cNvPr id="735" name="群組 734">
              <a:extLst>
                <a:ext uri="{FF2B5EF4-FFF2-40B4-BE49-F238E27FC236}">
                  <a16:creationId xmlns:a16="http://schemas.microsoft.com/office/drawing/2014/main" id="{6921FCF8-ADA1-DC95-EAA5-4BE040C42288}"/>
                </a:ext>
              </a:extLst>
            </p:cNvPr>
            <p:cNvGrpSpPr/>
            <p:nvPr/>
          </p:nvGrpSpPr>
          <p:grpSpPr>
            <a:xfrm>
              <a:off x="8696376" y="2982053"/>
              <a:ext cx="1700516" cy="1202319"/>
              <a:chOff x="7542930" y="2658877"/>
              <a:chExt cx="3858124" cy="2727816"/>
            </a:xfrm>
          </p:grpSpPr>
          <p:grpSp>
            <p:nvGrpSpPr>
              <p:cNvPr id="736" name="群組 735">
                <a:extLst>
                  <a:ext uri="{FF2B5EF4-FFF2-40B4-BE49-F238E27FC236}">
                    <a16:creationId xmlns:a16="http://schemas.microsoft.com/office/drawing/2014/main" id="{4FAFB2CD-4BBA-D534-9D01-6166AEC44FDE}"/>
                  </a:ext>
                </a:extLst>
              </p:cNvPr>
              <p:cNvGrpSpPr/>
              <p:nvPr/>
            </p:nvGrpSpPr>
            <p:grpSpPr>
              <a:xfrm>
                <a:off x="7542930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817" name="群組 816">
                  <a:extLst>
                    <a:ext uri="{FF2B5EF4-FFF2-40B4-BE49-F238E27FC236}">
                      <a16:creationId xmlns:a16="http://schemas.microsoft.com/office/drawing/2014/main" id="{51EB19F5-6DC1-18D7-D860-EFBADAE2F178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44" name="群組 843">
                    <a:extLst>
                      <a:ext uri="{FF2B5EF4-FFF2-40B4-BE49-F238E27FC236}">
                        <a16:creationId xmlns:a16="http://schemas.microsoft.com/office/drawing/2014/main" id="{5CCA2548-AA27-2017-02E6-A9373EE52EB5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53" name="等腰三角形 852">
                      <a:extLst>
                        <a:ext uri="{FF2B5EF4-FFF2-40B4-BE49-F238E27FC236}">
                          <a16:creationId xmlns:a16="http://schemas.microsoft.com/office/drawing/2014/main" id="{1E5AE81F-6B80-AD46-097F-B125EE0B5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54" name="等腰三角形 853">
                      <a:extLst>
                        <a:ext uri="{FF2B5EF4-FFF2-40B4-BE49-F238E27FC236}">
                          <a16:creationId xmlns:a16="http://schemas.microsoft.com/office/drawing/2014/main" id="{D927EDDA-AA8A-D8E3-BEFD-51703F03AB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55" name="等腰三角形 854">
                      <a:extLst>
                        <a:ext uri="{FF2B5EF4-FFF2-40B4-BE49-F238E27FC236}">
                          <a16:creationId xmlns:a16="http://schemas.microsoft.com/office/drawing/2014/main" id="{770C1C87-9505-2E3E-13B0-2027AC03E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45" name="群組 844">
                    <a:extLst>
                      <a:ext uri="{FF2B5EF4-FFF2-40B4-BE49-F238E27FC236}">
                        <a16:creationId xmlns:a16="http://schemas.microsoft.com/office/drawing/2014/main" id="{A0CF4AB6-51FF-5136-40B9-0DE776F0D718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50" name="等腰三角形 849">
                      <a:extLst>
                        <a:ext uri="{FF2B5EF4-FFF2-40B4-BE49-F238E27FC236}">
                          <a16:creationId xmlns:a16="http://schemas.microsoft.com/office/drawing/2014/main" id="{3DA7EDA5-E562-C984-CE9A-DD01D90DC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51" name="等腰三角形 850">
                      <a:extLst>
                        <a:ext uri="{FF2B5EF4-FFF2-40B4-BE49-F238E27FC236}">
                          <a16:creationId xmlns:a16="http://schemas.microsoft.com/office/drawing/2014/main" id="{28161C27-7F5F-1C8C-8F7D-AC760DEA8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52" name="等腰三角形 851">
                      <a:extLst>
                        <a:ext uri="{FF2B5EF4-FFF2-40B4-BE49-F238E27FC236}">
                          <a16:creationId xmlns:a16="http://schemas.microsoft.com/office/drawing/2014/main" id="{47E8E619-0334-408E-7D2B-A4703CB38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46" name="群組 845">
                    <a:extLst>
                      <a:ext uri="{FF2B5EF4-FFF2-40B4-BE49-F238E27FC236}">
                        <a16:creationId xmlns:a16="http://schemas.microsoft.com/office/drawing/2014/main" id="{259E3FD5-6A9D-69F5-285E-39221BEA617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47" name="等腰三角形 846">
                      <a:extLst>
                        <a:ext uri="{FF2B5EF4-FFF2-40B4-BE49-F238E27FC236}">
                          <a16:creationId xmlns:a16="http://schemas.microsoft.com/office/drawing/2014/main" id="{577E8E4E-5293-DE18-7A7B-7C7ED9759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48" name="等腰三角形 847">
                      <a:extLst>
                        <a:ext uri="{FF2B5EF4-FFF2-40B4-BE49-F238E27FC236}">
                          <a16:creationId xmlns:a16="http://schemas.microsoft.com/office/drawing/2014/main" id="{31D93733-C86B-CB2A-B919-D8467837F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49" name="等腰三角形 848">
                      <a:extLst>
                        <a:ext uri="{FF2B5EF4-FFF2-40B4-BE49-F238E27FC236}">
                          <a16:creationId xmlns:a16="http://schemas.microsoft.com/office/drawing/2014/main" id="{E80F3DDE-119C-C9A5-718F-ED0EC753A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18" name="群組 817">
                  <a:extLst>
                    <a:ext uri="{FF2B5EF4-FFF2-40B4-BE49-F238E27FC236}">
                      <a16:creationId xmlns:a16="http://schemas.microsoft.com/office/drawing/2014/main" id="{703CF616-6324-B221-3D14-72560B59DAD8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32" name="群組 831">
                    <a:extLst>
                      <a:ext uri="{FF2B5EF4-FFF2-40B4-BE49-F238E27FC236}">
                        <a16:creationId xmlns:a16="http://schemas.microsoft.com/office/drawing/2014/main" id="{C731C467-8828-8B61-7253-B5BA9FA3B59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41" name="等腰三角形 840">
                      <a:extLst>
                        <a:ext uri="{FF2B5EF4-FFF2-40B4-BE49-F238E27FC236}">
                          <a16:creationId xmlns:a16="http://schemas.microsoft.com/office/drawing/2014/main" id="{3504FC61-F25F-C5B8-6BC2-7C8D45B86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42" name="等腰三角形 841">
                      <a:extLst>
                        <a:ext uri="{FF2B5EF4-FFF2-40B4-BE49-F238E27FC236}">
                          <a16:creationId xmlns:a16="http://schemas.microsoft.com/office/drawing/2014/main" id="{655CBA3E-1B45-8964-09FC-AF18975D5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43" name="等腰三角形 842">
                      <a:extLst>
                        <a:ext uri="{FF2B5EF4-FFF2-40B4-BE49-F238E27FC236}">
                          <a16:creationId xmlns:a16="http://schemas.microsoft.com/office/drawing/2014/main" id="{C22ACBAF-8F29-E7C0-95E8-BA4DF7F77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33" name="群組 832">
                    <a:extLst>
                      <a:ext uri="{FF2B5EF4-FFF2-40B4-BE49-F238E27FC236}">
                        <a16:creationId xmlns:a16="http://schemas.microsoft.com/office/drawing/2014/main" id="{FEACB889-24D3-510F-CE30-5EAA284ED10C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38" name="等腰三角形 837">
                      <a:extLst>
                        <a:ext uri="{FF2B5EF4-FFF2-40B4-BE49-F238E27FC236}">
                          <a16:creationId xmlns:a16="http://schemas.microsoft.com/office/drawing/2014/main" id="{BAFF1E80-DBA8-EBF1-4B5F-B12BD7E7D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39" name="等腰三角形 838">
                      <a:extLst>
                        <a:ext uri="{FF2B5EF4-FFF2-40B4-BE49-F238E27FC236}">
                          <a16:creationId xmlns:a16="http://schemas.microsoft.com/office/drawing/2014/main" id="{D6BC4C5F-8ADA-449C-6843-96A7908CC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40" name="等腰三角形 839">
                      <a:extLst>
                        <a:ext uri="{FF2B5EF4-FFF2-40B4-BE49-F238E27FC236}">
                          <a16:creationId xmlns:a16="http://schemas.microsoft.com/office/drawing/2014/main" id="{F32A65CC-DB22-D7D6-6217-2BA0D403D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34" name="群組 833">
                    <a:extLst>
                      <a:ext uri="{FF2B5EF4-FFF2-40B4-BE49-F238E27FC236}">
                        <a16:creationId xmlns:a16="http://schemas.microsoft.com/office/drawing/2014/main" id="{4623CF9F-50A5-0A77-51F0-CBF5D70934E0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35" name="等腰三角形 834">
                      <a:extLst>
                        <a:ext uri="{FF2B5EF4-FFF2-40B4-BE49-F238E27FC236}">
                          <a16:creationId xmlns:a16="http://schemas.microsoft.com/office/drawing/2014/main" id="{5359D8D8-A8DA-15FE-1955-96F2754B0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36" name="等腰三角形 835">
                      <a:extLst>
                        <a:ext uri="{FF2B5EF4-FFF2-40B4-BE49-F238E27FC236}">
                          <a16:creationId xmlns:a16="http://schemas.microsoft.com/office/drawing/2014/main" id="{639CEDE8-0F60-9F75-B1DC-E3469D2C5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37" name="等腰三角形 836">
                      <a:extLst>
                        <a:ext uri="{FF2B5EF4-FFF2-40B4-BE49-F238E27FC236}">
                          <a16:creationId xmlns:a16="http://schemas.microsoft.com/office/drawing/2014/main" id="{B9F095C6-1664-A9B7-AF75-C30E3C52F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19" name="群組 818">
                  <a:extLst>
                    <a:ext uri="{FF2B5EF4-FFF2-40B4-BE49-F238E27FC236}">
                      <a16:creationId xmlns:a16="http://schemas.microsoft.com/office/drawing/2014/main" id="{A0D14BF0-524E-1F85-EA8C-91EFD5961A19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20" name="群組 819">
                    <a:extLst>
                      <a:ext uri="{FF2B5EF4-FFF2-40B4-BE49-F238E27FC236}">
                        <a16:creationId xmlns:a16="http://schemas.microsoft.com/office/drawing/2014/main" id="{6D813E85-18F0-CE68-413E-AB64E3C458F4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29" name="等腰三角形 828">
                      <a:extLst>
                        <a:ext uri="{FF2B5EF4-FFF2-40B4-BE49-F238E27FC236}">
                          <a16:creationId xmlns:a16="http://schemas.microsoft.com/office/drawing/2014/main" id="{4562791B-BFE7-C575-5506-87097B8FA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30" name="等腰三角形 829">
                      <a:extLst>
                        <a:ext uri="{FF2B5EF4-FFF2-40B4-BE49-F238E27FC236}">
                          <a16:creationId xmlns:a16="http://schemas.microsoft.com/office/drawing/2014/main" id="{F8AD59A9-6460-6040-DF6D-73EB468BD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31" name="等腰三角形 830">
                      <a:extLst>
                        <a:ext uri="{FF2B5EF4-FFF2-40B4-BE49-F238E27FC236}">
                          <a16:creationId xmlns:a16="http://schemas.microsoft.com/office/drawing/2014/main" id="{E7C09813-3126-A6DF-EF64-A5BB2726A2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21" name="群組 820">
                    <a:extLst>
                      <a:ext uri="{FF2B5EF4-FFF2-40B4-BE49-F238E27FC236}">
                        <a16:creationId xmlns:a16="http://schemas.microsoft.com/office/drawing/2014/main" id="{29C492C1-DD20-3514-AAA6-7CEAFAB1B02B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26" name="等腰三角形 825">
                      <a:extLst>
                        <a:ext uri="{FF2B5EF4-FFF2-40B4-BE49-F238E27FC236}">
                          <a16:creationId xmlns:a16="http://schemas.microsoft.com/office/drawing/2014/main" id="{840C77A4-8B18-6067-14B9-4727C54AF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27" name="等腰三角形 826">
                      <a:extLst>
                        <a:ext uri="{FF2B5EF4-FFF2-40B4-BE49-F238E27FC236}">
                          <a16:creationId xmlns:a16="http://schemas.microsoft.com/office/drawing/2014/main" id="{A66D6F5D-3009-AD1A-7E57-30AEB9016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28" name="等腰三角形 827">
                      <a:extLst>
                        <a:ext uri="{FF2B5EF4-FFF2-40B4-BE49-F238E27FC236}">
                          <a16:creationId xmlns:a16="http://schemas.microsoft.com/office/drawing/2014/main" id="{C51D7950-2930-317F-D5FA-34EF5A31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22" name="群組 821">
                    <a:extLst>
                      <a:ext uri="{FF2B5EF4-FFF2-40B4-BE49-F238E27FC236}">
                        <a16:creationId xmlns:a16="http://schemas.microsoft.com/office/drawing/2014/main" id="{761A6DDA-5644-F559-C9DD-5429380CEE1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23" name="等腰三角形 822">
                      <a:extLst>
                        <a:ext uri="{FF2B5EF4-FFF2-40B4-BE49-F238E27FC236}">
                          <a16:creationId xmlns:a16="http://schemas.microsoft.com/office/drawing/2014/main" id="{1A465A92-83A7-A82F-75A2-27E7958B7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24" name="等腰三角形 823">
                      <a:extLst>
                        <a:ext uri="{FF2B5EF4-FFF2-40B4-BE49-F238E27FC236}">
                          <a16:creationId xmlns:a16="http://schemas.microsoft.com/office/drawing/2014/main" id="{48A32EED-D458-737C-F3DA-1FD4085C0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25" name="等腰三角形 824">
                      <a:extLst>
                        <a:ext uri="{FF2B5EF4-FFF2-40B4-BE49-F238E27FC236}">
                          <a16:creationId xmlns:a16="http://schemas.microsoft.com/office/drawing/2014/main" id="{30ED2C08-92A7-0512-504C-E7DE2BFD4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737" name="群組 736">
                <a:extLst>
                  <a:ext uri="{FF2B5EF4-FFF2-40B4-BE49-F238E27FC236}">
                    <a16:creationId xmlns:a16="http://schemas.microsoft.com/office/drawing/2014/main" id="{AF6CD1C1-A5AF-4FDD-87EB-2B3758FC40BD}"/>
                  </a:ext>
                </a:extLst>
              </p:cNvPr>
              <p:cNvGrpSpPr/>
              <p:nvPr/>
            </p:nvGrpSpPr>
            <p:grpSpPr>
              <a:xfrm>
                <a:off x="8851396" y="2658877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778" name="群組 777">
                  <a:extLst>
                    <a:ext uri="{FF2B5EF4-FFF2-40B4-BE49-F238E27FC236}">
                      <a16:creationId xmlns:a16="http://schemas.microsoft.com/office/drawing/2014/main" id="{7CFB40A8-8A5E-8354-BCA3-EC8572329EAC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805" name="群組 804">
                    <a:extLst>
                      <a:ext uri="{FF2B5EF4-FFF2-40B4-BE49-F238E27FC236}">
                        <a16:creationId xmlns:a16="http://schemas.microsoft.com/office/drawing/2014/main" id="{A28C62B6-2A75-1F63-BB65-B54C0EBACB22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14" name="等腰三角形 813">
                      <a:extLst>
                        <a:ext uri="{FF2B5EF4-FFF2-40B4-BE49-F238E27FC236}">
                          <a16:creationId xmlns:a16="http://schemas.microsoft.com/office/drawing/2014/main" id="{07F9D312-6FE8-27FD-DEF9-4064D9DF9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15" name="等腰三角形 814">
                      <a:extLst>
                        <a:ext uri="{FF2B5EF4-FFF2-40B4-BE49-F238E27FC236}">
                          <a16:creationId xmlns:a16="http://schemas.microsoft.com/office/drawing/2014/main" id="{C72C1E87-7E24-E99D-7AC6-04EAAE6DA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16" name="等腰三角形 815">
                      <a:extLst>
                        <a:ext uri="{FF2B5EF4-FFF2-40B4-BE49-F238E27FC236}">
                          <a16:creationId xmlns:a16="http://schemas.microsoft.com/office/drawing/2014/main" id="{2A71C40A-154D-9C68-1EAE-FB46A7CBB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06" name="群組 805">
                    <a:extLst>
                      <a:ext uri="{FF2B5EF4-FFF2-40B4-BE49-F238E27FC236}">
                        <a16:creationId xmlns:a16="http://schemas.microsoft.com/office/drawing/2014/main" id="{E88F7CC5-C015-130F-DB0A-E23522CBFBA4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11" name="等腰三角形 810">
                      <a:extLst>
                        <a:ext uri="{FF2B5EF4-FFF2-40B4-BE49-F238E27FC236}">
                          <a16:creationId xmlns:a16="http://schemas.microsoft.com/office/drawing/2014/main" id="{8B48D772-FF3C-212E-5C78-71E0EAF69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12" name="等腰三角形 811">
                      <a:extLst>
                        <a:ext uri="{FF2B5EF4-FFF2-40B4-BE49-F238E27FC236}">
                          <a16:creationId xmlns:a16="http://schemas.microsoft.com/office/drawing/2014/main" id="{01079599-F614-7865-E9D4-CAA6B975E9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13" name="等腰三角形 812">
                      <a:extLst>
                        <a:ext uri="{FF2B5EF4-FFF2-40B4-BE49-F238E27FC236}">
                          <a16:creationId xmlns:a16="http://schemas.microsoft.com/office/drawing/2014/main" id="{2A435449-1EFA-CF93-C557-21281A13F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807" name="群組 806">
                    <a:extLst>
                      <a:ext uri="{FF2B5EF4-FFF2-40B4-BE49-F238E27FC236}">
                        <a16:creationId xmlns:a16="http://schemas.microsoft.com/office/drawing/2014/main" id="{2ED01B2A-6472-7BB5-7B0F-D5DC80EB9EB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08" name="等腰三角形 807">
                      <a:extLst>
                        <a:ext uri="{FF2B5EF4-FFF2-40B4-BE49-F238E27FC236}">
                          <a16:creationId xmlns:a16="http://schemas.microsoft.com/office/drawing/2014/main" id="{659AD75B-E9C4-54F9-1680-3C72A0672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09" name="等腰三角形 808">
                      <a:extLst>
                        <a:ext uri="{FF2B5EF4-FFF2-40B4-BE49-F238E27FC236}">
                          <a16:creationId xmlns:a16="http://schemas.microsoft.com/office/drawing/2014/main" id="{43D3B303-9794-1BAB-EE34-CC8FDDEA2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10" name="等腰三角形 809">
                      <a:extLst>
                        <a:ext uri="{FF2B5EF4-FFF2-40B4-BE49-F238E27FC236}">
                          <a16:creationId xmlns:a16="http://schemas.microsoft.com/office/drawing/2014/main" id="{B19A4078-D212-D3B4-3A45-C5A73BE76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79" name="群組 778">
                  <a:extLst>
                    <a:ext uri="{FF2B5EF4-FFF2-40B4-BE49-F238E27FC236}">
                      <a16:creationId xmlns:a16="http://schemas.microsoft.com/office/drawing/2014/main" id="{255AD852-5D5B-40F8-E591-74D780668001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93" name="群組 792">
                    <a:extLst>
                      <a:ext uri="{FF2B5EF4-FFF2-40B4-BE49-F238E27FC236}">
                        <a16:creationId xmlns:a16="http://schemas.microsoft.com/office/drawing/2014/main" id="{6E569334-8C9E-AE36-F28D-3DAF6EEB4884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802" name="等腰三角形 801">
                      <a:extLst>
                        <a:ext uri="{FF2B5EF4-FFF2-40B4-BE49-F238E27FC236}">
                          <a16:creationId xmlns:a16="http://schemas.microsoft.com/office/drawing/2014/main" id="{7A2416AE-E907-8DA3-2697-3FA84F9F7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03" name="等腰三角形 802">
                      <a:extLst>
                        <a:ext uri="{FF2B5EF4-FFF2-40B4-BE49-F238E27FC236}">
                          <a16:creationId xmlns:a16="http://schemas.microsoft.com/office/drawing/2014/main" id="{76735417-1DB4-CD20-59D8-24FDA6309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04" name="等腰三角形 803">
                      <a:extLst>
                        <a:ext uri="{FF2B5EF4-FFF2-40B4-BE49-F238E27FC236}">
                          <a16:creationId xmlns:a16="http://schemas.microsoft.com/office/drawing/2014/main" id="{4F8BFCFC-B1DC-42A3-7A67-E1E67C86F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94" name="群組 793">
                    <a:extLst>
                      <a:ext uri="{FF2B5EF4-FFF2-40B4-BE49-F238E27FC236}">
                        <a16:creationId xmlns:a16="http://schemas.microsoft.com/office/drawing/2014/main" id="{49427449-AFC2-8025-28F9-2BE734FD27A5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99" name="等腰三角形 798">
                      <a:extLst>
                        <a:ext uri="{FF2B5EF4-FFF2-40B4-BE49-F238E27FC236}">
                          <a16:creationId xmlns:a16="http://schemas.microsoft.com/office/drawing/2014/main" id="{BA6A4C1A-25B5-DF53-28E7-CFCA83F79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00" name="等腰三角形 799">
                      <a:extLst>
                        <a:ext uri="{FF2B5EF4-FFF2-40B4-BE49-F238E27FC236}">
                          <a16:creationId xmlns:a16="http://schemas.microsoft.com/office/drawing/2014/main" id="{A082582E-FB68-99DA-178B-97F672E10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801" name="等腰三角形 800">
                      <a:extLst>
                        <a:ext uri="{FF2B5EF4-FFF2-40B4-BE49-F238E27FC236}">
                          <a16:creationId xmlns:a16="http://schemas.microsoft.com/office/drawing/2014/main" id="{A34CD631-FD1E-BFDB-E5E1-EF91A90A7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95" name="群組 794">
                    <a:extLst>
                      <a:ext uri="{FF2B5EF4-FFF2-40B4-BE49-F238E27FC236}">
                        <a16:creationId xmlns:a16="http://schemas.microsoft.com/office/drawing/2014/main" id="{167BD35A-DB56-1FB3-1FEA-4D53E57D293C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96" name="等腰三角形 795">
                      <a:extLst>
                        <a:ext uri="{FF2B5EF4-FFF2-40B4-BE49-F238E27FC236}">
                          <a16:creationId xmlns:a16="http://schemas.microsoft.com/office/drawing/2014/main" id="{D9EF0319-472D-2A43-D5D0-9897D0D7B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97" name="等腰三角形 796">
                      <a:extLst>
                        <a:ext uri="{FF2B5EF4-FFF2-40B4-BE49-F238E27FC236}">
                          <a16:creationId xmlns:a16="http://schemas.microsoft.com/office/drawing/2014/main" id="{3697E0A5-3D0D-F17F-D075-475AE01F3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98" name="等腰三角形 797">
                      <a:extLst>
                        <a:ext uri="{FF2B5EF4-FFF2-40B4-BE49-F238E27FC236}">
                          <a16:creationId xmlns:a16="http://schemas.microsoft.com/office/drawing/2014/main" id="{5C2E7CD9-A000-0C68-70A0-62D396F3B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0" name="群組 779">
                  <a:extLst>
                    <a:ext uri="{FF2B5EF4-FFF2-40B4-BE49-F238E27FC236}">
                      <a16:creationId xmlns:a16="http://schemas.microsoft.com/office/drawing/2014/main" id="{F61624B6-52B1-8E62-FBAC-EA0A44EE63F7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81" name="群組 780">
                    <a:extLst>
                      <a:ext uri="{FF2B5EF4-FFF2-40B4-BE49-F238E27FC236}">
                        <a16:creationId xmlns:a16="http://schemas.microsoft.com/office/drawing/2014/main" id="{BB7A88EF-50C6-C765-930A-5A2B4AE20587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90" name="等腰三角形 789">
                      <a:extLst>
                        <a:ext uri="{FF2B5EF4-FFF2-40B4-BE49-F238E27FC236}">
                          <a16:creationId xmlns:a16="http://schemas.microsoft.com/office/drawing/2014/main" id="{776B30F6-E978-E307-197A-24515FDBB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91" name="等腰三角形 790">
                      <a:extLst>
                        <a:ext uri="{FF2B5EF4-FFF2-40B4-BE49-F238E27FC236}">
                          <a16:creationId xmlns:a16="http://schemas.microsoft.com/office/drawing/2014/main" id="{E849255A-F067-2E74-CD59-F013B0A03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92" name="等腰三角形 791">
                      <a:extLst>
                        <a:ext uri="{FF2B5EF4-FFF2-40B4-BE49-F238E27FC236}">
                          <a16:creationId xmlns:a16="http://schemas.microsoft.com/office/drawing/2014/main" id="{64F65FB9-E5B0-F7B4-4961-A22CB1DA9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82" name="群組 781">
                    <a:extLst>
                      <a:ext uri="{FF2B5EF4-FFF2-40B4-BE49-F238E27FC236}">
                        <a16:creationId xmlns:a16="http://schemas.microsoft.com/office/drawing/2014/main" id="{DCD3FB2A-8C5E-22AC-38C3-D1809769E04C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87" name="等腰三角形 786">
                      <a:extLst>
                        <a:ext uri="{FF2B5EF4-FFF2-40B4-BE49-F238E27FC236}">
                          <a16:creationId xmlns:a16="http://schemas.microsoft.com/office/drawing/2014/main" id="{FBE9E886-B67C-96FE-5A86-FE9ED7681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88" name="等腰三角形 787">
                      <a:extLst>
                        <a:ext uri="{FF2B5EF4-FFF2-40B4-BE49-F238E27FC236}">
                          <a16:creationId xmlns:a16="http://schemas.microsoft.com/office/drawing/2014/main" id="{46784AF2-B5CC-747F-A46C-00CFBCEB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89" name="等腰三角形 788">
                      <a:extLst>
                        <a:ext uri="{FF2B5EF4-FFF2-40B4-BE49-F238E27FC236}">
                          <a16:creationId xmlns:a16="http://schemas.microsoft.com/office/drawing/2014/main" id="{F587AF13-4B08-DEF4-5827-E9168C15D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83" name="群組 782">
                    <a:extLst>
                      <a:ext uri="{FF2B5EF4-FFF2-40B4-BE49-F238E27FC236}">
                        <a16:creationId xmlns:a16="http://schemas.microsoft.com/office/drawing/2014/main" id="{6C3A165B-7763-D290-24A5-1F85789DDF31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84" name="等腰三角形 783">
                      <a:extLst>
                        <a:ext uri="{FF2B5EF4-FFF2-40B4-BE49-F238E27FC236}">
                          <a16:creationId xmlns:a16="http://schemas.microsoft.com/office/drawing/2014/main" id="{95C1B61A-B83D-E350-4B9A-D0AEE0B91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85" name="等腰三角形 784">
                      <a:extLst>
                        <a:ext uri="{FF2B5EF4-FFF2-40B4-BE49-F238E27FC236}">
                          <a16:creationId xmlns:a16="http://schemas.microsoft.com/office/drawing/2014/main" id="{858FBC4F-6A30-77FA-AAE2-7A377CAF9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86" name="等腰三角形 785">
                      <a:extLst>
                        <a:ext uri="{FF2B5EF4-FFF2-40B4-BE49-F238E27FC236}">
                          <a16:creationId xmlns:a16="http://schemas.microsoft.com/office/drawing/2014/main" id="{AA1EDB9B-880C-2171-A7D9-578C71F50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738" name="群組 737">
                <a:extLst>
                  <a:ext uri="{FF2B5EF4-FFF2-40B4-BE49-F238E27FC236}">
                    <a16:creationId xmlns:a16="http://schemas.microsoft.com/office/drawing/2014/main" id="{D7738FC8-666E-EC9C-43B1-71FBDAC52F4F}"/>
                  </a:ext>
                </a:extLst>
              </p:cNvPr>
              <p:cNvGrpSpPr/>
              <p:nvPr/>
            </p:nvGrpSpPr>
            <p:grpSpPr>
              <a:xfrm>
                <a:off x="9471992" y="4022786"/>
                <a:ext cx="1929062" cy="1363907"/>
                <a:chOff x="7542929" y="3200712"/>
                <a:chExt cx="3091775" cy="2185982"/>
              </a:xfrm>
            </p:grpSpPr>
            <p:grpSp>
              <p:nvGrpSpPr>
                <p:cNvPr id="739" name="群組 738">
                  <a:extLst>
                    <a:ext uri="{FF2B5EF4-FFF2-40B4-BE49-F238E27FC236}">
                      <a16:creationId xmlns:a16="http://schemas.microsoft.com/office/drawing/2014/main" id="{01AF6535-CFD0-B9E9-336A-2BC1BF7DFE16}"/>
                    </a:ext>
                  </a:extLst>
                </p:cNvPr>
                <p:cNvGrpSpPr/>
                <p:nvPr/>
              </p:nvGrpSpPr>
              <p:grpSpPr>
                <a:xfrm>
                  <a:off x="7542929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66" name="群組 765">
                    <a:extLst>
                      <a:ext uri="{FF2B5EF4-FFF2-40B4-BE49-F238E27FC236}">
                        <a16:creationId xmlns:a16="http://schemas.microsoft.com/office/drawing/2014/main" id="{AFC49761-1306-4BA2-B007-2E0583E4DD24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75" name="等腰三角形 774">
                      <a:extLst>
                        <a:ext uri="{FF2B5EF4-FFF2-40B4-BE49-F238E27FC236}">
                          <a16:creationId xmlns:a16="http://schemas.microsoft.com/office/drawing/2014/main" id="{2DFBD08B-B7BF-053C-1CBF-C67720A1D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6" name="等腰三角形 775">
                      <a:extLst>
                        <a:ext uri="{FF2B5EF4-FFF2-40B4-BE49-F238E27FC236}">
                          <a16:creationId xmlns:a16="http://schemas.microsoft.com/office/drawing/2014/main" id="{9DA8114D-17A0-3F72-2C02-75C3CE22AE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7" name="等腰三角形 776">
                      <a:extLst>
                        <a:ext uri="{FF2B5EF4-FFF2-40B4-BE49-F238E27FC236}">
                          <a16:creationId xmlns:a16="http://schemas.microsoft.com/office/drawing/2014/main" id="{9F0A0847-A4D7-C8CD-5C58-38D588D67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67" name="群組 766">
                    <a:extLst>
                      <a:ext uri="{FF2B5EF4-FFF2-40B4-BE49-F238E27FC236}">
                        <a16:creationId xmlns:a16="http://schemas.microsoft.com/office/drawing/2014/main" id="{45259737-D163-B9AD-C33A-0C87004F27A7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72" name="等腰三角形 771">
                      <a:extLst>
                        <a:ext uri="{FF2B5EF4-FFF2-40B4-BE49-F238E27FC236}">
                          <a16:creationId xmlns:a16="http://schemas.microsoft.com/office/drawing/2014/main" id="{BE893A43-9F79-30DA-F3AE-E7C427D21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3" name="等腰三角形 772">
                      <a:extLst>
                        <a:ext uri="{FF2B5EF4-FFF2-40B4-BE49-F238E27FC236}">
                          <a16:creationId xmlns:a16="http://schemas.microsoft.com/office/drawing/2014/main" id="{326AB9F5-D7E6-9C71-4736-D4E302842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4" name="等腰三角形 773">
                      <a:extLst>
                        <a:ext uri="{FF2B5EF4-FFF2-40B4-BE49-F238E27FC236}">
                          <a16:creationId xmlns:a16="http://schemas.microsoft.com/office/drawing/2014/main" id="{B33C8A81-3A68-A4A8-4FCF-2ADC55BD2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68" name="群組 767">
                    <a:extLst>
                      <a:ext uri="{FF2B5EF4-FFF2-40B4-BE49-F238E27FC236}">
                        <a16:creationId xmlns:a16="http://schemas.microsoft.com/office/drawing/2014/main" id="{506120D6-0050-460D-F6FC-D3AEF0B27585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69" name="等腰三角形 768">
                      <a:extLst>
                        <a:ext uri="{FF2B5EF4-FFF2-40B4-BE49-F238E27FC236}">
                          <a16:creationId xmlns:a16="http://schemas.microsoft.com/office/drawing/2014/main" id="{AEEF02C6-32A5-0686-64DA-F2E2A9F438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0" name="等腰三角形 769">
                      <a:extLst>
                        <a:ext uri="{FF2B5EF4-FFF2-40B4-BE49-F238E27FC236}">
                          <a16:creationId xmlns:a16="http://schemas.microsoft.com/office/drawing/2014/main" id="{14F893CD-CB0D-9F9F-B4FA-F93B3B2566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71" name="等腰三角形 770">
                      <a:extLst>
                        <a:ext uri="{FF2B5EF4-FFF2-40B4-BE49-F238E27FC236}">
                          <a16:creationId xmlns:a16="http://schemas.microsoft.com/office/drawing/2014/main" id="{D1D1F0FC-A2E4-C626-49A5-30A253676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40" name="群組 739">
                  <a:extLst>
                    <a:ext uri="{FF2B5EF4-FFF2-40B4-BE49-F238E27FC236}">
                      <a16:creationId xmlns:a16="http://schemas.microsoft.com/office/drawing/2014/main" id="{D40A1522-D44A-60E6-1FFC-9C180E889194}"/>
                    </a:ext>
                  </a:extLst>
                </p:cNvPr>
                <p:cNvGrpSpPr/>
                <p:nvPr/>
              </p:nvGrpSpPr>
              <p:grpSpPr>
                <a:xfrm>
                  <a:off x="8591489" y="3200712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54" name="群組 753">
                    <a:extLst>
                      <a:ext uri="{FF2B5EF4-FFF2-40B4-BE49-F238E27FC236}">
                        <a16:creationId xmlns:a16="http://schemas.microsoft.com/office/drawing/2014/main" id="{01A85272-85D2-030B-E7A7-E3D5D7B3A11F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63" name="等腰三角形 762">
                      <a:extLst>
                        <a:ext uri="{FF2B5EF4-FFF2-40B4-BE49-F238E27FC236}">
                          <a16:creationId xmlns:a16="http://schemas.microsoft.com/office/drawing/2014/main" id="{F9EEAAAE-7B90-FE1F-0807-83B5D0676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64" name="等腰三角形 763">
                      <a:extLst>
                        <a:ext uri="{FF2B5EF4-FFF2-40B4-BE49-F238E27FC236}">
                          <a16:creationId xmlns:a16="http://schemas.microsoft.com/office/drawing/2014/main" id="{6FAEA85A-520D-C569-0ECB-0545C4B4A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65" name="等腰三角形 764">
                      <a:extLst>
                        <a:ext uri="{FF2B5EF4-FFF2-40B4-BE49-F238E27FC236}">
                          <a16:creationId xmlns:a16="http://schemas.microsoft.com/office/drawing/2014/main" id="{0F3D7187-A06C-5DF2-1530-48A78015F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55" name="群組 754">
                    <a:extLst>
                      <a:ext uri="{FF2B5EF4-FFF2-40B4-BE49-F238E27FC236}">
                        <a16:creationId xmlns:a16="http://schemas.microsoft.com/office/drawing/2014/main" id="{907069E1-9CE4-3E8D-DAE8-B6734BDFFA21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60" name="等腰三角形 759">
                      <a:extLst>
                        <a:ext uri="{FF2B5EF4-FFF2-40B4-BE49-F238E27FC236}">
                          <a16:creationId xmlns:a16="http://schemas.microsoft.com/office/drawing/2014/main" id="{3370D834-04C5-2544-B9D0-7E5C62D312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61" name="等腰三角形 760">
                      <a:extLst>
                        <a:ext uri="{FF2B5EF4-FFF2-40B4-BE49-F238E27FC236}">
                          <a16:creationId xmlns:a16="http://schemas.microsoft.com/office/drawing/2014/main" id="{54221583-76F1-5684-9479-691BBF66C5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62" name="等腰三角形 761">
                      <a:extLst>
                        <a:ext uri="{FF2B5EF4-FFF2-40B4-BE49-F238E27FC236}">
                          <a16:creationId xmlns:a16="http://schemas.microsoft.com/office/drawing/2014/main" id="{A3F699D3-167E-CE54-725D-35AA7F44F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56" name="群組 755">
                    <a:extLst>
                      <a:ext uri="{FF2B5EF4-FFF2-40B4-BE49-F238E27FC236}">
                        <a16:creationId xmlns:a16="http://schemas.microsoft.com/office/drawing/2014/main" id="{39299815-6F5E-665B-FF76-EC534F605FF4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57" name="等腰三角形 756">
                      <a:extLst>
                        <a:ext uri="{FF2B5EF4-FFF2-40B4-BE49-F238E27FC236}">
                          <a16:creationId xmlns:a16="http://schemas.microsoft.com/office/drawing/2014/main" id="{CECFD4E0-D5EB-9B00-F864-102B4CC29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58" name="等腰三角形 757">
                      <a:extLst>
                        <a:ext uri="{FF2B5EF4-FFF2-40B4-BE49-F238E27FC236}">
                          <a16:creationId xmlns:a16="http://schemas.microsoft.com/office/drawing/2014/main" id="{A369F1BC-6095-58C9-B941-89D210D5F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59" name="等腰三角形 758">
                      <a:extLst>
                        <a:ext uri="{FF2B5EF4-FFF2-40B4-BE49-F238E27FC236}">
                          <a16:creationId xmlns:a16="http://schemas.microsoft.com/office/drawing/2014/main" id="{D4CB2899-C83E-49A8-7D03-4540AE8DB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41" name="群組 740">
                  <a:extLst>
                    <a:ext uri="{FF2B5EF4-FFF2-40B4-BE49-F238E27FC236}">
                      <a16:creationId xmlns:a16="http://schemas.microsoft.com/office/drawing/2014/main" id="{4279C277-7E11-9EE1-610A-0B9661D91295}"/>
                    </a:ext>
                  </a:extLst>
                </p:cNvPr>
                <p:cNvGrpSpPr/>
                <p:nvPr/>
              </p:nvGrpSpPr>
              <p:grpSpPr>
                <a:xfrm>
                  <a:off x="9088817" y="4293704"/>
                  <a:ext cx="1545887" cy="1092990"/>
                  <a:chOff x="7542929" y="2614618"/>
                  <a:chExt cx="3920728" cy="2772076"/>
                </a:xfrm>
              </p:grpSpPr>
              <p:grpSp>
                <p:nvGrpSpPr>
                  <p:cNvPr id="742" name="群組 741">
                    <a:extLst>
                      <a:ext uri="{FF2B5EF4-FFF2-40B4-BE49-F238E27FC236}">
                        <a16:creationId xmlns:a16="http://schemas.microsoft.com/office/drawing/2014/main" id="{7A334913-809D-2557-D091-D37324082D74}"/>
                      </a:ext>
                    </a:extLst>
                  </p:cNvPr>
                  <p:cNvGrpSpPr/>
                  <p:nvPr/>
                </p:nvGrpSpPr>
                <p:grpSpPr>
                  <a:xfrm>
                    <a:off x="7542929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51" name="等腰三角形 750">
                      <a:extLst>
                        <a:ext uri="{FF2B5EF4-FFF2-40B4-BE49-F238E27FC236}">
                          <a16:creationId xmlns:a16="http://schemas.microsoft.com/office/drawing/2014/main" id="{5398F7A7-CC80-EC25-C964-7E156E75B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52" name="等腰三角形 751">
                      <a:extLst>
                        <a:ext uri="{FF2B5EF4-FFF2-40B4-BE49-F238E27FC236}">
                          <a16:creationId xmlns:a16="http://schemas.microsoft.com/office/drawing/2014/main" id="{962436E8-2908-2886-30F1-01E3E81A9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53" name="等腰三角形 752">
                      <a:extLst>
                        <a:ext uri="{FF2B5EF4-FFF2-40B4-BE49-F238E27FC236}">
                          <a16:creationId xmlns:a16="http://schemas.microsoft.com/office/drawing/2014/main" id="{10F8F9F9-5C5A-A5AD-A3A8-8518A2353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43" name="群組 742">
                    <a:extLst>
                      <a:ext uri="{FF2B5EF4-FFF2-40B4-BE49-F238E27FC236}">
                        <a16:creationId xmlns:a16="http://schemas.microsoft.com/office/drawing/2014/main" id="{B99D535E-C231-626A-366D-8ACA0F8EA1DB}"/>
                      </a:ext>
                    </a:extLst>
                  </p:cNvPr>
                  <p:cNvGrpSpPr/>
                  <p:nvPr/>
                </p:nvGrpSpPr>
                <p:grpSpPr>
                  <a:xfrm>
                    <a:off x="8872625" y="2614618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48" name="等腰三角形 747">
                      <a:extLst>
                        <a:ext uri="{FF2B5EF4-FFF2-40B4-BE49-F238E27FC236}">
                          <a16:creationId xmlns:a16="http://schemas.microsoft.com/office/drawing/2014/main" id="{A00D2E9D-252D-4F25-47D6-13723B2F13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49" name="等腰三角形 748">
                      <a:extLst>
                        <a:ext uri="{FF2B5EF4-FFF2-40B4-BE49-F238E27FC236}">
                          <a16:creationId xmlns:a16="http://schemas.microsoft.com/office/drawing/2014/main" id="{AB5506D9-7D96-2D8A-DD01-51D3EAF8C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50" name="等腰三角形 749">
                      <a:extLst>
                        <a:ext uri="{FF2B5EF4-FFF2-40B4-BE49-F238E27FC236}">
                          <a16:creationId xmlns:a16="http://schemas.microsoft.com/office/drawing/2014/main" id="{C2F0655F-72CC-6324-7654-23369FDEA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  <p:grpSp>
                <p:nvGrpSpPr>
                  <p:cNvPr id="744" name="群組 743">
                    <a:extLst>
                      <a:ext uri="{FF2B5EF4-FFF2-40B4-BE49-F238E27FC236}">
                        <a16:creationId xmlns:a16="http://schemas.microsoft.com/office/drawing/2014/main" id="{B4367175-0965-77FB-88A2-BB698F8DD496}"/>
                      </a:ext>
                    </a:extLst>
                  </p:cNvPr>
                  <p:cNvGrpSpPr/>
                  <p:nvPr/>
                </p:nvGrpSpPr>
                <p:grpSpPr>
                  <a:xfrm>
                    <a:off x="9503293" y="4000656"/>
                    <a:ext cx="1960364" cy="1386038"/>
                    <a:chOff x="7542929" y="4000656"/>
                    <a:chExt cx="1960364" cy="1386038"/>
                  </a:xfrm>
                </p:grpSpPr>
                <p:sp>
                  <p:nvSpPr>
                    <p:cNvPr id="745" name="等腰三角形 744">
                      <a:extLst>
                        <a:ext uri="{FF2B5EF4-FFF2-40B4-BE49-F238E27FC236}">
                          <a16:creationId xmlns:a16="http://schemas.microsoft.com/office/drawing/2014/main" id="{A0DB51EC-64A2-04BC-B489-598567DA6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2929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46" name="等腰三角形 745">
                      <a:extLst>
                        <a:ext uri="{FF2B5EF4-FFF2-40B4-BE49-F238E27FC236}">
                          <a16:creationId xmlns:a16="http://schemas.microsoft.com/office/drawing/2014/main" id="{F0F4C1D9-0D24-4A18-9E6C-D88544481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777" y="4000656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  <p:sp>
                  <p:nvSpPr>
                    <p:cNvPr id="747" name="等腰三角形 746">
                      <a:extLst>
                        <a:ext uri="{FF2B5EF4-FFF2-40B4-BE49-F238E27FC236}">
                          <a16:creationId xmlns:a16="http://schemas.microsoft.com/office/drawing/2014/main" id="{E665555F-E793-B2F2-A4F8-B5D7E0692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111" y="4693675"/>
                      <a:ext cx="980182" cy="693019"/>
                    </a:xfrm>
                    <a:prstGeom prst="triangle">
                      <a:avLst>
                        <a:gd name="adj" fmla="val 67829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l"/>
                      <a:endParaRPr lang="zh-TW" altLang="en-US"/>
                    </a:p>
                  </p:txBody>
                </p:sp>
              </p:grp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1941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Alternative Method</a:t>
            </a:r>
            <a:endParaRPr lang="zh-TW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F7A44-445C-4872-8603-EEB110E2A768}"/>
              </a:ext>
            </a:extLst>
          </p:cNvPr>
          <p:cNvGrpSpPr/>
          <p:nvPr/>
        </p:nvGrpSpPr>
        <p:grpSpPr>
          <a:xfrm>
            <a:off x="1499937" y="4109986"/>
            <a:ext cx="1960364" cy="1386038"/>
            <a:chOff x="1499937" y="4109986"/>
            <a:chExt cx="1960364" cy="138603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1C5A188-F58B-40D8-AD20-C340D92D95E2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F4C71AE-0F48-4C29-82E5-FB0F86411D26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14C10E5-D2F0-4F95-8EC7-7A38E3B6CB2C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1" name="组合 2">
            <a:extLst>
              <a:ext uri="{FF2B5EF4-FFF2-40B4-BE49-F238E27FC236}">
                <a16:creationId xmlns:a16="http://schemas.microsoft.com/office/drawing/2014/main" id="{97F360E2-3727-47BF-9626-03AE2135975B}"/>
              </a:ext>
            </a:extLst>
          </p:cNvPr>
          <p:cNvGrpSpPr>
            <a:grpSpLocks/>
          </p:cNvGrpSpPr>
          <p:nvPr/>
        </p:nvGrpSpPr>
        <p:grpSpPr>
          <a:xfrm>
            <a:off x="1499937" y="4109986"/>
            <a:ext cx="1960364" cy="1386038"/>
            <a:chOff x="1499937" y="4109986"/>
            <a:chExt cx="1960364" cy="1386038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2610771C-BEBA-4626-9B3C-1286D3C6DD77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62F66231-FB91-4774-B8F2-DEA4BB8D8E59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6692A01E-79F0-4AAE-8C7A-302BA4FFA6C6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5" name="组合 2">
            <a:extLst>
              <a:ext uri="{FF2B5EF4-FFF2-40B4-BE49-F238E27FC236}">
                <a16:creationId xmlns:a16="http://schemas.microsoft.com/office/drawing/2014/main" id="{29B09FAC-09C4-401E-85DD-C2A6268AD313}"/>
              </a:ext>
            </a:extLst>
          </p:cNvPr>
          <p:cNvGrpSpPr>
            <a:grpSpLocks/>
          </p:cNvGrpSpPr>
          <p:nvPr/>
        </p:nvGrpSpPr>
        <p:grpSpPr>
          <a:xfrm>
            <a:off x="1499937" y="4109986"/>
            <a:ext cx="1960364" cy="1386038"/>
            <a:chOff x="1499937" y="4109986"/>
            <a:chExt cx="1960364" cy="1386038"/>
          </a:xfrm>
        </p:grpSpPr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CE9DE3EA-FA54-4255-AF79-66B35878E4CA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5CE8BBE-061A-4788-92CF-7C79DCFFA883}"/>
                </a:ext>
              </a:extLst>
            </p:cNvPr>
            <p:cNvSpPr/>
            <p:nvPr/>
          </p:nvSpPr>
          <p:spPr>
            <a:xfrm>
              <a:off x="2164785" y="4109986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8859E38-62C2-4851-BF53-59A7A8827540}"/>
                </a:ext>
              </a:extLst>
            </p:cNvPr>
            <p:cNvSpPr/>
            <p:nvPr/>
          </p:nvSpPr>
          <p:spPr>
            <a:xfrm>
              <a:off x="2480119" y="4803005"/>
              <a:ext cx="980182" cy="693019"/>
            </a:xfrm>
            <a:prstGeom prst="triangle">
              <a:avLst>
                <a:gd name="adj" fmla="val 678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BC066C4-5216-FF08-F069-998E62D709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定框複製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B067B4F-ABDA-D210-771F-5F4D34E97893}"/>
              </a:ext>
            </a:extLst>
          </p:cNvPr>
          <p:cNvSpPr/>
          <p:nvPr/>
        </p:nvSpPr>
        <p:spPr>
          <a:xfrm>
            <a:off x="6986337" y="3090913"/>
            <a:ext cx="2010009" cy="142113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48" name="等腰三角形 847">
            <a:extLst>
              <a:ext uri="{FF2B5EF4-FFF2-40B4-BE49-F238E27FC236}">
                <a16:creationId xmlns:a16="http://schemas.microsoft.com/office/drawing/2014/main" id="{85751741-52C7-2953-7A28-AB2905530FF3}"/>
              </a:ext>
            </a:extLst>
          </p:cNvPr>
          <p:cNvSpPr/>
          <p:nvPr/>
        </p:nvSpPr>
        <p:spPr>
          <a:xfrm>
            <a:off x="8996346" y="3090913"/>
            <a:ext cx="2010009" cy="142113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49" name="等腰三角形 848">
            <a:extLst>
              <a:ext uri="{FF2B5EF4-FFF2-40B4-BE49-F238E27FC236}">
                <a16:creationId xmlns:a16="http://schemas.microsoft.com/office/drawing/2014/main" id="{DFB0167D-837A-9806-9EA0-4446F3801062}"/>
              </a:ext>
            </a:extLst>
          </p:cNvPr>
          <p:cNvSpPr/>
          <p:nvPr/>
        </p:nvSpPr>
        <p:spPr>
          <a:xfrm>
            <a:off x="8349707" y="1669774"/>
            <a:ext cx="2010009" cy="142113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47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62CBB0C7-037D-47CF-78F6-1D928B8CF080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3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C79511-115B-4285-B5A5-39B290724CD8}"/>
              </a:ext>
            </a:extLst>
          </p:cNvPr>
          <p:cNvSpPr/>
          <p:nvPr/>
        </p:nvSpPr>
        <p:spPr>
          <a:xfrm>
            <a:off x="2993457" y="6217920"/>
            <a:ext cx="2656572" cy="4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grpSp>
        <p:nvGrpSpPr>
          <p:cNvPr id="16" name="组合 15" descr="PLACEHOLDER">
            <a:extLst>
              <a:ext uri="{FF2B5EF4-FFF2-40B4-BE49-F238E27FC236}">
                <a16:creationId xmlns:a16="http://schemas.microsoft.com/office/drawing/2014/main" id="{667CD27C-F2AB-43C3-8486-13716265459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32589" y="4163194"/>
            <a:ext cx="1114879" cy="1400178"/>
            <a:chOff x="1432589" y="4163194"/>
            <a:chExt cx="1114879" cy="1400178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C846C51B-FBDD-4323-96A3-7C392FD9EF0D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9B554404-B773-48F7-B73E-558F2A6A0C1F}"/>
                </a:ext>
              </a:extLst>
            </p:cNvPr>
            <p:cNvSpPr/>
            <p:nvPr/>
          </p:nvSpPr>
          <p:spPr>
            <a:xfrm>
              <a:off x="1432589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1AF8A11F-6186-4CF4-BEAA-D32D719695F3}"/>
                </a:ext>
              </a:extLst>
            </p:cNvPr>
            <p:cNvSpPr/>
            <p:nvPr/>
          </p:nvSpPr>
          <p:spPr>
            <a:xfrm>
              <a:off x="2412771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DE654C15-E94B-4BAB-B421-BC7E7C8A916B}"/>
                </a:ext>
              </a:extLst>
            </p:cNvPr>
            <p:cNvSpPr/>
            <p:nvPr/>
          </p:nvSpPr>
          <p:spPr>
            <a:xfrm>
              <a:off x="1432589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79CFBAE6-7675-4E2A-A290-A05A88C472B6}"/>
                </a:ext>
              </a:extLst>
            </p:cNvPr>
            <p:cNvSpPr/>
            <p:nvPr/>
          </p:nvSpPr>
          <p:spPr>
            <a:xfrm>
              <a:off x="2412771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8781F082-674A-46F9-98C2-E488449A6011}"/>
                </a:ext>
              </a:extLst>
            </p:cNvPr>
            <p:cNvSpPr/>
            <p:nvPr/>
          </p:nvSpPr>
          <p:spPr>
            <a:xfrm>
              <a:off x="1922680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14E9D315-D260-4B18-9E2F-70DCF78107E0}"/>
                </a:ext>
              </a:extLst>
            </p:cNvPr>
            <p:cNvSpPr/>
            <p:nvPr/>
          </p:nvSpPr>
          <p:spPr>
            <a:xfrm>
              <a:off x="1922680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E346159D-D3DA-4551-B58E-C634A34017E3}"/>
                </a:ext>
              </a:extLst>
            </p:cNvPr>
            <p:cNvSpPr/>
            <p:nvPr/>
          </p:nvSpPr>
          <p:spPr>
            <a:xfrm>
              <a:off x="1432589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ED9E6E18-E52A-45EB-8A67-5670595E0600}"/>
                </a:ext>
              </a:extLst>
            </p:cNvPr>
            <p:cNvSpPr/>
            <p:nvPr/>
          </p:nvSpPr>
          <p:spPr>
            <a:xfrm>
              <a:off x="2412771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接连接符 13" descr="PLACEHOLDER">
              <a:extLst>
                <a:ext uri="{FF2B5EF4-FFF2-40B4-BE49-F238E27FC236}">
                  <a16:creationId xmlns:a16="http://schemas.microsoft.com/office/drawing/2014/main" id="{3FD26B6A-89A9-4EBC-9E9F-0B13AD84E646}"/>
                </a:ext>
              </a:extLst>
            </p:cNvPr>
            <p:cNvCxnSpPr/>
            <p:nvPr/>
          </p:nvCxnSpPr>
          <p:spPr>
            <a:xfrm flipV="1">
              <a:off x="1990028" y="4398914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头: 环形 14" descr="PLACEHOLDER">
              <a:extLst>
                <a:ext uri="{FF2B5EF4-FFF2-40B4-BE49-F238E27FC236}">
                  <a16:creationId xmlns:a16="http://schemas.microsoft.com/office/drawing/2014/main" id="{B8423266-B632-4A81-961F-E51E836AD1D0}"/>
                </a:ext>
              </a:extLst>
            </p:cNvPr>
            <p:cNvSpPr/>
            <p:nvPr/>
          </p:nvSpPr>
          <p:spPr>
            <a:xfrm>
              <a:off x="1821657" y="4163194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859323-F563-B1E9-8437-FADD1C1B9FAE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229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C79511-115B-4285-B5A5-39B290724CD8}"/>
              </a:ext>
            </a:extLst>
          </p:cNvPr>
          <p:cNvSpPr/>
          <p:nvPr/>
        </p:nvSpPr>
        <p:spPr>
          <a:xfrm>
            <a:off x="2993457" y="6217920"/>
            <a:ext cx="2656572" cy="4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91D074F-4271-41B0-ADD7-24D3BC0FB3C0}"/>
              </a:ext>
            </a:extLst>
          </p:cNvPr>
          <p:cNvSpPr>
            <a:spLocks/>
          </p:cNvSpPr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9C89B77-9E12-4DB3-8E19-193512F9F97A}"/>
              </a:ext>
            </a:extLst>
          </p:cNvPr>
          <p:cNvSpPr>
            <a:spLocks/>
          </p:cNvSpPr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grpSp>
        <p:nvGrpSpPr>
          <p:cNvPr id="16" name="组合 15" descr="PLACEHOLDER">
            <a:extLst>
              <a:ext uri="{FF2B5EF4-FFF2-40B4-BE49-F238E27FC236}">
                <a16:creationId xmlns:a16="http://schemas.microsoft.com/office/drawing/2014/main" id="{667CD27C-F2AB-43C3-8486-13716265459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32589" y="4163194"/>
            <a:ext cx="1114879" cy="1400178"/>
            <a:chOff x="1432589" y="4163194"/>
            <a:chExt cx="1114879" cy="1400178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C846C51B-FBDD-4323-96A3-7C392FD9EF0D}"/>
                </a:ext>
              </a:extLst>
            </p:cNvPr>
            <p:cNvSpPr/>
            <p:nvPr/>
          </p:nvSpPr>
          <p:spPr>
            <a:xfrm>
              <a:off x="1499937" y="4803005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9B554404-B773-48F7-B73E-558F2A6A0C1F}"/>
                </a:ext>
              </a:extLst>
            </p:cNvPr>
            <p:cNvSpPr/>
            <p:nvPr/>
          </p:nvSpPr>
          <p:spPr>
            <a:xfrm>
              <a:off x="1432589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1AF8A11F-6186-4CF4-BEAA-D32D719695F3}"/>
                </a:ext>
              </a:extLst>
            </p:cNvPr>
            <p:cNvSpPr/>
            <p:nvPr/>
          </p:nvSpPr>
          <p:spPr>
            <a:xfrm>
              <a:off x="2412771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DE654C15-E94B-4BAB-B421-BC7E7C8A916B}"/>
                </a:ext>
              </a:extLst>
            </p:cNvPr>
            <p:cNvSpPr/>
            <p:nvPr/>
          </p:nvSpPr>
          <p:spPr>
            <a:xfrm>
              <a:off x="1432589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79CFBAE6-7675-4E2A-A290-A05A88C472B6}"/>
                </a:ext>
              </a:extLst>
            </p:cNvPr>
            <p:cNvSpPr/>
            <p:nvPr/>
          </p:nvSpPr>
          <p:spPr>
            <a:xfrm>
              <a:off x="2412771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8781F082-674A-46F9-98C2-E488449A6011}"/>
                </a:ext>
              </a:extLst>
            </p:cNvPr>
            <p:cNvSpPr/>
            <p:nvPr/>
          </p:nvSpPr>
          <p:spPr>
            <a:xfrm>
              <a:off x="1922680" y="473565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14E9D315-D260-4B18-9E2F-70DCF78107E0}"/>
                </a:ext>
              </a:extLst>
            </p:cNvPr>
            <p:cNvSpPr/>
            <p:nvPr/>
          </p:nvSpPr>
          <p:spPr>
            <a:xfrm>
              <a:off x="1922680" y="5428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E346159D-D3DA-4551-B58E-C634A34017E3}"/>
                </a:ext>
              </a:extLst>
            </p:cNvPr>
            <p:cNvSpPr/>
            <p:nvPr/>
          </p:nvSpPr>
          <p:spPr>
            <a:xfrm>
              <a:off x="1432589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ED9E6E18-E52A-45EB-8A67-5670595E0600}"/>
                </a:ext>
              </a:extLst>
            </p:cNvPr>
            <p:cNvSpPr/>
            <p:nvPr/>
          </p:nvSpPr>
          <p:spPr>
            <a:xfrm>
              <a:off x="2412771" y="5082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接连接符 13" descr="PLACEHOLDER">
              <a:extLst>
                <a:ext uri="{FF2B5EF4-FFF2-40B4-BE49-F238E27FC236}">
                  <a16:creationId xmlns:a16="http://schemas.microsoft.com/office/drawing/2014/main" id="{3FD26B6A-89A9-4EBC-9E9F-0B13AD84E646}"/>
                </a:ext>
              </a:extLst>
            </p:cNvPr>
            <p:cNvCxnSpPr/>
            <p:nvPr/>
          </p:nvCxnSpPr>
          <p:spPr>
            <a:xfrm flipV="1">
              <a:off x="1990028" y="4398914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头: 环形 14" descr="PLACEHOLDER">
              <a:extLst>
                <a:ext uri="{FF2B5EF4-FFF2-40B4-BE49-F238E27FC236}">
                  <a16:creationId xmlns:a16="http://schemas.microsoft.com/office/drawing/2014/main" id="{B8423266-B632-4A81-961F-E51E836AD1D0}"/>
                </a:ext>
              </a:extLst>
            </p:cNvPr>
            <p:cNvSpPr/>
            <p:nvPr/>
          </p:nvSpPr>
          <p:spPr>
            <a:xfrm>
              <a:off x="1821657" y="4163194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10E125E-166E-E165-0E3B-BD5E6E52906B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06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A0D6CE0-0CB9-4B73-8162-B075B2E1AB86}"/>
              </a:ext>
            </a:extLst>
          </p:cNvPr>
          <p:cNvSpPr>
            <a:spLocks/>
          </p:cNvSpPr>
          <p:nvPr/>
        </p:nvSpPr>
        <p:spPr>
          <a:xfrm>
            <a:off x="2250708" y="4023359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F4C71AE-0F48-4C29-82E5-FB0F86411D26}"/>
              </a:ext>
            </a:extLst>
          </p:cNvPr>
          <p:cNvSpPr/>
          <p:nvPr/>
        </p:nvSpPr>
        <p:spPr>
          <a:xfrm>
            <a:off x="2250708" y="4023359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C79511-115B-4285-B5A5-39B290724CD8}"/>
              </a:ext>
            </a:extLst>
          </p:cNvPr>
          <p:cNvSpPr/>
          <p:nvPr/>
        </p:nvSpPr>
        <p:spPr>
          <a:xfrm>
            <a:off x="2993457" y="6217920"/>
            <a:ext cx="2656572" cy="4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grpSp>
        <p:nvGrpSpPr>
          <p:cNvPr id="15" name="组合 14" descr="PLACEHOLDER">
            <a:extLst>
              <a:ext uri="{FF2B5EF4-FFF2-40B4-BE49-F238E27FC236}">
                <a16:creationId xmlns:a16="http://schemas.microsoft.com/office/drawing/2014/main" id="{CFE97733-CADF-4364-AA8C-A13981C01E9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83360" y="3383549"/>
            <a:ext cx="1114879" cy="1400177"/>
            <a:chOff x="2183360" y="3383549"/>
            <a:chExt cx="1114879" cy="1400177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35FD3A39-5E79-4096-8B33-EC3ADE90C42C}"/>
                </a:ext>
              </a:extLst>
            </p:cNvPr>
            <p:cNvSpPr/>
            <p:nvPr/>
          </p:nvSpPr>
          <p:spPr>
            <a:xfrm>
              <a:off x="2250708" y="4023359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403B55E5-105B-4737-8D9F-FBE858E7014B}"/>
                </a:ext>
              </a:extLst>
            </p:cNvPr>
            <p:cNvSpPr/>
            <p:nvPr/>
          </p:nvSpPr>
          <p:spPr>
            <a:xfrm>
              <a:off x="2183360" y="39560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椭圆 4" descr="PLACEHOLDER">
              <a:extLst>
                <a:ext uri="{FF2B5EF4-FFF2-40B4-BE49-F238E27FC236}">
                  <a16:creationId xmlns:a16="http://schemas.microsoft.com/office/drawing/2014/main" id="{77C26EB5-F320-46C5-B340-4BE1855063BF}"/>
                </a:ext>
              </a:extLst>
            </p:cNvPr>
            <p:cNvSpPr/>
            <p:nvPr/>
          </p:nvSpPr>
          <p:spPr>
            <a:xfrm>
              <a:off x="3163542" y="39560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F78551D8-9648-4483-8F78-B51B6579C2C1}"/>
                </a:ext>
              </a:extLst>
            </p:cNvPr>
            <p:cNvSpPr/>
            <p:nvPr/>
          </p:nvSpPr>
          <p:spPr>
            <a:xfrm>
              <a:off x="2183360" y="464902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50325572-1AD9-4BBB-BC82-74DD14F4FBFA}"/>
                </a:ext>
              </a:extLst>
            </p:cNvPr>
            <p:cNvSpPr/>
            <p:nvPr/>
          </p:nvSpPr>
          <p:spPr>
            <a:xfrm>
              <a:off x="3163542" y="464902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D7CDA9EF-7B4B-42D9-A376-91EA8D1C08BD}"/>
                </a:ext>
              </a:extLst>
            </p:cNvPr>
            <p:cNvSpPr/>
            <p:nvPr/>
          </p:nvSpPr>
          <p:spPr>
            <a:xfrm>
              <a:off x="2673451" y="39560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DF504BF0-FF7C-43D9-B80C-4ACD7B3B85D6}"/>
                </a:ext>
              </a:extLst>
            </p:cNvPr>
            <p:cNvSpPr/>
            <p:nvPr/>
          </p:nvSpPr>
          <p:spPr>
            <a:xfrm>
              <a:off x="2673451" y="464902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75F111C2-4143-401F-AEF6-2291718B33AD}"/>
                </a:ext>
              </a:extLst>
            </p:cNvPr>
            <p:cNvSpPr/>
            <p:nvPr/>
          </p:nvSpPr>
          <p:spPr>
            <a:xfrm>
              <a:off x="2183360" y="43025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8F6450B2-5903-4B6C-9E1E-1EBC6EA4C282}"/>
                </a:ext>
              </a:extLst>
            </p:cNvPr>
            <p:cNvSpPr/>
            <p:nvPr/>
          </p:nvSpPr>
          <p:spPr>
            <a:xfrm>
              <a:off x="3163542" y="43025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接连接符 12" descr="PLACEHOLDER">
              <a:extLst>
                <a:ext uri="{FF2B5EF4-FFF2-40B4-BE49-F238E27FC236}">
                  <a16:creationId xmlns:a16="http://schemas.microsoft.com/office/drawing/2014/main" id="{1E5FD9E9-2829-44B4-8F44-C7F269F4B910}"/>
                </a:ext>
              </a:extLst>
            </p:cNvPr>
            <p:cNvCxnSpPr/>
            <p:nvPr/>
          </p:nvCxnSpPr>
          <p:spPr>
            <a:xfrm flipV="1">
              <a:off x="2740799" y="3619268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箭头: 环形 13" descr="PLACEHOLDER">
              <a:extLst>
                <a:ext uri="{FF2B5EF4-FFF2-40B4-BE49-F238E27FC236}">
                  <a16:creationId xmlns:a16="http://schemas.microsoft.com/office/drawing/2014/main" id="{783FC10C-4D9F-4EDA-8851-B23BAE55DE5E}"/>
                </a:ext>
              </a:extLst>
            </p:cNvPr>
            <p:cNvSpPr/>
            <p:nvPr/>
          </p:nvSpPr>
          <p:spPr>
            <a:xfrm>
              <a:off x="2572428" y="3383549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1015C9B-D589-30B6-4986-B05B557A238C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C20DF43-5528-358C-0825-383FA9DC73B8}"/>
              </a:ext>
            </a:extLst>
          </p:cNvPr>
          <p:cNvSpPr/>
          <p:nvPr/>
        </p:nvSpPr>
        <p:spPr>
          <a:xfrm>
            <a:off x="8238668" y="38886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29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F4C71AE-0F48-4C29-82E5-FB0F86411D26}"/>
              </a:ext>
            </a:extLst>
          </p:cNvPr>
          <p:cNvSpPr/>
          <p:nvPr/>
        </p:nvSpPr>
        <p:spPr>
          <a:xfrm>
            <a:off x="2250708" y="4023359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14C10E5-D2F0-4F95-8EC7-7A38E3B6CB2C}"/>
              </a:ext>
            </a:extLst>
          </p:cNvPr>
          <p:cNvSpPr/>
          <p:nvPr/>
        </p:nvSpPr>
        <p:spPr>
          <a:xfrm>
            <a:off x="2587592" y="4764504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C79511-115B-4285-B5A5-39B290724CD8}"/>
              </a:ext>
            </a:extLst>
          </p:cNvPr>
          <p:cNvSpPr/>
          <p:nvPr/>
        </p:nvSpPr>
        <p:spPr>
          <a:xfrm>
            <a:off x="2993457" y="6217920"/>
            <a:ext cx="2656572" cy="4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grpSp>
        <p:nvGrpSpPr>
          <p:cNvPr id="16" name="组合 15" descr="PLACEHOLDER">
            <a:extLst>
              <a:ext uri="{FF2B5EF4-FFF2-40B4-BE49-F238E27FC236}">
                <a16:creationId xmlns:a16="http://schemas.microsoft.com/office/drawing/2014/main" id="{297246F8-EF38-4F91-825F-D0A77581F8B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520244" y="4124694"/>
            <a:ext cx="1114878" cy="1400177"/>
            <a:chOff x="2520244" y="4124694"/>
            <a:chExt cx="1114878" cy="1400177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159FCFD1-5070-44AF-952B-FC7E0548927F}"/>
                </a:ext>
              </a:extLst>
            </p:cNvPr>
            <p:cNvSpPr/>
            <p:nvPr/>
          </p:nvSpPr>
          <p:spPr>
            <a:xfrm>
              <a:off x="2587592" y="4764504"/>
              <a:ext cx="980182" cy="69301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66BA161A-FECC-4092-BF3D-17CF942340A0}"/>
                </a:ext>
              </a:extLst>
            </p:cNvPr>
            <p:cNvSpPr/>
            <p:nvPr/>
          </p:nvSpPr>
          <p:spPr>
            <a:xfrm>
              <a:off x="2520244" y="4697156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2D7D764B-FE8E-44D5-BE33-865B1D6DF977}"/>
                </a:ext>
              </a:extLst>
            </p:cNvPr>
            <p:cNvSpPr/>
            <p:nvPr/>
          </p:nvSpPr>
          <p:spPr>
            <a:xfrm>
              <a:off x="3500425" y="4697156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0BAFB15E-7C3E-4438-AA68-472AF94571AC}"/>
                </a:ext>
              </a:extLst>
            </p:cNvPr>
            <p:cNvSpPr/>
            <p:nvPr/>
          </p:nvSpPr>
          <p:spPr>
            <a:xfrm>
              <a:off x="2520244" y="539017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7B6BDEFD-A5D5-4815-94CB-FEED44FEB848}"/>
                </a:ext>
              </a:extLst>
            </p:cNvPr>
            <p:cNvSpPr/>
            <p:nvPr/>
          </p:nvSpPr>
          <p:spPr>
            <a:xfrm>
              <a:off x="3500425" y="539017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1FB24AD9-62BA-46D9-A317-F0DC8A323301}"/>
                </a:ext>
              </a:extLst>
            </p:cNvPr>
            <p:cNvSpPr/>
            <p:nvPr/>
          </p:nvSpPr>
          <p:spPr>
            <a:xfrm>
              <a:off x="3010335" y="4697156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5F60056D-52FF-470B-9DB0-19BCCDBF7DDA}"/>
                </a:ext>
              </a:extLst>
            </p:cNvPr>
            <p:cNvSpPr/>
            <p:nvPr/>
          </p:nvSpPr>
          <p:spPr>
            <a:xfrm>
              <a:off x="3010335" y="539017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666092FE-69CC-4838-B271-A1959358138F}"/>
                </a:ext>
              </a:extLst>
            </p:cNvPr>
            <p:cNvSpPr/>
            <p:nvPr/>
          </p:nvSpPr>
          <p:spPr>
            <a:xfrm>
              <a:off x="2520244" y="50436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868C5B0E-7ED2-49FA-897C-B3F79AC25DF7}"/>
                </a:ext>
              </a:extLst>
            </p:cNvPr>
            <p:cNvSpPr/>
            <p:nvPr/>
          </p:nvSpPr>
          <p:spPr>
            <a:xfrm>
              <a:off x="3500425" y="50436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接连接符 13" descr="PLACEHOLDER">
              <a:extLst>
                <a:ext uri="{FF2B5EF4-FFF2-40B4-BE49-F238E27FC236}">
                  <a16:creationId xmlns:a16="http://schemas.microsoft.com/office/drawing/2014/main" id="{94ADCD5C-5F99-4DB4-92DA-12A3D8286982}"/>
                </a:ext>
              </a:extLst>
            </p:cNvPr>
            <p:cNvCxnSpPr/>
            <p:nvPr/>
          </p:nvCxnSpPr>
          <p:spPr>
            <a:xfrm flipV="1">
              <a:off x="3077683" y="4360413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头: 环形 14" descr="PLACEHOLDER">
              <a:extLst>
                <a:ext uri="{FF2B5EF4-FFF2-40B4-BE49-F238E27FC236}">
                  <a16:creationId xmlns:a16="http://schemas.microsoft.com/office/drawing/2014/main" id="{453AAB5D-FFAE-4851-AF34-A884D6924641}"/>
                </a:ext>
              </a:extLst>
            </p:cNvPr>
            <p:cNvSpPr/>
            <p:nvPr/>
          </p:nvSpPr>
          <p:spPr>
            <a:xfrm>
              <a:off x="2909312" y="4124694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CC224A7F-8E1A-9B7E-9F4D-B56032A6E178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6B4FC853-616A-EC49-8234-5194FA740628}"/>
              </a:ext>
            </a:extLst>
          </p:cNvPr>
          <p:cNvSpPr/>
          <p:nvPr/>
        </p:nvSpPr>
        <p:spPr>
          <a:xfrm>
            <a:off x="8238668" y="38886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915600B2-0002-127E-B32D-7686058311ED}"/>
              </a:ext>
            </a:extLst>
          </p:cNvPr>
          <p:cNvSpPr/>
          <p:nvPr/>
        </p:nvSpPr>
        <p:spPr>
          <a:xfrm>
            <a:off x="8626294" y="468373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39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603">
            <a:extLst>
              <a:ext uri="{FF2B5EF4-FFF2-40B4-BE49-F238E27FC236}">
                <a16:creationId xmlns:a16="http://schemas.microsoft.com/office/drawing/2014/main" id="{40C0B540-A3B7-4D5C-82EB-AACC507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The </a:t>
            </a:r>
            <a:r>
              <a:rPr lang="en-US" altLang="zh-TW" b="1" i="0" dirty="0" err="1">
                <a:solidFill>
                  <a:srgbClr val="3D4449"/>
                </a:solidFill>
                <a:effectLst/>
                <a:latin typeface="Roboto Slab"/>
              </a:rPr>
              <a:t>Sierpinski</a:t>
            </a:r>
            <a:r>
              <a:rPr lang="en-US" altLang="zh-TW" b="1" i="0" dirty="0">
                <a:solidFill>
                  <a:srgbClr val="3D4449"/>
                </a:solidFill>
                <a:effectLst/>
                <a:latin typeface="Roboto Slab"/>
              </a:rPr>
              <a:t> Triangle</a:t>
            </a:r>
            <a:endParaRPr lang="zh-TW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C5A188-F58B-40D8-AD20-C340D92D95E2}"/>
              </a:ext>
            </a:extLst>
          </p:cNvPr>
          <p:cNvSpPr/>
          <p:nvPr/>
        </p:nvSpPr>
        <p:spPr>
          <a:xfrm>
            <a:off x="1499937" y="48030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F4C71AE-0F48-4C29-82E5-FB0F86411D26}"/>
              </a:ext>
            </a:extLst>
          </p:cNvPr>
          <p:cNvSpPr/>
          <p:nvPr/>
        </p:nvSpPr>
        <p:spPr>
          <a:xfrm>
            <a:off x="2250708" y="4023359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14C10E5-D2F0-4F95-8EC7-7A38E3B6CB2C}"/>
              </a:ext>
            </a:extLst>
          </p:cNvPr>
          <p:cNvSpPr/>
          <p:nvPr/>
        </p:nvSpPr>
        <p:spPr>
          <a:xfrm>
            <a:off x="2587592" y="4764504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C79511-115B-4285-B5A5-39B290724CD8}"/>
              </a:ext>
            </a:extLst>
          </p:cNvPr>
          <p:cNvSpPr/>
          <p:nvPr/>
        </p:nvSpPr>
        <p:spPr>
          <a:xfrm>
            <a:off x="2993457" y="6217920"/>
            <a:ext cx="2656572" cy="4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複製：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699ED334-6D7E-DC71-58B5-A962D051D0C0}"/>
              </a:ext>
            </a:extLst>
          </p:cNvPr>
          <p:cNvSpPr/>
          <p:nvPr/>
        </p:nvSpPr>
        <p:spPr>
          <a:xfrm>
            <a:off x="7542929" y="469367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1178274E-1DC0-7492-5E1C-2F160D7E2749}"/>
              </a:ext>
            </a:extLst>
          </p:cNvPr>
          <p:cNvSpPr/>
          <p:nvPr/>
        </p:nvSpPr>
        <p:spPr>
          <a:xfrm>
            <a:off x="8238668" y="388860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2D9178B-DCA1-9E25-E8B1-B8D39976D435}"/>
              </a:ext>
            </a:extLst>
          </p:cNvPr>
          <p:cNvSpPr/>
          <p:nvPr/>
        </p:nvSpPr>
        <p:spPr>
          <a:xfrm>
            <a:off x="8626294" y="4683735"/>
            <a:ext cx="980182" cy="693019"/>
          </a:xfrm>
          <a:prstGeom prst="triangle">
            <a:avLst>
              <a:gd name="adj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55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"/>
  <p:tag name="PHPARENTLEFT" val="0.06040836"/>
  <p:tag name="PHPARENTTOP" val="0.4569497"/>
  <p:tag name="PHPARENTWIDTHRATIO" val="0.8791824"/>
  <p:tag name="PHPARENTHEIGHTRATIO" val="0.494950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"/>
  <p:tag name="PHPARENTLEFT" val="0.06040836"/>
  <p:tag name="PHPARENTTOP" val="0.4569497"/>
  <p:tag name="PHPARENTWIDTHRATIO" val="0.8791824"/>
  <p:tag name="PHPARENTHEIGHTRATIO" val="0.494950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  <p:tag name="PHPARENTLEFT" val="0.06040836"/>
  <p:tag name="PHPARENTTOP" val="0.4569495"/>
  <p:tag name="PHPARENTWIDTHRATIO" val="0.8791824"/>
  <p:tag name="PHPARENTHEIGHTRATIO" val="0.4949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"/>
  <p:tag name="PHPARENTLEFT" val="0.06040842"/>
  <p:tag name="PHPARENTTOP" val="0.4569495"/>
  <p:tag name="PHPARENTWIDTHRATIO" val="0.8791832"/>
  <p:tag name="PHPARENTHEIGHTRATIO" val="0.49495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8"/>
  <p:tag name="PHPARENTLEFT" val="0.06040836"/>
  <p:tag name="PHPARENTTOP" val="0.4569497"/>
  <p:tag name="PHPARENTWIDTHRATIO" val="0.8791824"/>
  <p:tag name="PHPARENTHEIGHTRATIO" val="0.494950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  <p:tag name="PHPARENTLEFT" val="0.06040836"/>
  <p:tag name="PHPARENTTOP" val="0.4569495"/>
  <p:tag name="PHPARENTWIDTHRATIO" val="0.8791824"/>
  <p:tag name="PHPARENTHEIGHTRATIO" val="0.4949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"/>
  <p:tag name="PHPARENTLEFT" val="0.06040842"/>
  <p:tag name="PHPARENTTOP" val="0.4569495"/>
  <p:tag name="PHPARENTWIDTHRATIO" val="0.8791832"/>
  <p:tag name="PHPARENTHEIGHTRATIO" val="0.49495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"/>
  <p:tag name="PHPARENTLEFT" val="0.06040836"/>
  <p:tag name="PHPARENTTOP" val="0.4569497"/>
  <p:tag name="PHPARENTWIDTHRATIO" val="0.8791824"/>
  <p:tag name="PHPARENTHEIGHTRATIO" val="0.49495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  <p:tag name="PHPARENTLEFT" val="0.06040819"/>
  <p:tag name="PHPARENTTOP" val="0.4569497"/>
  <p:tag name="PHPARENTWIDTHRATIO" val="0.8791824"/>
  <p:tag name="PHPARENTHEIGHTRATIO" val="0.49495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"/>
  <p:tag name="PHPARENTLEFT" val="0.06040842"/>
  <p:tag name="PHPARENTTOP" val="0.4569497"/>
  <p:tag name="PHPARENTWIDTHRATIO" val="0.8791832"/>
  <p:tag name="PHPARENTHEIGHTRATIO" val="0.494950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8545104"/>
  <p:tag name="PHPARENTTOP" val="0.3278211"/>
  <p:tag name="PHPARENTWIDTHRATIO" val="0.829098"/>
  <p:tag name="PHPARENTHEIGHTRATIO" val="0.58666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9772785"/>
  <p:tag name="PHPARENTTOP" val="0.3598033"/>
  <p:tag name="PHPARENTWIDTHRATIO" val="0.8045443"/>
  <p:tag name="PHPARENTHEIGHTRATIO" val="0.546334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"/>
  <p:tag name="PHPARENTLEFT" val="0.09772783"/>
  <p:tag name="PHPARENTTOP" val="0.3598033"/>
  <p:tag name="PHPARENTWIDTHRATIO" val="0.8045443"/>
  <p:tag name="PHPARENTHEIGHTRATIO" val="0.54633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4"/>
  <p:tag name="PHPARENTLEFT" val="0.09772783"/>
  <p:tag name="PHPARENTTOP" val="0.3598033"/>
  <p:tag name="PHPARENTWIDTHRATIO" val="0.8045443"/>
  <p:tag name="PHPARENTHEIGHTRATIO" val="0.546334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SequentialGatherButt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8545099"/>
  <p:tag name="PHPARENTTOP" val="0.3278211"/>
  <p:tag name="PHPARENTWIDTHRATIO" val="0.8290976"/>
  <p:tag name="PHPARENTHEIGHTRATIO" val="0.58666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"/>
  <p:tag name="PHPARENTLEFT" val="0.08545104"/>
  <p:tag name="PHPARENTTOP" val="0.3278214"/>
  <p:tag name="PHPARENTWIDTHRATIO" val="0.829098"/>
  <p:tag name="PHPARENTHEIGHTRATIO" val="0.58666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4"/>
  <p:tag name="PHPARENTLEFT" val="0.08545104"/>
  <p:tag name="PHPARENTTOP" val="0.3278211"/>
  <p:tag name="PHPARENTWIDTHRATIO" val="0.829098"/>
  <p:tag name="PHPARENTHEIGHTRATIO" val="0.58666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04671758"/>
  <p:tag name="PHPARENTTOP" val="0.206611"/>
  <p:tag name="PHPARENTWIDTHRATIO" val="0.9065648"/>
  <p:tag name="PHPARENTHEIGHTRATIO" val="0.739490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SequentialGatherButt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1011241"/>
  <p:tag name="PHPARENTTOP" val="0.3682007"/>
  <p:tag name="PHPARENTWIDTHRATIO" val="0.7977519"/>
  <p:tag name="PHPARENTHEIGHTRATIO" val="0.535747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"/>
  <p:tag name="PHPARENTLEFT" val="0.101124"/>
  <p:tag name="PHPARENTTOP" val="0.3682008"/>
  <p:tag name="PHPARENTWIDTHRATIO" val="0.7977519"/>
  <p:tag name="PHPARENTHEIGHTRATIO" val="0.535746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9"/>
  <p:tag name="PHPARENTLEFT" val="0.101124"/>
  <p:tag name="PHPARENTTOP" val="0.3682007"/>
  <p:tag name="PHPARENTWIDTHRATIO" val="0.7977519"/>
  <p:tag name="PHPARENTHEIGHTRATIO" val="0.535747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2"/>
  <p:tag name="PHPARENTLEFT" val="0.05452216"/>
  <p:tag name="PHPARENTTOP" val="0.2339245"/>
  <p:tag name="PHPARENTWIDTHRATIO" val="0.8909556"/>
  <p:tag name="PHPARENTHEIGHTRATIO" val="0.70505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FrameBasedSplitButt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SequentialGatherButton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301</Words>
  <Application>Microsoft Office PowerPoint</Application>
  <PresentationFormat>寬螢幕</PresentationFormat>
  <Paragraphs>80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微軟正黑體</vt:lpstr>
      <vt:lpstr>Arial</vt:lpstr>
      <vt:lpstr>Calibri</vt:lpstr>
      <vt:lpstr>Roboto Slab</vt:lpstr>
      <vt:lpstr>AMA-2Colum</vt:lpstr>
      <vt:lpstr>數學與藝術 1-基礎篇</vt:lpstr>
      <vt:lpstr>綱要</vt:lpstr>
      <vt:lpstr>進階練習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The Sierpinski Triangle</vt:lpstr>
      <vt:lpstr>PowerPoint 簡報</vt:lpstr>
      <vt:lpstr>Alternative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143</cp:revision>
  <dcterms:created xsi:type="dcterms:W3CDTF">2021-07-03T07:04:28Z</dcterms:created>
  <dcterms:modified xsi:type="dcterms:W3CDTF">2024-09-20T09:25:09Z</dcterms:modified>
</cp:coreProperties>
</file>