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notesSlides/notesSlide3.xml" ContentType="application/vnd.openxmlformats-officedocument.presentationml.notesSlide+xml"/>
  <Override PartName="/ppt/tags/tag884.xml" ContentType="application/vnd.openxmlformats-officedocument.presentationml.tags+xml"/>
  <Override PartName="/ppt/notesSlides/notesSlide4.xml" ContentType="application/vnd.openxmlformats-officedocument.presentationml.notesSlide+xml"/>
  <Override PartName="/ppt/tags/tag885.xml" ContentType="application/vnd.openxmlformats-officedocument.presentationml.tags+xml"/>
  <Override PartName="/ppt/notesSlides/notesSlide5.xml" ContentType="application/vnd.openxmlformats-officedocument.presentationml.notesSlide+xml"/>
  <Override PartName="/ppt/tags/tag886.xml" ContentType="application/vnd.openxmlformats-officedocument.presentationml.tags+xml"/>
  <Override PartName="/ppt/notesSlides/notesSlide6.xml" ContentType="application/vnd.openxmlformats-officedocument.presentationml.notesSlide+xml"/>
  <Override PartName="/ppt/tags/tag887.xml" ContentType="application/vnd.openxmlformats-officedocument.presentationml.tags+xml"/>
  <Override PartName="/ppt/notesSlides/notesSlide7.xml" ContentType="application/vnd.openxmlformats-officedocument.presentationml.notesSlide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notesSlides/notesSlide8.xml" ContentType="application/vnd.openxmlformats-officedocument.presentationml.notesSlide+xml"/>
  <Override PartName="/ppt/tags/tag1141.xml" ContentType="application/vnd.openxmlformats-officedocument.presentationml.tags+xml"/>
  <Override PartName="/ppt/notesSlides/notesSlide9.xml" ContentType="application/vnd.openxmlformats-officedocument.presentationml.notesSlide+xml"/>
  <Override PartName="/ppt/tags/tag1142.xml" ContentType="application/vnd.openxmlformats-officedocument.presentationml.tags+xml"/>
  <Override PartName="/ppt/notesSlides/notesSlide10.xml" ContentType="application/vnd.openxmlformats-officedocument.presentationml.notesSlide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1"/>
  </p:notesMasterIdLst>
  <p:sldIdLst>
    <p:sldId id="565" r:id="rId2"/>
    <p:sldId id="559" r:id="rId3"/>
    <p:sldId id="564" r:id="rId4"/>
    <p:sldId id="573" r:id="rId5"/>
    <p:sldId id="566" r:id="rId6"/>
    <p:sldId id="2520" r:id="rId7"/>
    <p:sldId id="568" r:id="rId8"/>
    <p:sldId id="569" r:id="rId9"/>
    <p:sldId id="570" r:id="rId10"/>
    <p:sldId id="571" r:id="rId11"/>
    <p:sldId id="2523" r:id="rId12"/>
    <p:sldId id="572" r:id="rId13"/>
    <p:sldId id="2522" r:id="rId14"/>
    <p:sldId id="2521" r:id="rId15"/>
    <p:sldId id="574" r:id="rId16"/>
    <p:sldId id="575" r:id="rId17"/>
    <p:sldId id="576" r:id="rId18"/>
    <p:sldId id="2506" r:id="rId19"/>
    <p:sldId id="2508" r:id="rId20"/>
    <p:sldId id="2509" r:id="rId21"/>
    <p:sldId id="2507" r:id="rId22"/>
    <p:sldId id="2515" r:id="rId23"/>
    <p:sldId id="2516" r:id="rId24"/>
    <p:sldId id="2511" r:id="rId25"/>
    <p:sldId id="2512" r:id="rId26"/>
    <p:sldId id="2517" r:id="rId27"/>
    <p:sldId id="2518" r:id="rId28"/>
    <p:sldId id="2519" r:id="rId29"/>
    <p:sldId id="561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EEBF7"/>
    <a:srgbClr val="3333FF"/>
    <a:srgbClr val="1F4E7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38" d="100"/>
          <a:sy n="38" d="100"/>
        </p:scale>
        <p:origin x="44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4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EAF4-F559-45DE-BD11-9C03C7FFAA88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6466-18A6-42A1-980D-3536CF874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96466-18A6-42A1-980D-3536CF874F1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510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15D19-C9CC-A22F-4F66-8EC5E5DFA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003FEC0-F7EE-760E-E675-636114A31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53F1B97-ECD5-29F6-8775-AE276E065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C07C6E-6762-7931-546B-23BFF2B64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6466-18A6-42A1-980D-3536CF874F1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575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97B6C-F2FD-CE7D-4819-C8ABD73DE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1C43FB5-E9D0-E104-A776-C3E3A19CD6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9790E6A-9910-98B0-FEBF-957390831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7C14E2-F149-3017-33DC-F048009FD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6466-18A6-42A1-980D-3536CF874F1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29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D54D9-E18A-907B-93E1-45DBCD44E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142E4C3-9F11-9CAA-6F74-83F421EC2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716E7A0-14E3-CD2D-DC23-9C07AA468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8B37FF-9842-8D69-EFDB-AEE6FFAD7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6466-18A6-42A1-980D-3536CF874F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97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5AD87-9CF0-C70D-184D-C7A965399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41C6AFC-0903-F76F-5F19-825885EE3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6C1F901-C6CE-4483-3D29-5FB1A2317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8BF85D-A0A9-3742-B65F-36C59FAD4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6466-18A6-42A1-980D-3536CF874F1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46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79F9E-2EC8-3F5E-27F8-445B0EBA4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2773E8E-5AF5-454C-7B0D-2EC982980B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03A4C6E-8388-EA70-AF74-5DA8DF701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DD7531-00C2-762D-743E-2862E3CB0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6466-18A6-42A1-980D-3536CF874F1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05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6763B-B8AA-9707-FBF2-7DCF2858B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C4805F-717E-7AF0-FABE-A631F0A63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DE1CB9E-5305-4C87-08C5-CA1127741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B22C16-F29E-2C50-D597-68924903D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6466-18A6-42A1-980D-3536CF874F1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11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4E297-28B6-5893-88D7-7211A176B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9E19AFF-981E-E782-B795-FE27A82FF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B08BA84-C3F3-E0F2-19F1-C3D717B73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DA26B3-9C08-E175-7975-CA5478FDFC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6466-18A6-42A1-980D-3536CF874F1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55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7576F-BBFD-F862-FAC5-92D221A28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DBFA601-246D-E2BE-417B-09A9663FB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11A04B5-982B-F993-9B63-0B08D2160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CC3171-CF43-2CCB-A766-1B6BFF405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6466-18A6-42A1-980D-3536CF874F1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179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D1C46-2EE0-87C2-D2BB-6E5344435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9A258DC-A16F-4B15-9C66-A10335960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783EA15-DC4B-BA45-C39A-227C90EA1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EA6E93-A729-1D81-D5A8-D5DB6F039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6466-18A6-42A1-980D-3536CF874F1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0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67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8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7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95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7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9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5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8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9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4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5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6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9" Type="http://schemas.openxmlformats.org/officeDocument/2006/relationships/tags" Target="../tags/tag43.xml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42" Type="http://schemas.openxmlformats.org/officeDocument/2006/relationships/tags" Target="../tags/tag46.xml"/><Relationship Id="rId47" Type="http://schemas.openxmlformats.org/officeDocument/2006/relationships/tags" Target="../tags/tag51.xml"/><Relationship Id="rId50" Type="http://schemas.openxmlformats.org/officeDocument/2006/relationships/tags" Target="../tags/tag54.xml"/><Relationship Id="rId55" Type="http://schemas.openxmlformats.org/officeDocument/2006/relationships/image" Target="../media/image2.jpg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9" Type="http://schemas.openxmlformats.org/officeDocument/2006/relationships/tags" Target="../tags/tag33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37" Type="http://schemas.openxmlformats.org/officeDocument/2006/relationships/tags" Target="../tags/tag41.xml"/><Relationship Id="rId40" Type="http://schemas.openxmlformats.org/officeDocument/2006/relationships/tags" Target="../tags/tag44.xml"/><Relationship Id="rId45" Type="http://schemas.openxmlformats.org/officeDocument/2006/relationships/tags" Target="../tags/tag49.xml"/><Relationship Id="rId53" Type="http://schemas.openxmlformats.org/officeDocument/2006/relationships/tags" Target="../tags/tag57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35.xml"/><Relationship Id="rId44" Type="http://schemas.openxmlformats.org/officeDocument/2006/relationships/tags" Target="../tags/tag48.xml"/><Relationship Id="rId52" Type="http://schemas.openxmlformats.org/officeDocument/2006/relationships/tags" Target="../tags/tag56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tags" Target="../tags/tag39.xml"/><Relationship Id="rId43" Type="http://schemas.openxmlformats.org/officeDocument/2006/relationships/tags" Target="../tags/tag47.xml"/><Relationship Id="rId48" Type="http://schemas.openxmlformats.org/officeDocument/2006/relationships/tags" Target="../tags/tag52.xml"/><Relationship Id="rId8" Type="http://schemas.openxmlformats.org/officeDocument/2006/relationships/tags" Target="../tags/tag12.xml"/><Relationship Id="rId51" Type="http://schemas.openxmlformats.org/officeDocument/2006/relationships/tags" Target="../tags/tag55.xml"/><Relationship Id="rId3" Type="http://schemas.openxmlformats.org/officeDocument/2006/relationships/tags" Target="../tags/tag7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38" Type="http://schemas.openxmlformats.org/officeDocument/2006/relationships/tags" Target="../tags/tag42.xml"/><Relationship Id="rId46" Type="http://schemas.openxmlformats.org/officeDocument/2006/relationships/tags" Target="../tags/tag50.xml"/><Relationship Id="rId20" Type="http://schemas.openxmlformats.org/officeDocument/2006/relationships/tags" Target="../tags/tag24.xml"/><Relationship Id="rId41" Type="http://schemas.openxmlformats.org/officeDocument/2006/relationships/tags" Target="../tags/tag45.xml"/><Relationship Id="rId54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tags" Target="../tags/tag40.xml"/><Relationship Id="rId49" Type="http://schemas.openxmlformats.org/officeDocument/2006/relationships/tags" Target="../tags/tag5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8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8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tags" Target="../tags/tag1004.xml"/><Relationship Id="rId21" Type="http://schemas.openxmlformats.org/officeDocument/2006/relationships/tags" Target="../tags/tag908.xml"/><Relationship Id="rId42" Type="http://schemas.openxmlformats.org/officeDocument/2006/relationships/tags" Target="../tags/tag929.xml"/><Relationship Id="rId63" Type="http://schemas.openxmlformats.org/officeDocument/2006/relationships/tags" Target="../tags/tag950.xml"/><Relationship Id="rId84" Type="http://schemas.openxmlformats.org/officeDocument/2006/relationships/tags" Target="../tags/tag971.xml"/><Relationship Id="rId138" Type="http://schemas.openxmlformats.org/officeDocument/2006/relationships/tags" Target="../tags/tag1025.xml"/><Relationship Id="rId159" Type="http://schemas.openxmlformats.org/officeDocument/2006/relationships/tags" Target="../tags/tag1046.xml"/><Relationship Id="rId170" Type="http://schemas.openxmlformats.org/officeDocument/2006/relationships/tags" Target="../tags/tag1057.xml"/><Relationship Id="rId191" Type="http://schemas.openxmlformats.org/officeDocument/2006/relationships/tags" Target="../tags/tag1078.xml"/><Relationship Id="rId205" Type="http://schemas.openxmlformats.org/officeDocument/2006/relationships/tags" Target="../tags/tag1092.xml"/><Relationship Id="rId226" Type="http://schemas.openxmlformats.org/officeDocument/2006/relationships/tags" Target="../tags/tag1113.xml"/><Relationship Id="rId247" Type="http://schemas.openxmlformats.org/officeDocument/2006/relationships/tags" Target="../tags/tag1134.xml"/><Relationship Id="rId107" Type="http://schemas.openxmlformats.org/officeDocument/2006/relationships/tags" Target="../tags/tag994.xml"/><Relationship Id="rId11" Type="http://schemas.openxmlformats.org/officeDocument/2006/relationships/tags" Target="../tags/tag898.xml"/><Relationship Id="rId32" Type="http://schemas.openxmlformats.org/officeDocument/2006/relationships/tags" Target="../tags/tag919.xml"/><Relationship Id="rId53" Type="http://schemas.openxmlformats.org/officeDocument/2006/relationships/tags" Target="../tags/tag940.xml"/><Relationship Id="rId74" Type="http://schemas.openxmlformats.org/officeDocument/2006/relationships/tags" Target="../tags/tag961.xml"/><Relationship Id="rId128" Type="http://schemas.openxmlformats.org/officeDocument/2006/relationships/tags" Target="../tags/tag1015.xml"/><Relationship Id="rId149" Type="http://schemas.openxmlformats.org/officeDocument/2006/relationships/tags" Target="../tags/tag1036.xml"/><Relationship Id="rId5" Type="http://schemas.openxmlformats.org/officeDocument/2006/relationships/tags" Target="../tags/tag892.xml"/><Relationship Id="rId95" Type="http://schemas.openxmlformats.org/officeDocument/2006/relationships/tags" Target="../tags/tag982.xml"/><Relationship Id="rId160" Type="http://schemas.openxmlformats.org/officeDocument/2006/relationships/tags" Target="../tags/tag1047.xml"/><Relationship Id="rId181" Type="http://schemas.openxmlformats.org/officeDocument/2006/relationships/tags" Target="../tags/tag1068.xml"/><Relationship Id="rId216" Type="http://schemas.openxmlformats.org/officeDocument/2006/relationships/tags" Target="../tags/tag1103.xml"/><Relationship Id="rId237" Type="http://schemas.openxmlformats.org/officeDocument/2006/relationships/tags" Target="../tags/tag1124.xml"/><Relationship Id="rId22" Type="http://schemas.openxmlformats.org/officeDocument/2006/relationships/tags" Target="../tags/tag909.xml"/><Relationship Id="rId43" Type="http://schemas.openxmlformats.org/officeDocument/2006/relationships/tags" Target="../tags/tag930.xml"/><Relationship Id="rId64" Type="http://schemas.openxmlformats.org/officeDocument/2006/relationships/tags" Target="../tags/tag951.xml"/><Relationship Id="rId118" Type="http://schemas.openxmlformats.org/officeDocument/2006/relationships/tags" Target="../tags/tag1005.xml"/><Relationship Id="rId139" Type="http://schemas.openxmlformats.org/officeDocument/2006/relationships/tags" Target="../tags/tag1026.xml"/><Relationship Id="rId85" Type="http://schemas.openxmlformats.org/officeDocument/2006/relationships/tags" Target="../tags/tag972.xml"/><Relationship Id="rId150" Type="http://schemas.openxmlformats.org/officeDocument/2006/relationships/tags" Target="../tags/tag1037.xml"/><Relationship Id="rId171" Type="http://schemas.openxmlformats.org/officeDocument/2006/relationships/tags" Target="../tags/tag1058.xml"/><Relationship Id="rId192" Type="http://schemas.openxmlformats.org/officeDocument/2006/relationships/tags" Target="../tags/tag1079.xml"/><Relationship Id="rId206" Type="http://schemas.openxmlformats.org/officeDocument/2006/relationships/tags" Target="../tags/tag1093.xml"/><Relationship Id="rId227" Type="http://schemas.openxmlformats.org/officeDocument/2006/relationships/tags" Target="../tags/tag1114.xml"/><Relationship Id="rId248" Type="http://schemas.openxmlformats.org/officeDocument/2006/relationships/tags" Target="../tags/tag1135.xml"/><Relationship Id="rId12" Type="http://schemas.openxmlformats.org/officeDocument/2006/relationships/tags" Target="../tags/tag899.xml"/><Relationship Id="rId33" Type="http://schemas.openxmlformats.org/officeDocument/2006/relationships/tags" Target="../tags/tag920.xml"/><Relationship Id="rId108" Type="http://schemas.openxmlformats.org/officeDocument/2006/relationships/tags" Target="../tags/tag995.xml"/><Relationship Id="rId129" Type="http://schemas.openxmlformats.org/officeDocument/2006/relationships/tags" Target="../tags/tag1016.xml"/><Relationship Id="rId54" Type="http://schemas.openxmlformats.org/officeDocument/2006/relationships/tags" Target="../tags/tag941.xml"/><Relationship Id="rId75" Type="http://schemas.openxmlformats.org/officeDocument/2006/relationships/tags" Target="../tags/tag962.xml"/><Relationship Id="rId96" Type="http://schemas.openxmlformats.org/officeDocument/2006/relationships/tags" Target="../tags/tag983.xml"/><Relationship Id="rId140" Type="http://schemas.openxmlformats.org/officeDocument/2006/relationships/tags" Target="../tags/tag1027.xml"/><Relationship Id="rId161" Type="http://schemas.openxmlformats.org/officeDocument/2006/relationships/tags" Target="../tags/tag1048.xml"/><Relationship Id="rId182" Type="http://schemas.openxmlformats.org/officeDocument/2006/relationships/tags" Target="../tags/tag1069.xml"/><Relationship Id="rId217" Type="http://schemas.openxmlformats.org/officeDocument/2006/relationships/tags" Target="../tags/tag1104.xml"/><Relationship Id="rId6" Type="http://schemas.openxmlformats.org/officeDocument/2006/relationships/tags" Target="../tags/tag893.xml"/><Relationship Id="rId238" Type="http://schemas.openxmlformats.org/officeDocument/2006/relationships/tags" Target="../tags/tag1125.xml"/><Relationship Id="rId23" Type="http://schemas.openxmlformats.org/officeDocument/2006/relationships/tags" Target="../tags/tag910.xml"/><Relationship Id="rId119" Type="http://schemas.openxmlformats.org/officeDocument/2006/relationships/tags" Target="../tags/tag1006.xml"/><Relationship Id="rId44" Type="http://schemas.openxmlformats.org/officeDocument/2006/relationships/tags" Target="../tags/tag931.xml"/><Relationship Id="rId65" Type="http://schemas.openxmlformats.org/officeDocument/2006/relationships/tags" Target="../tags/tag952.xml"/><Relationship Id="rId86" Type="http://schemas.openxmlformats.org/officeDocument/2006/relationships/tags" Target="../tags/tag973.xml"/><Relationship Id="rId130" Type="http://schemas.openxmlformats.org/officeDocument/2006/relationships/tags" Target="../tags/tag1017.xml"/><Relationship Id="rId151" Type="http://schemas.openxmlformats.org/officeDocument/2006/relationships/tags" Target="../tags/tag1038.xml"/><Relationship Id="rId172" Type="http://schemas.openxmlformats.org/officeDocument/2006/relationships/tags" Target="../tags/tag1059.xml"/><Relationship Id="rId193" Type="http://schemas.openxmlformats.org/officeDocument/2006/relationships/tags" Target="../tags/tag1080.xml"/><Relationship Id="rId207" Type="http://schemas.openxmlformats.org/officeDocument/2006/relationships/tags" Target="../tags/tag1094.xml"/><Relationship Id="rId228" Type="http://schemas.openxmlformats.org/officeDocument/2006/relationships/tags" Target="../tags/tag1115.xml"/><Relationship Id="rId249" Type="http://schemas.openxmlformats.org/officeDocument/2006/relationships/tags" Target="../tags/tag1136.xml"/><Relationship Id="rId13" Type="http://schemas.openxmlformats.org/officeDocument/2006/relationships/tags" Target="../tags/tag900.xml"/><Relationship Id="rId109" Type="http://schemas.openxmlformats.org/officeDocument/2006/relationships/tags" Target="../tags/tag996.xml"/><Relationship Id="rId34" Type="http://schemas.openxmlformats.org/officeDocument/2006/relationships/tags" Target="../tags/tag921.xml"/><Relationship Id="rId55" Type="http://schemas.openxmlformats.org/officeDocument/2006/relationships/tags" Target="../tags/tag942.xml"/><Relationship Id="rId76" Type="http://schemas.openxmlformats.org/officeDocument/2006/relationships/tags" Target="../tags/tag963.xml"/><Relationship Id="rId97" Type="http://schemas.openxmlformats.org/officeDocument/2006/relationships/tags" Target="../tags/tag984.xml"/><Relationship Id="rId120" Type="http://schemas.openxmlformats.org/officeDocument/2006/relationships/tags" Target="../tags/tag1007.xml"/><Relationship Id="rId141" Type="http://schemas.openxmlformats.org/officeDocument/2006/relationships/tags" Target="../tags/tag1028.xml"/><Relationship Id="rId7" Type="http://schemas.openxmlformats.org/officeDocument/2006/relationships/tags" Target="../tags/tag894.xml"/><Relationship Id="rId162" Type="http://schemas.openxmlformats.org/officeDocument/2006/relationships/tags" Target="../tags/tag1049.xml"/><Relationship Id="rId183" Type="http://schemas.openxmlformats.org/officeDocument/2006/relationships/tags" Target="../tags/tag1070.xml"/><Relationship Id="rId218" Type="http://schemas.openxmlformats.org/officeDocument/2006/relationships/tags" Target="../tags/tag1105.xml"/><Relationship Id="rId239" Type="http://schemas.openxmlformats.org/officeDocument/2006/relationships/tags" Target="../tags/tag1126.xml"/><Relationship Id="rId250" Type="http://schemas.openxmlformats.org/officeDocument/2006/relationships/tags" Target="../tags/tag1137.xml"/><Relationship Id="rId24" Type="http://schemas.openxmlformats.org/officeDocument/2006/relationships/tags" Target="../tags/tag911.xml"/><Relationship Id="rId45" Type="http://schemas.openxmlformats.org/officeDocument/2006/relationships/tags" Target="../tags/tag932.xml"/><Relationship Id="rId66" Type="http://schemas.openxmlformats.org/officeDocument/2006/relationships/tags" Target="../tags/tag953.xml"/><Relationship Id="rId87" Type="http://schemas.openxmlformats.org/officeDocument/2006/relationships/tags" Target="../tags/tag974.xml"/><Relationship Id="rId110" Type="http://schemas.openxmlformats.org/officeDocument/2006/relationships/tags" Target="../tags/tag997.xml"/><Relationship Id="rId131" Type="http://schemas.openxmlformats.org/officeDocument/2006/relationships/tags" Target="../tags/tag1018.xml"/><Relationship Id="rId152" Type="http://schemas.openxmlformats.org/officeDocument/2006/relationships/tags" Target="../tags/tag1039.xml"/><Relationship Id="rId173" Type="http://schemas.openxmlformats.org/officeDocument/2006/relationships/tags" Target="../tags/tag1060.xml"/><Relationship Id="rId194" Type="http://schemas.openxmlformats.org/officeDocument/2006/relationships/tags" Target="../tags/tag1081.xml"/><Relationship Id="rId208" Type="http://schemas.openxmlformats.org/officeDocument/2006/relationships/tags" Target="../tags/tag1095.xml"/><Relationship Id="rId229" Type="http://schemas.openxmlformats.org/officeDocument/2006/relationships/tags" Target="../tags/tag1116.xml"/><Relationship Id="rId240" Type="http://schemas.openxmlformats.org/officeDocument/2006/relationships/tags" Target="../tags/tag1127.xml"/><Relationship Id="rId14" Type="http://schemas.openxmlformats.org/officeDocument/2006/relationships/tags" Target="../tags/tag901.xml"/><Relationship Id="rId35" Type="http://schemas.openxmlformats.org/officeDocument/2006/relationships/tags" Target="../tags/tag922.xml"/><Relationship Id="rId56" Type="http://schemas.openxmlformats.org/officeDocument/2006/relationships/tags" Target="../tags/tag943.xml"/><Relationship Id="rId77" Type="http://schemas.openxmlformats.org/officeDocument/2006/relationships/tags" Target="../tags/tag964.xml"/><Relationship Id="rId100" Type="http://schemas.openxmlformats.org/officeDocument/2006/relationships/tags" Target="../tags/tag987.xml"/><Relationship Id="rId8" Type="http://schemas.openxmlformats.org/officeDocument/2006/relationships/tags" Target="../tags/tag895.xml"/><Relationship Id="rId98" Type="http://schemas.openxmlformats.org/officeDocument/2006/relationships/tags" Target="../tags/tag985.xml"/><Relationship Id="rId121" Type="http://schemas.openxmlformats.org/officeDocument/2006/relationships/tags" Target="../tags/tag1008.xml"/><Relationship Id="rId142" Type="http://schemas.openxmlformats.org/officeDocument/2006/relationships/tags" Target="../tags/tag1029.xml"/><Relationship Id="rId163" Type="http://schemas.openxmlformats.org/officeDocument/2006/relationships/tags" Target="../tags/tag1050.xml"/><Relationship Id="rId184" Type="http://schemas.openxmlformats.org/officeDocument/2006/relationships/tags" Target="../tags/tag1071.xml"/><Relationship Id="rId219" Type="http://schemas.openxmlformats.org/officeDocument/2006/relationships/tags" Target="../tags/tag1106.xml"/><Relationship Id="rId230" Type="http://schemas.openxmlformats.org/officeDocument/2006/relationships/tags" Target="../tags/tag1117.xml"/><Relationship Id="rId251" Type="http://schemas.openxmlformats.org/officeDocument/2006/relationships/tags" Target="../tags/tag1138.xml"/><Relationship Id="rId25" Type="http://schemas.openxmlformats.org/officeDocument/2006/relationships/tags" Target="../tags/tag912.xml"/><Relationship Id="rId46" Type="http://schemas.openxmlformats.org/officeDocument/2006/relationships/tags" Target="../tags/tag933.xml"/><Relationship Id="rId67" Type="http://schemas.openxmlformats.org/officeDocument/2006/relationships/tags" Target="../tags/tag954.xml"/><Relationship Id="rId88" Type="http://schemas.openxmlformats.org/officeDocument/2006/relationships/tags" Target="../tags/tag975.xml"/><Relationship Id="rId111" Type="http://schemas.openxmlformats.org/officeDocument/2006/relationships/tags" Target="../tags/tag998.xml"/><Relationship Id="rId132" Type="http://schemas.openxmlformats.org/officeDocument/2006/relationships/tags" Target="../tags/tag1019.xml"/><Relationship Id="rId153" Type="http://schemas.openxmlformats.org/officeDocument/2006/relationships/tags" Target="../tags/tag1040.xml"/><Relationship Id="rId174" Type="http://schemas.openxmlformats.org/officeDocument/2006/relationships/tags" Target="../tags/tag1061.xml"/><Relationship Id="rId195" Type="http://schemas.openxmlformats.org/officeDocument/2006/relationships/tags" Target="../tags/tag1082.xml"/><Relationship Id="rId209" Type="http://schemas.openxmlformats.org/officeDocument/2006/relationships/tags" Target="../tags/tag1096.xml"/><Relationship Id="rId220" Type="http://schemas.openxmlformats.org/officeDocument/2006/relationships/tags" Target="../tags/tag1107.xml"/><Relationship Id="rId241" Type="http://schemas.openxmlformats.org/officeDocument/2006/relationships/tags" Target="../tags/tag1128.xml"/><Relationship Id="rId15" Type="http://schemas.openxmlformats.org/officeDocument/2006/relationships/tags" Target="../tags/tag902.xml"/><Relationship Id="rId36" Type="http://schemas.openxmlformats.org/officeDocument/2006/relationships/tags" Target="../tags/tag923.xml"/><Relationship Id="rId57" Type="http://schemas.openxmlformats.org/officeDocument/2006/relationships/tags" Target="../tags/tag944.xml"/><Relationship Id="rId78" Type="http://schemas.openxmlformats.org/officeDocument/2006/relationships/tags" Target="../tags/tag965.xml"/><Relationship Id="rId99" Type="http://schemas.openxmlformats.org/officeDocument/2006/relationships/tags" Target="../tags/tag986.xml"/><Relationship Id="rId101" Type="http://schemas.openxmlformats.org/officeDocument/2006/relationships/tags" Target="../tags/tag988.xml"/><Relationship Id="rId122" Type="http://schemas.openxmlformats.org/officeDocument/2006/relationships/tags" Target="../tags/tag1009.xml"/><Relationship Id="rId143" Type="http://schemas.openxmlformats.org/officeDocument/2006/relationships/tags" Target="../tags/tag1030.xml"/><Relationship Id="rId164" Type="http://schemas.openxmlformats.org/officeDocument/2006/relationships/tags" Target="../tags/tag1051.xml"/><Relationship Id="rId185" Type="http://schemas.openxmlformats.org/officeDocument/2006/relationships/tags" Target="../tags/tag1072.xml"/><Relationship Id="rId9" Type="http://schemas.openxmlformats.org/officeDocument/2006/relationships/tags" Target="../tags/tag896.xml"/><Relationship Id="rId210" Type="http://schemas.openxmlformats.org/officeDocument/2006/relationships/tags" Target="../tags/tag1097.xml"/><Relationship Id="rId26" Type="http://schemas.openxmlformats.org/officeDocument/2006/relationships/tags" Target="../tags/tag913.xml"/><Relationship Id="rId231" Type="http://schemas.openxmlformats.org/officeDocument/2006/relationships/tags" Target="../tags/tag1118.xml"/><Relationship Id="rId252" Type="http://schemas.openxmlformats.org/officeDocument/2006/relationships/tags" Target="../tags/tag1139.xml"/><Relationship Id="rId47" Type="http://schemas.openxmlformats.org/officeDocument/2006/relationships/tags" Target="../tags/tag934.xml"/><Relationship Id="rId68" Type="http://schemas.openxmlformats.org/officeDocument/2006/relationships/tags" Target="../tags/tag955.xml"/><Relationship Id="rId89" Type="http://schemas.openxmlformats.org/officeDocument/2006/relationships/tags" Target="../tags/tag976.xml"/><Relationship Id="rId112" Type="http://schemas.openxmlformats.org/officeDocument/2006/relationships/tags" Target="../tags/tag999.xml"/><Relationship Id="rId133" Type="http://schemas.openxmlformats.org/officeDocument/2006/relationships/tags" Target="../tags/tag1020.xml"/><Relationship Id="rId154" Type="http://schemas.openxmlformats.org/officeDocument/2006/relationships/tags" Target="../tags/tag1041.xml"/><Relationship Id="rId175" Type="http://schemas.openxmlformats.org/officeDocument/2006/relationships/tags" Target="../tags/tag1062.xml"/><Relationship Id="rId196" Type="http://schemas.openxmlformats.org/officeDocument/2006/relationships/tags" Target="../tags/tag1083.xml"/><Relationship Id="rId200" Type="http://schemas.openxmlformats.org/officeDocument/2006/relationships/tags" Target="../tags/tag1087.xml"/><Relationship Id="rId16" Type="http://schemas.openxmlformats.org/officeDocument/2006/relationships/tags" Target="../tags/tag903.xml"/><Relationship Id="rId221" Type="http://schemas.openxmlformats.org/officeDocument/2006/relationships/tags" Target="../tags/tag1108.xml"/><Relationship Id="rId242" Type="http://schemas.openxmlformats.org/officeDocument/2006/relationships/tags" Target="../tags/tag1129.xml"/><Relationship Id="rId37" Type="http://schemas.openxmlformats.org/officeDocument/2006/relationships/tags" Target="../tags/tag924.xml"/><Relationship Id="rId58" Type="http://schemas.openxmlformats.org/officeDocument/2006/relationships/tags" Target="../tags/tag945.xml"/><Relationship Id="rId79" Type="http://schemas.openxmlformats.org/officeDocument/2006/relationships/tags" Target="../tags/tag966.xml"/><Relationship Id="rId102" Type="http://schemas.openxmlformats.org/officeDocument/2006/relationships/tags" Target="../tags/tag989.xml"/><Relationship Id="rId123" Type="http://schemas.openxmlformats.org/officeDocument/2006/relationships/tags" Target="../tags/tag1010.xml"/><Relationship Id="rId144" Type="http://schemas.openxmlformats.org/officeDocument/2006/relationships/tags" Target="../tags/tag1031.xml"/><Relationship Id="rId90" Type="http://schemas.openxmlformats.org/officeDocument/2006/relationships/tags" Target="../tags/tag977.xml"/><Relationship Id="rId165" Type="http://schemas.openxmlformats.org/officeDocument/2006/relationships/tags" Target="../tags/tag1052.xml"/><Relationship Id="rId186" Type="http://schemas.openxmlformats.org/officeDocument/2006/relationships/tags" Target="../tags/tag1073.xml"/><Relationship Id="rId211" Type="http://schemas.openxmlformats.org/officeDocument/2006/relationships/tags" Target="../tags/tag1098.xml"/><Relationship Id="rId232" Type="http://schemas.openxmlformats.org/officeDocument/2006/relationships/tags" Target="../tags/tag1119.xml"/><Relationship Id="rId253" Type="http://schemas.openxmlformats.org/officeDocument/2006/relationships/tags" Target="../tags/tag1140.xml"/><Relationship Id="rId27" Type="http://schemas.openxmlformats.org/officeDocument/2006/relationships/tags" Target="../tags/tag914.xml"/><Relationship Id="rId48" Type="http://schemas.openxmlformats.org/officeDocument/2006/relationships/tags" Target="../tags/tag935.xml"/><Relationship Id="rId69" Type="http://schemas.openxmlformats.org/officeDocument/2006/relationships/tags" Target="../tags/tag956.xml"/><Relationship Id="rId113" Type="http://schemas.openxmlformats.org/officeDocument/2006/relationships/tags" Target="../tags/tag1000.xml"/><Relationship Id="rId134" Type="http://schemas.openxmlformats.org/officeDocument/2006/relationships/tags" Target="../tags/tag1021.xml"/><Relationship Id="rId80" Type="http://schemas.openxmlformats.org/officeDocument/2006/relationships/tags" Target="../tags/tag967.xml"/><Relationship Id="rId155" Type="http://schemas.openxmlformats.org/officeDocument/2006/relationships/tags" Target="../tags/tag1042.xml"/><Relationship Id="rId176" Type="http://schemas.openxmlformats.org/officeDocument/2006/relationships/tags" Target="../tags/tag1063.xml"/><Relationship Id="rId197" Type="http://schemas.openxmlformats.org/officeDocument/2006/relationships/tags" Target="../tags/tag1084.xml"/><Relationship Id="rId201" Type="http://schemas.openxmlformats.org/officeDocument/2006/relationships/tags" Target="../tags/tag1088.xml"/><Relationship Id="rId222" Type="http://schemas.openxmlformats.org/officeDocument/2006/relationships/tags" Target="../tags/tag1109.xml"/><Relationship Id="rId243" Type="http://schemas.openxmlformats.org/officeDocument/2006/relationships/tags" Target="../tags/tag1130.xml"/><Relationship Id="rId17" Type="http://schemas.openxmlformats.org/officeDocument/2006/relationships/tags" Target="../tags/tag904.xml"/><Relationship Id="rId38" Type="http://schemas.openxmlformats.org/officeDocument/2006/relationships/tags" Target="../tags/tag925.xml"/><Relationship Id="rId59" Type="http://schemas.openxmlformats.org/officeDocument/2006/relationships/tags" Target="../tags/tag946.xml"/><Relationship Id="rId103" Type="http://schemas.openxmlformats.org/officeDocument/2006/relationships/tags" Target="../tags/tag990.xml"/><Relationship Id="rId124" Type="http://schemas.openxmlformats.org/officeDocument/2006/relationships/tags" Target="../tags/tag1011.xml"/><Relationship Id="rId70" Type="http://schemas.openxmlformats.org/officeDocument/2006/relationships/tags" Target="../tags/tag957.xml"/><Relationship Id="rId91" Type="http://schemas.openxmlformats.org/officeDocument/2006/relationships/tags" Target="../tags/tag978.xml"/><Relationship Id="rId145" Type="http://schemas.openxmlformats.org/officeDocument/2006/relationships/tags" Target="../tags/tag1032.xml"/><Relationship Id="rId166" Type="http://schemas.openxmlformats.org/officeDocument/2006/relationships/tags" Target="../tags/tag1053.xml"/><Relationship Id="rId187" Type="http://schemas.openxmlformats.org/officeDocument/2006/relationships/tags" Target="../tags/tag1074.xml"/><Relationship Id="rId1" Type="http://schemas.openxmlformats.org/officeDocument/2006/relationships/tags" Target="../tags/tag888.xml"/><Relationship Id="rId212" Type="http://schemas.openxmlformats.org/officeDocument/2006/relationships/tags" Target="../tags/tag1099.xml"/><Relationship Id="rId233" Type="http://schemas.openxmlformats.org/officeDocument/2006/relationships/tags" Target="../tags/tag1120.xml"/><Relationship Id="rId254" Type="http://schemas.openxmlformats.org/officeDocument/2006/relationships/slideLayout" Target="../slideLayouts/slideLayout3.xml"/><Relationship Id="rId28" Type="http://schemas.openxmlformats.org/officeDocument/2006/relationships/tags" Target="../tags/tag915.xml"/><Relationship Id="rId49" Type="http://schemas.openxmlformats.org/officeDocument/2006/relationships/tags" Target="../tags/tag936.xml"/><Relationship Id="rId114" Type="http://schemas.openxmlformats.org/officeDocument/2006/relationships/tags" Target="../tags/tag1001.xml"/><Relationship Id="rId60" Type="http://schemas.openxmlformats.org/officeDocument/2006/relationships/tags" Target="../tags/tag947.xml"/><Relationship Id="rId81" Type="http://schemas.openxmlformats.org/officeDocument/2006/relationships/tags" Target="../tags/tag968.xml"/><Relationship Id="rId135" Type="http://schemas.openxmlformats.org/officeDocument/2006/relationships/tags" Target="../tags/tag1022.xml"/><Relationship Id="rId156" Type="http://schemas.openxmlformats.org/officeDocument/2006/relationships/tags" Target="../tags/tag1043.xml"/><Relationship Id="rId177" Type="http://schemas.openxmlformats.org/officeDocument/2006/relationships/tags" Target="../tags/tag1064.xml"/><Relationship Id="rId198" Type="http://schemas.openxmlformats.org/officeDocument/2006/relationships/tags" Target="../tags/tag1085.xml"/><Relationship Id="rId202" Type="http://schemas.openxmlformats.org/officeDocument/2006/relationships/tags" Target="../tags/tag1089.xml"/><Relationship Id="rId223" Type="http://schemas.openxmlformats.org/officeDocument/2006/relationships/tags" Target="../tags/tag1110.xml"/><Relationship Id="rId244" Type="http://schemas.openxmlformats.org/officeDocument/2006/relationships/tags" Target="../tags/tag1131.xml"/><Relationship Id="rId18" Type="http://schemas.openxmlformats.org/officeDocument/2006/relationships/tags" Target="../tags/tag905.xml"/><Relationship Id="rId39" Type="http://schemas.openxmlformats.org/officeDocument/2006/relationships/tags" Target="../tags/tag926.xml"/><Relationship Id="rId50" Type="http://schemas.openxmlformats.org/officeDocument/2006/relationships/tags" Target="../tags/tag937.xml"/><Relationship Id="rId104" Type="http://schemas.openxmlformats.org/officeDocument/2006/relationships/tags" Target="../tags/tag991.xml"/><Relationship Id="rId125" Type="http://schemas.openxmlformats.org/officeDocument/2006/relationships/tags" Target="../tags/tag1012.xml"/><Relationship Id="rId146" Type="http://schemas.openxmlformats.org/officeDocument/2006/relationships/tags" Target="../tags/tag1033.xml"/><Relationship Id="rId167" Type="http://schemas.openxmlformats.org/officeDocument/2006/relationships/tags" Target="../tags/tag1054.xml"/><Relationship Id="rId188" Type="http://schemas.openxmlformats.org/officeDocument/2006/relationships/tags" Target="../tags/tag1075.xml"/><Relationship Id="rId71" Type="http://schemas.openxmlformats.org/officeDocument/2006/relationships/tags" Target="../tags/tag958.xml"/><Relationship Id="rId92" Type="http://schemas.openxmlformats.org/officeDocument/2006/relationships/tags" Target="../tags/tag979.xml"/><Relationship Id="rId213" Type="http://schemas.openxmlformats.org/officeDocument/2006/relationships/tags" Target="../tags/tag1100.xml"/><Relationship Id="rId234" Type="http://schemas.openxmlformats.org/officeDocument/2006/relationships/tags" Target="../tags/tag1121.xml"/><Relationship Id="rId2" Type="http://schemas.openxmlformats.org/officeDocument/2006/relationships/tags" Target="../tags/tag889.xml"/><Relationship Id="rId29" Type="http://schemas.openxmlformats.org/officeDocument/2006/relationships/tags" Target="../tags/tag916.xml"/><Relationship Id="rId255" Type="http://schemas.openxmlformats.org/officeDocument/2006/relationships/notesSlide" Target="../notesSlides/notesSlide8.xml"/><Relationship Id="rId40" Type="http://schemas.openxmlformats.org/officeDocument/2006/relationships/tags" Target="../tags/tag927.xml"/><Relationship Id="rId115" Type="http://schemas.openxmlformats.org/officeDocument/2006/relationships/tags" Target="../tags/tag1002.xml"/><Relationship Id="rId136" Type="http://schemas.openxmlformats.org/officeDocument/2006/relationships/tags" Target="../tags/tag1023.xml"/><Relationship Id="rId157" Type="http://schemas.openxmlformats.org/officeDocument/2006/relationships/tags" Target="../tags/tag1044.xml"/><Relationship Id="rId178" Type="http://schemas.openxmlformats.org/officeDocument/2006/relationships/tags" Target="../tags/tag1065.xml"/><Relationship Id="rId61" Type="http://schemas.openxmlformats.org/officeDocument/2006/relationships/tags" Target="../tags/tag948.xml"/><Relationship Id="rId82" Type="http://schemas.openxmlformats.org/officeDocument/2006/relationships/tags" Target="../tags/tag969.xml"/><Relationship Id="rId199" Type="http://schemas.openxmlformats.org/officeDocument/2006/relationships/tags" Target="../tags/tag1086.xml"/><Relationship Id="rId203" Type="http://schemas.openxmlformats.org/officeDocument/2006/relationships/tags" Target="../tags/tag1090.xml"/><Relationship Id="rId19" Type="http://schemas.openxmlformats.org/officeDocument/2006/relationships/tags" Target="../tags/tag906.xml"/><Relationship Id="rId224" Type="http://schemas.openxmlformats.org/officeDocument/2006/relationships/tags" Target="../tags/tag1111.xml"/><Relationship Id="rId245" Type="http://schemas.openxmlformats.org/officeDocument/2006/relationships/tags" Target="../tags/tag1132.xml"/><Relationship Id="rId30" Type="http://schemas.openxmlformats.org/officeDocument/2006/relationships/tags" Target="../tags/tag917.xml"/><Relationship Id="rId105" Type="http://schemas.openxmlformats.org/officeDocument/2006/relationships/tags" Target="../tags/tag992.xml"/><Relationship Id="rId126" Type="http://schemas.openxmlformats.org/officeDocument/2006/relationships/tags" Target="../tags/tag1013.xml"/><Relationship Id="rId147" Type="http://schemas.openxmlformats.org/officeDocument/2006/relationships/tags" Target="../tags/tag1034.xml"/><Relationship Id="rId168" Type="http://schemas.openxmlformats.org/officeDocument/2006/relationships/tags" Target="../tags/tag1055.xml"/><Relationship Id="rId51" Type="http://schemas.openxmlformats.org/officeDocument/2006/relationships/tags" Target="../tags/tag938.xml"/><Relationship Id="rId72" Type="http://schemas.openxmlformats.org/officeDocument/2006/relationships/tags" Target="../tags/tag959.xml"/><Relationship Id="rId93" Type="http://schemas.openxmlformats.org/officeDocument/2006/relationships/tags" Target="../tags/tag980.xml"/><Relationship Id="rId189" Type="http://schemas.openxmlformats.org/officeDocument/2006/relationships/tags" Target="../tags/tag1076.xml"/><Relationship Id="rId3" Type="http://schemas.openxmlformats.org/officeDocument/2006/relationships/tags" Target="../tags/tag890.xml"/><Relationship Id="rId214" Type="http://schemas.openxmlformats.org/officeDocument/2006/relationships/tags" Target="../tags/tag1101.xml"/><Relationship Id="rId235" Type="http://schemas.openxmlformats.org/officeDocument/2006/relationships/tags" Target="../tags/tag1122.xml"/><Relationship Id="rId116" Type="http://schemas.openxmlformats.org/officeDocument/2006/relationships/tags" Target="../tags/tag1003.xml"/><Relationship Id="rId137" Type="http://schemas.openxmlformats.org/officeDocument/2006/relationships/tags" Target="../tags/tag1024.xml"/><Relationship Id="rId158" Type="http://schemas.openxmlformats.org/officeDocument/2006/relationships/tags" Target="../tags/tag1045.xml"/><Relationship Id="rId20" Type="http://schemas.openxmlformats.org/officeDocument/2006/relationships/tags" Target="../tags/tag907.xml"/><Relationship Id="rId41" Type="http://schemas.openxmlformats.org/officeDocument/2006/relationships/tags" Target="../tags/tag928.xml"/><Relationship Id="rId62" Type="http://schemas.openxmlformats.org/officeDocument/2006/relationships/tags" Target="../tags/tag949.xml"/><Relationship Id="rId83" Type="http://schemas.openxmlformats.org/officeDocument/2006/relationships/tags" Target="../tags/tag970.xml"/><Relationship Id="rId179" Type="http://schemas.openxmlformats.org/officeDocument/2006/relationships/tags" Target="../tags/tag1066.xml"/><Relationship Id="rId190" Type="http://schemas.openxmlformats.org/officeDocument/2006/relationships/tags" Target="../tags/tag1077.xml"/><Relationship Id="rId204" Type="http://schemas.openxmlformats.org/officeDocument/2006/relationships/tags" Target="../tags/tag1091.xml"/><Relationship Id="rId225" Type="http://schemas.openxmlformats.org/officeDocument/2006/relationships/tags" Target="../tags/tag1112.xml"/><Relationship Id="rId246" Type="http://schemas.openxmlformats.org/officeDocument/2006/relationships/tags" Target="../tags/tag1133.xml"/><Relationship Id="rId106" Type="http://schemas.openxmlformats.org/officeDocument/2006/relationships/tags" Target="../tags/tag993.xml"/><Relationship Id="rId127" Type="http://schemas.openxmlformats.org/officeDocument/2006/relationships/tags" Target="../tags/tag1014.xml"/><Relationship Id="rId10" Type="http://schemas.openxmlformats.org/officeDocument/2006/relationships/tags" Target="../tags/tag897.xml"/><Relationship Id="rId31" Type="http://schemas.openxmlformats.org/officeDocument/2006/relationships/tags" Target="../tags/tag918.xml"/><Relationship Id="rId52" Type="http://schemas.openxmlformats.org/officeDocument/2006/relationships/tags" Target="../tags/tag939.xml"/><Relationship Id="rId73" Type="http://schemas.openxmlformats.org/officeDocument/2006/relationships/tags" Target="../tags/tag960.xml"/><Relationship Id="rId94" Type="http://schemas.openxmlformats.org/officeDocument/2006/relationships/tags" Target="../tags/tag981.xml"/><Relationship Id="rId148" Type="http://schemas.openxmlformats.org/officeDocument/2006/relationships/tags" Target="../tags/tag1035.xml"/><Relationship Id="rId169" Type="http://schemas.openxmlformats.org/officeDocument/2006/relationships/tags" Target="../tags/tag1056.xml"/><Relationship Id="rId4" Type="http://schemas.openxmlformats.org/officeDocument/2006/relationships/tags" Target="../tags/tag891.xml"/><Relationship Id="rId180" Type="http://schemas.openxmlformats.org/officeDocument/2006/relationships/tags" Target="../tags/tag1067.xml"/><Relationship Id="rId215" Type="http://schemas.openxmlformats.org/officeDocument/2006/relationships/tags" Target="../tags/tag1102.xml"/><Relationship Id="rId236" Type="http://schemas.openxmlformats.org/officeDocument/2006/relationships/tags" Target="../tags/tag11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4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45.xml"/><Relationship Id="rId7" Type="http://schemas.openxmlformats.org/officeDocument/2006/relationships/image" Target="../media/image3.png"/><Relationship Id="rId2" Type="http://schemas.openxmlformats.org/officeDocument/2006/relationships/tags" Target="../tags/tag1144.xml"/><Relationship Id="rId1" Type="http://schemas.openxmlformats.org/officeDocument/2006/relationships/tags" Target="../tags/tag114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47.xml"/><Relationship Id="rId4" Type="http://schemas.openxmlformats.org/officeDocument/2006/relationships/tags" Target="../tags/tag11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50.xml"/><Relationship Id="rId7" Type="http://schemas.openxmlformats.org/officeDocument/2006/relationships/image" Target="../media/image3.png"/><Relationship Id="rId2" Type="http://schemas.openxmlformats.org/officeDocument/2006/relationships/tags" Target="../tags/tag1149.xml"/><Relationship Id="rId1" Type="http://schemas.openxmlformats.org/officeDocument/2006/relationships/tags" Target="../tags/tag114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52.xml"/><Relationship Id="rId4" Type="http://schemas.openxmlformats.org/officeDocument/2006/relationships/tags" Target="../tags/tag11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55.xml"/><Relationship Id="rId7" Type="http://schemas.openxmlformats.org/officeDocument/2006/relationships/image" Target="../media/image3.png"/><Relationship Id="rId2" Type="http://schemas.openxmlformats.org/officeDocument/2006/relationships/tags" Target="../tags/tag1154.xml"/><Relationship Id="rId1" Type="http://schemas.openxmlformats.org/officeDocument/2006/relationships/tags" Target="../tags/tag115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57.xml"/><Relationship Id="rId4" Type="http://schemas.openxmlformats.org/officeDocument/2006/relationships/tags" Target="../tags/tag115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60.xml"/><Relationship Id="rId2" Type="http://schemas.openxmlformats.org/officeDocument/2006/relationships/tags" Target="../tags/tag1159.xml"/><Relationship Id="rId1" Type="http://schemas.openxmlformats.org/officeDocument/2006/relationships/tags" Target="../tags/tag115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62.xml"/><Relationship Id="rId4" Type="http://schemas.openxmlformats.org/officeDocument/2006/relationships/tags" Target="../tags/tag116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165.xml"/><Relationship Id="rId2" Type="http://schemas.openxmlformats.org/officeDocument/2006/relationships/tags" Target="../tags/tag1164.xml"/><Relationship Id="rId1" Type="http://schemas.openxmlformats.org/officeDocument/2006/relationships/tags" Target="../tags/tag116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67.xml"/><Relationship Id="rId4" Type="http://schemas.openxmlformats.org/officeDocument/2006/relationships/tags" Target="../tags/tag11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69.xml"/><Relationship Id="rId1" Type="http://schemas.openxmlformats.org/officeDocument/2006/relationships/tags" Target="../tags/tag116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71.xml"/><Relationship Id="rId1" Type="http://schemas.openxmlformats.org/officeDocument/2006/relationships/tags" Target="../tags/tag117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74.xml"/><Relationship Id="rId2" Type="http://schemas.openxmlformats.org/officeDocument/2006/relationships/tags" Target="../tags/tag1173.xml"/><Relationship Id="rId1" Type="http://schemas.openxmlformats.org/officeDocument/2006/relationships/tags" Target="../tags/tag117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7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78.xml"/><Relationship Id="rId2" Type="http://schemas.openxmlformats.org/officeDocument/2006/relationships/tags" Target="../tags/tag1177.xml"/><Relationship Id="rId1" Type="http://schemas.openxmlformats.org/officeDocument/2006/relationships/tags" Target="../tags/tag117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7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81.xml"/><Relationship Id="rId1" Type="http://schemas.openxmlformats.org/officeDocument/2006/relationships/tags" Target="../tags/tag118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83.xml"/><Relationship Id="rId1" Type="http://schemas.openxmlformats.org/officeDocument/2006/relationships/tags" Target="../tags/tag118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86.xml"/><Relationship Id="rId7" Type="http://schemas.openxmlformats.org/officeDocument/2006/relationships/image" Target="../media/image3.png"/><Relationship Id="rId2" Type="http://schemas.openxmlformats.org/officeDocument/2006/relationships/tags" Target="../tags/tag1185.xml"/><Relationship Id="rId1" Type="http://schemas.openxmlformats.org/officeDocument/2006/relationships/tags" Target="../tags/tag118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88.xml"/><Relationship Id="rId4" Type="http://schemas.openxmlformats.org/officeDocument/2006/relationships/tags" Target="../tags/tag11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191.xml"/><Relationship Id="rId7" Type="http://schemas.openxmlformats.org/officeDocument/2006/relationships/image" Target="../media/image3.png"/><Relationship Id="rId2" Type="http://schemas.openxmlformats.org/officeDocument/2006/relationships/tags" Target="../tags/tag1190.xml"/><Relationship Id="rId1" Type="http://schemas.openxmlformats.org/officeDocument/2006/relationships/tags" Target="../tags/tag118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93.xml"/><Relationship Id="rId4" Type="http://schemas.openxmlformats.org/officeDocument/2006/relationships/tags" Target="../tags/tag119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196.xml"/><Relationship Id="rId7" Type="http://schemas.openxmlformats.org/officeDocument/2006/relationships/image" Target="../media/image3.png"/><Relationship Id="rId2" Type="http://schemas.openxmlformats.org/officeDocument/2006/relationships/tags" Target="../tags/tag1195.xml"/><Relationship Id="rId1" Type="http://schemas.openxmlformats.org/officeDocument/2006/relationships/tags" Target="../tags/tag119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98.xml"/><Relationship Id="rId4" Type="http://schemas.openxmlformats.org/officeDocument/2006/relationships/tags" Target="../tags/tag11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9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3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3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tags" Target="../tags/tag199.xml"/><Relationship Id="rId671" Type="http://schemas.openxmlformats.org/officeDocument/2006/relationships/tags" Target="../tags/tag753.xml"/><Relationship Id="rId769" Type="http://schemas.openxmlformats.org/officeDocument/2006/relationships/tags" Target="../tags/tag851.xml"/><Relationship Id="rId21" Type="http://schemas.openxmlformats.org/officeDocument/2006/relationships/tags" Target="../tags/tag103.xml"/><Relationship Id="rId324" Type="http://schemas.openxmlformats.org/officeDocument/2006/relationships/tags" Target="../tags/tag406.xml"/><Relationship Id="rId531" Type="http://schemas.openxmlformats.org/officeDocument/2006/relationships/tags" Target="../tags/tag613.xml"/><Relationship Id="rId629" Type="http://schemas.openxmlformats.org/officeDocument/2006/relationships/tags" Target="../tags/tag711.xml"/><Relationship Id="rId170" Type="http://schemas.openxmlformats.org/officeDocument/2006/relationships/tags" Target="../tags/tag252.xml"/><Relationship Id="rId268" Type="http://schemas.openxmlformats.org/officeDocument/2006/relationships/tags" Target="../tags/tag350.xml"/><Relationship Id="rId475" Type="http://schemas.openxmlformats.org/officeDocument/2006/relationships/tags" Target="../tags/tag557.xml"/><Relationship Id="rId682" Type="http://schemas.openxmlformats.org/officeDocument/2006/relationships/tags" Target="../tags/tag764.xml"/><Relationship Id="rId32" Type="http://schemas.openxmlformats.org/officeDocument/2006/relationships/tags" Target="../tags/tag114.xml"/><Relationship Id="rId128" Type="http://schemas.openxmlformats.org/officeDocument/2006/relationships/tags" Target="../tags/tag210.xml"/><Relationship Id="rId335" Type="http://schemas.openxmlformats.org/officeDocument/2006/relationships/tags" Target="../tags/tag417.xml"/><Relationship Id="rId542" Type="http://schemas.openxmlformats.org/officeDocument/2006/relationships/tags" Target="../tags/tag624.xml"/><Relationship Id="rId181" Type="http://schemas.openxmlformats.org/officeDocument/2006/relationships/tags" Target="../tags/tag263.xml"/><Relationship Id="rId402" Type="http://schemas.openxmlformats.org/officeDocument/2006/relationships/tags" Target="../tags/tag484.xml"/><Relationship Id="rId279" Type="http://schemas.openxmlformats.org/officeDocument/2006/relationships/tags" Target="../tags/tag361.xml"/><Relationship Id="rId486" Type="http://schemas.openxmlformats.org/officeDocument/2006/relationships/tags" Target="../tags/tag568.xml"/><Relationship Id="rId693" Type="http://schemas.openxmlformats.org/officeDocument/2006/relationships/tags" Target="../tags/tag775.xml"/><Relationship Id="rId707" Type="http://schemas.openxmlformats.org/officeDocument/2006/relationships/tags" Target="../tags/tag789.xml"/><Relationship Id="rId43" Type="http://schemas.openxmlformats.org/officeDocument/2006/relationships/tags" Target="../tags/tag125.xml"/><Relationship Id="rId139" Type="http://schemas.openxmlformats.org/officeDocument/2006/relationships/tags" Target="../tags/tag221.xml"/><Relationship Id="rId346" Type="http://schemas.openxmlformats.org/officeDocument/2006/relationships/tags" Target="../tags/tag428.xml"/><Relationship Id="rId553" Type="http://schemas.openxmlformats.org/officeDocument/2006/relationships/tags" Target="../tags/tag635.xml"/><Relationship Id="rId760" Type="http://schemas.openxmlformats.org/officeDocument/2006/relationships/tags" Target="../tags/tag842.xml"/><Relationship Id="rId192" Type="http://schemas.openxmlformats.org/officeDocument/2006/relationships/tags" Target="../tags/tag274.xml"/><Relationship Id="rId206" Type="http://schemas.openxmlformats.org/officeDocument/2006/relationships/tags" Target="../tags/tag288.xml"/><Relationship Id="rId413" Type="http://schemas.openxmlformats.org/officeDocument/2006/relationships/tags" Target="../tags/tag495.xml"/><Relationship Id="rId497" Type="http://schemas.openxmlformats.org/officeDocument/2006/relationships/tags" Target="../tags/tag579.xml"/><Relationship Id="rId620" Type="http://schemas.openxmlformats.org/officeDocument/2006/relationships/tags" Target="../tags/tag702.xml"/><Relationship Id="rId718" Type="http://schemas.openxmlformats.org/officeDocument/2006/relationships/tags" Target="../tags/tag800.xml"/><Relationship Id="rId357" Type="http://schemas.openxmlformats.org/officeDocument/2006/relationships/tags" Target="../tags/tag439.xml"/><Relationship Id="rId54" Type="http://schemas.openxmlformats.org/officeDocument/2006/relationships/tags" Target="../tags/tag136.xml"/><Relationship Id="rId217" Type="http://schemas.openxmlformats.org/officeDocument/2006/relationships/tags" Target="../tags/tag299.xml"/><Relationship Id="rId564" Type="http://schemas.openxmlformats.org/officeDocument/2006/relationships/tags" Target="../tags/tag646.xml"/><Relationship Id="rId771" Type="http://schemas.openxmlformats.org/officeDocument/2006/relationships/tags" Target="../tags/tag853.xml"/><Relationship Id="rId424" Type="http://schemas.openxmlformats.org/officeDocument/2006/relationships/tags" Target="../tags/tag506.xml"/><Relationship Id="rId631" Type="http://schemas.openxmlformats.org/officeDocument/2006/relationships/tags" Target="../tags/tag713.xml"/><Relationship Id="rId729" Type="http://schemas.openxmlformats.org/officeDocument/2006/relationships/tags" Target="../tags/tag811.xml"/><Relationship Id="rId270" Type="http://schemas.openxmlformats.org/officeDocument/2006/relationships/tags" Target="../tags/tag352.xml"/><Relationship Id="rId65" Type="http://schemas.openxmlformats.org/officeDocument/2006/relationships/tags" Target="../tags/tag147.xml"/><Relationship Id="rId130" Type="http://schemas.openxmlformats.org/officeDocument/2006/relationships/tags" Target="../tags/tag212.xml"/><Relationship Id="rId368" Type="http://schemas.openxmlformats.org/officeDocument/2006/relationships/tags" Target="../tags/tag450.xml"/><Relationship Id="rId575" Type="http://schemas.openxmlformats.org/officeDocument/2006/relationships/tags" Target="../tags/tag657.xml"/><Relationship Id="rId782" Type="http://schemas.openxmlformats.org/officeDocument/2006/relationships/tags" Target="../tags/tag864.xml"/><Relationship Id="rId228" Type="http://schemas.openxmlformats.org/officeDocument/2006/relationships/tags" Target="../tags/tag310.xml"/><Relationship Id="rId435" Type="http://schemas.openxmlformats.org/officeDocument/2006/relationships/tags" Target="../tags/tag517.xml"/><Relationship Id="rId642" Type="http://schemas.openxmlformats.org/officeDocument/2006/relationships/tags" Target="../tags/tag724.xml"/><Relationship Id="rId281" Type="http://schemas.openxmlformats.org/officeDocument/2006/relationships/tags" Target="../tags/tag363.xml"/><Relationship Id="rId502" Type="http://schemas.openxmlformats.org/officeDocument/2006/relationships/tags" Target="../tags/tag584.xml"/><Relationship Id="rId76" Type="http://schemas.openxmlformats.org/officeDocument/2006/relationships/tags" Target="../tags/tag158.xml"/><Relationship Id="rId141" Type="http://schemas.openxmlformats.org/officeDocument/2006/relationships/tags" Target="../tags/tag223.xml"/><Relationship Id="rId379" Type="http://schemas.openxmlformats.org/officeDocument/2006/relationships/tags" Target="../tags/tag461.xml"/><Relationship Id="rId586" Type="http://schemas.openxmlformats.org/officeDocument/2006/relationships/tags" Target="../tags/tag668.xml"/><Relationship Id="rId793" Type="http://schemas.openxmlformats.org/officeDocument/2006/relationships/tags" Target="../tags/tag875.xml"/><Relationship Id="rId7" Type="http://schemas.openxmlformats.org/officeDocument/2006/relationships/tags" Target="../tags/tag89.xml"/><Relationship Id="rId239" Type="http://schemas.openxmlformats.org/officeDocument/2006/relationships/tags" Target="../tags/tag321.xml"/><Relationship Id="rId446" Type="http://schemas.openxmlformats.org/officeDocument/2006/relationships/tags" Target="../tags/tag528.xml"/><Relationship Id="rId653" Type="http://schemas.openxmlformats.org/officeDocument/2006/relationships/tags" Target="../tags/tag735.xml"/><Relationship Id="rId292" Type="http://schemas.openxmlformats.org/officeDocument/2006/relationships/tags" Target="../tags/tag374.xml"/><Relationship Id="rId306" Type="http://schemas.openxmlformats.org/officeDocument/2006/relationships/tags" Target="../tags/tag388.xml"/><Relationship Id="rId87" Type="http://schemas.openxmlformats.org/officeDocument/2006/relationships/tags" Target="../tags/tag169.xml"/><Relationship Id="rId513" Type="http://schemas.openxmlformats.org/officeDocument/2006/relationships/tags" Target="../tags/tag595.xml"/><Relationship Id="rId597" Type="http://schemas.openxmlformats.org/officeDocument/2006/relationships/tags" Target="../tags/tag679.xml"/><Relationship Id="rId720" Type="http://schemas.openxmlformats.org/officeDocument/2006/relationships/tags" Target="../tags/tag802.xml"/><Relationship Id="rId152" Type="http://schemas.openxmlformats.org/officeDocument/2006/relationships/tags" Target="../tags/tag234.xml"/><Relationship Id="rId457" Type="http://schemas.openxmlformats.org/officeDocument/2006/relationships/tags" Target="../tags/tag539.xml"/><Relationship Id="rId664" Type="http://schemas.openxmlformats.org/officeDocument/2006/relationships/tags" Target="../tags/tag746.xml"/><Relationship Id="rId14" Type="http://schemas.openxmlformats.org/officeDocument/2006/relationships/tags" Target="../tags/tag96.xml"/><Relationship Id="rId317" Type="http://schemas.openxmlformats.org/officeDocument/2006/relationships/tags" Target="../tags/tag399.xml"/><Relationship Id="rId524" Type="http://schemas.openxmlformats.org/officeDocument/2006/relationships/tags" Target="../tags/tag606.xml"/><Relationship Id="rId731" Type="http://schemas.openxmlformats.org/officeDocument/2006/relationships/tags" Target="../tags/tag813.xml"/><Relationship Id="rId98" Type="http://schemas.openxmlformats.org/officeDocument/2006/relationships/tags" Target="../tags/tag180.xml"/><Relationship Id="rId163" Type="http://schemas.openxmlformats.org/officeDocument/2006/relationships/tags" Target="../tags/tag245.xml"/><Relationship Id="rId370" Type="http://schemas.openxmlformats.org/officeDocument/2006/relationships/tags" Target="../tags/tag452.xml"/><Relationship Id="rId230" Type="http://schemas.openxmlformats.org/officeDocument/2006/relationships/tags" Target="../tags/tag312.xml"/><Relationship Id="rId468" Type="http://schemas.openxmlformats.org/officeDocument/2006/relationships/tags" Target="../tags/tag550.xml"/><Relationship Id="rId675" Type="http://schemas.openxmlformats.org/officeDocument/2006/relationships/tags" Target="../tags/tag757.xml"/><Relationship Id="rId25" Type="http://schemas.openxmlformats.org/officeDocument/2006/relationships/tags" Target="../tags/tag107.xml"/><Relationship Id="rId328" Type="http://schemas.openxmlformats.org/officeDocument/2006/relationships/tags" Target="../tags/tag410.xml"/><Relationship Id="rId535" Type="http://schemas.openxmlformats.org/officeDocument/2006/relationships/tags" Target="../tags/tag617.xml"/><Relationship Id="rId742" Type="http://schemas.openxmlformats.org/officeDocument/2006/relationships/tags" Target="../tags/tag824.xml"/><Relationship Id="rId174" Type="http://schemas.openxmlformats.org/officeDocument/2006/relationships/tags" Target="../tags/tag256.xml"/><Relationship Id="rId381" Type="http://schemas.openxmlformats.org/officeDocument/2006/relationships/tags" Target="../tags/tag463.xml"/><Relationship Id="rId602" Type="http://schemas.openxmlformats.org/officeDocument/2006/relationships/tags" Target="../tags/tag684.xml"/><Relationship Id="rId241" Type="http://schemas.openxmlformats.org/officeDocument/2006/relationships/tags" Target="../tags/tag323.xml"/><Relationship Id="rId479" Type="http://schemas.openxmlformats.org/officeDocument/2006/relationships/tags" Target="../tags/tag561.xml"/><Relationship Id="rId686" Type="http://schemas.openxmlformats.org/officeDocument/2006/relationships/tags" Target="../tags/tag768.xml"/><Relationship Id="rId36" Type="http://schemas.openxmlformats.org/officeDocument/2006/relationships/tags" Target="../tags/tag118.xml"/><Relationship Id="rId339" Type="http://schemas.openxmlformats.org/officeDocument/2006/relationships/tags" Target="../tags/tag421.xml"/><Relationship Id="rId546" Type="http://schemas.openxmlformats.org/officeDocument/2006/relationships/tags" Target="../tags/tag628.xml"/><Relationship Id="rId753" Type="http://schemas.openxmlformats.org/officeDocument/2006/relationships/tags" Target="../tags/tag835.xml"/><Relationship Id="rId101" Type="http://schemas.openxmlformats.org/officeDocument/2006/relationships/tags" Target="../tags/tag183.xml"/><Relationship Id="rId185" Type="http://schemas.openxmlformats.org/officeDocument/2006/relationships/tags" Target="../tags/tag267.xml"/><Relationship Id="rId406" Type="http://schemas.openxmlformats.org/officeDocument/2006/relationships/tags" Target="../tags/tag488.xml"/><Relationship Id="rId392" Type="http://schemas.openxmlformats.org/officeDocument/2006/relationships/tags" Target="../tags/tag474.xml"/><Relationship Id="rId613" Type="http://schemas.openxmlformats.org/officeDocument/2006/relationships/tags" Target="../tags/tag695.xml"/><Relationship Id="rId697" Type="http://schemas.openxmlformats.org/officeDocument/2006/relationships/tags" Target="../tags/tag779.xml"/><Relationship Id="rId252" Type="http://schemas.openxmlformats.org/officeDocument/2006/relationships/tags" Target="../tags/tag334.xml"/><Relationship Id="rId47" Type="http://schemas.openxmlformats.org/officeDocument/2006/relationships/tags" Target="../tags/tag129.xml"/><Relationship Id="rId112" Type="http://schemas.openxmlformats.org/officeDocument/2006/relationships/tags" Target="../tags/tag194.xml"/><Relationship Id="rId557" Type="http://schemas.openxmlformats.org/officeDocument/2006/relationships/tags" Target="../tags/tag639.xml"/><Relationship Id="rId764" Type="http://schemas.openxmlformats.org/officeDocument/2006/relationships/tags" Target="../tags/tag846.xml"/><Relationship Id="rId196" Type="http://schemas.openxmlformats.org/officeDocument/2006/relationships/tags" Target="../tags/tag278.xml"/><Relationship Id="rId417" Type="http://schemas.openxmlformats.org/officeDocument/2006/relationships/tags" Target="../tags/tag499.xml"/><Relationship Id="rId624" Type="http://schemas.openxmlformats.org/officeDocument/2006/relationships/tags" Target="../tags/tag706.xml"/><Relationship Id="rId263" Type="http://schemas.openxmlformats.org/officeDocument/2006/relationships/tags" Target="../tags/tag345.xml"/><Relationship Id="rId470" Type="http://schemas.openxmlformats.org/officeDocument/2006/relationships/tags" Target="../tags/tag552.xml"/><Relationship Id="rId58" Type="http://schemas.openxmlformats.org/officeDocument/2006/relationships/tags" Target="../tags/tag140.xml"/><Relationship Id="rId123" Type="http://schemas.openxmlformats.org/officeDocument/2006/relationships/tags" Target="../tags/tag205.xml"/><Relationship Id="rId330" Type="http://schemas.openxmlformats.org/officeDocument/2006/relationships/tags" Target="../tags/tag412.xml"/><Relationship Id="rId568" Type="http://schemas.openxmlformats.org/officeDocument/2006/relationships/tags" Target="../tags/tag650.xml"/><Relationship Id="rId775" Type="http://schemas.openxmlformats.org/officeDocument/2006/relationships/tags" Target="../tags/tag857.xml"/><Relationship Id="rId428" Type="http://schemas.openxmlformats.org/officeDocument/2006/relationships/tags" Target="../tags/tag510.xml"/><Relationship Id="rId635" Type="http://schemas.openxmlformats.org/officeDocument/2006/relationships/tags" Target="../tags/tag717.xml"/><Relationship Id="rId274" Type="http://schemas.openxmlformats.org/officeDocument/2006/relationships/tags" Target="../tags/tag356.xml"/><Relationship Id="rId481" Type="http://schemas.openxmlformats.org/officeDocument/2006/relationships/tags" Target="../tags/tag563.xml"/><Relationship Id="rId702" Type="http://schemas.openxmlformats.org/officeDocument/2006/relationships/tags" Target="../tags/tag784.xml"/><Relationship Id="rId69" Type="http://schemas.openxmlformats.org/officeDocument/2006/relationships/tags" Target="../tags/tag151.xml"/><Relationship Id="rId134" Type="http://schemas.openxmlformats.org/officeDocument/2006/relationships/tags" Target="../tags/tag216.xml"/><Relationship Id="rId579" Type="http://schemas.openxmlformats.org/officeDocument/2006/relationships/tags" Target="../tags/tag661.xml"/><Relationship Id="rId786" Type="http://schemas.openxmlformats.org/officeDocument/2006/relationships/tags" Target="../tags/tag868.xml"/><Relationship Id="rId341" Type="http://schemas.openxmlformats.org/officeDocument/2006/relationships/tags" Target="../tags/tag423.xml"/><Relationship Id="rId439" Type="http://schemas.openxmlformats.org/officeDocument/2006/relationships/tags" Target="../tags/tag521.xml"/><Relationship Id="rId646" Type="http://schemas.openxmlformats.org/officeDocument/2006/relationships/tags" Target="../tags/tag728.xml"/><Relationship Id="rId201" Type="http://schemas.openxmlformats.org/officeDocument/2006/relationships/tags" Target="../tags/tag283.xml"/><Relationship Id="rId285" Type="http://schemas.openxmlformats.org/officeDocument/2006/relationships/tags" Target="../tags/tag367.xml"/><Relationship Id="rId506" Type="http://schemas.openxmlformats.org/officeDocument/2006/relationships/tags" Target="../tags/tag588.xml"/><Relationship Id="rId492" Type="http://schemas.openxmlformats.org/officeDocument/2006/relationships/tags" Target="../tags/tag574.xml"/><Relationship Id="rId713" Type="http://schemas.openxmlformats.org/officeDocument/2006/relationships/tags" Target="../tags/tag795.xml"/><Relationship Id="rId797" Type="http://schemas.openxmlformats.org/officeDocument/2006/relationships/tags" Target="../tags/tag879.xml"/><Relationship Id="rId145" Type="http://schemas.openxmlformats.org/officeDocument/2006/relationships/tags" Target="../tags/tag227.xml"/><Relationship Id="rId352" Type="http://schemas.openxmlformats.org/officeDocument/2006/relationships/tags" Target="../tags/tag434.xml"/><Relationship Id="rId212" Type="http://schemas.openxmlformats.org/officeDocument/2006/relationships/tags" Target="../tags/tag294.xml"/><Relationship Id="rId657" Type="http://schemas.openxmlformats.org/officeDocument/2006/relationships/tags" Target="../tags/tag739.xml"/><Relationship Id="rId296" Type="http://schemas.openxmlformats.org/officeDocument/2006/relationships/tags" Target="../tags/tag378.xml"/><Relationship Id="rId517" Type="http://schemas.openxmlformats.org/officeDocument/2006/relationships/tags" Target="../tags/tag599.xml"/><Relationship Id="rId724" Type="http://schemas.openxmlformats.org/officeDocument/2006/relationships/tags" Target="../tags/tag806.xml"/><Relationship Id="rId60" Type="http://schemas.openxmlformats.org/officeDocument/2006/relationships/tags" Target="../tags/tag142.xml"/><Relationship Id="rId156" Type="http://schemas.openxmlformats.org/officeDocument/2006/relationships/tags" Target="../tags/tag238.xml"/><Relationship Id="rId363" Type="http://schemas.openxmlformats.org/officeDocument/2006/relationships/tags" Target="../tags/tag445.xml"/><Relationship Id="rId570" Type="http://schemas.openxmlformats.org/officeDocument/2006/relationships/tags" Target="../tags/tag652.xml"/><Relationship Id="rId223" Type="http://schemas.openxmlformats.org/officeDocument/2006/relationships/tags" Target="../tags/tag305.xml"/><Relationship Id="rId430" Type="http://schemas.openxmlformats.org/officeDocument/2006/relationships/tags" Target="../tags/tag512.xml"/><Relationship Id="rId668" Type="http://schemas.openxmlformats.org/officeDocument/2006/relationships/tags" Target="../tags/tag750.xml"/><Relationship Id="rId18" Type="http://schemas.openxmlformats.org/officeDocument/2006/relationships/tags" Target="../tags/tag100.xml"/><Relationship Id="rId528" Type="http://schemas.openxmlformats.org/officeDocument/2006/relationships/tags" Target="../tags/tag610.xml"/><Relationship Id="rId735" Type="http://schemas.openxmlformats.org/officeDocument/2006/relationships/tags" Target="../tags/tag817.xml"/><Relationship Id="rId167" Type="http://schemas.openxmlformats.org/officeDocument/2006/relationships/tags" Target="../tags/tag249.xml"/><Relationship Id="rId374" Type="http://schemas.openxmlformats.org/officeDocument/2006/relationships/tags" Target="../tags/tag456.xml"/><Relationship Id="rId581" Type="http://schemas.openxmlformats.org/officeDocument/2006/relationships/tags" Target="../tags/tag663.xml"/><Relationship Id="rId71" Type="http://schemas.openxmlformats.org/officeDocument/2006/relationships/tags" Target="../tags/tag153.xml"/><Relationship Id="rId234" Type="http://schemas.openxmlformats.org/officeDocument/2006/relationships/tags" Target="../tags/tag316.xml"/><Relationship Id="rId679" Type="http://schemas.openxmlformats.org/officeDocument/2006/relationships/tags" Target="../tags/tag761.xml"/><Relationship Id="rId802" Type="http://schemas.openxmlformats.org/officeDocument/2006/relationships/slideLayout" Target="../slideLayouts/slideLayout3.xml"/><Relationship Id="rId2" Type="http://schemas.openxmlformats.org/officeDocument/2006/relationships/tags" Target="../tags/tag84.xml"/><Relationship Id="rId29" Type="http://schemas.openxmlformats.org/officeDocument/2006/relationships/tags" Target="../tags/tag111.xml"/><Relationship Id="rId441" Type="http://schemas.openxmlformats.org/officeDocument/2006/relationships/tags" Target="../tags/tag523.xml"/><Relationship Id="rId539" Type="http://schemas.openxmlformats.org/officeDocument/2006/relationships/tags" Target="../tags/tag621.xml"/><Relationship Id="rId746" Type="http://schemas.openxmlformats.org/officeDocument/2006/relationships/tags" Target="../tags/tag828.xml"/><Relationship Id="rId178" Type="http://schemas.openxmlformats.org/officeDocument/2006/relationships/tags" Target="../tags/tag260.xml"/><Relationship Id="rId301" Type="http://schemas.openxmlformats.org/officeDocument/2006/relationships/tags" Target="../tags/tag383.xml"/><Relationship Id="rId82" Type="http://schemas.openxmlformats.org/officeDocument/2006/relationships/tags" Target="../tags/tag164.xml"/><Relationship Id="rId385" Type="http://schemas.openxmlformats.org/officeDocument/2006/relationships/tags" Target="../tags/tag467.xml"/><Relationship Id="rId592" Type="http://schemas.openxmlformats.org/officeDocument/2006/relationships/tags" Target="../tags/tag674.xml"/><Relationship Id="rId606" Type="http://schemas.openxmlformats.org/officeDocument/2006/relationships/tags" Target="../tags/tag688.xml"/><Relationship Id="rId245" Type="http://schemas.openxmlformats.org/officeDocument/2006/relationships/tags" Target="../tags/tag327.xml"/><Relationship Id="rId452" Type="http://schemas.openxmlformats.org/officeDocument/2006/relationships/tags" Target="../tags/tag534.xml"/><Relationship Id="rId105" Type="http://schemas.openxmlformats.org/officeDocument/2006/relationships/tags" Target="../tags/tag187.xml"/><Relationship Id="rId312" Type="http://schemas.openxmlformats.org/officeDocument/2006/relationships/tags" Target="../tags/tag394.xml"/><Relationship Id="rId757" Type="http://schemas.openxmlformats.org/officeDocument/2006/relationships/tags" Target="../tags/tag839.xml"/><Relationship Id="rId93" Type="http://schemas.openxmlformats.org/officeDocument/2006/relationships/tags" Target="../tags/tag175.xml"/><Relationship Id="rId189" Type="http://schemas.openxmlformats.org/officeDocument/2006/relationships/tags" Target="../tags/tag271.xml"/><Relationship Id="rId396" Type="http://schemas.openxmlformats.org/officeDocument/2006/relationships/tags" Target="../tags/tag478.xml"/><Relationship Id="rId617" Type="http://schemas.openxmlformats.org/officeDocument/2006/relationships/tags" Target="../tags/tag699.xml"/><Relationship Id="rId256" Type="http://schemas.openxmlformats.org/officeDocument/2006/relationships/tags" Target="../tags/tag338.xml"/><Relationship Id="rId463" Type="http://schemas.openxmlformats.org/officeDocument/2006/relationships/tags" Target="../tags/tag545.xml"/><Relationship Id="rId670" Type="http://schemas.openxmlformats.org/officeDocument/2006/relationships/tags" Target="../tags/tag752.xml"/><Relationship Id="rId116" Type="http://schemas.openxmlformats.org/officeDocument/2006/relationships/tags" Target="../tags/tag198.xml"/><Relationship Id="rId323" Type="http://schemas.openxmlformats.org/officeDocument/2006/relationships/tags" Target="../tags/tag405.xml"/><Relationship Id="rId530" Type="http://schemas.openxmlformats.org/officeDocument/2006/relationships/tags" Target="../tags/tag612.xml"/><Relationship Id="rId768" Type="http://schemas.openxmlformats.org/officeDocument/2006/relationships/tags" Target="../tags/tag850.xml"/><Relationship Id="rId20" Type="http://schemas.openxmlformats.org/officeDocument/2006/relationships/tags" Target="../tags/tag102.xml"/><Relationship Id="rId628" Type="http://schemas.openxmlformats.org/officeDocument/2006/relationships/tags" Target="../tags/tag710.xml"/><Relationship Id="rId267" Type="http://schemas.openxmlformats.org/officeDocument/2006/relationships/tags" Target="../tags/tag349.xml"/><Relationship Id="rId474" Type="http://schemas.openxmlformats.org/officeDocument/2006/relationships/tags" Target="../tags/tag556.xml"/><Relationship Id="rId127" Type="http://schemas.openxmlformats.org/officeDocument/2006/relationships/tags" Target="../tags/tag209.xml"/><Relationship Id="rId681" Type="http://schemas.openxmlformats.org/officeDocument/2006/relationships/tags" Target="../tags/tag763.xml"/><Relationship Id="rId779" Type="http://schemas.openxmlformats.org/officeDocument/2006/relationships/tags" Target="../tags/tag861.xml"/><Relationship Id="rId31" Type="http://schemas.openxmlformats.org/officeDocument/2006/relationships/tags" Target="../tags/tag113.xml"/><Relationship Id="rId334" Type="http://schemas.openxmlformats.org/officeDocument/2006/relationships/tags" Target="../tags/tag416.xml"/><Relationship Id="rId541" Type="http://schemas.openxmlformats.org/officeDocument/2006/relationships/tags" Target="../tags/tag623.xml"/><Relationship Id="rId639" Type="http://schemas.openxmlformats.org/officeDocument/2006/relationships/tags" Target="../tags/tag721.xml"/><Relationship Id="rId180" Type="http://schemas.openxmlformats.org/officeDocument/2006/relationships/tags" Target="../tags/tag262.xml"/><Relationship Id="rId278" Type="http://schemas.openxmlformats.org/officeDocument/2006/relationships/tags" Target="../tags/tag360.xml"/><Relationship Id="rId401" Type="http://schemas.openxmlformats.org/officeDocument/2006/relationships/tags" Target="../tags/tag483.xml"/><Relationship Id="rId485" Type="http://schemas.openxmlformats.org/officeDocument/2006/relationships/tags" Target="../tags/tag567.xml"/><Relationship Id="rId692" Type="http://schemas.openxmlformats.org/officeDocument/2006/relationships/tags" Target="../tags/tag774.xml"/><Relationship Id="rId706" Type="http://schemas.openxmlformats.org/officeDocument/2006/relationships/tags" Target="../tags/tag788.xml"/><Relationship Id="rId42" Type="http://schemas.openxmlformats.org/officeDocument/2006/relationships/tags" Target="../tags/tag124.xml"/><Relationship Id="rId138" Type="http://schemas.openxmlformats.org/officeDocument/2006/relationships/tags" Target="../tags/tag220.xml"/><Relationship Id="rId345" Type="http://schemas.openxmlformats.org/officeDocument/2006/relationships/tags" Target="../tags/tag427.xml"/><Relationship Id="rId552" Type="http://schemas.openxmlformats.org/officeDocument/2006/relationships/tags" Target="../tags/tag634.xml"/><Relationship Id="rId191" Type="http://schemas.openxmlformats.org/officeDocument/2006/relationships/tags" Target="../tags/tag273.xml"/><Relationship Id="rId205" Type="http://schemas.openxmlformats.org/officeDocument/2006/relationships/tags" Target="../tags/tag287.xml"/><Relationship Id="rId412" Type="http://schemas.openxmlformats.org/officeDocument/2006/relationships/tags" Target="../tags/tag494.xml"/><Relationship Id="rId289" Type="http://schemas.openxmlformats.org/officeDocument/2006/relationships/tags" Target="../tags/tag371.xml"/><Relationship Id="rId496" Type="http://schemas.openxmlformats.org/officeDocument/2006/relationships/tags" Target="../tags/tag578.xml"/><Relationship Id="rId717" Type="http://schemas.openxmlformats.org/officeDocument/2006/relationships/tags" Target="../tags/tag799.xml"/><Relationship Id="rId53" Type="http://schemas.openxmlformats.org/officeDocument/2006/relationships/tags" Target="../tags/tag135.xml"/><Relationship Id="rId149" Type="http://schemas.openxmlformats.org/officeDocument/2006/relationships/tags" Target="../tags/tag231.xml"/><Relationship Id="rId356" Type="http://schemas.openxmlformats.org/officeDocument/2006/relationships/tags" Target="../tags/tag438.xml"/><Relationship Id="rId563" Type="http://schemas.openxmlformats.org/officeDocument/2006/relationships/tags" Target="../tags/tag645.xml"/><Relationship Id="rId770" Type="http://schemas.openxmlformats.org/officeDocument/2006/relationships/tags" Target="../tags/tag852.xml"/><Relationship Id="rId216" Type="http://schemas.openxmlformats.org/officeDocument/2006/relationships/tags" Target="../tags/tag298.xml"/><Relationship Id="rId423" Type="http://schemas.openxmlformats.org/officeDocument/2006/relationships/tags" Target="../tags/tag505.xml"/><Relationship Id="rId630" Type="http://schemas.openxmlformats.org/officeDocument/2006/relationships/tags" Target="../tags/tag712.xml"/><Relationship Id="rId728" Type="http://schemas.openxmlformats.org/officeDocument/2006/relationships/tags" Target="../tags/tag810.xml"/><Relationship Id="rId64" Type="http://schemas.openxmlformats.org/officeDocument/2006/relationships/tags" Target="../tags/tag146.xml"/><Relationship Id="rId367" Type="http://schemas.openxmlformats.org/officeDocument/2006/relationships/tags" Target="../tags/tag449.xml"/><Relationship Id="rId574" Type="http://schemas.openxmlformats.org/officeDocument/2006/relationships/tags" Target="../tags/tag656.xml"/><Relationship Id="rId227" Type="http://schemas.openxmlformats.org/officeDocument/2006/relationships/tags" Target="../tags/tag309.xml"/><Relationship Id="rId781" Type="http://schemas.openxmlformats.org/officeDocument/2006/relationships/tags" Target="../tags/tag863.xml"/><Relationship Id="rId269" Type="http://schemas.openxmlformats.org/officeDocument/2006/relationships/tags" Target="../tags/tag351.xml"/><Relationship Id="rId434" Type="http://schemas.openxmlformats.org/officeDocument/2006/relationships/tags" Target="../tags/tag516.xml"/><Relationship Id="rId476" Type="http://schemas.openxmlformats.org/officeDocument/2006/relationships/tags" Target="../tags/tag558.xml"/><Relationship Id="rId641" Type="http://schemas.openxmlformats.org/officeDocument/2006/relationships/tags" Target="../tags/tag723.xml"/><Relationship Id="rId683" Type="http://schemas.openxmlformats.org/officeDocument/2006/relationships/tags" Target="../tags/tag765.xml"/><Relationship Id="rId739" Type="http://schemas.openxmlformats.org/officeDocument/2006/relationships/tags" Target="../tags/tag821.xml"/><Relationship Id="rId33" Type="http://schemas.openxmlformats.org/officeDocument/2006/relationships/tags" Target="../tags/tag115.xml"/><Relationship Id="rId129" Type="http://schemas.openxmlformats.org/officeDocument/2006/relationships/tags" Target="../tags/tag211.xml"/><Relationship Id="rId280" Type="http://schemas.openxmlformats.org/officeDocument/2006/relationships/tags" Target="../tags/tag362.xml"/><Relationship Id="rId336" Type="http://schemas.openxmlformats.org/officeDocument/2006/relationships/tags" Target="../tags/tag418.xml"/><Relationship Id="rId501" Type="http://schemas.openxmlformats.org/officeDocument/2006/relationships/tags" Target="../tags/tag583.xml"/><Relationship Id="rId543" Type="http://schemas.openxmlformats.org/officeDocument/2006/relationships/tags" Target="../tags/tag625.xml"/><Relationship Id="rId75" Type="http://schemas.openxmlformats.org/officeDocument/2006/relationships/tags" Target="../tags/tag157.xml"/><Relationship Id="rId140" Type="http://schemas.openxmlformats.org/officeDocument/2006/relationships/tags" Target="../tags/tag222.xml"/><Relationship Id="rId182" Type="http://schemas.openxmlformats.org/officeDocument/2006/relationships/tags" Target="../tags/tag264.xml"/><Relationship Id="rId378" Type="http://schemas.openxmlformats.org/officeDocument/2006/relationships/tags" Target="../tags/tag460.xml"/><Relationship Id="rId403" Type="http://schemas.openxmlformats.org/officeDocument/2006/relationships/tags" Target="../tags/tag485.xml"/><Relationship Id="rId585" Type="http://schemas.openxmlformats.org/officeDocument/2006/relationships/tags" Target="../tags/tag667.xml"/><Relationship Id="rId750" Type="http://schemas.openxmlformats.org/officeDocument/2006/relationships/tags" Target="../tags/tag832.xml"/><Relationship Id="rId792" Type="http://schemas.openxmlformats.org/officeDocument/2006/relationships/tags" Target="../tags/tag874.xml"/><Relationship Id="rId6" Type="http://schemas.openxmlformats.org/officeDocument/2006/relationships/tags" Target="../tags/tag88.xml"/><Relationship Id="rId238" Type="http://schemas.openxmlformats.org/officeDocument/2006/relationships/tags" Target="../tags/tag320.xml"/><Relationship Id="rId445" Type="http://schemas.openxmlformats.org/officeDocument/2006/relationships/tags" Target="../tags/tag527.xml"/><Relationship Id="rId487" Type="http://schemas.openxmlformats.org/officeDocument/2006/relationships/tags" Target="../tags/tag569.xml"/><Relationship Id="rId610" Type="http://schemas.openxmlformats.org/officeDocument/2006/relationships/tags" Target="../tags/tag692.xml"/><Relationship Id="rId652" Type="http://schemas.openxmlformats.org/officeDocument/2006/relationships/tags" Target="../tags/tag734.xml"/><Relationship Id="rId694" Type="http://schemas.openxmlformats.org/officeDocument/2006/relationships/tags" Target="../tags/tag776.xml"/><Relationship Id="rId708" Type="http://schemas.openxmlformats.org/officeDocument/2006/relationships/tags" Target="../tags/tag790.xml"/><Relationship Id="rId291" Type="http://schemas.openxmlformats.org/officeDocument/2006/relationships/tags" Target="../tags/tag373.xml"/><Relationship Id="rId305" Type="http://schemas.openxmlformats.org/officeDocument/2006/relationships/tags" Target="../tags/tag387.xml"/><Relationship Id="rId347" Type="http://schemas.openxmlformats.org/officeDocument/2006/relationships/tags" Target="../tags/tag429.xml"/><Relationship Id="rId512" Type="http://schemas.openxmlformats.org/officeDocument/2006/relationships/tags" Target="../tags/tag594.xml"/><Relationship Id="rId44" Type="http://schemas.openxmlformats.org/officeDocument/2006/relationships/tags" Target="../tags/tag126.xml"/><Relationship Id="rId86" Type="http://schemas.openxmlformats.org/officeDocument/2006/relationships/tags" Target="../tags/tag168.xml"/><Relationship Id="rId151" Type="http://schemas.openxmlformats.org/officeDocument/2006/relationships/tags" Target="../tags/tag233.xml"/><Relationship Id="rId389" Type="http://schemas.openxmlformats.org/officeDocument/2006/relationships/tags" Target="../tags/tag471.xml"/><Relationship Id="rId554" Type="http://schemas.openxmlformats.org/officeDocument/2006/relationships/tags" Target="../tags/tag636.xml"/><Relationship Id="rId596" Type="http://schemas.openxmlformats.org/officeDocument/2006/relationships/tags" Target="../tags/tag678.xml"/><Relationship Id="rId761" Type="http://schemas.openxmlformats.org/officeDocument/2006/relationships/tags" Target="../tags/tag843.xml"/><Relationship Id="rId193" Type="http://schemas.openxmlformats.org/officeDocument/2006/relationships/tags" Target="../tags/tag275.xml"/><Relationship Id="rId207" Type="http://schemas.openxmlformats.org/officeDocument/2006/relationships/tags" Target="../tags/tag289.xml"/><Relationship Id="rId249" Type="http://schemas.openxmlformats.org/officeDocument/2006/relationships/tags" Target="../tags/tag331.xml"/><Relationship Id="rId414" Type="http://schemas.openxmlformats.org/officeDocument/2006/relationships/tags" Target="../tags/tag496.xml"/><Relationship Id="rId456" Type="http://schemas.openxmlformats.org/officeDocument/2006/relationships/tags" Target="../tags/tag538.xml"/><Relationship Id="rId498" Type="http://schemas.openxmlformats.org/officeDocument/2006/relationships/tags" Target="../tags/tag580.xml"/><Relationship Id="rId621" Type="http://schemas.openxmlformats.org/officeDocument/2006/relationships/tags" Target="../tags/tag703.xml"/><Relationship Id="rId663" Type="http://schemas.openxmlformats.org/officeDocument/2006/relationships/tags" Target="../tags/tag745.xml"/><Relationship Id="rId13" Type="http://schemas.openxmlformats.org/officeDocument/2006/relationships/tags" Target="../tags/tag95.xml"/><Relationship Id="rId109" Type="http://schemas.openxmlformats.org/officeDocument/2006/relationships/tags" Target="../tags/tag191.xml"/><Relationship Id="rId260" Type="http://schemas.openxmlformats.org/officeDocument/2006/relationships/tags" Target="../tags/tag342.xml"/><Relationship Id="rId316" Type="http://schemas.openxmlformats.org/officeDocument/2006/relationships/tags" Target="../tags/tag398.xml"/><Relationship Id="rId523" Type="http://schemas.openxmlformats.org/officeDocument/2006/relationships/tags" Target="../tags/tag605.xml"/><Relationship Id="rId719" Type="http://schemas.openxmlformats.org/officeDocument/2006/relationships/tags" Target="../tags/tag801.xml"/><Relationship Id="rId55" Type="http://schemas.openxmlformats.org/officeDocument/2006/relationships/tags" Target="../tags/tag137.xml"/><Relationship Id="rId97" Type="http://schemas.openxmlformats.org/officeDocument/2006/relationships/tags" Target="../tags/tag179.xml"/><Relationship Id="rId120" Type="http://schemas.openxmlformats.org/officeDocument/2006/relationships/tags" Target="../tags/tag202.xml"/><Relationship Id="rId358" Type="http://schemas.openxmlformats.org/officeDocument/2006/relationships/tags" Target="../tags/tag440.xml"/><Relationship Id="rId565" Type="http://schemas.openxmlformats.org/officeDocument/2006/relationships/tags" Target="../tags/tag647.xml"/><Relationship Id="rId730" Type="http://schemas.openxmlformats.org/officeDocument/2006/relationships/tags" Target="../tags/tag812.xml"/><Relationship Id="rId772" Type="http://schemas.openxmlformats.org/officeDocument/2006/relationships/tags" Target="../tags/tag854.xml"/><Relationship Id="rId162" Type="http://schemas.openxmlformats.org/officeDocument/2006/relationships/tags" Target="../tags/tag244.xml"/><Relationship Id="rId218" Type="http://schemas.openxmlformats.org/officeDocument/2006/relationships/tags" Target="../tags/tag300.xml"/><Relationship Id="rId425" Type="http://schemas.openxmlformats.org/officeDocument/2006/relationships/tags" Target="../tags/tag507.xml"/><Relationship Id="rId467" Type="http://schemas.openxmlformats.org/officeDocument/2006/relationships/tags" Target="../tags/tag549.xml"/><Relationship Id="rId632" Type="http://schemas.openxmlformats.org/officeDocument/2006/relationships/tags" Target="../tags/tag714.xml"/><Relationship Id="rId271" Type="http://schemas.openxmlformats.org/officeDocument/2006/relationships/tags" Target="../tags/tag353.xml"/><Relationship Id="rId674" Type="http://schemas.openxmlformats.org/officeDocument/2006/relationships/tags" Target="../tags/tag756.xml"/><Relationship Id="rId24" Type="http://schemas.openxmlformats.org/officeDocument/2006/relationships/tags" Target="../tags/tag106.xml"/><Relationship Id="rId66" Type="http://schemas.openxmlformats.org/officeDocument/2006/relationships/tags" Target="../tags/tag148.xml"/><Relationship Id="rId131" Type="http://schemas.openxmlformats.org/officeDocument/2006/relationships/tags" Target="../tags/tag213.xml"/><Relationship Id="rId327" Type="http://schemas.openxmlformats.org/officeDocument/2006/relationships/tags" Target="../tags/tag409.xml"/><Relationship Id="rId369" Type="http://schemas.openxmlformats.org/officeDocument/2006/relationships/tags" Target="../tags/tag451.xml"/><Relationship Id="rId534" Type="http://schemas.openxmlformats.org/officeDocument/2006/relationships/tags" Target="../tags/tag616.xml"/><Relationship Id="rId576" Type="http://schemas.openxmlformats.org/officeDocument/2006/relationships/tags" Target="../tags/tag658.xml"/><Relationship Id="rId741" Type="http://schemas.openxmlformats.org/officeDocument/2006/relationships/tags" Target="../tags/tag823.xml"/><Relationship Id="rId783" Type="http://schemas.openxmlformats.org/officeDocument/2006/relationships/tags" Target="../tags/tag865.xml"/><Relationship Id="rId173" Type="http://schemas.openxmlformats.org/officeDocument/2006/relationships/tags" Target="../tags/tag255.xml"/><Relationship Id="rId229" Type="http://schemas.openxmlformats.org/officeDocument/2006/relationships/tags" Target="../tags/tag311.xml"/><Relationship Id="rId380" Type="http://schemas.openxmlformats.org/officeDocument/2006/relationships/tags" Target="../tags/tag462.xml"/><Relationship Id="rId436" Type="http://schemas.openxmlformats.org/officeDocument/2006/relationships/tags" Target="../tags/tag518.xml"/><Relationship Id="rId601" Type="http://schemas.openxmlformats.org/officeDocument/2006/relationships/tags" Target="../tags/tag683.xml"/><Relationship Id="rId643" Type="http://schemas.openxmlformats.org/officeDocument/2006/relationships/tags" Target="../tags/tag725.xml"/><Relationship Id="rId240" Type="http://schemas.openxmlformats.org/officeDocument/2006/relationships/tags" Target="../tags/tag322.xml"/><Relationship Id="rId478" Type="http://schemas.openxmlformats.org/officeDocument/2006/relationships/tags" Target="../tags/tag560.xml"/><Relationship Id="rId685" Type="http://schemas.openxmlformats.org/officeDocument/2006/relationships/tags" Target="../tags/tag767.xml"/><Relationship Id="rId35" Type="http://schemas.openxmlformats.org/officeDocument/2006/relationships/tags" Target="../tags/tag117.xml"/><Relationship Id="rId77" Type="http://schemas.openxmlformats.org/officeDocument/2006/relationships/tags" Target="../tags/tag159.xml"/><Relationship Id="rId100" Type="http://schemas.openxmlformats.org/officeDocument/2006/relationships/tags" Target="../tags/tag182.xml"/><Relationship Id="rId282" Type="http://schemas.openxmlformats.org/officeDocument/2006/relationships/tags" Target="../tags/tag364.xml"/><Relationship Id="rId338" Type="http://schemas.openxmlformats.org/officeDocument/2006/relationships/tags" Target="../tags/tag420.xml"/><Relationship Id="rId503" Type="http://schemas.openxmlformats.org/officeDocument/2006/relationships/tags" Target="../tags/tag585.xml"/><Relationship Id="rId545" Type="http://schemas.openxmlformats.org/officeDocument/2006/relationships/tags" Target="../tags/tag627.xml"/><Relationship Id="rId587" Type="http://schemas.openxmlformats.org/officeDocument/2006/relationships/tags" Target="../tags/tag669.xml"/><Relationship Id="rId710" Type="http://schemas.openxmlformats.org/officeDocument/2006/relationships/tags" Target="../tags/tag792.xml"/><Relationship Id="rId752" Type="http://schemas.openxmlformats.org/officeDocument/2006/relationships/tags" Target="../tags/tag834.xml"/><Relationship Id="rId8" Type="http://schemas.openxmlformats.org/officeDocument/2006/relationships/tags" Target="../tags/tag90.xml"/><Relationship Id="rId142" Type="http://schemas.openxmlformats.org/officeDocument/2006/relationships/tags" Target="../tags/tag224.xml"/><Relationship Id="rId184" Type="http://schemas.openxmlformats.org/officeDocument/2006/relationships/tags" Target="../tags/tag266.xml"/><Relationship Id="rId391" Type="http://schemas.openxmlformats.org/officeDocument/2006/relationships/tags" Target="../tags/tag473.xml"/><Relationship Id="rId405" Type="http://schemas.openxmlformats.org/officeDocument/2006/relationships/tags" Target="../tags/tag487.xml"/><Relationship Id="rId447" Type="http://schemas.openxmlformats.org/officeDocument/2006/relationships/tags" Target="../tags/tag529.xml"/><Relationship Id="rId612" Type="http://schemas.openxmlformats.org/officeDocument/2006/relationships/tags" Target="../tags/tag694.xml"/><Relationship Id="rId794" Type="http://schemas.openxmlformats.org/officeDocument/2006/relationships/tags" Target="../tags/tag876.xml"/><Relationship Id="rId251" Type="http://schemas.openxmlformats.org/officeDocument/2006/relationships/tags" Target="../tags/tag333.xml"/><Relationship Id="rId489" Type="http://schemas.openxmlformats.org/officeDocument/2006/relationships/tags" Target="../tags/tag571.xml"/><Relationship Id="rId654" Type="http://schemas.openxmlformats.org/officeDocument/2006/relationships/tags" Target="../tags/tag736.xml"/><Relationship Id="rId696" Type="http://schemas.openxmlformats.org/officeDocument/2006/relationships/tags" Target="../tags/tag778.xml"/><Relationship Id="rId46" Type="http://schemas.openxmlformats.org/officeDocument/2006/relationships/tags" Target="../tags/tag128.xml"/><Relationship Id="rId293" Type="http://schemas.openxmlformats.org/officeDocument/2006/relationships/tags" Target="../tags/tag375.xml"/><Relationship Id="rId307" Type="http://schemas.openxmlformats.org/officeDocument/2006/relationships/tags" Target="../tags/tag389.xml"/><Relationship Id="rId349" Type="http://schemas.openxmlformats.org/officeDocument/2006/relationships/tags" Target="../tags/tag431.xml"/><Relationship Id="rId514" Type="http://schemas.openxmlformats.org/officeDocument/2006/relationships/tags" Target="../tags/tag596.xml"/><Relationship Id="rId556" Type="http://schemas.openxmlformats.org/officeDocument/2006/relationships/tags" Target="../tags/tag638.xml"/><Relationship Id="rId721" Type="http://schemas.openxmlformats.org/officeDocument/2006/relationships/tags" Target="../tags/tag803.xml"/><Relationship Id="rId763" Type="http://schemas.openxmlformats.org/officeDocument/2006/relationships/tags" Target="../tags/tag845.xml"/><Relationship Id="rId88" Type="http://schemas.openxmlformats.org/officeDocument/2006/relationships/tags" Target="../tags/tag170.xml"/><Relationship Id="rId111" Type="http://schemas.openxmlformats.org/officeDocument/2006/relationships/tags" Target="../tags/tag193.xml"/><Relationship Id="rId153" Type="http://schemas.openxmlformats.org/officeDocument/2006/relationships/tags" Target="../tags/tag235.xml"/><Relationship Id="rId195" Type="http://schemas.openxmlformats.org/officeDocument/2006/relationships/tags" Target="../tags/tag277.xml"/><Relationship Id="rId209" Type="http://schemas.openxmlformats.org/officeDocument/2006/relationships/tags" Target="../tags/tag291.xml"/><Relationship Id="rId360" Type="http://schemas.openxmlformats.org/officeDocument/2006/relationships/tags" Target="../tags/tag442.xml"/><Relationship Id="rId416" Type="http://schemas.openxmlformats.org/officeDocument/2006/relationships/tags" Target="../tags/tag498.xml"/><Relationship Id="rId598" Type="http://schemas.openxmlformats.org/officeDocument/2006/relationships/tags" Target="../tags/tag680.xml"/><Relationship Id="rId220" Type="http://schemas.openxmlformats.org/officeDocument/2006/relationships/tags" Target="../tags/tag302.xml"/><Relationship Id="rId458" Type="http://schemas.openxmlformats.org/officeDocument/2006/relationships/tags" Target="../tags/tag540.xml"/><Relationship Id="rId623" Type="http://schemas.openxmlformats.org/officeDocument/2006/relationships/tags" Target="../tags/tag705.xml"/><Relationship Id="rId665" Type="http://schemas.openxmlformats.org/officeDocument/2006/relationships/tags" Target="../tags/tag747.xml"/><Relationship Id="rId15" Type="http://schemas.openxmlformats.org/officeDocument/2006/relationships/tags" Target="../tags/tag97.xml"/><Relationship Id="rId57" Type="http://schemas.openxmlformats.org/officeDocument/2006/relationships/tags" Target="../tags/tag139.xml"/><Relationship Id="rId262" Type="http://schemas.openxmlformats.org/officeDocument/2006/relationships/tags" Target="../tags/tag344.xml"/><Relationship Id="rId318" Type="http://schemas.openxmlformats.org/officeDocument/2006/relationships/tags" Target="../tags/tag400.xml"/><Relationship Id="rId525" Type="http://schemas.openxmlformats.org/officeDocument/2006/relationships/tags" Target="../tags/tag607.xml"/><Relationship Id="rId567" Type="http://schemas.openxmlformats.org/officeDocument/2006/relationships/tags" Target="../tags/tag649.xml"/><Relationship Id="rId732" Type="http://schemas.openxmlformats.org/officeDocument/2006/relationships/tags" Target="../tags/tag814.xml"/><Relationship Id="rId99" Type="http://schemas.openxmlformats.org/officeDocument/2006/relationships/tags" Target="../tags/tag181.xml"/><Relationship Id="rId122" Type="http://schemas.openxmlformats.org/officeDocument/2006/relationships/tags" Target="../tags/tag204.xml"/><Relationship Id="rId164" Type="http://schemas.openxmlformats.org/officeDocument/2006/relationships/tags" Target="../tags/tag246.xml"/><Relationship Id="rId371" Type="http://schemas.openxmlformats.org/officeDocument/2006/relationships/tags" Target="../tags/tag453.xml"/><Relationship Id="rId774" Type="http://schemas.openxmlformats.org/officeDocument/2006/relationships/tags" Target="../tags/tag856.xml"/><Relationship Id="rId427" Type="http://schemas.openxmlformats.org/officeDocument/2006/relationships/tags" Target="../tags/tag509.xml"/><Relationship Id="rId469" Type="http://schemas.openxmlformats.org/officeDocument/2006/relationships/tags" Target="../tags/tag551.xml"/><Relationship Id="rId634" Type="http://schemas.openxmlformats.org/officeDocument/2006/relationships/tags" Target="../tags/tag716.xml"/><Relationship Id="rId676" Type="http://schemas.openxmlformats.org/officeDocument/2006/relationships/tags" Target="../tags/tag758.xml"/><Relationship Id="rId26" Type="http://schemas.openxmlformats.org/officeDocument/2006/relationships/tags" Target="../tags/tag108.xml"/><Relationship Id="rId231" Type="http://schemas.openxmlformats.org/officeDocument/2006/relationships/tags" Target="../tags/tag313.xml"/><Relationship Id="rId273" Type="http://schemas.openxmlformats.org/officeDocument/2006/relationships/tags" Target="../tags/tag355.xml"/><Relationship Id="rId329" Type="http://schemas.openxmlformats.org/officeDocument/2006/relationships/tags" Target="../tags/tag411.xml"/><Relationship Id="rId480" Type="http://schemas.openxmlformats.org/officeDocument/2006/relationships/tags" Target="../tags/tag562.xml"/><Relationship Id="rId536" Type="http://schemas.openxmlformats.org/officeDocument/2006/relationships/tags" Target="../tags/tag618.xml"/><Relationship Id="rId701" Type="http://schemas.openxmlformats.org/officeDocument/2006/relationships/tags" Target="../tags/tag783.xml"/><Relationship Id="rId68" Type="http://schemas.openxmlformats.org/officeDocument/2006/relationships/tags" Target="../tags/tag150.xml"/><Relationship Id="rId133" Type="http://schemas.openxmlformats.org/officeDocument/2006/relationships/tags" Target="../tags/tag215.xml"/><Relationship Id="rId175" Type="http://schemas.openxmlformats.org/officeDocument/2006/relationships/tags" Target="../tags/tag257.xml"/><Relationship Id="rId340" Type="http://schemas.openxmlformats.org/officeDocument/2006/relationships/tags" Target="../tags/tag422.xml"/><Relationship Id="rId578" Type="http://schemas.openxmlformats.org/officeDocument/2006/relationships/tags" Target="../tags/tag660.xml"/><Relationship Id="rId743" Type="http://schemas.openxmlformats.org/officeDocument/2006/relationships/tags" Target="../tags/tag825.xml"/><Relationship Id="rId785" Type="http://schemas.openxmlformats.org/officeDocument/2006/relationships/tags" Target="../tags/tag867.xml"/><Relationship Id="rId200" Type="http://schemas.openxmlformats.org/officeDocument/2006/relationships/tags" Target="../tags/tag282.xml"/><Relationship Id="rId382" Type="http://schemas.openxmlformats.org/officeDocument/2006/relationships/tags" Target="../tags/tag464.xml"/><Relationship Id="rId438" Type="http://schemas.openxmlformats.org/officeDocument/2006/relationships/tags" Target="../tags/tag520.xml"/><Relationship Id="rId603" Type="http://schemas.openxmlformats.org/officeDocument/2006/relationships/tags" Target="../tags/tag685.xml"/><Relationship Id="rId645" Type="http://schemas.openxmlformats.org/officeDocument/2006/relationships/tags" Target="../tags/tag727.xml"/><Relationship Id="rId687" Type="http://schemas.openxmlformats.org/officeDocument/2006/relationships/tags" Target="../tags/tag769.xml"/><Relationship Id="rId242" Type="http://schemas.openxmlformats.org/officeDocument/2006/relationships/tags" Target="../tags/tag324.xml"/><Relationship Id="rId284" Type="http://schemas.openxmlformats.org/officeDocument/2006/relationships/tags" Target="../tags/tag366.xml"/><Relationship Id="rId491" Type="http://schemas.openxmlformats.org/officeDocument/2006/relationships/tags" Target="../tags/tag573.xml"/><Relationship Id="rId505" Type="http://schemas.openxmlformats.org/officeDocument/2006/relationships/tags" Target="../tags/tag587.xml"/><Relationship Id="rId712" Type="http://schemas.openxmlformats.org/officeDocument/2006/relationships/tags" Target="../tags/tag794.xml"/><Relationship Id="rId37" Type="http://schemas.openxmlformats.org/officeDocument/2006/relationships/tags" Target="../tags/tag119.xml"/><Relationship Id="rId79" Type="http://schemas.openxmlformats.org/officeDocument/2006/relationships/tags" Target="../tags/tag161.xml"/><Relationship Id="rId102" Type="http://schemas.openxmlformats.org/officeDocument/2006/relationships/tags" Target="../tags/tag184.xml"/><Relationship Id="rId144" Type="http://schemas.openxmlformats.org/officeDocument/2006/relationships/tags" Target="../tags/tag226.xml"/><Relationship Id="rId547" Type="http://schemas.openxmlformats.org/officeDocument/2006/relationships/tags" Target="../tags/tag629.xml"/><Relationship Id="rId589" Type="http://schemas.openxmlformats.org/officeDocument/2006/relationships/tags" Target="../tags/tag671.xml"/><Relationship Id="rId754" Type="http://schemas.openxmlformats.org/officeDocument/2006/relationships/tags" Target="../tags/tag836.xml"/><Relationship Id="rId796" Type="http://schemas.openxmlformats.org/officeDocument/2006/relationships/tags" Target="../tags/tag878.xml"/><Relationship Id="rId90" Type="http://schemas.openxmlformats.org/officeDocument/2006/relationships/tags" Target="../tags/tag172.xml"/><Relationship Id="rId186" Type="http://schemas.openxmlformats.org/officeDocument/2006/relationships/tags" Target="../tags/tag268.xml"/><Relationship Id="rId351" Type="http://schemas.openxmlformats.org/officeDocument/2006/relationships/tags" Target="../tags/tag433.xml"/><Relationship Id="rId393" Type="http://schemas.openxmlformats.org/officeDocument/2006/relationships/tags" Target="../tags/tag475.xml"/><Relationship Id="rId407" Type="http://schemas.openxmlformats.org/officeDocument/2006/relationships/tags" Target="../tags/tag489.xml"/><Relationship Id="rId449" Type="http://schemas.openxmlformats.org/officeDocument/2006/relationships/tags" Target="../tags/tag531.xml"/><Relationship Id="rId614" Type="http://schemas.openxmlformats.org/officeDocument/2006/relationships/tags" Target="../tags/tag696.xml"/><Relationship Id="rId656" Type="http://schemas.openxmlformats.org/officeDocument/2006/relationships/tags" Target="../tags/tag738.xml"/><Relationship Id="rId211" Type="http://schemas.openxmlformats.org/officeDocument/2006/relationships/tags" Target="../tags/tag293.xml"/><Relationship Id="rId253" Type="http://schemas.openxmlformats.org/officeDocument/2006/relationships/tags" Target="../tags/tag335.xml"/><Relationship Id="rId295" Type="http://schemas.openxmlformats.org/officeDocument/2006/relationships/tags" Target="../tags/tag377.xml"/><Relationship Id="rId309" Type="http://schemas.openxmlformats.org/officeDocument/2006/relationships/tags" Target="../tags/tag391.xml"/><Relationship Id="rId460" Type="http://schemas.openxmlformats.org/officeDocument/2006/relationships/tags" Target="../tags/tag542.xml"/><Relationship Id="rId516" Type="http://schemas.openxmlformats.org/officeDocument/2006/relationships/tags" Target="../tags/tag598.xml"/><Relationship Id="rId698" Type="http://schemas.openxmlformats.org/officeDocument/2006/relationships/tags" Target="../tags/tag780.xml"/><Relationship Id="rId48" Type="http://schemas.openxmlformats.org/officeDocument/2006/relationships/tags" Target="../tags/tag130.xml"/><Relationship Id="rId113" Type="http://schemas.openxmlformats.org/officeDocument/2006/relationships/tags" Target="../tags/tag195.xml"/><Relationship Id="rId320" Type="http://schemas.openxmlformats.org/officeDocument/2006/relationships/tags" Target="../tags/tag402.xml"/><Relationship Id="rId558" Type="http://schemas.openxmlformats.org/officeDocument/2006/relationships/tags" Target="../tags/tag640.xml"/><Relationship Id="rId723" Type="http://schemas.openxmlformats.org/officeDocument/2006/relationships/tags" Target="../tags/tag805.xml"/><Relationship Id="rId765" Type="http://schemas.openxmlformats.org/officeDocument/2006/relationships/tags" Target="../tags/tag847.xml"/><Relationship Id="rId155" Type="http://schemas.openxmlformats.org/officeDocument/2006/relationships/tags" Target="../tags/tag237.xml"/><Relationship Id="rId197" Type="http://schemas.openxmlformats.org/officeDocument/2006/relationships/tags" Target="../tags/tag279.xml"/><Relationship Id="rId362" Type="http://schemas.openxmlformats.org/officeDocument/2006/relationships/tags" Target="../tags/tag444.xml"/><Relationship Id="rId418" Type="http://schemas.openxmlformats.org/officeDocument/2006/relationships/tags" Target="../tags/tag500.xml"/><Relationship Id="rId625" Type="http://schemas.openxmlformats.org/officeDocument/2006/relationships/tags" Target="../tags/tag707.xml"/><Relationship Id="rId222" Type="http://schemas.openxmlformats.org/officeDocument/2006/relationships/tags" Target="../tags/tag304.xml"/><Relationship Id="rId264" Type="http://schemas.openxmlformats.org/officeDocument/2006/relationships/tags" Target="../tags/tag346.xml"/><Relationship Id="rId471" Type="http://schemas.openxmlformats.org/officeDocument/2006/relationships/tags" Target="../tags/tag553.xml"/><Relationship Id="rId667" Type="http://schemas.openxmlformats.org/officeDocument/2006/relationships/tags" Target="../tags/tag749.xml"/><Relationship Id="rId17" Type="http://schemas.openxmlformats.org/officeDocument/2006/relationships/tags" Target="../tags/tag99.xml"/><Relationship Id="rId59" Type="http://schemas.openxmlformats.org/officeDocument/2006/relationships/tags" Target="../tags/tag141.xml"/><Relationship Id="rId124" Type="http://schemas.openxmlformats.org/officeDocument/2006/relationships/tags" Target="../tags/tag206.xml"/><Relationship Id="rId527" Type="http://schemas.openxmlformats.org/officeDocument/2006/relationships/tags" Target="../tags/tag609.xml"/><Relationship Id="rId569" Type="http://schemas.openxmlformats.org/officeDocument/2006/relationships/tags" Target="../tags/tag651.xml"/><Relationship Id="rId734" Type="http://schemas.openxmlformats.org/officeDocument/2006/relationships/tags" Target="../tags/tag816.xml"/><Relationship Id="rId776" Type="http://schemas.openxmlformats.org/officeDocument/2006/relationships/tags" Target="../tags/tag858.xml"/><Relationship Id="rId70" Type="http://schemas.openxmlformats.org/officeDocument/2006/relationships/tags" Target="../tags/tag152.xml"/><Relationship Id="rId166" Type="http://schemas.openxmlformats.org/officeDocument/2006/relationships/tags" Target="../tags/tag248.xml"/><Relationship Id="rId331" Type="http://schemas.openxmlformats.org/officeDocument/2006/relationships/tags" Target="../tags/tag413.xml"/><Relationship Id="rId373" Type="http://schemas.openxmlformats.org/officeDocument/2006/relationships/tags" Target="../tags/tag455.xml"/><Relationship Id="rId429" Type="http://schemas.openxmlformats.org/officeDocument/2006/relationships/tags" Target="../tags/tag511.xml"/><Relationship Id="rId580" Type="http://schemas.openxmlformats.org/officeDocument/2006/relationships/tags" Target="../tags/tag662.xml"/><Relationship Id="rId636" Type="http://schemas.openxmlformats.org/officeDocument/2006/relationships/tags" Target="../tags/tag718.xml"/><Relationship Id="rId801" Type="http://schemas.openxmlformats.org/officeDocument/2006/relationships/tags" Target="../tags/tag883.xml"/><Relationship Id="rId1" Type="http://schemas.openxmlformats.org/officeDocument/2006/relationships/tags" Target="../tags/tag83.xml"/><Relationship Id="rId233" Type="http://schemas.openxmlformats.org/officeDocument/2006/relationships/tags" Target="../tags/tag315.xml"/><Relationship Id="rId440" Type="http://schemas.openxmlformats.org/officeDocument/2006/relationships/tags" Target="../tags/tag522.xml"/><Relationship Id="rId678" Type="http://schemas.openxmlformats.org/officeDocument/2006/relationships/tags" Target="../tags/tag760.xml"/><Relationship Id="rId28" Type="http://schemas.openxmlformats.org/officeDocument/2006/relationships/tags" Target="../tags/tag110.xml"/><Relationship Id="rId275" Type="http://schemas.openxmlformats.org/officeDocument/2006/relationships/tags" Target="../tags/tag357.xml"/><Relationship Id="rId300" Type="http://schemas.openxmlformats.org/officeDocument/2006/relationships/tags" Target="../tags/tag382.xml"/><Relationship Id="rId482" Type="http://schemas.openxmlformats.org/officeDocument/2006/relationships/tags" Target="../tags/tag564.xml"/><Relationship Id="rId538" Type="http://schemas.openxmlformats.org/officeDocument/2006/relationships/tags" Target="../tags/tag620.xml"/><Relationship Id="rId703" Type="http://schemas.openxmlformats.org/officeDocument/2006/relationships/tags" Target="../tags/tag785.xml"/><Relationship Id="rId745" Type="http://schemas.openxmlformats.org/officeDocument/2006/relationships/tags" Target="../tags/tag827.xml"/><Relationship Id="rId81" Type="http://schemas.openxmlformats.org/officeDocument/2006/relationships/tags" Target="../tags/tag163.xml"/><Relationship Id="rId135" Type="http://schemas.openxmlformats.org/officeDocument/2006/relationships/tags" Target="../tags/tag217.xml"/><Relationship Id="rId177" Type="http://schemas.openxmlformats.org/officeDocument/2006/relationships/tags" Target="../tags/tag259.xml"/><Relationship Id="rId342" Type="http://schemas.openxmlformats.org/officeDocument/2006/relationships/tags" Target="../tags/tag424.xml"/><Relationship Id="rId384" Type="http://schemas.openxmlformats.org/officeDocument/2006/relationships/tags" Target="../tags/tag466.xml"/><Relationship Id="rId591" Type="http://schemas.openxmlformats.org/officeDocument/2006/relationships/tags" Target="../tags/tag673.xml"/><Relationship Id="rId605" Type="http://schemas.openxmlformats.org/officeDocument/2006/relationships/tags" Target="../tags/tag687.xml"/><Relationship Id="rId787" Type="http://schemas.openxmlformats.org/officeDocument/2006/relationships/tags" Target="../tags/tag869.xml"/><Relationship Id="rId202" Type="http://schemas.openxmlformats.org/officeDocument/2006/relationships/tags" Target="../tags/tag284.xml"/><Relationship Id="rId244" Type="http://schemas.openxmlformats.org/officeDocument/2006/relationships/tags" Target="../tags/tag326.xml"/><Relationship Id="rId647" Type="http://schemas.openxmlformats.org/officeDocument/2006/relationships/tags" Target="../tags/tag729.xml"/><Relationship Id="rId689" Type="http://schemas.openxmlformats.org/officeDocument/2006/relationships/tags" Target="../tags/tag771.xml"/><Relationship Id="rId39" Type="http://schemas.openxmlformats.org/officeDocument/2006/relationships/tags" Target="../tags/tag121.xml"/><Relationship Id="rId286" Type="http://schemas.openxmlformats.org/officeDocument/2006/relationships/tags" Target="../tags/tag368.xml"/><Relationship Id="rId451" Type="http://schemas.openxmlformats.org/officeDocument/2006/relationships/tags" Target="../tags/tag533.xml"/><Relationship Id="rId493" Type="http://schemas.openxmlformats.org/officeDocument/2006/relationships/tags" Target="../tags/tag575.xml"/><Relationship Id="rId507" Type="http://schemas.openxmlformats.org/officeDocument/2006/relationships/tags" Target="../tags/tag589.xml"/><Relationship Id="rId549" Type="http://schemas.openxmlformats.org/officeDocument/2006/relationships/tags" Target="../tags/tag631.xml"/><Relationship Id="rId714" Type="http://schemas.openxmlformats.org/officeDocument/2006/relationships/tags" Target="../tags/tag796.xml"/><Relationship Id="rId756" Type="http://schemas.openxmlformats.org/officeDocument/2006/relationships/tags" Target="../tags/tag838.xml"/><Relationship Id="rId50" Type="http://schemas.openxmlformats.org/officeDocument/2006/relationships/tags" Target="../tags/tag132.xml"/><Relationship Id="rId104" Type="http://schemas.openxmlformats.org/officeDocument/2006/relationships/tags" Target="../tags/tag186.xml"/><Relationship Id="rId146" Type="http://schemas.openxmlformats.org/officeDocument/2006/relationships/tags" Target="../tags/tag228.xml"/><Relationship Id="rId188" Type="http://schemas.openxmlformats.org/officeDocument/2006/relationships/tags" Target="../tags/tag270.xml"/><Relationship Id="rId311" Type="http://schemas.openxmlformats.org/officeDocument/2006/relationships/tags" Target="../tags/tag393.xml"/><Relationship Id="rId353" Type="http://schemas.openxmlformats.org/officeDocument/2006/relationships/tags" Target="../tags/tag435.xml"/><Relationship Id="rId395" Type="http://schemas.openxmlformats.org/officeDocument/2006/relationships/tags" Target="../tags/tag477.xml"/><Relationship Id="rId409" Type="http://schemas.openxmlformats.org/officeDocument/2006/relationships/tags" Target="../tags/tag491.xml"/><Relationship Id="rId560" Type="http://schemas.openxmlformats.org/officeDocument/2006/relationships/tags" Target="../tags/tag642.xml"/><Relationship Id="rId798" Type="http://schemas.openxmlformats.org/officeDocument/2006/relationships/tags" Target="../tags/tag880.xml"/><Relationship Id="rId92" Type="http://schemas.openxmlformats.org/officeDocument/2006/relationships/tags" Target="../tags/tag174.xml"/><Relationship Id="rId213" Type="http://schemas.openxmlformats.org/officeDocument/2006/relationships/tags" Target="../tags/tag295.xml"/><Relationship Id="rId420" Type="http://schemas.openxmlformats.org/officeDocument/2006/relationships/tags" Target="../tags/tag502.xml"/><Relationship Id="rId616" Type="http://schemas.openxmlformats.org/officeDocument/2006/relationships/tags" Target="../tags/tag698.xml"/><Relationship Id="rId658" Type="http://schemas.openxmlformats.org/officeDocument/2006/relationships/tags" Target="../tags/tag740.xml"/><Relationship Id="rId255" Type="http://schemas.openxmlformats.org/officeDocument/2006/relationships/tags" Target="../tags/tag337.xml"/><Relationship Id="rId297" Type="http://schemas.openxmlformats.org/officeDocument/2006/relationships/tags" Target="../tags/tag379.xml"/><Relationship Id="rId462" Type="http://schemas.openxmlformats.org/officeDocument/2006/relationships/tags" Target="../tags/tag544.xml"/><Relationship Id="rId518" Type="http://schemas.openxmlformats.org/officeDocument/2006/relationships/tags" Target="../tags/tag600.xml"/><Relationship Id="rId725" Type="http://schemas.openxmlformats.org/officeDocument/2006/relationships/tags" Target="../tags/tag807.xml"/><Relationship Id="rId115" Type="http://schemas.openxmlformats.org/officeDocument/2006/relationships/tags" Target="../tags/tag197.xml"/><Relationship Id="rId157" Type="http://schemas.openxmlformats.org/officeDocument/2006/relationships/tags" Target="../tags/tag239.xml"/><Relationship Id="rId322" Type="http://schemas.openxmlformats.org/officeDocument/2006/relationships/tags" Target="../tags/tag404.xml"/><Relationship Id="rId364" Type="http://schemas.openxmlformats.org/officeDocument/2006/relationships/tags" Target="../tags/tag446.xml"/><Relationship Id="rId767" Type="http://schemas.openxmlformats.org/officeDocument/2006/relationships/tags" Target="../tags/tag849.xml"/><Relationship Id="rId61" Type="http://schemas.openxmlformats.org/officeDocument/2006/relationships/tags" Target="../tags/tag143.xml"/><Relationship Id="rId199" Type="http://schemas.openxmlformats.org/officeDocument/2006/relationships/tags" Target="../tags/tag281.xml"/><Relationship Id="rId571" Type="http://schemas.openxmlformats.org/officeDocument/2006/relationships/tags" Target="../tags/tag653.xml"/><Relationship Id="rId627" Type="http://schemas.openxmlformats.org/officeDocument/2006/relationships/tags" Target="../tags/tag709.xml"/><Relationship Id="rId669" Type="http://schemas.openxmlformats.org/officeDocument/2006/relationships/tags" Target="../tags/tag751.xml"/><Relationship Id="rId19" Type="http://schemas.openxmlformats.org/officeDocument/2006/relationships/tags" Target="../tags/tag101.xml"/><Relationship Id="rId224" Type="http://schemas.openxmlformats.org/officeDocument/2006/relationships/tags" Target="../tags/tag306.xml"/><Relationship Id="rId266" Type="http://schemas.openxmlformats.org/officeDocument/2006/relationships/tags" Target="../tags/tag348.xml"/><Relationship Id="rId431" Type="http://schemas.openxmlformats.org/officeDocument/2006/relationships/tags" Target="../tags/tag513.xml"/><Relationship Id="rId473" Type="http://schemas.openxmlformats.org/officeDocument/2006/relationships/tags" Target="../tags/tag555.xml"/><Relationship Id="rId529" Type="http://schemas.openxmlformats.org/officeDocument/2006/relationships/tags" Target="../tags/tag611.xml"/><Relationship Id="rId680" Type="http://schemas.openxmlformats.org/officeDocument/2006/relationships/tags" Target="../tags/tag762.xml"/><Relationship Id="rId736" Type="http://schemas.openxmlformats.org/officeDocument/2006/relationships/tags" Target="../tags/tag818.xml"/><Relationship Id="rId30" Type="http://schemas.openxmlformats.org/officeDocument/2006/relationships/tags" Target="../tags/tag112.xml"/><Relationship Id="rId126" Type="http://schemas.openxmlformats.org/officeDocument/2006/relationships/tags" Target="../tags/tag208.xml"/><Relationship Id="rId168" Type="http://schemas.openxmlformats.org/officeDocument/2006/relationships/tags" Target="../tags/tag250.xml"/><Relationship Id="rId333" Type="http://schemas.openxmlformats.org/officeDocument/2006/relationships/tags" Target="../tags/tag415.xml"/><Relationship Id="rId540" Type="http://schemas.openxmlformats.org/officeDocument/2006/relationships/tags" Target="../tags/tag622.xml"/><Relationship Id="rId778" Type="http://schemas.openxmlformats.org/officeDocument/2006/relationships/tags" Target="../tags/tag860.xml"/><Relationship Id="rId72" Type="http://schemas.openxmlformats.org/officeDocument/2006/relationships/tags" Target="../tags/tag154.xml"/><Relationship Id="rId375" Type="http://schemas.openxmlformats.org/officeDocument/2006/relationships/tags" Target="../tags/tag457.xml"/><Relationship Id="rId582" Type="http://schemas.openxmlformats.org/officeDocument/2006/relationships/tags" Target="../tags/tag664.xml"/><Relationship Id="rId638" Type="http://schemas.openxmlformats.org/officeDocument/2006/relationships/tags" Target="../tags/tag720.xml"/><Relationship Id="rId803" Type="http://schemas.openxmlformats.org/officeDocument/2006/relationships/notesSlide" Target="../notesSlides/notesSlide3.xml"/><Relationship Id="rId3" Type="http://schemas.openxmlformats.org/officeDocument/2006/relationships/tags" Target="../tags/tag85.xml"/><Relationship Id="rId235" Type="http://schemas.openxmlformats.org/officeDocument/2006/relationships/tags" Target="../tags/tag317.xml"/><Relationship Id="rId277" Type="http://schemas.openxmlformats.org/officeDocument/2006/relationships/tags" Target="../tags/tag359.xml"/><Relationship Id="rId400" Type="http://schemas.openxmlformats.org/officeDocument/2006/relationships/tags" Target="../tags/tag482.xml"/><Relationship Id="rId442" Type="http://schemas.openxmlformats.org/officeDocument/2006/relationships/tags" Target="../tags/tag524.xml"/><Relationship Id="rId484" Type="http://schemas.openxmlformats.org/officeDocument/2006/relationships/tags" Target="../tags/tag566.xml"/><Relationship Id="rId705" Type="http://schemas.openxmlformats.org/officeDocument/2006/relationships/tags" Target="../tags/tag787.xml"/><Relationship Id="rId137" Type="http://schemas.openxmlformats.org/officeDocument/2006/relationships/tags" Target="../tags/tag219.xml"/><Relationship Id="rId302" Type="http://schemas.openxmlformats.org/officeDocument/2006/relationships/tags" Target="../tags/tag384.xml"/><Relationship Id="rId344" Type="http://schemas.openxmlformats.org/officeDocument/2006/relationships/tags" Target="../tags/tag426.xml"/><Relationship Id="rId691" Type="http://schemas.openxmlformats.org/officeDocument/2006/relationships/tags" Target="../tags/tag773.xml"/><Relationship Id="rId747" Type="http://schemas.openxmlformats.org/officeDocument/2006/relationships/tags" Target="../tags/tag829.xml"/><Relationship Id="rId789" Type="http://schemas.openxmlformats.org/officeDocument/2006/relationships/tags" Target="../tags/tag871.xml"/><Relationship Id="rId41" Type="http://schemas.openxmlformats.org/officeDocument/2006/relationships/tags" Target="../tags/tag123.xml"/><Relationship Id="rId83" Type="http://schemas.openxmlformats.org/officeDocument/2006/relationships/tags" Target="../tags/tag165.xml"/><Relationship Id="rId179" Type="http://schemas.openxmlformats.org/officeDocument/2006/relationships/tags" Target="../tags/tag261.xml"/><Relationship Id="rId386" Type="http://schemas.openxmlformats.org/officeDocument/2006/relationships/tags" Target="../tags/tag468.xml"/><Relationship Id="rId551" Type="http://schemas.openxmlformats.org/officeDocument/2006/relationships/tags" Target="../tags/tag633.xml"/><Relationship Id="rId593" Type="http://schemas.openxmlformats.org/officeDocument/2006/relationships/tags" Target="../tags/tag675.xml"/><Relationship Id="rId607" Type="http://schemas.openxmlformats.org/officeDocument/2006/relationships/tags" Target="../tags/tag689.xml"/><Relationship Id="rId649" Type="http://schemas.openxmlformats.org/officeDocument/2006/relationships/tags" Target="../tags/tag731.xml"/><Relationship Id="rId190" Type="http://schemas.openxmlformats.org/officeDocument/2006/relationships/tags" Target="../tags/tag272.xml"/><Relationship Id="rId204" Type="http://schemas.openxmlformats.org/officeDocument/2006/relationships/tags" Target="../tags/tag286.xml"/><Relationship Id="rId246" Type="http://schemas.openxmlformats.org/officeDocument/2006/relationships/tags" Target="../tags/tag328.xml"/><Relationship Id="rId288" Type="http://schemas.openxmlformats.org/officeDocument/2006/relationships/tags" Target="../tags/tag370.xml"/><Relationship Id="rId411" Type="http://schemas.openxmlformats.org/officeDocument/2006/relationships/tags" Target="../tags/tag493.xml"/><Relationship Id="rId453" Type="http://schemas.openxmlformats.org/officeDocument/2006/relationships/tags" Target="../tags/tag535.xml"/><Relationship Id="rId509" Type="http://schemas.openxmlformats.org/officeDocument/2006/relationships/tags" Target="../tags/tag591.xml"/><Relationship Id="rId660" Type="http://schemas.openxmlformats.org/officeDocument/2006/relationships/tags" Target="../tags/tag742.xml"/><Relationship Id="rId106" Type="http://schemas.openxmlformats.org/officeDocument/2006/relationships/tags" Target="../tags/tag188.xml"/><Relationship Id="rId313" Type="http://schemas.openxmlformats.org/officeDocument/2006/relationships/tags" Target="../tags/tag395.xml"/><Relationship Id="rId495" Type="http://schemas.openxmlformats.org/officeDocument/2006/relationships/tags" Target="../tags/tag577.xml"/><Relationship Id="rId716" Type="http://schemas.openxmlformats.org/officeDocument/2006/relationships/tags" Target="../tags/tag798.xml"/><Relationship Id="rId758" Type="http://schemas.openxmlformats.org/officeDocument/2006/relationships/tags" Target="../tags/tag840.xml"/><Relationship Id="rId10" Type="http://schemas.openxmlformats.org/officeDocument/2006/relationships/tags" Target="../tags/tag92.xml"/><Relationship Id="rId52" Type="http://schemas.openxmlformats.org/officeDocument/2006/relationships/tags" Target="../tags/tag134.xml"/><Relationship Id="rId94" Type="http://schemas.openxmlformats.org/officeDocument/2006/relationships/tags" Target="../tags/tag176.xml"/><Relationship Id="rId148" Type="http://schemas.openxmlformats.org/officeDocument/2006/relationships/tags" Target="../tags/tag230.xml"/><Relationship Id="rId355" Type="http://schemas.openxmlformats.org/officeDocument/2006/relationships/tags" Target="../tags/tag437.xml"/><Relationship Id="rId397" Type="http://schemas.openxmlformats.org/officeDocument/2006/relationships/tags" Target="../tags/tag479.xml"/><Relationship Id="rId520" Type="http://schemas.openxmlformats.org/officeDocument/2006/relationships/tags" Target="../tags/tag602.xml"/><Relationship Id="rId562" Type="http://schemas.openxmlformats.org/officeDocument/2006/relationships/tags" Target="../tags/tag644.xml"/><Relationship Id="rId618" Type="http://schemas.openxmlformats.org/officeDocument/2006/relationships/tags" Target="../tags/tag700.xml"/><Relationship Id="rId215" Type="http://schemas.openxmlformats.org/officeDocument/2006/relationships/tags" Target="../tags/tag297.xml"/><Relationship Id="rId257" Type="http://schemas.openxmlformats.org/officeDocument/2006/relationships/tags" Target="../tags/tag339.xml"/><Relationship Id="rId422" Type="http://schemas.openxmlformats.org/officeDocument/2006/relationships/tags" Target="../tags/tag504.xml"/><Relationship Id="rId464" Type="http://schemas.openxmlformats.org/officeDocument/2006/relationships/tags" Target="../tags/tag546.xml"/><Relationship Id="rId299" Type="http://schemas.openxmlformats.org/officeDocument/2006/relationships/tags" Target="../tags/tag381.xml"/><Relationship Id="rId727" Type="http://schemas.openxmlformats.org/officeDocument/2006/relationships/tags" Target="../tags/tag809.xml"/><Relationship Id="rId63" Type="http://schemas.openxmlformats.org/officeDocument/2006/relationships/tags" Target="../tags/tag145.xml"/><Relationship Id="rId159" Type="http://schemas.openxmlformats.org/officeDocument/2006/relationships/tags" Target="../tags/tag241.xml"/><Relationship Id="rId366" Type="http://schemas.openxmlformats.org/officeDocument/2006/relationships/tags" Target="../tags/tag448.xml"/><Relationship Id="rId573" Type="http://schemas.openxmlformats.org/officeDocument/2006/relationships/tags" Target="../tags/tag655.xml"/><Relationship Id="rId780" Type="http://schemas.openxmlformats.org/officeDocument/2006/relationships/tags" Target="../tags/tag862.xml"/><Relationship Id="rId226" Type="http://schemas.openxmlformats.org/officeDocument/2006/relationships/tags" Target="../tags/tag308.xml"/><Relationship Id="rId433" Type="http://schemas.openxmlformats.org/officeDocument/2006/relationships/tags" Target="../tags/tag515.xml"/><Relationship Id="rId640" Type="http://schemas.openxmlformats.org/officeDocument/2006/relationships/tags" Target="../tags/tag722.xml"/><Relationship Id="rId738" Type="http://schemas.openxmlformats.org/officeDocument/2006/relationships/tags" Target="../tags/tag820.xml"/><Relationship Id="rId74" Type="http://schemas.openxmlformats.org/officeDocument/2006/relationships/tags" Target="../tags/tag156.xml"/><Relationship Id="rId377" Type="http://schemas.openxmlformats.org/officeDocument/2006/relationships/tags" Target="../tags/tag459.xml"/><Relationship Id="rId500" Type="http://schemas.openxmlformats.org/officeDocument/2006/relationships/tags" Target="../tags/tag582.xml"/><Relationship Id="rId584" Type="http://schemas.openxmlformats.org/officeDocument/2006/relationships/tags" Target="../tags/tag666.xml"/><Relationship Id="rId5" Type="http://schemas.openxmlformats.org/officeDocument/2006/relationships/tags" Target="../tags/tag87.xml"/><Relationship Id="rId237" Type="http://schemas.openxmlformats.org/officeDocument/2006/relationships/tags" Target="../tags/tag319.xml"/><Relationship Id="rId791" Type="http://schemas.openxmlformats.org/officeDocument/2006/relationships/tags" Target="../tags/tag873.xml"/><Relationship Id="rId444" Type="http://schemas.openxmlformats.org/officeDocument/2006/relationships/tags" Target="../tags/tag526.xml"/><Relationship Id="rId651" Type="http://schemas.openxmlformats.org/officeDocument/2006/relationships/tags" Target="../tags/tag733.xml"/><Relationship Id="rId749" Type="http://schemas.openxmlformats.org/officeDocument/2006/relationships/tags" Target="../tags/tag831.xml"/><Relationship Id="rId290" Type="http://schemas.openxmlformats.org/officeDocument/2006/relationships/tags" Target="../tags/tag372.xml"/><Relationship Id="rId304" Type="http://schemas.openxmlformats.org/officeDocument/2006/relationships/tags" Target="../tags/tag386.xml"/><Relationship Id="rId388" Type="http://schemas.openxmlformats.org/officeDocument/2006/relationships/tags" Target="../tags/tag470.xml"/><Relationship Id="rId511" Type="http://schemas.openxmlformats.org/officeDocument/2006/relationships/tags" Target="../tags/tag593.xml"/><Relationship Id="rId609" Type="http://schemas.openxmlformats.org/officeDocument/2006/relationships/tags" Target="../tags/tag691.xml"/><Relationship Id="rId85" Type="http://schemas.openxmlformats.org/officeDocument/2006/relationships/tags" Target="../tags/tag167.xml"/><Relationship Id="rId150" Type="http://schemas.openxmlformats.org/officeDocument/2006/relationships/tags" Target="../tags/tag232.xml"/><Relationship Id="rId595" Type="http://schemas.openxmlformats.org/officeDocument/2006/relationships/tags" Target="../tags/tag677.xml"/><Relationship Id="rId248" Type="http://schemas.openxmlformats.org/officeDocument/2006/relationships/tags" Target="../tags/tag330.xml"/><Relationship Id="rId455" Type="http://schemas.openxmlformats.org/officeDocument/2006/relationships/tags" Target="../tags/tag537.xml"/><Relationship Id="rId662" Type="http://schemas.openxmlformats.org/officeDocument/2006/relationships/tags" Target="../tags/tag744.xml"/><Relationship Id="rId12" Type="http://schemas.openxmlformats.org/officeDocument/2006/relationships/tags" Target="../tags/tag94.xml"/><Relationship Id="rId108" Type="http://schemas.openxmlformats.org/officeDocument/2006/relationships/tags" Target="../tags/tag190.xml"/><Relationship Id="rId315" Type="http://schemas.openxmlformats.org/officeDocument/2006/relationships/tags" Target="../tags/tag397.xml"/><Relationship Id="rId522" Type="http://schemas.openxmlformats.org/officeDocument/2006/relationships/tags" Target="../tags/tag604.xml"/><Relationship Id="rId96" Type="http://schemas.openxmlformats.org/officeDocument/2006/relationships/tags" Target="../tags/tag178.xml"/><Relationship Id="rId161" Type="http://schemas.openxmlformats.org/officeDocument/2006/relationships/tags" Target="../tags/tag243.xml"/><Relationship Id="rId399" Type="http://schemas.openxmlformats.org/officeDocument/2006/relationships/tags" Target="../tags/tag481.xml"/><Relationship Id="rId259" Type="http://schemas.openxmlformats.org/officeDocument/2006/relationships/tags" Target="../tags/tag341.xml"/><Relationship Id="rId466" Type="http://schemas.openxmlformats.org/officeDocument/2006/relationships/tags" Target="../tags/tag548.xml"/><Relationship Id="rId673" Type="http://schemas.openxmlformats.org/officeDocument/2006/relationships/tags" Target="../tags/tag755.xml"/><Relationship Id="rId23" Type="http://schemas.openxmlformats.org/officeDocument/2006/relationships/tags" Target="../tags/tag105.xml"/><Relationship Id="rId119" Type="http://schemas.openxmlformats.org/officeDocument/2006/relationships/tags" Target="../tags/tag201.xml"/><Relationship Id="rId326" Type="http://schemas.openxmlformats.org/officeDocument/2006/relationships/tags" Target="../tags/tag408.xml"/><Relationship Id="rId533" Type="http://schemas.openxmlformats.org/officeDocument/2006/relationships/tags" Target="../tags/tag615.xml"/><Relationship Id="rId740" Type="http://schemas.openxmlformats.org/officeDocument/2006/relationships/tags" Target="../tags/tag822.xml"/><Relationship Id="rId172" Type="http://schemas.openxmlformats.org/officeDocument/2006/relationships/tags" Target="../tags/tag254.xml"/><Relationship Id="rId477" Type="http://schemas.openxmlformats.org/officeDocument/2006/relationships/tags" Target="../tags/tag559.xml"/><Relationship Id="rId600" Type="http://schemas.openxmlformats.org/officeDocument/2006/relationships/tags" Target="../tags/tag682.xml"/><Relationship Id="rId684" Type="http://schemas.openxmlformats.org/officeDocument/2006/relationships/tags" Target="../tags/tag766.xml"/><Relationship Id="rId337" Type="http://schemas.openxmlformats.org/officeDocument/2006/relationships/tags" Target="../tags/tag419.xml"/><Relationship Id="rId34" Type="http://schemas.openxmlformats.org/officeDocument/2006/relationships/tags" Target="../tags/tag116.xml"/><Relationship Id="rId544" Type="http://schemas.openxmlformats.org/officeDocument/2006/relationships/tags" Target="../tags/tag626.xml"/><Relationship Id="rId751" Type="http://schemas.openxmlformats.org/officeDocument/2006/relationships/tags" Target="../tags/tag833.xml"/><Relationship Id="rId183" Type="http://schemas.openxmlformats.org/officeDocument/2006/relationships/tags" Target="../tags/tag265.xml"/><Relationship Id="rId390" Type="http://schemas.openxmlformats.org/officeDocument/2006/relationships/tags" Target="../tags/tag472.xml"/><Relationship Id="rId404" Type="http://schemas.openxmlformats.org/officeDocument/2006/relationships/tags" Target="../tags/tag486.xml"/><Relationship Id="rId611" Type="http://schemas.openxmlformats.org/officeDocument/2006/relationships/tags" Target="../tags/tag693.xml"/><Relationship Id="rId250" Type="http://schemas.openxmlformats.org/officeDocument/2006/relationships/tags" Target="../tags/tag332.xml"/><Relationship Id="rId488" Type="http://schemas.openxmlformats.org/officeDocument/2006/relationships/tags" Target="../tags/tag570.xml"/><Relationship Id="rId695" Type="http://schemas.openxmlformats.org/officeDocument/2006/relationships/tags" Target="../tags/tag777.xml"/><Relationship Id="rId709" Type="http://schemas.openxmlformats.org/officeDocument/2006/relationships/tags" Target="../tags/tag791.xml"/><Relationship Id="rId45" Type="http://schemas.openxmlformats.org/officeDocument/2006/relationships/tags" Target="../tags/tag127.xml"/><Relationship Id="rId110" Type="http://schemas.openxmlformats.org/officeDocument/2006/relationships/tags" Target="../tags/tag192.xml"/><Relationship Id="rId348" Type="http://schemas.openxmlformats.org/officeDocument/2006/relationships/tags" Target="../tags/tag430.xml"/><Relationship Id="rId555" Type="http://schemas.openxmlformats.org/officeDocument/2006/relationships/tags" Target="../tags/tag637.xml"/><Relationship Id="rId762" Type="http://schemas.openxmlformats.org/officeDocument/2006/relationships/tags" Target="../tags/tag844.xml"/><Relationship Id="rId194" Type="http://schemas.openxmlformats.org/officeDocument/2006/relationships/tags" Target="../tags/tag276.xml"/><Relationship Id="rId208" Type="http://schemas.openxmlformats.org/officeDocument/2006/relationships/tags" Target="../tags/tag290.xml"/><Relationship Id="rId415" Type="http://schemas.openxmlformats.org/officeDocument/2006/relationships/tags" Target="../tags/tag497.xml"/><Relationship Id="rId622" Type="http://schemas.openxmlformats.org/officeDocument/2006/relationships/tags" Target="../tags/tag704.xml"/><Relationship Id="rId261" Type="http://schemas.openxmlformats.org/officeDocument/2006/relationships/tags" Target="../tags/tag343.xml"/><Relationship Id="rId499" Type="http://schemas.openxmlformats.org/officeDocument/2006/relationships/tags" Target="../tags/tag581.xml"/><Relationship Id="rId56" Type="http://schemas.openxmlformats.org/officeDocument/2006/relationships/tags" Target="../tags/tag138.xml"/><Relationship Id="rId359" Type="http://schemas.openxmlformats.org/officeDocument/2006/relationships/tags" Target="../tags/tag441.xml"/><Relationship Id="rId566" Type="http://schemas.openxmlformats.org/officeDocument/2006/relationships/tags" Target="../tags/tag648.xml"/><Relationship Id="rId773" Type="http://schemas.openxmlformats.org/officeDocument/2006/relationships/tags" Target="../tags/tag855.xml"/><Relationship Id="rId121" Type="http://schemas.openxmlformats.org/officeDocument/2006/relationships/tags" Target="../tags/tag203.xml"/><Relationship Id="rId219" Type="http://schemas.openxmlformats.org/officeDocument/2006/relationships/tags" Target="../tags/tag301.xml"/><Relationship Id="rId426" Type="http://schemas.openxmlformats.org/officeDocument/2006/relationships/tags" Target="../tags/tag508.xml"/><Relationship Id="rId633" Type="http://schemas.openxmlformats.org/officeDocument/2006/relationships/tags" Target="../tags/tag715.xml"/><Relationship Id="rId67" Type="http://schemas.openxmlformats.org/officeDocument/2006/relationships/tags" Target="../tags/tag149.xml"/><Relationship Id="rId272" Type="http://schemas.openxmlformats.org/officeDocument/2006/relationships/tags" Target="../tags/tag354.xml"/><Relationship Id="rId577" Type="http://schemas.openxmlformats.org/officeDocument/2006/relationships/tags" Target="../tags/tag659.xml"/><Relationship Id="rId700" Type="http://schemas.openxmlformats.org/officeDocument/2006/relationships/tags" Target="../tags/tag782.xml"/><Relationship Id="rId132" Type="http://schemas.openxmlformats.org/officeDocument/2006/relationships/tags" Target="../tags/tag214.xml"/><Relationship Id="rId784" Type="http://schemas.openxmlformats.org/officeDocument/2006/relationships/tags" Target="../tags/tag866.xml"/><Relationship Id="rId437" Type="http://schemas.openxmlformats.org/officeDocument/2006/relationships/tags" Target="../tags/tag519.xml"/><Relationship Id="rId644" Type="http://schemas.openxmlformats.org/officeDocument/2006/relationships/tags" Target="../tags/tag726.xml"/><Relationship Id="rId283" Type="http://schemas.openxmlformats.org/officeDocument/2006/relationships/tags" Target="../tags/tag365.xml"/><Relationship Id="rId490" Type="http://schemas.openxmlformats.org/officeDocument/2006/relationships/tags" Target="../tags/tag572.xml"/><Relationship Id="rId504" Type="http://schemas.openxmlformats.org/officeDocument/2006/relationships/tags" Target="../tags/tag586.xml"/><Relationship Id="rId711" Type="http://schemas.openxmlformats.org/officeDocument/2006/relationships/tags" Target="../tags/tag793.xml"/><Relationship Id="rId78" Type="http://schemas.openxmlformats.org/officeDocument/2006/relationships/tags" Target="../tags/tag160.xml"/><Relationship Id="rId143" Type="http://schemas.openxmlformats.org/officeDocument/2006/relationships/tags" Target="../tags/tag225.xml"/><Relationship Id="rId350" Type="http://schemas.openxmlformats.org/officeDocument/2006/relationships/tags" Target="../tags/tag432.xml"/><Relationship Id="rId588" Type="http://schemas.openxmlformats.org/officeDocument/2006/relationships/tags" Target="../tags/tag670.xml"/><Relationship Id="rId795" Type="http://schemas.openxmlformats.org/officeDocument/2006/relationships/tags" Target="../tags/tag877.xml"/><Relationship Id="rId9" Type="http://schemas.openxmlformats.org/officeDocument/2006/relationships/tags" Target="../tags/tag91.xml"/><Relationship Id="rId210" Type="http://schemas.openxmlformats.org/officeDocument/2006/relationships/tags" Target="../tags/tag292.xml"/><Relationship Id="rId448" Type="http://schemas.openxmlformats.org/officeDocument/2006/relationships/tags" Target="../tags/tag530.xml"/><Relationship Id="rId655" Type="http://schemas.openxmlformats.org/officeDocument/2006/relationships/tags" Target="../tags/tag737.xml"/><Relationship Id="rId294" Type="http://schemas.openxmlformats.org/officeDocument/2006/relationships/tags" Target="../tags/tag376.xml"/><Relationship Id="rId308" Type="http://schemas.openxmlformats.org/officeDocument/2006/relationships/tags" Target="../tags/tag390.xml"/><Relationship Id="rId515" Type="http://schemas.openxmlformats.org/officeDocument/2006/relationships/tags" Target="../tags/tag597.xml"/><Relationship Id="rId722" Type="http://schemas.openxmlformats.org/officeDocument/2006/relationships/tags" Target="../tags/tag804.xml"/><Relationship Id="rId89" Type="http://schemas.openxmlformats.org/officeDocument/2006/relationships/tags" Target="../tags/tag171.xml"/><Relationship Id="rId154" Type="http://schemas.openxmlformats.org/officeDocument/2006/relationships/tags" Target="../tags/tag236.xml"/><Relationship Id="rId361" Type="http://schemas.openxmlformats.org/officeDocument/2006/relationships/tags" Target="../tags/tag443.xml"/><Relationship Id="rId599" Type="http://schemas.openxmlformats.org/officeDocument/2006/relationships/tags" Target="../tags/tag681.xml"/><Relationship Id="rId459" Type="http://schemas.openxmlformats.org/officeDocument/2006/relationships/tags" Target="../tags/tag541.xml"/><Relationship Id="rId666" Type="http://schemas.openxmlformats.org/officeDocument/2006/relationships/tags" Target="../tags/tag748.xml"/><Relationship Id="rId16" Type="http://schemas.openxmlformats.org/officeDocument/2006/relationships/tags" Target="../tags/tag98.xml"/><Relationship Id="rId221" Type="http://schemas.openxmlformats.org/officeDocument/2006/relationships/tags" Target="../tags/tag303.xml"/><Relationship Id="rId319" Type="http://schemas.openxmlformats.org/officeDocument/2006/relationships/tags" Target="../tags/tag401.xml"/><Relationship Id="rId526" Type="http://schemas.openxmlformats.org/officeDocument/2006/relationships/tags" Target="../tags/tag608.xml"/><Relationship Id="rId733" Type="http://schemas.openxmlformats.org/officeDocument/2006/relationships/tags" Target="../tags/tag815.xml"/><Relationship Id="rId165" Type="http://schemas.openxmlformats.org/officeDocument/2006/relationships/tags" Target="../tags/tag247.xml"/><Relationship Id="rId372" Type="http://schemas.openxmlformats.org/officeDocument/2006/relationships/tags" Target="../tags/tag454.xml"/><Relationship Id="rId677" Type="http://schemas.openxmlformats.org/officeDocument/2006/relationships/tags" Target="../tags/tag759.xml"/><Relationship Id="rId800" Type="http://schemas.openxmlformats.org/officeDocument/2006/relationships/tags" Target="../tags/tag882.xml"/><Relationship Id="rId232" Type="http://schemas.openxmlformats.org/officeDocument/2006/relationships/tags" Target="../tags/tag314.xml"/><Relationship Id="rId27" Type="http://schemas.openxmlformats.org/officeDocument/2006/relationships/tags" Target="../tags/tag109.xml"/><Relationship Id="rId537" Type="http://schemas.openxmlformats.org/officeDocument/2006/relationships/tags" Target="../tags/tag619.xml"/><Relationship Id="rId744" Type="http://schemas.openxmlformats.org/officeDocument/2006/relationships/tags" Target="../tags/tag826.xml"/><Relationship Id="rId80" Type="http://schemas.openxmlformats.org/officeDocument/2006/relationships/tags" Target="../tags/tag162.xml"/><Relationship Id="rId176" Type="http://schemas.openxmlformats.org/officeDocument/2006/relationships/tags" Target="../tags/tag258.xml"/><Relationship Id="rId383" Type="http://schemas.openxmlformats.org/officeDocument/2006/relationships/tags" Target="../tags/tag465.xml"/><Relationship Id="rId590" Type="http://schemas.openxmlformats.org/officeDocument/2006/relationships/tags" Target="../tags/tag672.xml"/><Relationship Id="rId604" Type="http://schemas.openxmlformats.org/officeDocument/2006/relationships/tags" Target="../tags/tag686.xml"/><Relationship Id="rId243" Type="http://schemas.openxmlformats.org/officeDocument/2006/relationships/tags" Target="../tags/tag325.xml"/><Relationship Id="rId450" Type="http://schemas.openxmlformats.org/officeDocument/2006/relationships/tags" Target="../tags/tag532.xml"/><Relationship Id="rId688" Type="http://schemas.openxmlformats.org/officeDocument/2006/relationships/tags" Target="../tags/tag770.xml"/><Relationship Id="rId38" Type="http://schemas.openxmlformats.org/officeDocument/2006/relationships/tags" Target="../tags/tag120.xml"/><Relationship Id="rId103" Type="http://schemas.openxmlformats.org/officeDocument/2006/relationships/tags" Target="../tags/tag185.xml"/><Relationship Id="rId310" Type="http://schemas.openxmlformats.org/officeDocument/2006/relationships/tags" Target="../tags/tag392.xml"/><Relationship Id="rId548" Type="http://schemas.openxmlformats.org/officeDocument/2006/relationships/tags" Target="../tags/tag630.xml"/><Relationship Id="rId755" Type="http://schemas.openxmlformats.org/officeDocument/2006/relationships/tags" Target="../tags/tag837.xml"/><Relationship Id="rId91" Type="http://schemas.openxmlformats.org/officeDocument/2006/relationships/tags" Target="../tags/tag173.xml"/><Relationship Id="rId187" Type="http://schemas.openxmlformats.org/officeDocument/2006/relationships/tags" Target="../tags/tag269.xml"/><Relationship Id="rId394" Type="http://schemas.openxmlformats.org/officeDocument/2006/relationships/tags" Target="../tags/tag476.xml"/><Relationship Id="rId408" Type="http://schemas.openxmlformats.org/officeDocument/2006/relationships/tags" Target="../tags/tag490.xml"/><Relationship Id="rId615" Type="http://schemas.openxmlformats.org/officeDocument/2006/relationships/tags" Target="../tags/tag697.xml"/><Relationship Id="rId254" Type="http://schemas.openxmlformats.org/officeDocument/2006/relationships/tags" Target="../tags/tag336.xml"/><Relationship Id="rId699" Type="http://schemas.openxmlformats.org/officeDocument/2006/relationships/tags" Target="../tags/tag781.xml"/><Relationship Id="rId49" Type="http://schemas.openxmlformats.org/officeDocument/2006/relationships/tags" Target="../tags/tag131.xml"/><Relationship Id="rId114" Type="http://schemas.openxmlformats.org/officeDocument/2006/relationships/tags" Target="../tags/tag196.xml"/><Relationship Id="rId461" Type="http://schemas.openxmlformats.org/officeDocument/2006/relationships/tags" Target="../tags/tag543.xml"/><Relationship Id="rId559" Type="http://schemas.openxmlformats.org/officeDocument/2006/relationships/tags" Target="../tags/tag641.xml"/><Relationship Id="rId766" Type="http://schemas.openxmlformats.org/officeDocument/2006/relationships/tags" Target="../tags/tag848.xml"/><Relationship Id="rId198" Type="http://schemas.openxmlformats.org/officeDocument/2006/relationships/tags" Target="../tags/tag280.xml"/><Relationship Id="rId321" Type="http://schemas.openxmlformats.org/officeDocument/2006/relationships/tags" Target="../tags/tag403.xml"/><Relationship Id="rId419" Type="http://schemas.openxmlformats.org/officeDocument/2006/relationships/tags" Target="../tags/tag501.xml"/><Relationship Id="rId626" Type="http://schemas.openxmlformats.org/officeDocument/2006/relationships/tags" Target="../tags/tag708.xml"/><Relationship Id="rId265" Type="http://schemas.openxmlformats.org/officeDocument/2006/relationships/tags" Target="../tags/tag347.xml"/><Relationship Id="rId472" Type="http://schemas.openxmlformats.org/officeDocument/2006/relationships/tags" Target="../tags/tag554.xml"/><Relationship Id="rId125" Type="http://schemas.openxmlformats.org/officeDocument/2006/relationships/tags" Target="../tags/tag207.xml"/><Relationship Id="rId332" Type="http://schemas.openxmlformats.org/officeDocument/2006/relationships/tags" Target="../tags/tag414.xml"/><Relationship Id="rId777" Type="http://schemas.openxmlformats.org/officeDocument/2006/relationships/tags" Target="../tags/tag859.xml"/><Relationship Id="rId637" Type="http://schemas.openxmlformats.org/officeDocument/2006/relationships/tags" Target="../tags/tag719.xml"/><Relationship Id="rId276" Type="http://schemas.openxmlformats.org/officeDocument/2006/relationships/tags" Target="../tags/tag358.xml"/><Relationship Id="rId483" Type="http://schemas.openxmlformats.org/officeDocument/2006/relationships/tags" Target="../tags/tag565.xml"/><Relationship Id="rId690" Type="http://schemas.openxmlformats.org/officeDocument/2006/relationships/tags" Target="../tags/tag772.xml"/><Relationship Id="rId704" Type="http://schemas.openxmlformats.org/officeDocument/2006/relationships/tags" Target="../tags/tag786.xml"/><Relationship Id="rId40" Type="http://schemas.openxmlformats.org/officeDocument/2006/relationships/tags" Target="../tags/tag122.xml"/><Relationship Id="rId136" Type="http://schemas.openxmlformats.org/officeDocument/2006/relationships/tags" Target="../tags/tag218.xml"/><Relationship Id="rId343" Type="http://schemas.openxmlformats.org/officeDocument/2006/relationships/tags" Target="../tags/tag425.xml"/><Relationship Id="rId550" Type="http://schemas.openxmlformats.org/officeDocument/2006/relationships/tags" Target="../tags/tag632.xml"/><Relationship Id="rId788" Type="http://schemas.openxmlformats.org/officeDocument/2006/relationships/tags" Target="../tags/tag870.xml"/><Relationship Id="rId203" Type="http://schemas.openxmlformats.org/officeDocument/2006/relationships/tags" Target="../tags/tag285.xml"/><Relationship Id="rId648" Type="http://schemas.openxmlformats.org/officeDocument/2006/relationships/tags" Target="../tags/tag730.xml"/><Relationship Id="rId287" Type="http://schemas.openxmlformats.org/officeDocument/2006/relationships/tags" Target="../tags/tag369.xml"/><Relationship Id="rId410" Type="http://schemas.openxmlformats.org/officeDocument/2006/relationships/tags" Target="../tags/tag492.xml"/><Relationship Id="rId494" Type="http://schemas.openxmlformats.org/officeDocument/2006/relationships/tags" Target="../tags/tag576.xml"/><Relationship Id="rId508" Type="http://schemas.openxmlformats.org/officeDocument/2006/relationships/tags" Target="../tags/tag590.xml"/><Relationship Id="rId715" Type="http://schemas.openxmlformats.org/officeDocument/2006/relationships/tags" Target="../tags/tag797.xml"/><Relationship Id="rId147" Type="http://schemas.openxmlformats.org/officeDocument/2006/relationships/tags" Target="../tags/tag229.xml"/><Relationship Id="rId354" Type="http://schemas.openxmlformats.org/officeDocument/2006/relationships/tags" Target="../tags/tag436.xml"/><Relationship Id="rId799" Type="http://schemas.openxmlformats.org/officeDocument/2006/relationships/tags" Target="../tags/tag881.xml"/><Relationship Id="rId51" Type="http://schemas.openxmlformats.org/officeDocument/2006/relationships/tags" Target="../tags/tag133.xml"/><Relationship Id="rId561" Type="http://schemas.openxmlformats.org/officeDocument/2006/relationships/tags" Target="../tags/tag643.xml"/><Relationship Id="rId659" Type="http://schemas.openxmlformats.org/officeDocument/2006/relationships/tags" Target="../tags/tag741.xml"/><Relationship Id="rId214" Type="http://schemas.openxmlformats.org/officeDocument/2006/relationships/tags" Target="../tags/tag296.xml"/><Relationship Id="rId298" Type="http://schemas.openxmlformats.org/officeDocument/2006/relationships/tags" Target="../tags/tag380.xml"/><Relationship Id="rId421" Type="http://schemas.openxmlformats.org/officeDocument/2006/relationships/tags" Target="../tags/tag503.xml"/><Relationship Id="rId519" Type="http://schemas.openxmlformats.org/officeDocument/2006/relationships/tags" Target="../tags/tag601.xml"/><Relationship Id="rId158" Type="http://schemas.openxmlformats.org/officeDocument/2006/relationships/tags" Target="../tags/tag240.xml"/><Relationship Id="rId726" Type="http://schemas.openxmlformats.org/officeDocument/2006/relationships/tags" Target="../tags/tag808.xml"/><Relationship Id="rId62" Type="http://schemas.openxmlformats.org/officeDocument/2006/relationships/tags" Target="../tags/tag144.xml"/><Relationship Id="rId365" Type="http://schemas.openxmlformats.org/officeDocument/2006/relationships/tags" Target="../tags/tag447.xml"/><Relationship Id="rId572" Type="http://schemas.openxmlformats.org/officeDocument/2006/relationships/tags" Target="../tags/tag654.xml"/><Relationship Id="rId225" Type="http://schemas.openxmlformats.org/officeDocument/2006/relationships/tags" Target="../tags/tag307.xml"/><Relationship Id="rId432" Type="http://schemas.openxmlformats.org/officeDocument/2006/relationships/tags" Target="../tags/tag514.xml"/><Relationship Id="rId737" Type="http://schemas.openxmlformats.org/officeDocument/2006/relationships/tags" Target="../tags/tag819.xml"/><Relationship Id="rId73" Type="http://schemas.openxmlformats.org/officeDocument/2006/relationships/tags" Target="../tags/tag155.xml"/><Relationship Id="rId169" Type="http://schemas.openxmlformats.org/officeDocument/2006/relationships/tags" Target="../tags/tag251.xml"/><Relationship Id="rId376" Type="http://schemas.openxmlformats.org/officeDocument/2006/relationships/tags" Target="../tags/tag458.xml"/><Relationship Id="rId583" Type="http://schemas.openxmlformats.org/officeDocument/2006/relationships/tags" Target="../tags/tag665.xml"/><Relationship Id="rId790" Type="http://schemas.openxmlformats.org/officeDocument/2006/relationships/tags" Target="../tags/tag872.xml"/><Relationship Id="rId4" Type="http://schemas.openxmlformats.org/officeDocument/2006/relationships/tags" Target="../tags/tag86.xml"/><Relationship Id="rId236" Type="http://schemas.openxmlformats.org/officeDocument/2006/relationships/tags" Target="../tags/tag318.xml"/><Relationship Id="rId443" Type="http://schemas.openxmlformats.org/officeDocument/2006/relationships/tags" Target="../tags/tag525.xml"/><Relationship Id="rId650" Type="http://schemas.openxmlformats.org/officeDocument/2006/relationships/tags" Target="../tags/tag732.xml"/><Relationship Id="rId303" Type="http://schemas.openxmlformats.org/officeDocument/2006/relationships/tags" Target="../tags/tag385.xml"/><Relationship Id="rId748" Type="http://schemas.openxmlformats.org/officeDocument/2006/relationships/tags" Target="../tags/tag830.xml"/><Relationship Id="rId84" Type="http://schemas.openxmlformats.org/officeDocument/2006/relationships/tags" Target="../tags/tag166.xml"/><Relationship Id="rId387" Type="http://schemas.openxmlformats.org/officeDocument/2006/relationships/tags" Target="../tags/tag469.xml"/><Relationship Id="rId510" Type="http://schemas.openxmlformats.org/officeDocument/2006/relationships/tags" Target="../tags/tag592.xml"/><Relationship Id="rId594" Type="http://schemas.openxmlformats.org/officeDocument/2006/relationships/tags" Target="../tags/tag676.xml"/><Relationship Id="rId608" Type="http://schemas.openxmlformats.org/officeDocument/2006/relationships/tags" Target="../tags/tag690.xml"/><Relationship Id="rId247" Type="http://schemas.openxmlformats.org/officeDocument/2006/relationships/tags" Target="../tags/tag329.xml"/><Relationship Id="rId107" Type="http://schemas.openxmlformats.org/officeDocument/2006/relationships/tags" Target="../tags/tag189.xml"/><Relationship Id="rId454" Type="http://schemas.openxmlformats.org/officeDocument/2006/relationships/tags" Target="../tags/tag536.xml"/><Relationship Id="rId661" Type="http://schemas.openxmlformats.org/officeDocument/2006/relationships/tags" Target="../tags/tag743.xml"/><Relationship Id="rId759" Type="http://schemas.openxmlformats.org/officeDocument/2006/relationships/tags" Target="../tags/tag841.xml"/><Relationship Id="rId11" Type="http://schemas.openxmlformats.org/officeDocument/2006/relationships/tags" Target="../tags/tag93.xml"/><Relationship Id="rId314" Type="http://schemas.openxmlformats.org/officeDocument/2006/relationships/tags" Target="../tags/tag396.xml"/><Relationship Id="rId398" Type="http://schemas.openxmlformats.org/officeDocument/2006/relationships/tags" Target="../tags/tag480.xml"/><Relationship Id="rId521" Type="http://schemas.openxmlformats.org/officeDocument/2006/relationships/tags" Target="../tags/tag603.xml"/><Relationship Id="rId619" Type="http://schemas.openxmlformats.org/officeDocument/2006/relationships/tags" Target="../tags/tag701.xml"/><Relationship Id="rId95" Type="http://schemas.openxmlformats.org/officeDocument/2006/relationships/tags" Target="../tags/tag177.xml"/><Relationship Id="rId160" Type="http://schemas.openxmlformats.org/officeDocument/2006/relationships/tags" Target="../tags/tag242.xml"/><Relationship Id="rId258" Type="http://schemas.openxmlformats.org/officeDocument/2006/relationships/tags" Target="../tags/tag340.xml"/><Relationship Id="rId465" Type="http://schemas.openxmlformats.org/officeDocument/2006/relationships/tags" Target="../tags/tag547.xml"/><Relationship Id="rId672" Type="http://schemas.openxmlformats.org/officeDocument/2006/relationships/tags" Target="../tags/tag754.xml"/><Relationship Id="rId22" Type="http://schemas.openxmlformats.org/officeDocument/2006/relationships/tags" Target="../tags/tag104.xml"/><Relationship Id="rId118" Type="http://schemas.openxmlformats.org/officeDocument/2006/relationships/tags" Target="../tags/tag200.xml"/><Relationship Id="rId325" Type="http://schemas.openxmlformats.org/officeDocument/2006/relationships/tags" Target="../tags/tag407.xml"/><Relationship Id="rId532" Type="http://schemas.openxmlformats.org/officeDocument/2006/relationships/tags" Target="../tags/tag614.xml"/><Relationship Id="rId171" Type="http://schemas.openxmlformats.org/officeDocument/2006/relationships/tags" Target="../tags/tag2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8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2B625-7470-444C-85B2-AE89BAF3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8B12056-07E9-44AE-78B3-B33DEF29C9DB}"/>
              </a:ext>
            </a:extLst>
          </p:cNvPr>
          <p:cNvGrpSpPr/>
          <p:nvPr/>
        </p:nvGrpSpPr>
        <p:grpSpPr>
          <a:xfrm>
            <a:off x="-1577545" y="-1482665"/>
            <a:ext cx="15156765" cy="9899189"/>
            <a:chOff x="-1577545" y="-1482665"/>
            <a:chExt cx="15156765" cy="9899189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7DC8E464-E999-C418-0FD4-40B9159801A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700000">
              <a:off x="11040637" y="-14826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889DAEBF-7A09-AD52-C6BC-BA5058616C1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2700000">
              <a:off x="12092153" y="-431149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EC55F561-8C5A-61DE-6A7D-594BCAED092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2700000">
              <a:off x="8937607" y="-14826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16FEB5A3-CAE7-14B5-37E7-1F6385C2213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2700000">
              <a:off x="9989122" y="-43115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32456D3D-2EF2-45EA-0D21-52066A6EE93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2700000">
              <a:off x="11040638" y="62036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5BB9F75A-4D5D-C999-D7EE-6BA1B4F1881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2700000">
              <a:off x="12092152" y="167188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84F4933-0437-C669-6470-0A666DCA1FC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2700000">
              <a:off x="6834577" y="-14826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8C0F9F2-A260-816B-7C14-AEEA68A70A9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2700000">
              <a:off x="7886092" y="-43115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620ABC13-C1B2-70D8-9145-D2717E21620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2700000">
              <a:off x="8937607" y="6203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E8A74027-D757-6838-6251-2749A7C1B77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2700000">
              <a:off x="9989123" y="167188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134F783-281C-566A-4363-2B51204691E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2700000">
              <a:off x="11040637" y="272339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3988304-5584-BECF-87F1-EF0900B7B51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2700000">
              <a:off x="12092153" y="377491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8CDF436E-F9C5-F728-137F-0E9D338436B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2700000">
              <a:off x="4731546" y="-14826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7E17B644-59BD-3C27-595E-65D0932BB9A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2700000">
              <a:off x="5783062" y="-43115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C55F1C18-4B7C-6377-E3A7-112BEB803C7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2700000">
              <a:off x="6834577" y="6203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2DC8D7E8-FC7D-7C5E-5B9E-FF4D0231565B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2700000">
              <a:off x="7886092" y="167188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CE3D0D9A-0DEF-481A-0CCC-A3989C7CA8A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2700000">
              <a:off x="8937608" y="272339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9B9838A7-4630-4F18-2ED7-E1E5FC79AD3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2700000">
              <a:off x="9989122" y="377491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6A231CDA-A2ED-1C41-70F8-02C1117E9FE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2700000">
              <a:off x="11040638" y="4826427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76C15C0-934F-77F9-64C7-61135B2EFFF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2700000">
              <a:off x="12092152" y="587794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AE5970D1-CA7B-A29E-591C-D738088793C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2700000">
              <a:off x="2628516" y="-14826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20BF7AD3-1FC0-E06E-9A79-699C23268B6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2700000">
              <a:off x="3680031" y="-43115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A3F570FE-E349-EE13-9D80-9AFA7CD9A82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2700000">
              <a:off x="4731546" y="6203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9CA15513-69D0-3EC2-6517-83D9BC68DCF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2700000">
              <a:off x="5783062" y="167188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9F99DDEC-95FA-D4DF-50D1-350559BAF18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2700000">
              <a:off x="6834577" y="272339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77DE2BEF-DFAB-964B-CA17-E00C281FD00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2700000">
              <a:off x="7886093" y="377491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B61F6942-8D66-429F-377D-93EC78BF752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2700000">
              <a:off x="8937607" y="482642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F6E72E21-CE76-2947-2E72-2DD9AA5B66C5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2700000">
              <a:off x="9989123" y="5877942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CFAEB6AF-A04C-6683-16B2-71669FBC46CA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2700000">
              <a:off x="11040637" y="692945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C19CA045-EDA4-D2FA-A57F-C8F001068D39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2700000">
              <a:off x="525486" y="-14826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EAED9F1A-56E7-99A7-3745-D7679E4ADDF6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2700000">
              <a:off x="1577001" y="-43115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CBABD63B-AC55-3223-23B3-1710F0B255EC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2700000">
              <a:off x="5783062" y="377491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58C187E5-9AB7-1344-9E2B-3873F05570CD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2700000">
              <a:off x="6834577" y="4826427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A008CC25-44EA-3BE3-5922-24820026CECE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2700000">
              <a:off x="7886092" y="587794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6173568-49AD-5419-D0F5-D1EECC85DB0E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2700000">
              <a:off x="8937608" y="6929457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90B293F2-4A22-3700-8B4E-4AAC9FCC40C0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2700000">
              <a:off x="-526030" y="-431149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FFD7BC9-031F-2D22-B55E-37A0D5C699DA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2700000">
              <a:off x="525485" y="62036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199C7A06-78DF-298E-1CC0-6BEDC15ED922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2700000">
              <a:off x="4731546" y="4826427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75069164-277A-517D-5778-F387EEBAC12A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 rot="2700000">
              <a:off x="5783062" y="5877942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A35E5D6A-3EE4-F501-744C-9004732747CB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2700000">
              <a:off x="6834576" y="6929457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B904471E-8FC1-A41D-F8D7-275F7BE1AF67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2700000">
              <a:off x="-1577545" y="6203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52662D69-D653-AAD4-4E9E-91BD1C47916B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2700000">
              <a:off x="-526029" y="167188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77976A11-7B68-DC90-B265-5652194E9D2D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2700000">
              <a:off x="3680031" y="587794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775CFACD-4489-3713-056F-E200D1D225E2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2700000">
              <a:off x="4731547" y="6929457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28230341-F8D7-EF79-6783-F7B005995460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2700000">
              <a:off x="-1577545" y="272339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1C853F53-5159-6CE3-0BD5-385BB4BCAAC8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2700000">
              <a:off x="-526030" y="377491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628A101-4F35-4FDD-F7F7-42C63D879C57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 rot="2700000">
              <a:off x="525485" y="4826427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63E65B20-952E-5D06-5E07-8C10A23F69E5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 rot="2700000">
              <a:off x="1577000" y="5877942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49D6083B-9116-1059-2840-E807B633748F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 rot="2700000">
              <a:off x="2628515" y="6929457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7914C8E-7D58-0C44-600C-3768CFC1B10E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 rot="2700000">
              <a:off x="-1577545" y="482642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44C2795-F41C-530F-1215-83A43365E7DA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 rot="2700000">
              <a:off x="-526029" y="587794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3281A094-64AE-A3C8-C483-02943ECB1FEA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 rot="2700000">
              <a:off x="525486" y="692945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34132D0E-6401-4055-B067-475F23763A08}"/>
                </a:ext>
              </a:extLst>
            </p:cNvPr>
            <p:cNvSpPr/>
            <p:nvPr/>
          </p:nvSpPr>
          <p:spPr>
            <a:xfrm rot="2700000">
              <a:off x="1139148" y="1237282"/>
              <a:ext cx="4465804" cy="4465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1217BC58-27AB-2D73-F607-EA2760B4DEB8}"/>
              </a:ext>
            </a:extLst>
          </p:cNvPr>
          <p:cNvSpPr txBox="1"/>
          <p:nvPr/>
        </p:nvSpPr>
        <p:spPr>
          <a:xfrm>
            <a:off x="1787876" y="2205606"/>
            <a:ext cx="3456786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課號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561041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課程名稱：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造型與繪圖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作業名稱：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-對稱篇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系級：機械</a:t>
            </a:r>
            <a:r>
              <a:rPr lang="zh-TW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工程學系</a:t>
            </a:r>
            <a:r>
              <a:rPr lang="en-US" altLang="zh-TW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113</a:t>
            </a:r>
            <a:r>
              <a:rPr lang="zh-TW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學號：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109611066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姓名：吳典謀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28B11A-B5B7-4EF5-3487-D100B6EB7E4D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724" y="758265"/>
            <a:ext cx="4095376" cy="5460500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831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7BF00-9BA4-6ED2-F101-BC28E290D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63388-AA14-12DF-32DC-6A249F57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p6m</a:t>
            </a:r>
            <a:r>
              <a:rPr lang="zh-TW" altLang="en-US" dirty="0"/>
              <a:t>繪圖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9A60A3-819C-8CAE-1647-8332131E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24" name="文字方塊 423">
            <a:extLst>
              <a:ext uri="{FF2B5EF4-FFF2-40B4-BE49-F238E27FC236}">
                <a16:creationId xmlns:a16="http://schemas.microsoft.com/office/drawing/2014/main" id="{65D7F470-860F-75EC-C153-EFE6B84BA7C2}"/>
              </a:ext>
            </a:extLst>
          </p:cNvPr>
          <p:cNvSpPr txBox="1"/>
          <p:nvPr/>
        </p:nvSpPr>
        <p:spPr>
          <a:xfrm>
            <a:off x="6521224" y="278892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[</a:t>
            </a:r>
            <a:r>
              <a:rPr lang="zh-TW" altLang="en-US" b="1" dirty="0"/>
              <a:t>暗夜繁星</a:t>
            </a:r>
            <a:r>
              <a:rPr lang="en-US" altLang="zh-TW" b="1" dirty="0"/>
              <a:t>]</a:t>
            </a:r>
          </a:p>
          <a:p>
            <a:pPr algn="ctr"/>
            <a:r>
              <a:rPr lang="zh-TW" altLang="en-US" dirty="0"/>
              <a:t>整齊排列的星形元素在平面上</a:t>
            </a:r>
            <a:endParaRPr lang="en-US" altLang="zh-TW" dirty="0"/>
          </a:p>
          <a:p>
            <a:pPr algn="ctr"/>
            <a:r>
              <a:rPr lang="zh-TW" altLang="en-US" dirty="0"/>
              <a:t>形成了一個有節奏的結構，</a:t>
            </a:r>
            <a:endParaRPr lang="en-US" altLang="zh-TW" dirty="0"/>
          </a:p>
          <a:p>
            <a:pPr algn="ctr"/>
            <a:r>
              <a:rPr lang="zh-TW" altLang="en-US" dirty="0"/>
              <a:t>讓人聯想到無邊無際的宇宙和夜空。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3050072-AA7E-4756-0584-633593021AD7}"/>
              </a:ext>
            </a:extLst>
          </p:cNvPr>
          <p:cNvGrpSpPr/>
          <p:nvPr/>
        </p:nvGrpSpPr>
        <p:grpSpPr>
          <a:xfrm>
            <a:off x="1382149" y="1254505"/>
            <a:ext cx="3880123" cy="4194508"/>
            <a:chOff x="7195121" y="569794"/>
            <a:chExt cx="3880123" cy="4194508"/>
          </a:xfrm>
        </p:grpSpPr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5DF04452-36F7-FDE9-EF1C-28A0497B58A4}"/>
                </a:ext>
              </a:extLst>
            </p:cNvPr>
            <p:cNvSpPr/>
            <p:nvPr/>
          </p:nvSpPr>
          <p:spPr>
            <a:xfrm rot="14406856">
              <a:off x="7561236" y="1717088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608309DC-B098-3D17-D194-A8C73A8D393C}"/>
                </a:ext>
              </a:extLst>
            </p:cNvPr>
            <p:cNvSpPr/>
            <p:nvPr/>
          </p:nvSpPr>
          <p:spPr>
            <a:xfrm rot="3606860" flipV="1">
              <a:off x="7399232" y="1435193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AC950451-C0FE-E2C2-D12F-AC6EE508C6D1}"/>
                </a:ext>
              </a:extLst>
            </p:cNvPr>
            <p:cNvSpPr/>
            <p:nvPr/>
          </p:nvSpPr>
          <p:spPr>
            <a:xfrm rot="7200020">
              <a:off x="7318099" y="1438186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15E065F1-8CB4-F1DD-6E37-EBDFE6E3D259}"/>
                </a:ext>
              </a:extLst>
            </p:cNvPr>
            <p:cNvSpPr/>
            <p:nvPr/>
          </p:nvSpPr>
          <p:spPr>
            <a:xfrm rot="18000024" flipV="1">
              <a:off x="7157204" y="1716860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7C01DB42-6243-695E-45F6-017402327AB2}"/>
                </a:ext>
              </a:extLst>
            </p:cNvPr>
            <p:cNvSpPr/>
            <p:nvPr/>
          </p:nvSpPr>
          <p:spPr>
            <a:xfrm rot="21593189">
              <a:off x="7195121" y="1788715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A76E1441-07FF-1D4C-2638-9E94FA423DAC}"/>
                </a:ext>
              </a:extLst>
            </p:cNvPr>
            <p:cNvSpPr/>
            <p:nvPr/>
          </p:nvSpPr>
          <p:spPr>
            <a:xfrm rot="10793193" flipV="1">
              <a:off x="7520252" y="1788071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60E45E54-3613-CE25-1655-75C61C94BA60}"/>
                </a:ext>
              </a:extLst>
            </p:cNvPr>
            <p:cNvSpPr/>
            <p:nvPr/>
          </p:nvSpPr>
          <p:spPr>
            <a:xfrm rot="10806810">
              <a:off x="7520252" y="1973349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AC842C55-48A3-9D19-C104-23F66D9BE330}"/>
                </a:ext>
              </a:extLst>
            </p:cNvPr>
            <p:cNvSpPr/>
            <p:nvPr/>
          </p:nvSpPr>
          <p:spPr>
            <a:xfrm rot="6814" flipV="1">
              <a:off x="7195121" y="1972705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B1327D7B-6C3F-CF0C-8FB0-D3F0CDBC0721}"/>
                </a:ext>
              </a:extLst>
            </p:cNvPr>
            <p:cNvSpPr/>
            <p:nvPr/>
          </p:nvSpPr>
          <p:spPr>
            <a:xfrm rot="3599974">
              <a:off x="7157204" y="2046361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FEF4A1BF-2B69-6812-4FFC-977036713336}"/>
                </a:ext>
              </a:extLst>
            </p:cNvPr>
            <p:cNvSpPr/>
            <p:nvPr/>
          </p:nvSpPr>
          <p:spPr>
            <a:xfrm rot="14399978" flipV="1">
              <a:off x="7318099" y="2325035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EEBA7AAF-64B1-9AFE-06EB-80478B15E051}"/>
                </a:ext>
              </a:extLst>
            </p:cNvPr>
            <p:cNvSpPr/>
            <p:nvPr/>
          </p:nvSpPr>
          <p:spPr>
            <a:xfrm rot="17993148">
              <a:off x="7399230" y="2326229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F063A33A-47FB-4391-0840-C2BD423D751C}"/>
                </a:ext>
              </a:extLst>
            </p:cNvPr>
            <p:cNvSpPr/>
            <p:nvPr/>
          </p:nvSpPr>
          <p:spPr>
            <a:xfrm rot="7193152" flipV="1">
              <a:off x="7561236" y="2044333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0C6CFAE1-D226-D2A6-4B36-66A515DCAD8B}"/>
                </a:ext>
              </a:extLst>
            </p:cNvPr>
            <p:cNvSpPr/>
            <p:nvPr/>
          </p:nvSpPr>
          <p:spPr>
            <a:xfrm rot="7206825">
              <a:off x="7721697" y="2136988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6D0D544C-DD22-37EF-8CC1-B56AA4954F55}"/>
                </a:ext>
              </a:extLst>
            </p:cNvPr>
            <p:cNvSpPr/>
            <p:nvPr/>
          </p:nvSpPr>
          <p:spPr>
            <a:xfrm rot="18006829" flipV="1">
              <a:off x="7558577" y="2418230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D4E74E20-5838-BE3B-23EE-31C732F9AFAE}"/>
                </a:ext>
              </a:extLst>
            </p:cNvPr>
            <p:cNvSpPr/>
            <p:nvPr/>
          </p:nvSpPr>
          <p:spPr>
            <a:xfrm>
              <a:off x="7603456" y="2489789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27B3CB5A-BA79-BEEC-72D0-98DCC1F8F1B7}"/>
                </a:ext>
              </a:extLst>
            </p:cNvPr>
            <p:cNvSpPr/>
            <p:nvPr/>
          </p:nvSpPr>
          <p:spPr>
            <a:xfrm rot="10800004" flipV="1">
              <a:off x="7925234" y="2489789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A806C737-9BEA-748D-C7FE-4E097B210380}"/>
                </a:ext>
              </a:extLst>
            </p:cNvPr>
            <p:cNvSpPr/>
            <p:nvPr/>
          </p:nvSpPr>
          <p:spPr>
            <a:xfrm rot="14393178">
              <a:off x="7966780" y="2418231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CA426AB3-E2F5-F04D-C9DD-BB10F203EA6A}"/>
                </a:ext>
              </a:extLst>
            </p:cNvPr>
            <p:cNvSpPr/>
            <p:nvPr/>
          </p:nvSpPr>
          <p:spPr>
            <a:xfrm rot="3593182" flipV="1">
              <a:off x="7803660" y="2136988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4B5EB86A-3315-E05B-C563-465AA4E7DA62}"/>
                </a:ext>
              </a:extLst>
            </p:cNvPr>
            <p:cNvSpPr/>
            <p:nvPr/>
          </p:nvSpPr>
          <p:spPr>
            <a:xfrm rot="3606858">
              <a:off x="7964114" y="2044333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9B687C50-62F6-BB09-C38E-DDE66C7974C5}"/>
                </a:ext>
              </a:extLst>
            </p:cNvPr>
            <p:cNvSpPr/>
            <p:nvPr/>
          </p:nvSpPr>
          <p:spPr>
            <a:xfrm rot="14406862" flipV="1">
              <a:off x="8126116" y="2326229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BAF7357B-BAE8-DEE0-078A-A750F57659E7}"/>
                </a:ext>
              </a:extLst>
            </p:cNvPr>
            <p:cNvSpPr/>
            <p:nvPr/>
          </p:nvSpPr>
          <p:spPr>
            <a:xfrm rot="18000025">
              <a:off x="8210584" y="2325035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DDDB4E6A-CFAE-9967-C7BA-46B9D79EF4A5}"/>
                </a:ext>
              </a:extLst>
            </p:cNvPr>
            <p:cNvSpPr/>
            <p:nvPr/>
          </p:nvSpPr>
          <p:spPr>
            <a:xfrm rot="7200029" flipV="1">
              <a:off x="8371482" y="2046361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E91D6D1A-A8C8-B3DF-6308-E285E6F8DAA2}"/>
                </a:ext>
              </a:extLst>
            </p:cNvPr>
            <p:cNvSpPr/>
            <p:nvPr/>
          </p:nvSpPr>
          <p:spPr>
            <a:xfrm rot="10793188">
              <a:off x="8330226" y="1972705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849F4876-74EF-0B0D-1959-A3B1630CF6D4}"/>
                </a:ext>
              </a:extLst>
            </p:cNvPr>
            <p:cNvSpPr/>
            <p:nvPr/>
          </p:nvSpPr>
          <p:spPr>
            <a:xfrm rot="21593192" flipV="1">
              <a:off x="8005094" y="1973349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7C85313F-87F4-6591-E535-1DB30044F513}"/>
                </a:ext>
              </a:extLst>
            </p:cNvPr>
            <p:cNvSpPr/>
            <p:nvPr/>
          </p:nvSpPr>
          <p:spPr>
            <a:xfrm rot="6811">
              <a:off x="8005096" y="1788071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F701CB85-B92C-FB50-A4BB-7FA75DD6C08F}"/>
                </a:ext>
              </a:extLst>
            </p:cNvPr>
            <p:cNvSpPr/>
            <p:nvPr/>
          </p:nvSpPr>
          <p:spPr>
            <a:xfrm rot="10806815" flipV="1">
              <a:off x="8330226" y="1788715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92A5F4D2-71CC-1674-9A21-6BFB8E724997}"/>
                </a:ext>
              </a:extLst>
            </p:cNvPr>
            <p:cNvSpPr/>
            <p:nvPr/>
          </p:nvSpPr>
          <p:spPr>
            <a:xfrm rot="14399979">
              <a:off x="8371479" y="1716860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B936F60F-2A3B-5C93-47A8-A90109D87D70}"/>
                </a:ext>
              </a:extLst>
            </p:cNvPr>
            <p:cNvSpPr/>
            <p:nvPr/>
          </p:nvSpPr>
          <p:spPr>
            <a:xfrm rot="3599983" flipV="1">
              <a:off x="8210586" y="1438186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45D169AE-F1C3-29CC-ED2F-F9BF7BF035A4}"/>
                </a:ext>
              </a:extLst>
            </p:cNvPr>
            <p:cNvSpPr/>
            <p:nvPr/>
          </p:nvSpPr>
          <p:spPr>
            <a:xfrm rot="7193149">
              <a:off x="8126116" y="1435193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C338BA8C-410A-751E-6B79-F0DC67BF52D1}"/>
                </a:ext>
              </a:extLst>
            </p:cNvPr>
            <p:cNvSpPr/>
            <p:nvPr/>
          </p:nvSpPr>
          <p:spPr>
            <a:xfrm rot="17993153" flipV="1">
              <a:off x="7964113" y="1717088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9" name="手繪多邊形: 圖案 1428">
              <a:extLst>
                <a:ext uri="{FF2B5EF4-FFF2-40B4-BE49-F238E27FC236}">
                  <a16:creationId xmlns:a16="http://schemas.microsoft.com/office/drawing/2014/main" id="{6F31AD2D-BB14-C0C8-5199-0525CC133093}"/>
                </a:ext>
              </a:extLst>
            </p:cNvPr>
            <p:cNvSpPr/>
            <p:nvPr/>
          </p:nvSpPr>
          <p:spPr>
            <a:xfrm rot="18006821">
              <a:off x="7803660" y="1624434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0" name="手繪多邊形: 圖案 1429">
              <a:extLst>
                <a:ext uri="{FF2B5EF4-FFF2-40B4-BE49-F238E27FC236}">
                  <a16:creationId xmlns:a16="http://schemas.microsoft.com/office/drawing/2014/main" id="{8FA90C35-5054-5081-89C1-827759865303}"/>
                </a:ext>
              </a:extLst>
            </p:cNvPr>
            <p:cNvSpPr/>
            <p:nvPr/>
          </p:nvSpPr>
          <p:spPr>
            <a:xfrm rot="7206825" flipV="1">
              <a:off x="7966781" y="1343193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1" name="手繪多邊形: 圖案 1430">
              <a:extLst>
                <a:ext uri="{FF2B5EF4-FFF2-40B4-BE49-F238E27FC236}">
                  <a16:creationId xmlns:a16="http://schemas.microsoft.com/office/drawing/2014/main" id="{37722C3F-330F-11B4-5FD8-ED0CDFD90DFC}"/>
                </a:ext>
              </a:extLst>
            </p:cNvPr>
            <p:cNvSpPr/>
            <p:nvPr/>
          </p:nvSpPr>
          <p:spPr>
            <a:xfrm rot="10799998">
              <a:off x="7925234" y="1273434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2" name="手繪多邊形: 圖案 1431">
              <a:extLst>
                <a:ext uri="{FF2B5EF4-FFF2-40B4-BE49-F238E27FC236}">
                  <a16:creationId xmlns:a16="http://schemas.microsoft.com/office/drawing/2014/main" id="{B60E8CA9-F5B4-D5D8-3F8A-CD88BCC5EAFF}"/>
                </a:ext>
              </a:extLst>
            </p:cNvPr>
            <p:cNvSpPr/>
            <p:nvPr/>
          </p:nvSpPr>
          <p:spPr>
            <a:xfrm rot="2" flipV="1">
              <a:off x="7603456" y="1273434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3" name="手繪多邊形: 圖案 1432">
              <a:extLst>
                <a:ext uri="{FF2B5EF4-FFF2-40B4-BE49-F238E27FC236}">
                  <a16:creationId xmlns:a16="http://schemas.microsoft.com/office/drawing/2014/main" id="{75D64FA0-7285-2382-63FE-703CB35F2471}"/>
                </a:ext>
              </a:extLst>
            </p:cNvPr>
            <p:cNvSpPr/>
            <p:nvPr/>
          </p:nvSpPr>
          <p:spPr>
            <a:xfrm rot="3593178">
              <a:off x="7558577" y="1343193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4" name="手繪多邊形: 圖案 1433">
              <a:extLst>
                <a:ext uri="{FF2B5EF4-FFF2-40B4-BE49-F238E27FC236}">
                  <a16:creationId xmlns:a16="http://schemas.microsoft.com/office/drawing/2014/main" id="{C2E663EB-EBC7-1F73-BEA6-79167AFE3B7D}"/>
                </a:ext>
              </a:extLst>
            </p:cNvPr>
            <p:cNvSpPr/>
            <p:nvPr/>
          </p:nvSpPr>
          <p:spPr>
            <a:xfrm rot="14393182" flipV="1">
              <a:off x="7721697" y="1624435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5" name="手繪多邊形: 圖案 1434">
              <a:extLst>
                <a:ext uri="{FF2B5EF4-FFF2-40B4-BE49-F238E27FC236}">
                  <a16:creationId xmlns:a16="http://schemas.microsoft.com/office/drawing/2014/main" id="{0CE3F50B-2096-D7D0-AF33-87F954F8F484}"/>
                </a:ext>
              </a:extLst>
            </p:cNvPr>
            <p:cNvSpPr/>
            <p:nvPr/>
          </p:nvSpPr>
          <p:spPr>
            <a:xfrm rot="14406856">
              <a:off x="8771518" y="2415844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6" name="手繪多邊形: 圖案 1435">
              <a:extLst>
                <a:ext uri="{FF2B5EF4-FFF2-40B4-BE49-F238E27FC236}">
                  <a16:creationId xmlns:a16="http://schemas.microsoft.com/office/drawing/2014/main" id="{6F5BEFE4-76AE-8A5C-F1EA-0C489B8CF6A3}"/>
                </a:ext>
              </a:extLst>
            </p:cNvPr>
            <p:cNvSpPr/>
            <p:nvPr/>
          </p:nvSpPr>
          <p:spPr>
            <a:xfrm rot="3606860" flipV="1">
              <a:off x="8609514" y="2133949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7" name="手繪多邊形: 圖案 1436">
              <a:extLst>
                <a:ext uri="{FF2B5EF4-FFF2-40B4-BE49-F238E27FC236}">
                  <a16:creationId xmlns:a16="http://schemas.microsoft.com/office/drawing/2014/main" id="{43B51E21-F92A-B81A-A912-A6068A966384}"/>
                </a:ext>
              </a:extLst>
            </p:cNvPr>
            <p:cNvSpPr/>
            <p:nvPr/>
          </p:nvSpPr>
          <p:spPr>
            <a:xfrm rot="7200024">
              <a:off x="8528382" y="2136941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8" name="手繪多邊形: 圖案 1437">
              <a:extLst>
                <a:ext uri="{FF2B5EF4-FFF2-40B4-BE49-F238E27FC236}">
                  <a16:creationId xmlns:a16="http://schemas.microsoft.com/office/drawing/2014/main" id="{1D7EB0C0-53C9-FAED-7E09-15AB88691AD1}"/>
                </a:ext>
              </a:extLst>
            </p:cNvPr>
            <p:cNvSpPr/>
            <p:nvPr/>
          </p:nvSpPr>
          <p:spPr>
            <a:xfrm rot="18000028" flipV="1">
              <a:off x="8367485" y="2415615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9" name="手繪多邊形: 圖案 1438">
              <a:extLst>
                <a:ext uri="{FF2B5EF4-FFF2-40B4-BE49-F238E27FC236}">
                  <a16:creationId xmlns:a16="http://schemas.microsoft.com/office/drawing/2014/main" id="{6F40C84C-F04F-820A-CC41-2842B1C62529}"/>
                </a:ext>
              </a:extLst>
            </p:cNvPr>
            <p:cNvSpPr/>
            <p:nvPr/>
          </p:nvSpPr>
          <p:spPr>
            <a:xfrm rot="21593189">
              <a:off x="8405402" y="2487470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0" name="手繪多邊形: 圖案 1439">
              <a:extLst>
                <a:ext uri="{FF2B5EF4-FFF2-40B4-BE49-F238E27FC236}">
                  <a16:creationId xmlns:a16="http://schemas.microsoft.com/office/drawing/2014/main" id="{43BDBB0F-8338-4C33-F312-08469C4E92FA}"/>
                </a:ext>
              </a:extLst>
            </p:cNvPr>
            <p:cNvSpPr/>
            <p:nvPr/>
          </p:nvSpPr>
          <p:spPr>
            <a:xfrm rot="10793193" flipV="1">
              <a:off x="8730532" y="2486826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41" name="手繪多邊形: 圖案 1440">
              <a:extLst>
                <a:ext uri="{FF2B5EF4-FFF2-40B4-BE49-F238E27FC236}">
                  <a16:creationId xmlns:a16="http://schemas.microsoft.com/office/drawing/2014/main" id="{31227807-3C34-CF86-03D7-190D18D5EA31}"/>
                </a:ext>
              </a:extLst>
            </p:cNvPr>
            <p:cNvSpPr/>
            <p:nvPr/>
          </p:nvSpPr>
          <p:spPr>
            <a:xfrm rot="10806810">
              <a:off x="8730532" y="2672105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2" name="手繪多邊形: 圖案 1441">
              <a:extLst>
                <a:ext uri="{FF2B5EF4-FFF2-40B4-BE49-F238E27FC236}">
                  <a16:creationId xmlns:a16="http://schemas.microsoft.com/office/drawing/2014/main" id="{65AE0E6E-ECE9-1496-4A0D-275759ED1119}"/>
                </a:ext>
              </a:extLst>
            </p:cNvPr>
            <p:cNvSpPr/>
            <p:nvPr/>
          </p:nvSpPr>
          <p:spPr>
            <a:xfrm rot="6814" flipV="1">
              <a:off x="8405403" y="2671462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43" name="手繪多邊形: 圖案 1442">
              <a:extLst>
                <a:ext uri="{FF2B5EF4-FFF2-40B4-BE49-F238E27FC236}">
                  <a16:creationId xmlns:a16="http://schemas.microsoft.com/office/drawing/2014/main" id="{287BE8F0-05A7-3025-2858-5010DCD7ABAD}"/>
                </a:ext>
              </a:extLst>
            </p:cNvPr>
            <p:cNvSpPr/>
            <p:nvPr/>
          </p:nvSpPr>
          <p:spPr>
            <a:xfrm rot="3599974">
              <a:off x="8367486" y="2745116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4" name="手繪多邊形: 圖案 1443">
              <a:extLst>
                <a:ext uri="{FF2B5EF4-FFF2-40B4-BE49-F238E27FC236}">
                  <a16:creationId xmlns:a16="http://schemas.microsoft.com/office/drawing/2014/main" id="{663D0ECD-4D90-3795-91D7-A82B1470D7C8}"/>
                </a:ext>
              </a:extLst>
            </p:cNvPr>
            <p:cNvSpPr/>
            <p:nvPr/>
          </p:nvSpPr>
          <p:spPr>
            <a:xfrm rot="14399978" flipV="1">
              <a:off x="8528382" y="3023791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45" name="手繪多邊形: 圖案 1444">
              <a:extLst>
                <a:ext uri="{FF2B5EF4-FFF2-40B4-BE49-F238E27FC236}">
                  <a16:creationId xmlns:a16="http://schemas.microsoft.com/office/drawing/2014/main" id="{1050206E-2667-306A-673C-E71CDC645D1D}"/>
                </a:ext>
              </a:extLst>
            </p:cNvPr>
            <p:cNvSpPr/>
            <p:nvPr/>
          </p:nvSpPr>
          <p:spPr>
            <a:xfrm rot="17993148">
              <a:off x="8609512" y="3024984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6" name="手繪多邊形: 圖案 1445">
              <a:extLst>
                <a:ext uri="{FF2B5EF4-FFF2-40B4-BE49-F238E27FC236}">
                  <a16:creationId xmlns:a16="http://schemas.microsoft.com/office/drawing/2014/main" id="{7602BDBD-793E-E172-AB36-DDAB00643D83}"/>
                </a:ext>
              </a:extLst>
            </p:cNvPr>
            <p:cNvSpPr/>
            <p:nvPr/>
          </p:nvSpPr>
          <p:spPr>
            <a:xfrm rot="7193152" flipV="1">
              <a:off x="8771518" y="2743090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47" name="手繪多邊形: 圖案 1446">
              <a:extLst>
                <a:ext uri="{FF2B5EF4-FFF2-40B4-BE49-F238E27FC236}">
                  <a16:creationId xmlns:a16="http://schemas.microsoft.com/office/drawing/2014/main" id="{53F08D2D-BFA2-7339-E0D2-DCA6560AA960}"/>
                </a:ext>
              </a:extLst>
            </p:cNvPr>
            <p:cNvSpPr/>
            <p:nvPr/>
          </p:nvSpPr>
          <p:spPr>
            <a:xfrm rot="7206825">
              <a:off x="8931979" y="2835744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8" name="手繪多邊形: 圖案 1447">
              <a:extLst>
                <a:ext uri="{FF2B5EF4-FFF2-40B4-BE49-F238E27FC236}">
                  <a16:creationId xmlns:a16="http://schemas.microsoft.com/office/drawing/2014/main" id="{B263B208-7C7E-F355-E970-2B352C1C2006}"/>
                </a:ext>
              </a:extLst>
            </p:cNvPr>
            <p:cNvSpPr/>
            <p:nvPr/>
          </p:nvSpPr>
          <p:spPr>
            <a:xfrm rot="18006829" flipV="1">
              <a:off x="8768857" y="3116986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49" name="手繪多邊形: 圖案 1448">
              <a:extLst>
                <a:ext uri="{FF2B5EF4-FFF2-40B4-BE49-F238E27FC236}">
                  <a16:creationId xmlns:a16="http://schemas.microsoft.com/office/drawing/2014/main" id="{6F075AF8-EDB6-9AD8-9803-B0021D7697DE}"/>
                </a:ext>
              </a:extLst>
            </p:cNvPr>
            <p:cNvSpPr/>
            <p:nvPr/>
          </p:nvSpPr>
          <p:spPr>
            <a:xfrm>
              <a:off x="8813739" y="3188545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0" name="手繪多邊形: 圖案 1449">
              <a:extLst>
                <a:ext uri="{FF2B5EF4-FFF2-40B4-BE49-F238E27FC236}">
                  <a16:creationId xmlns:a16="http://schemas.microsoft.com/office/drawing/2014/main" id="{0F5EF3E8-F1B1-049B-2364-7EBC0CA5B5A8}"/>
                </a:ext>
              </a:extLst>
            </p:cNvPr>
            <p:cNvSpPr/>
            <p:nvPr/>
          </p:nvSpPr>
          <p:spPr>
            <a:xfrm rot="10800004" flipV="1">
              <a:off x="9135519" y="3188545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51" name="手繪多邊形: 圖案 1450">
              <a:extLst>
                <a:ext uri="{FF2B5EF4-FFF2-40B4-BE49-F238E27FC236}">
                  <a16:creationId xmlns:a16="http://schemas.microsoft.com/office/drawing/2014/main" id="{DAEC7DB1-A3E2-9B7A-0EE7-E09DAC227CC1}"/>
                </a:ext>
              </a:extLst>
            </p:cNvPr>
            <p:cNvSpPr/>
            <p:nvPr/>
          </p:nvSpPr>
          <p:spPr>
            <a:xfrm rot="14393178">
              <a:off x="9177065" y="3116988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2" name="手繪多邊形: 圖案 1451">
              <a:extLst>
                <a:ext uri="{FF2B5EF4-FFF2-40B4-BE49-F238E27FC236}">
                  <a16:creationId xmlns:a16="http://schemas.microsoft.com/office/drawing/2014/main" id="{8DF3E917-60D7-8D79-E8EE-CF3E1583D22D}"/>
                </a:ext>
              </a:extLst>
            </p:cNvPr>
            <p:cNvSpPr/>
            <p:nvPr/>
          </p:nvSpPr>
          <p:spPr>
            <a:xfrm rot="3593182" flipV="1">
              <a:off x="9013944" y="2835744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53" name="手繪多邊形: 圖案 1452">
              <a:extLst>
                <a:ext uri="{FF2B5EF4-FFF2-40B4-BE49-F238E27FC236}">
                  <a16:creationId xmlns:a16="http://schemas.microsoft.com/office/drawing/2014/main" id="{C39B0AAC-0FF7-2D5C-6A0C-49771B4E8D97}"/>
                </a:ext>
              </a:extLst>
            </p:cNvPr>
            <p:cNvSpPr/>
            <p:nvPr/>
          </p:nvSpPr>
          <p:spPr>
            <a:xfrm rot="3606858">
              <a:off x="9174399" y="2743090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4" name="手繪多邊形: 圖案 1453">
              <a:extLst>
                <a:ext uri="{FF2B5EF4-FFF2-40B4-BE49-F238E27FC236}">
                  <a16:creationId xmlns:a16="http://schemas.microsoft.com/office/drawing/2014/main" id="{AD8077EB-17A3-FBDA-8B07-46EA974AB4C9}"/>
                </a:ext>
              </a:extLst>
            </p:cNvPr>
            <p:cNvSpPr/>
            <p:nvPr/>
          </p:nvSpPr>
          <p:spPr>
            <a:xfrm rot="14406862" flipV="1">
              <a:off x="9336401" y="3024985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55" name="手繪多邊形: 圖案 1454">
              <a:extLst>
                <a:ext uri="{FF2B5EF4-FFF2-40B4-BE49-F238E27FC236}">
                  <a16:creationId xmlns:a16="http://schemas.microsoft.com/office/drawing/2014/main" id="{4560028C-7842-9375-CCB4-A5510EFAA7F6}"/>
                </a:ext>
              </a:extLst>
            </p:cNvPr>
            <p:cNvSpPr/>
            <p:nvPr/>
          </p:nvSpPr>
          <p:spPr>
            <a:xfrm rot="18000020">
              <a:off x="9420870" y="3023791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6" name="手繪多邊形: 圖案 1455">
              <a:extLst>
                <a:ext uri="{FF2B5EF4-FFF2-40B4-BE49-F238E27FC236}">
                  <a16:creationId xmlns:a16="http://schemas.microsoft.com/office/drawing/2014/main" id="{F5FE7ADB-A62C-719E-ABB3-5B4C72FB50F2}"/>
                </a:ext>
              </a:extLst>
            </p:cNvPr>
            <p:cNvSpPr/>
            <p:nvPr/>
          </p:nvSpPr>
          <p:spPr>
            <a:xfrm rot="7200024" flipV="1">
              <a:off x="9581766" y="2745116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57" name="手繪多邊形: 圖案 1456">
              <a:extLst>
                <a:ext uri="{FF2B5EF4-FFF2-40B4-BE49-F238E27FC236}">
                  <a16:creationId xmlns:a16="http://schemas.microsoft.com/office/drawing/2014/main" id="{647504E2-AA41-34B8-7E66-A94F30D4DB9D}"/>
                </a:ext>
              </a:extLst>
            </p:cNvPr>
            <p:cNvSpPr/>
            <p:nvPr/>
          </p:nvSpPr>
          <p:spPr>
            <a:xfrm rot="10793188">
              <a:off x="9540511" y="2671462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8" name="手繪多邊形: 圖案 1457">
              <a:extLst>
                <a:ext uri="{FF2B5EF4-FFF2-40B4-BE49-F238E27FC236}">
                  <a16:creationId xmlns:a16="http://schemas.microsoft.com/office/drawing/2014/main" id="{8D1CE0D7-3D1E-01DA-F2F1-3179B07D85EB}"/>
                </a:ext>
              </a:extLst>
            </p:cNvPr>
            <p:cNvSpPr/>
            <p:nvPr/>
          </p:nvSpPr>
          <p:spPr>
            <a:xfrm rot="21593192" flipV="1">
              <a:off x="9215380" y="2672105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59" name="手繪多邊形: 圖案 1458">
              <a:extLst>
                <a:ext uri="{FF2B5EF4-FFF2-40B4-BE49-F238E27FC236}">
                  <a16:creationId xmlns:a16="http://schemas.microsoft.com/office/drawing/2014/main" id="{335227ED-0CB6-8EA7-8A23-365C6FDB0082}"/>
                </a:ext>
              </a:extLst>
            </p:cNvPr>
            <p:cNvSpPr/>
            <p:nvPr/>
          </p:nvSpPr>
          <p:spPr>
            <a:xfrm rot="6798">
              <a:off x="9215380" y="2486828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0" name="手繪多邊形: 圖案 1459">
              <a:extLst>
                <a:ext uri="{FF2B5EF4-FFF2-40B4-BE49-F238E27FC236}">
                  <a16:creationId xmlns:a16="http://schemas.microsoft.com/office/drawing/2014/main" id="{79439BD3-6D8E-3CA8-CBF7-0786E71AFE63}"/>
                </a:ext>
              </a:extLst>
            </p:cNvPr>
            <p:cNvSpPr/>
            <p:nvPr/>
          </p:nvSpPr>
          <p:spPr>
            <a:xfrm rot="10806802" flipV="1">
              <a:off x="9540511" y="2487470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61" name="手繪多邊形: 圖案 1460">
              <a:extLst>
                <a:ext uri="{FF2B5EF4-FFF2-40B4-BE49-F238E27FC236}">
                  <a16:creationId xmlns:a16="http://schemas.microsoft.com/office/drawing/2014/main" id="{A22F9429-938C-67D1-1079-F9462627A65B}"/>
                </a:ext>
              </a:extLst>
            </p:cNvPr>
            <p:cNvSpPr/>
            <p:nvPr/>
          </p:nvSpPr>
          <p:spPr>
            <a:xfrm rot="14399973">
              <a:off x="9581766" y="2415615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2" name="手繪多邊形: 圖案 1461">
              <a:extLst>
                <a:ext uri="{FF2B5EF4-FFF2-40B4-BE49-F238E27FC236}">
                  <a16:creationId xmlns:a16="http://schemas.microsoft.com/office/drawing/2014/main" id="{51B46889-B735-205A-B377-DFC230847FB4}"/>
                </a:ext>
              </a:extLst>
            </p:cNvPr>
            <p:cNvSpPr/>
            <p:nvPr/>
          </p:nvSpPr>
          <p:spPr>
            <a:xfrm rot="3599977" flipV="1">
              <a:off x="9420870" y="2136941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63" name="手繪多邊形: 圖案 1462">
              <a:extLst>
                <a:ext uri="{FF2B5EF4-FFF2-40B4-BE49-F238E27FC236}">
                  <a16:creationId xmlns:a16="http://schemas.microsoft.com/office/drawing/2014/main" id="{88F769F1-8424-BEC0-FADB-42A01765DB17}"/>
                </a:ext>
              </a:extLst>
            </p:cNvPr>
            <p:cNvSpPr/>
            <p:nvPr/>
          </p:nvSpPr>
          <p:spPr>
            <a:xfrm rot="7193139">
              <a:off x="9336398" y="2133948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4" name="手繪多邊形: 圖案 1463">
              <a:extLst>
                <a:ext uri="{FF2B5EF4-FFF2-40B4-BE49-F238E27FC236}">
                  <a16:creationId xmlns:a16="http://schemas.microsoft.com/office/drawing/2014/main" id="{FF1E80DF-93EC-91EF-30A5-D8EC4F24661C}"/>
                </a:ext>
              </a:extLst>
            </p:cNvPr>
            <p:cNvSpPr/>
            <p:nvPr/>
          </p:nvSpPr>
          <p:spPr>
            <a:xfrm rot="17993143" flipV="1">
              <a:off x="9174395" y="2415844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65" name="手繪多邊形: 圖案 1464">
              <a:extLst>
                <a:ext uri="{FF2B5EF4-FFF2-40B4-BE49-F238E27FC236}">
                  <a16:creationId xmlns:a16="http://schemas.microsoft.com/office/drawing/2014/main" id="{5ABAD662-1470-5A4C-E147-00B906C18361}"/>
                </a:ext>
              </a:extLst>
            </p:cNvPr>
            <p:cNvSpPr/>
            <p:nvPr/>
          </p:nvSpPr>
          <p:spPr>
            <a:xfrm rot="18006821">
              <a:off x="9013943" y="2323191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6" name="手繪多邊形: 圖案 1465">
              <a:extLst>
                <a:ext uri="{FF2B5EF4-FFF2-40B4-BE49-F238E27FC236}">
                  <a16:creationId xmlns:a16="http://schemas.microsoft.com/office/drawing/2014/main" id="{2E7F6540-0830-2BE9-95B6-97611C716F6E}"/>
                </a:ext>
              </a:extLst>
            </p:cNvPr>
            <p:cNvSpPr/>
            <p:nvPr/>
          </p:nvSpPr>
          <p:spPr>
            <a:xfrm rot="7206825" flipV="1">
              <a:off x="9177065" y="2041949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67" name="手繪多邊形: 圖案 1466">
              <a:extLst>
                <a:ext uri="{FF2B5EF4-FFF2-40B4-BE49-F238E27FC236}">
                  <a16:creationId xmlns:a16="http://schemas.microsoft.com/office/drawing/2014/main" id="{127E46C6-4B3A-C13B-7BA1-2AF4169F8B1D}"/>
                </a:ext>
              </a:extLst>
            </p:cNvPr>
            <p:cNvSpPr/>
            <p:nvPr/>
          </p:nvSpPr>
          <p:spPr>
            <a:xfrm rot="10799998">
              <a:off x="9135519" y="1972191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8" name="手繪多邊形: 圖案 1467">
              <a:extLst>
                <a:ext uri="{FF2B5EF4-FFF2-40B4-BE49-F238E27FC236}">
                  <a16:creationId xmlns:a16="http://schemas.microsoft.com/office/drawing/2014/main" id="{5251F233-A6E4-40FE-A281-1B43A08F4B39}"/>
                </a:ext>
              </a:extLst>
            </p:cNvPr>
            <p:cNvSpPr/>
            <p:nvPr/>
          </p:nvSpPr>
          <p:spPr>
            <a:xfrm rot="2" flipV="1">
              <a:off x="8813739" y="1972191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69" name="手繪多邊形: 圖案 1468">
              <a:extLst>
                <a:ext uri="{FF2B5EF4-FFF2-40B4-BE49-F238E27FC236}">
                  <a16:creationId xmlns:a16="http://schemas.microsoft.com/office/drawing/2014/main" id="{BF3C3268-2A0E-CE92-AAD7-C7FD100B5FE0}"/>
                </a:ext>
              </a:extLst>
            </p:cNvPr>
            <p:cNvSpPr/>
            <p:nvPr/>
          </p:nvSpPr>
          <p:spPr>
            <a:xfrm rot="3593175">
              <a:off x="8768857" y="2041949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0" name="手繪多邊形: 圖案 1469">
              <a:extLst>
                <a:ext uri="{FF2B5EF4-FFF2-40B4-BE49-F238E27FC236}">
                  <a16:creationId xmlns:a16="http://schemas.microsoft.com/office/drawing/2014/main" id="{C1127767-0B19-59C3-5D86-40E9EF328815}"/>
                </a:ext>
              </a:extLst>
            </p:cNvPr>
            <p:cNvSpPr/>
            <p:nvPr/>
          </p:nvSpPr>
          <p:spPr>
            <a:xfrm rot="14393179" flipV="1">
              <a:off x="8931979" y="2323192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71" name="手繪多邊形: 圖案 1470">
              <a:extLst>
                <a:ext uri="{FF2B5EF4-FFF2-40B4-BE49-F238E27FC236}">
                  <a16:creationId xmlns:a16="http://schemas.microsoft.com/office/drawing/2014/main" id="{641C26F8-3A47-D9F0-2F66-48ECB41C2A5E}"/>
                </a:ext>
              </a:extLst>
            </p:cNvPr>
            <p:cNvSpPr/>
            <p:nvPr/>
          </p:nvSpPr>
          <p:spPr>
            <a:xfrm rot="14406856">
              <a:off x="9981800" y="1717088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4" name="手繪多邊形: 圖案 2303">
              <a:extLst>
                <a:ext uri="{FF2B5EF4-FFF2-40B4-BE49-F238E27FC236}">
                  <a16:creationId xmlns:a16="http://schemas.microsoft.com/office/drawing/2014/main" id="{3ECF32AD-680F-C41E-B0CE-79DF99110E3C}"/>
                </a:ext>
              </a:extLst>
            </p:cNvPr>
            <p:cNvSpPr/>
            <p:nvPr/>
          </p:nvSpPr>
          <p:spPr>
            <a:xfrm rot="3606860" flipV="1">
              <a:off x="9819796" y="1435193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05" name="手繪多邊形: 圖案 2304">
              <a:extLst>
                <a:ext uri="{FF2B5EF4-FFF2-40B4-BE49-F238E27FC236}">
                  <a16:creationId xmlns:a16="http://schemas.microsoft.com/office/drawing/2014/main" id="{24B2B4DC-3292-E5E3-51B4-4910F912D2D7}"/>
                </a:ext>
              </a:extLst>
            </p:cNvPr>
            <p:cNvSpPr/>
            <p:nvPr/>
          </p:nvSpPr>
          <p:spPr>
            <a:xfrm rot="7200022">
              <a:off x="9738664" y="1438185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6" name="手繪多邊形: 圖案 2305">
              <a:extLst>
                <a:ext uri="{FF2B5EF4-FFF2-40B4-BE49-F238E27FC236}">
                  <a16:creationId xmlns:a16="http://schemas.microsoft.com/office/drawing/2014/main" id="{576BDE1C-76BA-08A7-230A-0FE67ED177FD}"/>
                </a:ext>
              </a:extLst>
            </p:cNvPr>
            <p:cNvSpPr/>
            <p:nvPr/>
          </p:nvSpPr>
          <p:spPr>
            <a:xfrm rot="18000026" flipV="1">
              <a:off x="9577769" y="1716858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07" name="手繪多邊形: 圖案 2306">
              <a:extLst>
                <a:ext uri="{FF2B5EF4-FFF2-40B4-BE49-F238E27FC236}">
                  <a16:creationId xmlns:a16="http://schemas.microsoft.com/office/drawing/2014/main" id="{9BFE7A3C-98FA-57DD-7C62-89A890439AD6}"/>
                </a:ext>
              </a:extLst>
            </p:cNvPr>
            <p:cNvSpPr/>
            <p:nvPr/>
          </p:nvSpPr>
          <p:spPr>
            <a:xfrm rot="21593189">
              <a:off x="9615686" y="1788714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8" name="手繪多邊形: 圖案 2307">
              <a:extLst>
                <a:ext uri="{FF2B5EF4-FFF2-40B4-BE49-F238E27FC236}">
                  <a16:creationId xmlns:a16="http://schemas.microsoft.com/office/drawing/2014/main" id="{350DCDF8-E89F-E05A-48F7-93BFFAA3C330}"/>
                </a:ext>
              </a:extLst>
            </p:cNvPr>
            <p:cNvSpPr/>
            <p:nvPr/>
          </p:nvSpPr>
          <p:spPr>
            <a:xfrm rot="10793193" flipV="1">
              <a:off x="9940817" y="1788070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09" name="手繪多邊形: 圖案 2308">
              <a:extLst>
                <a:ext uri="{FF2B5EF4-FFF2-40B4-BE49-F238E27FC236}">
                  <a16:creationId xmlns:a16="http://schemas.microsoft.com/office/drawing/2014/main" id="{39AD2564-3A5C-8C8A-F9D9-45BFB4AA81B3}"/>
                </a:ext>
              </a:extLst>
            </p:cNvPr>
            <p:cNvSpPr/>
            <p:nvPr/>
          </p:nvSpPr>
          <p:spPr>
            <a:xfrm rot="10806810">
              <a:off x="9940816" y="1973346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0" name="手繪多邊形: 圖案 2309">
              <a:extLst>
                <a:ext uri="{FF2B5EF4-FFF2-40B4-BE49-F238E27FC236}">
                  <a16:creationId xmlns:a16="http://schemas.microsoft.com/office/drawing/2014/main" id="{6FB91716-60D9-D069-C7B3-E8B983B039E8}"/>
                </a:ext>
              </a:extLst>
            </p:cNvPr>
            <p:cNvSpPr/>
            <p:nvPr/>
          </p:nvSpPr>
          <p:spPr>
            <a:xfrm rot="6814" flipV="1">
              <a:off x="9615686" y="1972702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11" name="手繪多邊形: 圖案 2310">
              <a:extLst>
                <a:ext uri="{FF2B5EF4-FFF2-40B4-BE49-F238E27FC236}">
                  <a16:creationId xmlns:a16="http://schemas.microsoft.com/office/drawing/2014/main" id="{5CEC1E68-B011-3043-97BC-E21A6D0DD73E}"/>
                </a:ext>
              </a:extLst>
            </p:cNvPr>
            <p:cNvSpPr/>
            <p:nvPr/>
          </p:nvSpPr>
          <p:spPr>
            <a:xfrm rot="3599974">
              <a:off x="9577769" y="2046359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2" name="手繪多邊形: 圖案 2311">
              <a:extLst>
                <a:ext uri="{FF2B5EF4-FFF2-40B4-BE49-F238E27FC236}">
                  <a16:creationId xmlns:a16="http://schemas.microsoft.com/office/drawing/2014/main" id="{7008AA83-2E71-605C-7047-90D21A1E8C42}"/>
                </a:ext>
              </a:extLst>
            </p:cNvPr>
            <p:cNvSpPr/>
            <p:nvPr/>
          </p:nvSpPr>
          <p:spPr>
            <a:xfrm rot="14399978" flipV="1">
              <a:off x="9738664" y="2325033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13" name="手繪多邊形: 圖案 2312">
              <a:extLst>
                <a:ext uri="{FF2B5EF4-FFF2-40B4-BE49-F238E27FC236}">
                  <a16:creationId xmlns:a16="http://schemas.microsoft.com/office/drawing/2014/main" id="{DFF35EAD-0898-0E82-D63A-C3EEA829F28F}"/>
                </a:ext>
              </a:extLst>
            </p:cNvPr>
            <p:cNvSpPr/>
            <p:nvPr/>
          </p:nvSpPr>
          <p:spPr>
            <a:xfrm rot="17993148">
              <a:off x="9819796" y="2326227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4" name="手繪多邊形: 圖案 2313">
              <a:extLst>
                <a:ext uri="{FF2B5EF4-FFF2-40B4-BE49-F238E27FC236}">
                  <a16:creationId xmlns:a16="http://schemas.microsoft.com/office/drawing/2014/main" id="{86095015-533A-B69D-4869-4E7747918AB7}"/>
                </a:ext>
              </a:extLst>
            </p:cNvPr>
            <p:cNvSpPr/>
            <p:nvPr/>
          </p:nvSpPr>
          <p:spPr>
            <a:xfrm rot="7193152" flipV="1">
              <a:off x="9981802" y="2044332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15" name="手繪多邊形: 圖案 2314">
              <a:extLst>
                <a:ext uri="{FF2B5EF4-FFF2-40B4-BE49-F238E27FC236}">
                  <a16:creationId xmlns:a16="http://schemas.microsoft.com/office/drawing/2014/main" id="{F2F40EE6-793E-63AB-DC08-F285B3D2F001}"/>
                </a:ext>
              </a:extLst>
            </p:cNvPr>
            <p:cNvSpPr/>
            <p:nvPr/>
          </p:nvSpPr>
          <p:spPr>
            <a:xfrm rot="7206825">
              <a:off x="10142263" y="2136987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6" name="手繪多邊形: 圖案 2315">
              <a:extLst>
                <a:ext uri="{FF2B5EF4-FFF2-40B4-BE49-F238E27FC236}">
                  <a16:creationId xmlns:a16="http://schemas.microsoft.com/office/drawing/2014/main" id="{D1F27200-66D9-1FC4-A3E1-04EBAA4C5B95}"/>
                </a:ext>
              </a:extLst>
            </p:cNvPr>
            <p:cNvSpPr/>
            <p:nvPr/>
          </p:nvSpPr>
          <p:spPr>
            <a:xfrm rot="18006829" flipV="1">
              <a:off x="9979142" y="2418229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17" name="手繪多邊形: 圖案 2316">
              <a:extLst>
                <a:ext uri="{FF2B5EF4-FFF2-40B4-BE49-F238E27FC236}">
                  <a16:creationId xmlns:a16="http://schemas.microsoft.com/office/drawing/2014/main" id="{DAC6E9B9-9FFE-D4C2-5FE7-A9A2566C85BE}"/>
                </a:ext>
              </a:extLst>
            </p:cNvPr>
            <p:cNvSpPr/>
            <p:nvPr/>
          </p:nvSpPr>
          <p:spPr>
            <a:xfrm>
              <a:off x="10024021" y="2489787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8" name="手繪多邊形: 圖案 2317">
              <a:extLst>
                <a:ext uri="{FF2B5EF4-FFF2-40B4-BE49-F238E27FC236}">
                  <a16:creationId xmlns:a16="http://schemas.microsoft.com/office/drawing/2014/main" id="{533558DB-D990-747C-8DE2-7AE9B62F9B00}"/>
                </a:ext>
              </a:extLst>
            </p:cNvPr>
            <p:cNvSpPr/>
            <p:nvPr/>
          </p:nvSpPr>
          <p:spPr>
            <a:xfrm rot="10800004" flipV="1">
              <a:off x="10345801" y="2489787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19" name="手繪多邊形: 圖案 2318">
              <a:extLst>
                <a:ext uri="{FF2B5EF4-FFF2-40B4-BE49-F238E27FC236}">
                  <a16:creationId xmlns:a16="http://schemas.microsoft.com/office/drawing/2014/main" id="{F062E5F7-9FB2-C5AB-C269-CE1D18E77171}"/>
                </a:ext>
              </a:extLst>
            </p:cNvPr>
            <p:cNvSpPr/>
            <p:nvPr/>
          </p:nvSpPr>
          <p:spPr>
            <a:xfrm rot="14393178">
              <a:off x="10387345" y="2418230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0" name="手繪多邊形: 圖案 2319">
              <a:extLst>
                <a:ext uri="{FF2B5EF4-FFF2-40B4-BE49-F238E27FC236}">
                  <a16:creationId xmlns:a16="http://schemas.microsoft.com/office/drawing/2014/main" id="{414C6D1B-5CF5-66A2-5379-8B1BFD589044}"/>
                </a:ext>
              </a:extLst>
            </p:cNvPr>
            <p:cNvSpPr/>
            <p:nvPr/>
          </p:nvSpPr>
          <p:spPr>
            <a:xfrm rot="3593182" flipV="1">
              <a:off x="10224226" y="2136987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21" name="手繪多邊形: 圖案 2320">
              <a:extLst>
                <a:ext uri="{FF2B5EF4-FFF2-40B4-BE49-F238E27FC236}">
                  <a16:creationId xmlns:a16="http://schemas.microsoft.com/office/drawing/2014/main" id="{E39483E7-44AD-C1FA-9630-CC8B0C7FAED4}"/>
                </a:ext>
              </a:extLst>
            </p:cNvPr>
            <p:cNvSpPr/>
            <p:nvPr/>
          </p:nvSpPr>
          <p:spPr>
            <a:xfrm rot="3606858">
              <a:off x="10384681" y="2044332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2" name="手繪多邊形: 圖案 2321">
              <a:extLst>
                <a:ext uri="{FF2B5EF4-FFF2-40B4-BE49-F238E27FC236}">
                  <a16:creationId xmlns:a16="http://schemas.microsoft.com/office/drawing/2014/main" id="{EC68A844-048B-9759-87F3-680B44791EF5}"/>
                </a:ext>
              </a:extLst>
            </p:cNvPr>
            <p:cNvSpPr/>
            <p:nvPr/>
          </p:nvSpPr>
          <p:spPr>
            <a:xfrm rot="14406862" flipV="1">
              <a:off x="10546683" y="2326227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23" name="手繪多邊形: 圖案 2322">
              <a:extLst>
                <a:ext uri="{FF2B5EF4-FFF2-40B4-BE49-F238E27FC236}">
                  <a16:creationId xmlns:a16="http://schemas.microsoft.com/office/drawing/2014/main" id="{DAABDE08-CAE2-C59E-1A04-94FDA27EAACE}"/>
                </a:ext>
              </a:extLst>
            </p:cNvPr>
            <p:cNvSpPr/>
            <p:nvPr/>
          </p:nvSpPr>
          <p:spPr>
            <a:xfrm rot="18000025">
              <a:off x="10631152" y="2325033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4" name="手繪多邊形: 圖案 2323">
              <a:extLst>
                <a:ext uri="{FF2B5EF4-FFF2-40B4-BE49-F238E27FC236}">
                  <a16:creationId xmlns:a16="http://schemas.microsoft.com/office/drawing/2014/main" id="{564FD9E7-70A9-9887-A4FE-B1CAA807B600}"/>
                </a:ext>
              </a:extLst>
            </p:cNvPr>
            <p:cNvSpPr/>
            <p:nvPr/>
          </p:nvSpPr>
          <p:spPr>
            <a:xfrm rot="7200029" flipV="1">
              <a:off x="10792048" y="2046359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25" name="手繪多邊形: 圖案 2324">
              <a:extLst>
                <a:ext uri="{FF2B5EF4-FFF2-40B4-BE49-F238E27FC236}">
                  <a16:creationId xmlns:a16="http://schemas.microsoft.com/office/drawing/2014/main" id="{5FE9082C-F641-30B8-82B2-5EF47EEA9956}"/>
                </a:ext>
              </a:extLst>
            </p:cNvPr>
            <p:cNvSpPr/>
            <p:nvPr/>
          </p:nvSpPr>
          <p:spPr>
            <a:xfrm rot="10793188">
              <a:off x="10750793" y="1972702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6" name="手繪多邊形: 圖案 2325">
              <a:extLst>
                <a:ext uri="{FF2B5EF4-FFF2-40B4-BE49-F238E27FC236}">
                  <a16:creationId xmlns:a16="http://schemas.microsoft.com/office/drawing/2014/main" id="{9F9F433B-3591-39B5-0BAE-7CCAD232FE60}"/>
                </a:ext>
              </a:extLst>
            </p:cNvPr>
            <p:cNvSpPr/>
            <p:nvPr/>
          </p:nvSpPr>
          <p:spPr>
            <a:xfrm rot="21593192" flipV="1">
              <a:off x="10425662" y="1973346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27" name="手繪多邊形: 圖案 2326">
              <a:extLst>
                <a:ext uri="{FF2B5EF4-FFF2-40B4-BE49-F238E27FC236}">
                  <a16:creationId xmlns:a16="http://schemas.microsoft.com/office/drawing/2014/main" id="{8FC3CC84-75D6-9573-E0B5-8667F7439D4A}"/>
                </a:ext>
              </a:extLst>
            </p:cNvPr>
            <p:cNvSpPr/>
            <p:nvPr/>
          </p:nvSpPr>
          <p:spPr>
            <a:xfrm rot="6798">
              <a:off x="10425662" y="1788071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8" name="手繪多邊形: 圖案 2327">
              <a:extLst>
                <a:ext uri="{FF2B5EF4-FFF2-40B4-BE49-F238E27FC236}">
                  <a16:creationId xmlns:a16="http://schemas.microsoft.com/office/drawing/2014/main" id="{8F408927-6921-4450-2C38-ABFA775D4125}"/>
                </a:ext>
              </a:extLst>
            </p:cNvPr>
            <p:cNvSpPr/>
            <p:nvPr/>
          </p:nvSpPr>
          <p:spPr>
            <a:xfrm rot="10806802" flipV="1">
              <a:off x="10750793" y="1788714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29" name="手繪多邊形: 圖案 2328">
              <a:extLst>
                <a:ext uri="{FF2B5EF4-FFF2-40B4-BE49-F238E27FC236}">
                  <a16:creationId xmlns:a16="http://schemas.microsoft.com/office/drawing/2014/main" id="{B7D2AFE1-DBA9-621F-9C65-2B715A697470}"/>
                </a:ext>
              </a:extLst>
            </p:cNvPr>
            <p:cNvSpPr/>
            <p:nvPr/>
          </p:nvSpPr>
          <p:spPr>
            <a:xfrm rot="14399973">
              <a:off x="10792048" y="1716858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0" name="手繪多邊形: 圖案 2329">
              <a:extLst>
                <a:ext uri="{FF2B5EF4-FFF2-40B4-BE49-F238E27FC236}">
                  <a16:creationId xmlns:a16="http://schemas.microsoft.com/office/drawing/2014/main" id="{E928CB60-2181-B4C3-6A8B-599D2A4680F2}"/>
                </a:ext>
              </a:extLst>
            </p:cNvPr>
            <p:cNvSpPr/>
            <p:nvPr/>
          </p:nvSpPr>
          <p:spPr>
            <a:xfrm rot="3599977" flipV="1">
              <a:off x="10631152" y="1438185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31" name="手繪多邊形: 圖案 2330">
              <a:extLst>
                <a:ext uri="{FF2B5EF4-FFF2-40B4-BE49-F238E27FC236}">
                  <a16:creationId xmlns:a16="http://schemas.microsoft.com/office/drawing/2014/main" id="{A3F03D35-A055-1E34-9A07-566DF4800A85}"/>
                </a:ext>
              </a:extLst>
            </p:cNvPr>
            <p:cNvSpPr/>
            <p:nvPr/>
          </p:nvSpPr>
          <p:spPr>
            <a:xfrm rot="7193145">
              <a:off x="10546684" y="1435193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2" name="手繪多邊形: 圖案 2331">
              <a:extLst>
                <a:ext uri="{FF2B5EF4-FFF2-40B4-BE49-F238E27FC236}">
                  <a16:creationId xmlns:a16="http://schemas.microsoft.com/office/drawing/2014/main" id="{224A3D91-E509-A937-F186-ACD39AEC333C}"/>
                </a:ext>
              </a:extLst>
            </p:cNvPr>
            <p:cNvSpPr/>
            <p:nvPr/>
          </p:nvSpPr>
          <p:spPr>
            <a:xfrm rot="17993149" flipV="1">
              <a:off x="10384679" y="1717088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33" name="手繪多邊形: 圖案 2332">
              <a:extLst>
                <a:ext uri="{FF2B5EF4-FFF2-40B4-BE49-F238E27FC236}">
                  <a16:creationId xmlns:a16="http://schemas.microsoft.com/office/drawing/2014/main" id="{245B9FE4-C2F3-B9FB-DDDF-E4C442CDD513}"/>
                </a:ext>
              </a:extLst>
            </p:cNvPr>
            <p:cNvSpPr/>
            <p:nvPr/>
          </p:nvSpPr>
          <p:spPr>
            <a:xfrm rot="18006821">
              <a:off x="10224226" y="1624434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4" name="手繪多邊形: 圖案 2333">
              <a:extLst>
                <a:ext uri="{FF2B5EF4-FFF2-40B4-BE49-F238E27FC236}">
                  <a16:creationId xmlns:a16="http://schemas.microsoft.com/office/drawing/2014/main" id="{3B12EB81-202C-0A34-786A-BBB726E0AA0B}"/>
                </a:ext>
              </a:extLst>
            </p:cNvPr>
            <p:cNvSpPr/>
            <p:nvPr/>
          </p:nvSpPr>
          <p:spPr>
            <a:xfrm rot="7206825" flipV="1">
              <a:off x="10387345" y="1343193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35" name="手繪多邊形: 圖案 2334">
              <a:extLst>
                <a:ext uri="{FF2B5EF4-FFF2-40B4-BE49-F238E27FC236}">
                  <a16:creationId xmlns:a16="http://schemas.microsoft.com/office/drawing/2014/main" id="{6F429FF6-28C8-2C55-ABB9-22CB7F210C9D}"/>
                </a:ext>
              </a:extLst>
            </p:cNvPr>
            <p:cNvSpPr/>
            <p:nvPr/>
          </p:nvSpPr>
          <p:spPr>
            <a:xfrm rot="10799998">
              <a:off x="10345801" y="1273434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6" name="手繪多邊形: 圖案 2335">
              <a:extLst>
                <a:ext uri="{FF2B5EF4-FFF2-40B4-BE49-F238E27FC236}">
                  <a16:creationId xmlns:a16="http://schemas.microsoft.com/office/drawing/2014/main" id="{2DA85606-2DE4-2577-1428-FF8DDBFF7549}"/>
                </a:ext>
              </a:extLst>
            </p:cNvPr>
            <p:cNvSpPr/>
            <p:nvPr/>
          </p:nvSpPr>
          <p:spPr>
            <a:xfrm rot="2" flipV="1">
              <a:off x="10024021" y="1273434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37" name="手繪多邊形: 圖案 2336">
              <a:extLst>
                <a:ext uri="{FF2B5EF4-FFF2-40B4-BE49-F238E27FC236}">
                  <a16:creationId xmlns:a16="http://schemas.microsoft.com/office/drawing/2014/main" id="{C182E23F-28C3-41A3-49BE-68A64591EF7F}"/>
                </a:ext>
              </a:extLst>
            </p:cNvPr>
            <p:cNvSpPr/>
            <p:nvPr/>
          </p:nvSpPr>
          <p:spPr>
            <a:xfrm rot="3593178">
              <a:off x="9979142" y="1343193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2" name="手繪多邊形: 圖案 2751">
              <a:extLst>
                <a:ext uri="{FF2B5EF4-FFF2-40B4-BE49-F238E27FC236}">
                  <a16:creationId xmlns:a16="http://schemas.microsoft.com/office/drawing/2014/main" id="{CB0463B8-847A-5CAB-A94A-505BDC7450F5}"/>
                </a:ext>
              </a:extLst>
            </p:cNvPr>
            <p:cNvSpPr/>
            <p:nvPr/>
          </p:nvSpPr>
          <p:spPr>
            <a:xfrm rot="14393182" flipV="1">
              <a:off x="10142261" y="1624435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53" name="手繪多邊形: 圖案 2752">
              <a:extLst>
                <a:ext uri="{FF2B5EF4-FFF2-40B4-BE49-F238E27FC236}">
                  <a16:creationId xmlns:a16="http://schemas.microsoft.com/office/drawing/2014/main" id="{2AC7D31B-4BD9-F7C2-30AC-2AF575D24BE0}"/>
                </a:ext>
              </a:extLst>
            </p:cNvPr>
            <p:cNvSpPr/>
            <p:nvPr/>
          </p:nvSpPr>
          <p:spPr>
            <a:xfrm rot="14406856">
              <a:off x="7561236" y="3114601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4" name="手繪多邊形: 圖案 2753">
              <a:extLst>
                <a:ext uri="{FF2B5EF4-FFF2-40B4-BE49-F238E27FC236}">
                  <a16:creationId xmlns:a16="http://schemas.microsoft.com/office/drawing/2014/main" id="{0CE9B299-3263-BF40-4B35-CFFA5D0578FB}"/>
                </a:ext>
              </a:extLst>
            </p:cNvPr>
            <p:cNvSpPr/>
            <p:nvPr/>
          </p:nvSpPr>
          <p:spPr>
            <a:xfrm rot="3606860" flipV="1">
              <a:off x="7399232" y="2832706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55" name="手繪多邊形: 圖案 2754">
              <a:extLst>
                <a:ext uri="{FF2B5EF4-FFF2-40B4-BE49-F238E27FC236}">
                  <a16:creationId xmlns:a16="http://schemas.microsoft.com/office/drawing/2014/main" id="{717873D1-4266-574C-9952-025118AD2578}"/>
                </a:ext>
              </a:extLst>
            </p:cNvPr>
            <p:cNvSpPr/>
            <p:nvPr/>
          </p:nvSpPr>
          <p:spPr>
            <a:xfrm rot="7200024">
              <a:off x="7318099" y="2835700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6" name="手繪多邊形: 圖案 2755">
              <a:extLst>
                <a:ext uri="{FF2B5EF4-FFF2-40B4-BE49-F238E27FC236}">
                  <a16:creationId xmlns:a16="http://schemas.microsoft.com/office/drawing/2014/main" id="{756AC82F-42B1-4543-4323-F2ED523CFF01}"/>
                </a:ext>
              </a:extLst>
            </p:cNvPr>
            <p:cNvSpPr/>
            <p:nvPr/>
          </p:nvSpPr>
          <p:spPr>
            <a:xfrm rot="18000028" flipV="1">
              <a:off x="7157203" y="3114374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57" name="手繪多邊形: 圖案 2756">
              <a:extLst>
                <a:ext uri="{FF2B5EF4-FFF2-40B4-BE49-F238E27FC236}">
                  <a16:creationId xmlns:a16="http://schemas.microsoft.com/office/drawing/2014/main" id="{6B4FEABD-246D-4E20-33C9-3CC990E7D0E2}"/>
                </a:ext>
              </a:extLst>
            </p:cNvPr>
            <p:cNvSpPr/>
            <p:nvPr/>
          </p:nvSpPr>
          <p:spPr>
            <a:xfrm rot="21593189">
              <a:off x="7195121" y="3186229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8" name="手繪多邊形: 圖案 2757">
              <a:extLst>
                <a:ext uri="{FF2B5EF4-FFF2-40B4-BE49-F238E27FC236}">
                  <a16:creationId xmlns:a16="http://schemas.microsoft.com/office/drawing/2014/main" id="{D568CD83-72AE-97E7-D029-ED853642B7C7}"/>
                </a:ext>
              </a:extLst>
            </p:cNvPr>
            <p:cNvSpPr/>
            <p:nvPr/>
          </p:nvSpPr>
          <p:spPr>
            <a:xfrm rot="10793193" flipV="1">
              <a:off x="7520252" y="3185585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59" name="手繪多邊形: 圖案 2758">
              <a:extLst>
                <a:ext uri="{FF2B5EF4-FFF2-40B4-BE49-F238E27FC236}">
                  <a16:creationId xmlns:a16="http://schemas.microsoft.com/office/drawing/2014/main" id="{ADF9AD49-4542-31C5-082D-D308DC5087A8}"/>
                </a:ext>
              </a:extLst>
            </p:cNvPr>
            <p:cNvSpPr/>
            <p:nvPr/>
          </p:nvSpPr>
          <p:spPr>
            <a:xfrm rot="10806810">
              <a:off x="7520252" y="3370863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0" name="手繪多邊形: 圖案 2759">
              <a:extLst>
                <a:ext uri="{FF2B5EF4-FFF2-40B4-BE49-F238E27FC236}">
                  <a16:creationId xmlns:a16="http://schemas.microsoft.com/office/drawing/2014/main" id="{8698451B-05E5-3D68-4804-62165AC6FAB8}"/>
                </a:ext>
              </a:extLst>
            </p:cNvPr>
            <p:cNvSpPr/>
            <p:nvPr/>
          </p:nvSpPr>
          <p:spPr>
            <a:xfrm rot="6814" flipV="1">
              <a:off x="7195121" y="3370219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61" name="手繪多邊形: 圖案 2760">
              <a:extLst>
                <a:ext uri="{FF2B5EF4-FFF2-40B4-BE49-F238E27FC236}">
                  <a16:creationId xmlns:a16="http://schemas.microsoft.com/office/drawing/2014/main" id="{8F2EB7FC-FBA9-D998-92EE-5D7E307CAB21}"/>
                </a:ext>
              </a:extLst>
            </p:cNvPr>
            <p:cNvSpPr/>
            <p:nvPr/>
          </p:nvSpPr>
          <p:spPr>
            <a:xfrm rot="3599974">
              <a:off x="7157204" y="3443874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2" name="手繪多邊形: 圖案 2761">
              <a:extLst>
                <a:ext uri="{FF2B5EF4-FFF2-40B4-BE49-F238E27FC236}">
                  <a16:creationId xmlns:a16="http://schemas.microsoft.com/office/drawing/2014/main" id="{15968530-8796-878F-C5C2-47864ADD817C}"/>
                </a:ext>
              </a:extLst>
            </p:cNvPr>
            <p:cNvSpPr/>
            <p:nvPr/>
          </p:nvSpPr>
          <p:spPr>
            <a:xfrm rot="14399978" flipV="1">
              <a:off x="7318099" y="3722548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63" name="手繪多邊形: 圖案 2762">
              <a:extLst>
                <a:ext uri="{FF2B5EF4-FFF2-40B4-BE49-F238E27FC236}">
                  <a16:creationId xmlns:a16="http://schemas.microsoft.com/office/drawing/2014/main" id="{1BCA0654-FA5F-10FC-E621-8072EAEC72E6}"/>
                </a:ext>
              </a:extLst>
            </p:cNvPr>
            <p:cNvSpPr/>
            <p:nvPr/>
          </p:nvSpPr>
          <p:spPr>
            <a:xfrm rot="17993152">
              <a:off x="7399230" y="3723740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4" name="手繪多邊形: 圖案 2763">
              <a:extLst>
                <a:ext uri="{FF2B5EF4-FFF2-40B4-BE49-F238E27FC236}">
                  <a16:creationId xmlns:a16="http://schemas.microsoft.com/office/drawing/2014/main" id="{09A4B859-CFAE-E424-D3EF-37A279CED454}"/>
                </a:ext>
              </a:extLst>
            </p:cNvPr>
            <p:cNvSpPr/>
            <p:nvPr/>
          </p:nvSpPr>
          <p:spPr>
            <a:xfrm rot="7193156" flipV="1">
              <a:off x="7561236" y="3441846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65" name="手繪多邊形: 圖案 2764">
              <a:extLst>
                <a:ext uri="{FF2B5EF4-FFF2-40B4-BE49-F238E27FC236}">
                  <a16:creationId xmlns:a16="http://schemas.microsoft.com/office/drawing/2014/main" id="{D9A92F51-C042-073B-263A-9E25AFB5AB07}"/>
                </a:ext>
              </a:extLst>
            </p:cNvPr>
            <p:cNvSpPr/>
            <p:nvPr/>
          </p:nvSpPr>
          <p:spPr>
            <a:xfrm rot="7206825">
              <a:off x="7721697" y="3534501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6" name="手繪多邊形: 圖案 2765">
              <a:extLst>
                <a:ext uri="{FF2B5EF4-FFF2-40B4-BE49-F238E27FC236}">
                  <a16:creationId xmlns:a16="http://schemas.microsoft.com/office/drawing/2014/main" id="{2B867EFF-7535-7048-DC76-7A9BBF0B910D}"/>
                </a:ext>
              </a:extLst>
            </p:cNvPr>
            <p:cNvSpPr/>
            <p:nvPr/>
          </p:nvSpPr>
          <p:spPr>
            <a:xfrm rot="18006829" flipV="1">
              <a:off x="7558577" y="3815743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67" name="手繪多邊形: 圖案 2766">
              <a:extLst>
                <a:ext uri="{FF2B5EF4-FFF2-40B4-BE49-F238E27FC236}">
                  <a16:creationId xmlns:a16="http://schemas.microsoft.com/office/drawing/2014/main" id="{31CAA4E9-13A6-BD2E-63F8-FF090CAE686E}"/>
                </a:ext>
              </a:extLst>
            </p:cNvPr>
            <p:cNvSpPr/>
            <p:nvPr/>
          </p:nvSpPr>
          <p:spPr>
            <a:xfrm>
              <a:off x="7603456" y="3887304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8" name="手繪多邊形: 圖案 2767">
              <a:extLst>
                <a:ext uri="{FF2B5EF4-FFF2-40B4-BE49-F238E27FC236}">
                  <a16:creationId xmlns:a16="http://schemas.microsoft.com/office/drawing/2014/main" id="{A087E718-0393-674D-400E-B0F78D5F1F2A}"/>
                </a:ext>
              </a:extLst>
            </p:cNvPr>
            <p:cNvSpPr/>
            <p:nvPr/>
          </p:nvSpPr>
          <p:spPr>
            <a:xfrm rot="10800004" flipV="1">
              <a:off x="7925234" y="3887304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69" name="手繪多邊形: 圖案 2768">
              <a:extLst>
                <a:ext uri="{FF2B5EF4-FFF2-40B4-BE49-F238E27FC236}">
                  <a16:creationId xmlns:a16="http://schemas.microsoft.com/office/drawing/2014/main" id="{1B1C5173-21B7-87BC-3B87-BBD9DF0AEB4C}"/>
                </a:ext>
              </a:extLst>
            </p:cNvPr>
            <p:cNvSpPr/>
            <p:nvPr/>
          </p:nvSpPr>
          <p:spPr>
            <a:xfrm rot="14393178">
              <a:off x="7966780" y="3815744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0" name="手繪多邊形: 圖案 2769">
              <a:extLst>
                <a:ext uri="{FF2B5EF4-FFF2-40B4-BE49-F238E27FC236}">
                  <a16:creationId xmlns:a16="http://schemas.microsoft.com/office/drawing/2014/main" id="{4515528F-6BA3-37FB-82C9-5453D2C45BA2}"/>
                </a:ext>
              </a:extLst>
            </p:cNvPr>
            <p:cNvSpPr/>
            <p:nvPr/>
          </p:nvSpPr>
          <p:spPr>
            <a:xfrm rot="3593182" flipV="1">
              <a:off x="7803660" y="3534501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71" name="手繪多邊形: 圖案 2770">
              <a:extLst>
                <a:ext uri="{FF2B5EF4-FFF2-40B4-BE49-F238E27FC236}">
                  <a16:creationId xmlns:a16="http://schemas.microsoft.com/office/drawing/2014/main" id="{321FC6FA-5A4C-4A3B-9D44-FA0BB2A95D50}"/>
                </a:ext>
              </a:extLst>
            </p:cNvPr>
            <p:cNvSpPr/>
            <p:nvPr/>
          </p:nvSpPr>
          <p:spPr>
            <a:xfrm rot="3606858">
              <a:off x="7964114" y="3441846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2" name="手繪多邊形: 圖案 2771">
              <a:extLst>
                <a:ext uri="{FF2B5EF4-FFF2-40B4-BE49-F238E27FC236}">
                  <a16:creationId xmlns:a16="http://schemas.microsoft.com/office/drawing/2014/main" id="{39057D08-6050-7259-8F20-31CA6D1AC682}"/>
                </a:ext>
              </a:extLst>
            </p:cNvPr>
            <p:cNvSpPr/>
            <p:nvPr/>
          </p:nvSpPr>
          <p:spPr>
            <a:xfrm rot="14406862" flipV="1">
              <a:off x="8126116" y="3723740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73" name="手繪多邊形: 圖案 2772">
              <a:extLst>
                <a:ext uri="{FF2B5EF4-FFF2-40B4-BE49-F238E27FC236}">
                  <a16:creationId xmlns:a16="http://schemas.microsoft.com/office/drawing/2014/main" id="{0570DE70-AE6F-1A2A-0652-45B460B74FEB}"/>
                </a:ext>
              </a:extLst>
            </p:cNvPr>
            <p:cNvSpPr/>
            <p:nvPr/>
          </p:nvSpPr>
          <p:spPr>
            <a:xfrm rot="18000025">
              <a:off x="8210584" y="3722548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4" name="手繪多邊形: 圖案 2773">
              <a:extLst>
                <a:ext uri="{FF2B5EF4-FFF2-40B4-BE49-F238E27FC236}">
                  <a16:creationId xmlns:a16="http://schemas.microsoft.com/office/drawing/2014/main" id="{033072C1-D639-6828-722A-0D8E95BB57F3}"/>
                </a:ext>
              </a:extLst>
            </p:cNvPr>
            <p:cNvSpPr/>
            <p:nvPr/>
          </p:nvSpPr>
          <p:spPr>
            <a:xfrm rot="7200029" flipV="1">
              <a:off x="8371482" y="3443874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75" name="手繪多邊形: 圖案 2774">
              <a:extLst>
                <a:ext uri="{FF2B5EF4-FFF2-40B4-BE49-F238E27FC236}">
                  <a16:creationId xmlns:a16="http://schemas.microsoft.com/office/drawing/2014/main" id="{EBC7580A-DFAB-8853-4021-B7D952F8697D}"/>
                </a:ext>
              </a:extLst>
            </p:cNvPr>
            <p:cNvSpPr/>
            <p:nvPr/>
          </p:nvSpPr>
          <p:spPr>
            <a:xfrm rot="10793188">
              <a:off x="8330226" y="3370219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6" name="手繪多邊形: 圖案 2775">
              <a:extLst>
                <a:ext uri="{FF2B5EF4-FFF2-40B4-BE49-F238E27FC236}">
                  <a16:creationId xmlns:a16="http://schemas.microsoft.com/office/drawing/2014/main" id="{5089D632-39DE-DD08-AD94-EC6602F45A62}"/>
                </a:ext>
              </a:extLst>
            </p:cNvPr>
            <p:cNvSpPr/>
            <p:nvPr/>
          </p:nvSpPr>
          <p:spPr>
            <a:xfrm rot="21593192" flipV="1">
              <a:off x="8005094" y="3370863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77" name="手繪多邊形: 圖案 2776">
              <a:extLst>
                <a:ext uri="{FF2B5EF4-FFF2-40B4-BE49-F238E27FC236}">
                  <a16:creationId xmlns:a16="http://schemas.microsoft.com/office/drawing/2014/main" id="{48A6734E-DA43-FE58-9D6A-FF0D93270061}"/>
                </a:ext>
              </a:extLst>
            </p:cNvPr>
            <p:cNvSpPr/>
            <p:nvPr/>
          </p:nvSpPr>
          <p:spPr>
            <a:xfrm rot="6811">
              <a:off x="8005096" y="3185585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8" name="手繪多邊形: 圖案 2777">
              <a:extLst>
                <a:ext uri="{FF2B5EF4-FFF2-40B4-BE49-F238E27FC236}">
                  <a16:creationId xmlns:a16="http://schemas.microsoft.com/office/drawing/2014/main" id="{F220B732-6BF4-3188-8C10-6ADCED6076F5}"/>
                </a:ext>
              </a:extLst>
            </p:cNvPr>
            <p:cNvSpPr/>
            <p:nvPr/>
          </p:nvSpPr>
          <p:spPr>
            <a:xfrm rot="10806815" flipV="1">
              <a:off x="8330226" y="3186229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79" name="手繪多邊形: 圖案 2778">
              <a:extLst>
                <a:ext uri="{FF2B5EF4-FFF2-40B4-BE49-F238E27FC236}">
                  <a16:creationId xmlns:a16="http://schemas.microsoft.com/office/drawing/2014/main" id="{3C7D96A0-9057-AC80-917E-4903EB88491F}"/>
                </a:ext>
              </a:extLst>
            </p:cNvPr>
            <p:cNvSpPr/>
            <p:nvPr/>
          </p:nvSpPr>
          <p:spPr>
            <a:xfrm rot="14399973">
              <a:off x="8371482" y="3114374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0" name="手繪多邊形: 圖案 2779">
              <a:extLst>
                <a:ext uri="{FF2B5EF4-FFF2-40B4-BE49-F238E27FC236}">
                  <a16:creationId xmlns:a16="http://schemas.microsoft.com/office/drawing/2014/main" id="{4714396B-5D36-B945-625A-64836DB079AD}"/>
                </a:ext>
              </a:extLst>
            </p:cNvPr>
            <p:cNvSpPr/>
            <p:nvPr/>
          </p:nvSpPr>
          <p:spPr>
            <a:xfrm rot="3599977" flipV="1">
              <a:off x="8210586" y="2835700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81" name="手繪多邊形: 圖案 2780">
              <a:extLst>
                <a:ext uri="{FF2B5EF4-FFF2-40B4-BE49-F238E27FC236}">
                  <a16:creationId xmlns:a16="http://schemas.microsoft.com/office/drawing/2014/main" id="{A5E8C13E-DABA-5ED5-9904-A15EDDEB7BEF}"/>
                </a:ext>
              </a:extLst>
            </p:cNvPr>
            <p:cNvSpPr/>
            <p:nvPr/>
          </p:nvSpPr>
          <p:spPr>
            <a:xfrm rot="7193149">
              <a:off x="8126116" y="2832706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2" name="手繪多邊形: 圖案 2781">
              <a:extLst>
                <a:ext uri="{FF2B5EF4-FFF2-40B4-BE49-F238E27FC236}">
                  <a16:creationId xmlns:a16="http://schemas.microsoft.com/office/drawing/2014/main" id="{2271C3FF-AEC8-C15C-10BC-89AD2C7F788B}"/>
                </a:ext>
              </a:extLst>
            </p:cNvPr>
            <p:cNvSpPr/>
            <p:nvPr/>
          </p:nvSpPr>
          <p:spPr>
            <a:xfrm rot="17993153" flipV="1">
              <a:off x="7964113" y="3114601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83" name="手繪多邊形: 圖案 2782">
              <a:extLst>
                <a:ext uri="{FF2B5EF4-FFF2-40B4-BE49-F238E27FC236}">
                  <a16:creationId xmlns:a16="http://schemas.microsoft.com/office/drawing/2014/main" id="{28F484A7-D085-94D9-FB12-43F6A585682B}"/>
                </a:ext>
              </a:extLst>
            </p:cNvPr>
            <p:cNvSpPr/>
            <p:nvPr/>
          </p:nvSpPr>
          <p:spPr>
            <a:xfrm rot="18006821">
              <a:off x="7803660" y="3021948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4" name="手繪多邊形: 圖案 2783">
              <a:extLst>
                <a:ext uri="{FF2B5EF4-FFF2-40B4-BE49-F238E27FC236}">
                  <a16:creationId xmlns:a16="http://schemas.microsoft.com/office/drawing/2014/main" id="{D79558E5-E34C-B171-AA83-08750CC6576E}"/>
                </a:ext>
              </a:extLst>
            </p:cNvPr>
            <p:cNvSpPr/>
            <p:nvPr/>
          </p:nvSpPr>
          <p:spPr>
            <a:xfrm rot="7206825" flipV="1">
              <a:off x="7966781" y="2740707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85" name="手繪多邊形: 圖案 2784">
              <a:extLst>
                <a:ext uri="{FF2B5EF4-FFF2-40B4-BE49-F238E27FC236}">
                  <a16:creationId xmlns:a16="http://schemas.microsoft.com/office/drawing/2014/main" id="{6FD55783-A094-06A8-C04C-A5B8F0977A13}"/>
                </a:ext>
              </a:extLst>
            </p:cNvPr>
            <p:cNvSpPr/>
            <p:nvPr/>
          </p:nvSpPr>
          <p:spPr>
            <a:xfrm rot="10799998">
              <a:off x="7925234" y="2670947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6" name="手繪多邊形: 圖案 2785">
              <a:extLst>
                <a:ext uri="{FF2B5EF4-FFF2-40B4-BE49-F238E27FC236}">
                  <a16:creationId xmlns:a16="http://schemas.microsoft.com/office/drawing/2014/main" id="{82A896AE-7322-68A3-A2DB-F94A64EFB08D}"/>
                </a:ext>
              </a:extLst>
            </p:cNvPr>
            <p:cNvSpPr/>
            <p:nvPr/>
          </p:nvSpPr>
          <p:spPr>
            <a:xfrm rot="2" flipV="1">
              <a:off x="7603456" y="2670947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87" name="手繪多邊形: 圖案 2786">
              <a:extLst>
                <a:ext uri="{FF2B5EF4-FFF2-40B4-BE49-F238E27FC236}">
                  <a16:creationId xmlns:a16="http://schemas.microsoft.com/office/drawing/2014/main" id="{B4A4D0B1-F298-B4B5-9979-BE424F9837FA}"/>
                </a:ext>
              </a:extLst>
            </p:cNvPr>
            <p:cNvSpPr/>
            <p:nvPr/>
          </p:nvSpPr>
          <p:spPr>
            <a:xfrm rot="3593175">
              <a:off x="7558577" y="2740707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8" name="手繪多邊形: 圖案 2787">
              <a:extLst>
                <a:ext uri="{FF2B5EF4-FFF2-40B4-BE49-F238E27FC236}">
                  <a16:creationId xmlns:a16="http://schemas.microsoft.com/office/drawing/2014/main" id="{9EFEC3A0-0F90-27A5-D327-3866311E40E0}"/>
                </a:ext>
              </a:extLst>
            </p:cNvPr>
            <p:cNvSpPr/>
            <p:nvPr/>
          </p:nvSpPr>
          <p:spPr>
            <a:xfrm rot="14393179" flipV="1">
              <a:off x="7721697" y="3021950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89" name="手繪多邊形: 圖案 2788">
              <a:extLst>
                <a:ext uri="{FF2B5EF4-FFF2-40B4-BE49-F238E27FC236}">
                  <a16:creationId xmlns:a16="http://schemas.microsoft.com/office/drawing/2014/main" id="{A9809C16-A81F-9B32-B917-16DD7A77B57D}"/>
                </a:ext>
              </a:extLst>
            </p:cNvPr>
            <p:cNvSpPr/>
            <p:nvPr/>
          </p:nvSpPr>
          <p:spPr>
            <a:xfrm rot="14406856">
              <a:off x="8771518" y="3813358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0" name="手繪多邊形: 圖案 2789">
              <a:extLst>
                <a:ext uri="{FF2B5EF4-FFF2-40B4-BE49-F238E27FC236}">
                  <a16:creationId xmlns:a16="http://schemas.microsoft.com/office/drawing/2014/main" id="{E61F65D8-0E22-6C7D-3FB5-A247B9AB934B}"/>
                </a:ext>
              </a:extLst>
            </p:cNvPr>
            <p:cNvSpPr/>
            <p:nvPr/>
          </p:nvSpPr>
          <p:spPr>
            <a:xfrm rot="3606860" flipV="1">
              <a:off x="8609514" y="3531464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91" name="手繪多邊形: 圖案 2790">
              <a:extLst>
                <a:ext uri="{FF2B5EF4-FFF2-40B4-BE49-F238E27FC236}">
                  <a16:creationId xmlns:a16="http://schemas.microsoft.com/office/drawing/2014/main" id="{2C37A36D-DD7E-B7B3-8558-E457EC9550BE}"/>
                </a:ext>
              </a:extLst>
            </p:cNvPr>
            <p:cNvSpPr/>
            <p:nvPr/>
          </p:nvSpPr>
          <p:spPr>
            <a:xfrm rot="7200024">
              <a:off x="8528382" y="3534457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2" name="手繪多邊形: 圖案 2791">
              <a:extLst>
                <a:ext uri="{FF2B5EF4-FFF2-40B4-BE49-F238E27FC236}">
                  <a16:creationId xmlns:a16="http://schemas.microsoft.com/office/drawing/2014/main" id="{42F0C0CD-46EA-F90F-E027-B5D2577EC96A}"/>
                </a:ext>
              </a:extLst>
            </p:cNvPr>
            <p:cNvSpPr/>
            <p:nvPr/>
          </p:nvSpPr>
          <p:spPr>
            <a:xfrm rot="18000028" flipV="1">
              <a:off x="8367485" y="3813130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93" name="手繪多邊形: 圖案 2792">
              <a:extLst>
                <a:ext uri="{FF2B5EF4-FFF2-40B4-BE49-F238E27FC236}">
                  <a16:creationId xmlns:a16="http://schemas.microsoft.com/office/drawing/2014/main" id="{3D39DDDA-F73C-060F-AE3B-01E2E4F9742A}"/>
                </a:ext>
              </a:extLst>
            </p:cNvPr>
            <p:cNvSpPr/>
            <p:nvPr/>
          </p:nvSpPr>
          <p:spPr>
            <a:xfrm rot="21593189">
              <a:off x="8405402" y="3884985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3" name="手繪多邊形: 圖案 2412">
              <a:extLst>
                <a:ext uri="{FF2B5EF4-FFF2-40B4-BE49-F238E27FC236}">
                  <a16:creationId xmlns:a16="http://schemas.microsoft.com/office/drawing/2014/main" id="{B0E30146-A509-91A8-372F-DE715838F9E7}"/>
                </a:ext>
              </a:extLst>
            </p:cNvPr>
            <p:cNvSpPr/>
            <p:nvPr/>
          </p:nvSpPr>
          <p:spPr>
            <a:xfrm rot="10793193" flipV="1">
              <a:off x="8730532" y="3884341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14" name="手繪多邊形: 圖案 2413">
              <a:extLst>
                <a:ext uri="{FF2B5EF4-FFF2-40B4-BE49-F238E27FC236}">
                  <a16:creationId xmlns:a16="http://schemas.microsoft.com/office/drawing/2014/main" id="{113DBEE2-8E02-B1E8-2CF5-26483CEB3448}"/>
                </a:ext>
              </a:extLst>
            </p:cNvPr>
            <p:cNvSpPr/>
            <p:nvPr/>
          </p:nvSpPr>
          <p:spPr>
            <a:xfrm rot="10806810">
              <a:off x="8730532" y="4069620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5" name="手繪多邊形: 圖案 2414">
              <a:extLst>
                <a:ext uri="{FF2B5EF4-FFF2-40B4-BE49-F238E27FC236}">
                  <a16:creationId xmlns:a16="http://schemas.microsoft.com/office/drawing/2014/main" id="{B4D3CCD3-0920-37D1-258D-14D3E9428468}"/>
                </a:ext>
              </a:extLst>
            </p:cNvPr>
            <p:cNvSpPr/>
            <p:nvPr/>
          </p:nvSpPr>
          <p:spPr>
            <a:xfrm rot="6814" flipV="1">
              <a:off x="8405403" y="4068976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16" name="手繪多邊形: 圖案 2415">
              <a:extLst>
                <a:ext uri="{FF2B5EF4-FFF2-40B4-BE49-F238E27FC236}">
                  <a16:creationId xmlns:a16="http://schemas.microsoft.com/office/drawing/2014/main" id="{6D66FB2B-8210-2BCC-98B9-8BED7F9350B1}"/>
                </a:ext>
              </a:extLst>
            </p:cNvPr>
            <p:cNvSpPr/>
            <p:nvPr/>
          </p:nvSpPr>
          <p:spPr>
            <a:xfrm rot="3599974">
              <a:off x="8367486" y="4142631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7" name="手繪多邊形: 圖案 2416">
              <a:extLst>
                <a:ext uri="{FF2B5EF4-FFF2-40B4-BE49-F238E27FC236}">
                  <a16:creationId xmlns:a16="http://schemas.microsoft.com/office/drawing/2014/main" id="{DA08870B-45A6-2353-C569-0D1767011F01}"/>
                </a:ext>
              </a:extLst>
            </p:cNvPr>
            <p:cNvSpPr/>
            <p:nvPr/>
          </p:nvSpPr>
          <p:spPr>
            <a:xfrm rot="14399978" flipV="1">
              <a:off x="8528382" y="4421304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18" name="手繪多邊形: 圖案 2417">
              <a:extLst>
                <a:ext uri="{FF2B5EF4-FFF2-40B4-BE49-F238E27FC236}">
                  <a16:creationId xmlns:a16="http://schemas.microsoft.com/office/drawing/2014/main" id="{19D57406-7BDD-207B-9FE3-076B820F8D83}"/>
                </a:ext>
              </a:extLst>
            </p:cNvPr>
            <p:cNvSpPr/>
            <p:nvPr/>
          </p:nvSpPr>
          <p:spPr>
            <a:xfrm rot="17993152">
              <a:off x="8609512" y="4422498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9" name="手繪多邊形: 圖案 2418">
              <a:extLst>
                <a:ext uri="{FF2B5EF4-FFF2-40B4-BE49-F238E27FC236}">
                  <a16:creationId xmlns:a16="http://schemas.microsoft.com/office/drawing/2014/main" id="{E32AAF83-C297-C8DB-8CC9-C553F2AFAEB5}"/>
                </a:ext>
              </a:extLst>
            </p:cNvPr>
            <p:cNvSpPr/>
            <p:nvPr/>
          </p:nvSpPr>
          <p:spPr>
            <a:xfrm rot="7193156" flipV="1">
              <a:off x="8771518" y="4140603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20" name="手繪多邊形: 圖案 2419">
              <a:extLst>
                <a:ext uri="{FF2B5EF4-FFF2-40B4-BE49-F238E27FC236}">
                  <a16:creationId xmlns:a16="http://schemas.microsoft.com/office/drawing/2014/main" id="{9F573C65-6D61-D93D-E244-44C990550A25}"/>
                </a:ext>
              </a:extLst>
            </p:cNvPr>
            <p:cNvSpPr/>
            <p:nvPr/>
          </p:nvSpPr>
          <p:spPr>
            <a:xfrm rot="7206825">
              <a:off x="8931979" y="4233257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1" name="手繪多邊形: 圖案 2420">
              <a:extLst>
                <a:ext uri="{FF2B5EF4-FFF2-40B4-BE49-F238E27FC236}">
                  <a16:creationId xmlns:a16="http://schemas.microsoft.com/office/drawing/2014/main" id="{3E8274C9-F307-9D1C-451F-5EFB7E75C0F1}"/>
                </a:ext>
              </a:extLst>
            </p:cNvPr>
            <p:cNvSpPr/>
            <p:nvPr/>
          </p:nvSpPr>
          <p:spPr>
            <a:xfrm rot="18006829" flipV="1">
              <a:off x="8768857" y="4514500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22" name="手繪多邊形: 圖案 2421">
              <a:extLst>
                <a:ext uri="{FF2B5EF4-FFF2-40B4-BE49-F238E27FC236}">
                  <a16:creationId xmlns:a16="http://schemas.microsoft.com/office/drawing/2014/main" id="{BD53C6D2-8E7C-9CF1-C4C6-5E89260563C1}"/>
                </a:ext>
              </a:extLst>
            </p:cNvPr>
            <p:cNvSpPr/>
            <p:nvPr/>
          </p:nvSpPr>
          <p:spPr>
            <a:xfrm>
              <a:off x="8813739" y="4586058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3" name="手繪多邊形: 圖案 2422">
              <a:extLst>
                <a:ext uri="{FF2B5EF4-FFF2-40B4-BE49-F238E27FC236}">
                  <a16:creationId xmlns:a16="http://schemas.microsoft.com/office/drawing/2014/main" id="{11E81C6E-A05A-A508-68B6-3DE92C91BECF}"/>
                </a:ext>
              </a:extLst>
            </p:cNvPr>
            <p:cNvSpPr/>
            <p:nvPr/>
          </p:nvSpPr>
          <p:spPr>
            <a:xfrm rot="10800004" flipV="1">
              <a:off x="9135519" y="4586058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24" name="手繪多邊形: 圖案 2423">
              <a:extLst>
                <a:ext uri="{FF2B5EF4-FFF2-40B4-BE49-F238E27FC236}">
                  <a16:creationId xmlns:a16="http://schemas.microsoft.com/office/drawing/2014/main" id="{F3C01EFF-A057-4F35-55C9-B08FAD229CEA}"/>
                </a:ext>
              </a:extLst>
            </p:cNvPr>
            <p:cNvSpPr/>
            <p:nvPr/>
          </p:nvSpPr>
          <p:spPr>
            <a:xfrm rot="14393178">
              <a:off x="9177065" y="4514500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5" name="手繪多邊形: 圖案 2424">
              <a:extLst>
                <a:ext uri="{FF2B5EF4-FFF2-40B4-BE49-F238E27FC236}">
                  <a16:creationId xmlns:a16="http://schemas.microsoft.com/office/drawing/2014/main" id="{0341BDA2-BA34-EB31-3E18-C484468BCE38}"/>
                </a:ext>
              </a:extLst>
            </p:cNvPr>
            <p:cNvSpPr/>
            <p:nvPr/>
          </p:nvSpPr>
          <p:spPr>
            <a:xfrm rot="3593182" flipV="1">
              <a:off x="9013944" y="4233257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26" name="手繪多邊形: 圖案 2425">
              <a:extLst>
                <a:ext uri="{FF2B5EF4-FFF2-40B4-BE49-F238E27FC236}">
                  <a16:creationId xmlns:a16="http://schemas.microsoft.com/office/drawing/2014/main" id="{89B76726-1070-269B-73E9-5D77298DF358}"/>
                </a:ext>
              </a:extLst>
            </p:cNvPr>
            <p:cNvSpPr/>
            <p:nvPr/>
          </p:nvSpPr>
          <p:spPr>
            <a:xfrm rot="3606858">
              <a:off x="9174396" y="4140603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7" name="手繪多邊形: 圖案 2426">
              <a:extLst>
                <a:ext uri="{FF2B5EF4-FFF2-40B4-BE49-F238E27FC236}">
                  <a16:creationId xmlns:a16="http://schemas.microsoft.com/office/drawing/2014/main" id="{B87D44A6-0025-B22C-0E59-C37DD892CBED}"/>
                </a:ext>
              </a:extLst>
            </p:cNvPr>
            <p:cNvSpPr/>
            <p:nvPr/>
          </p:nvSpPr>
          <p:spPr>
            <a:xfrm rot="14406862" flipV="1">
              <a:off x="9336398" y="4422498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28" name="手繪多邊形: 圖案 2427">
              <a:extLst>
                <a:ext uri="{FF2B5EF4-FFF2-40B4-BE49-F238E27FC236}">
                  <a16:creationId xmlns:a16="http://schemas.microsoft.com/office/drawing/2014/main" id="{F0714E82-6DCA-DD47-0CB3-4A8051082F56}"/>
                </a:ext>
              </a:extLst>
            </p:cNvPr>
            <p:cNvSpPr/>
            <p:nvPr/>
          </p:nvSpPr>
          <p:spPr>
            <a:xfrm rot="18000025">
              <a:off x="9420870" y="4421304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9" name="手繪多邊形: 圖案 2428">
              <a:extLst>
                <a:ext uri="{FF2B5EF4-FFF2-40B4-BE49-F238E27FC236}">
                  <a16:creationId xmlns:a16="http://schemas.microsoft.com/office/drawing/2014/main" id="{9E9C60AA-89A9-CC7C-8397-FF2E993CB0D9}"/>
                </a:ext>
              </a:extLst>
            </p:cNvPr>
            <p:cNvSpPr/>
            <p:nvPr/>
          </p:nvSpPr>
          <p:spPr>
            <a:xfrm rot="7200029" flipV="1">
              <a:off x="9581766" y="4142631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30" name="手繪多邊形: 圖案 2429">
              <a:extLst>
                <a:ext uri="{FF2B5EF4-FFF2-40B4-BE49-F238E27FC236}">
                  <a16:creationId xmlns:a16="http://schemas.microsoft.com/office/drawing/2014/main" id="{CFFE0865-8077-FD3D-F07D-8853FFEFA507}"/>
                </a:ext>
              </a:extLst>
            </p:cNvPr>
            <p:cNvSpPr/>
            <p:nvPr/>
          </p:nvSpPr>
          <p:spPr>
            <a:xfrm rot="10793188">
              <a:off x="9540511" y="4068976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1" name="手繪多邊形: 圖案 2430">
              <a:extLst>
                <a:ext uri="{FF2B5EF4-FFF2-40B4-BE49-F238E27FC236}">
                  <a16:creationId xmlns:a16="http://schemas.microsoft.com/office/drawing/2014/main" id="{CB122E5B-4547-D7CE-5CD4-837FE8D2CFF7}"/>
                </a:ext>
              </a:extLst>
            </p:cNvPr>
            <p:cNvSpPr/>
            <p:nvPr/>
          </p:nvSpPr>
          <p:spPr>
            <a:xfrm rot="21593192" flipV="1">
              <a:off x="9215380" y="4069620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F22AA957-C295-89ED-F54C-D81ED224F35E}"/>
                </a:ext>
              </a:extLst>
            </p:cNvPr>
            <p:cNvSpPr/>
            <p:nvPr/>
          </p:nvSpPr>
          <p:spPr>
            <a:xfrm rot="6811">
              <a:off x="9215380" y="3884341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手繪多邊形: 圖案 128">
              <a:extLst>
                <a:ext uri="{FF2B5EF4-FFF2-40B4-BE49-F238E27FC236}">
                  <a16:creationId xmlns:a16="http://schemas.microsoft.com/office/drawing/2014/main" id="{FDDC41EE-3F79-834A-7D15-EF912316906A}"/>
                </a:ext>
              </a:extLst>
            </p:cNvPr>
            <p:cNvSpPr/>
            <p:nvPr/>
          </p:nvSpPr>
          <p:spPr>
            <a:xfrm rot="10806815" flipV="1">
              <a:off x="9540511" y="3884985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BE447E11-901D-0561-4B95-B69955E0E25A}"/>
                </a:ext>
              </a:extLst>
            </p:cNvPr>
            <p:cNvSpPr/>
            <p:nvPr/>
          </p:nvSpPr>
          <p:spPr>
            <a:xfrm rot="14399973">
              <a:off x="9581766" y="3813130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5914FD1D-8E84-1932-6548-62D4432C5244}"/>
                </a:ext>
              </a:extLst>
            </p:cNvPr>
            <p:cNvSpPr/>
            <p:nvPr/>
          </p:nvSpPr>
          <p:spPr>
            <a:xfrm rot="3599977" flipV="1">
              <a:off x="9420870" y="3534457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E94A7263-2A9B-05A7-1936-1ADAF6F82A2D}"/>
                </a:ext>
              </a:extLst>
            </p:cNvPr>
            <p:cNvSpPr/>
            <p:nvPr/>
          </p:nvSpPr>
          <p:spPr>
            <a:xfrm rot="7193130">
              <a:off x="9336398" y="3531462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3DF72E55-6F20-B725-723E-CFE48F1589E9}"/>
                </a:ext>
              </a:extLst>
            </p:cNvPr>
            <p:cNvSpPr/>
            <p:nvPr/>
          </p:nvSpPr>
          <p:spPr>
            <a:xfrm rot="17993134" flipV="1">
              <a:off x="9174395" y="3813358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A7A103FA-38FE-2A76-6BBF-89E2F6ECFAC0}"/>
                </a:ext>
              </a:extLst>
            </p:cNvPr>
            <p:cNvSpPr/>
            <p:nvPr/>
          </p:nvSpPr>
          <p:spPr>
            <a:xfrm rot="18006826">
              <a:off x="9013943" y="3720707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手繪多邊形: 圖案 134">
              <a:extLst>
                <a:ext uri="{FF2B5EF4-FFF2-40B4-BE49-F238E27FC236}">
                  <a16:creationId xmlns:a16="http://schemas.microsoft.com/office/drawing/2014/main" id="{835EC331-340B-9955-0231-FE0540572878}"/>
                </a:ext>
              </a:extLst>
            </p:cNvPr>
            <p:cNvSpPr/>
            <p:nvPr/>
          </p:nvSpPr>
          <p:spPr>
            <a:xfrm rot="7206830" flipV="1">
              <a:off x="9177065" y="3439465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6" name="手繪多邊形: 圖案 135">
              <a:extLst>
                <a:ext uri="{FF2B5EF4-FFF2-40B4-BE49-F238E27FC236}">
                  <a16:creationId xmlns:a16="http://schemas.microsoft.com/office/drawing/2014/main" id="{B59B4E55-89CA-C474-2425-950F1CDC7EF7}"/>
                </a:ext>
              </a:extLst>
            </p:cNvPr>
            <p:cNvSpPr/>
            <p:nvPr/>
          </p:nvSpPr>
          <p:spPr>
            <a:xfrm rot="10799998">
              <a:off x="9135519" y="3369705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手繪多邊形: 圖案 136">
              <a:extLst>
                <a:ext uri="{FF2B5EF4-FFF2-40B4-BE49-F238E27FC236}">
                  <a16:creationId xmlns:a16="http://schemas.microsoft.com/office/drawing/2014/main" id="{B7ADEB27-1EDF-6555-70F2-7138B0990FC4}"/>
                </a:ext>
              </a:extLst>
            </p:cNvPr>
            <p:cNvSpPr/>
            <p:nvPr/>
          </p:nvSpPr>
          <p:spPr>
            <a:xfrm rot="2" flipV="1">
              <a:off x="8813739" y="3369705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9ADA0341-DF9D-5294-D445-698533C83E0A}"/>
                </a:ext>
              </a:extLst>
            </p:cNvPr>
            <p:cNvSpPr/>
            <p:nvPr/>
          </p:nvSpPr>
          <p:spPr>
            <a:xfrm rot="3593180">
              <a:off x="8768857" y="3439465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D1B7C50C-0000-294A-906F-5009B745CDCD}"/>
                </a:ext>
              </a:extLst>
            </p:cNvPr>
            <p:cNvSpPr/>
            <p:nvPr/>
          </p:nvSpPr>
          <p:spPr>
            <a:xfrm rot="14393184" flipV="1">
              <a:off x="8931979" y="3720707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09B3AA11-4732-D55A-CC12-D75713F6CB36}"/>
                </a:ext>
              </a:extLst>
            </p:cNvPr>
            <p:cNvSpPr/>
            <p:nvPr/>
          </p:nvSpPr>
          <p:spPr>
            <a:xfrm rot="14406856">
              <a:off x="9981800" y="3114601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CB8798C3-4714-C363-467B-E3DEFBC522A0}"/>
                </a:ext>
              </a:extLst>
            </p:cNvPr>
            <p:cNvSpPr/>
            <p:nvPr/>
          </p:nvSpPr>
          <p:spPr>
            <a:xfrm rot="3606860" flipV="1">
              <a:off x="9819796" y="2832706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1A10EEB6-366E-A3A2-FAA5-6A8F504C168B}"/>
                </a:ext>
              </a:extLst>
            </p:cNvPr>
            <p:cNvSpPr/>
            <p:nvPr/>
          </p:nvSpPr>
          <p:spPr>
            <a:xfrm rot="7200024">
              <a:off x="9738664" y="2835700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CB79EAFE-9BC1-3230-CD88-6F55367060EE}"/>
                </a:ext>
              </a:extLst>
            </p:cNvPr>
            <p:cNvSpPr/>
            <p:nvPr/>
          </p:nvSpPr>
          <p:spPr>
            <a:xfrm rot="18000028" flipV="1">
              <a:off x="9577769" y="3114374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4" name="手繪多邊形: 圖案 143">
              <a:extLst>
                <a:ext uri="{FF2B5EF4-FFF2-40B4-BE49-F238E27FC236}">
                  <a16:creationId xmlns:a16="http://schemas.microsoft.com/office/drawing/2014/main" id="{4E7FADF4-0340-1C7D-DFE4-5C1529D2910A}"/>
                </a:ext>
              </a:extLst>
            </p:cNvPr>
            <p:cNvSpPr/>
            <p:nvPr/>
          </p:nvSpPr>
          <p:spPr>
            <a:xfrm rot="21593189">
              <a:off x="9615686" y="3186229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手繪多邊形: 圖案 144">
              <a:extLst>
                <a:ext uri="{FF2B5EF4-FFF2-40B4-BE49-F238E27FC236}">
                  <a16:creationId xmlns:a16="http://schemas.microsoft.com/office/drawing/2014/main" id="{13868556-F299-4765-C01A-6EDEACAD055B}"/>
                </a:ext>
              </a:extLst>
            </p:cNvPr>
            <p:cNvSpPr/>
            <p:nvPr/>
          </p:nvSpPr>
          <p:spPr>
            <a:xfrm rot="10793193" flipV="1">
              <a:off x="9940817" y="3185585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6" name="手繪多邊形: 圖案 145">
              <a:extLst>
                <a:ext uri="{FF2B5EF4-FFF2-40B4-BE49-F238E27FC236}">
                  <a16:creationId xmlns:a16="http://schemas.microsoft.com/office/drawing/2014/main" id="{37D0F6F4-3A2A-5F83-CFCE-78C64E17043F}"/>
                </a:ext>
              </a:extLst>
            </p:cNvPr>
            <p:cNvSpPr/>
            <p:nvPr/>
          </p:nvSpPr>
          <p:spPr>
            <a:xfrm rot="10806810">
              <a:off x="9940816" y="3370863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手繪多邊形: 圖案 146">
              <a:extLst>
                <a:ext uri="{FF2B5EF4-FFF2-40B4-BE49-F238E27FC236}">
                  <a16:creationId xmlns:a16="http://schemas.microsoft.com/office/drawing/2014/main" id="{14A91B93-293D-5AA4-47A3-CCF6AE8433F0}"/>
                </a:ext>
              </a:extLst>
            </p:cNvPr>
            <p:cNvSpPr/>
            <p:nvPr/>
          </p:nvSpPr>
          <p:spPr>
            <a:xfrm rot="6814" flipV="1">
              <a:off x="9615686" y="3370219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8" name="手繪多邊形: 圖案 147">
              <a:extLst>
                <a:ext uri="{FF2B5EF4-FFF2-40B4-BE49-F238E27FC236}">
                  <a16:creationId xmlns:a16="http://schemas.microsoft.com/office/drawing/2014/main" id="{048EED1D-6959-A2F9-A277-B04ACB090F0E}"/>
                </a:ext>
              </a:extLst>
            </p:cNvPr>
            <p:cNvSpPr/>
            <p:nvPr/>
          </p:nvSpPr>
          <p:spPr>
            <a:xfrm rot="3599974">
              <a:off x="9577769" y="3443874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手繪多邊形: 圖案 148">
              <a:extLst>
                <a:ext uri="{FF2B5EF4-FFF2-40B4-BE49-F238E27FC236}">
                  <a16:creationId xmlns:a16="http://schemas.microsoft.com/office/drawing/2014/main" id="{8752905D-C726-DF65-156A-7551FBDA4CC5}"/>
                </a:ext>
              </a:extLst>
            </p:cNvPr>
            <p:cNvSpPr/>
            <p:nvPr/>
          </p:nvSpPr>
          <p:spPr>
            <a:xfrm rot="14399978" flipV="1">
              <a:off x="9738664" y="3722548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0" name="手繪多邊形: 圖案 149">
              <a:extLst>
                <a:ext uri="{FF2B5EF4-FFF2-40B4-BE49-F238E27FC236}">
                  <a16:creationId xmlns:a16="http://schemas.microsoft.com/office/drawing/2014/main" id="{26D26A6B-FB40-40F2-B440-00100C970A84}"/>
                </a:ext>
              </a:extLst>
            </p:cNvPr>
            <p:cNvSpPr/>
            <p:nvPr/>
          </p:nvSpPr>
          <p:spPr>
            <a:xfrm rot="17993152">
              <a:off x="9819796" y="3723740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手繪多邊形: 圖案 150">
              <a:extLst>
                <a:ext uri="{FF2B5EF4-FFF2-40B4-BE49-F238E27FC236}">
                  <a16:creationId xmlns:a16="http://schemas.microsoft.com/office/drawing/2014/main" id="{CD30237C-3A4B-CCC1-7F06-1602A97A65CF}"/>
                </a:ext>
              </a:extLst>
            </p:cNvPr>
            <p:cNvSpPr/>
            <p:nvPr/>
          </p:nvSpPr>
          <p:spPr>
            <a:xfrm rot="7193156" flipV="1">
              <a:off x="9981802" y="3441846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2" name="手繪多邊形: 圖案 151">
              <a:extLst>
                <a:ext uri="{FF2B5EF4-FFF2-40B4-BE49-F238E27FC236}">
                  <a16:creationId xmlns:a16="http://schemas.microsoft.com/office/drawing/2014/main" id="{D7E6471D-18E1-DEF6-EF36-A55EC51B101E}"/>
                </a:ext>
              </a:extLst>
            </p:cNvPr>
            <p:cNvSpPr/>
            <p:nvPr/>
          </p:nvSpPr>
          <p:spPr>
            <a:xfrm rot="7206825">
              <a:off x="10142263" y="3534501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手繪多邊形: 圖案 152">
              <a:extLst>
                <a:ext uri="{FF2B5EF4-FFF2-40B4-BE49-F238E27FC236}">
                  <a16:creationId xmlns:a16="http://schemas.microsoft.com/office/drawing/2014/main" id="{EDF1BF3A-5F69-9897-7E78-C1E611AC8374}"/>
                </a:ext>
              </a:extLst>
            </p:cNvPr>
            <p:cNvSpPr/>
            <p:nvPr/>
          </p:nvSpPr>
          <p:spPr>
            <a:xfrm rot="18006829" flipV="1">
              <a:off x="9979142" y="3815743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4" name="手繪多邊形: 圖案 153">
              <a:extLst>
                <a:ext uri="{FF2B5EF4-FFF2-40B4-BE49-F238E27FC236}">
                  <a16:creationId xmlns:a16="http://schemas.microsoft.com/office/drawing/2014/main" id="{B027E79C-DAC6-F073-E420-5C69DAB9AB40}"/>
                </a:ext>
              </a:extLst>
            </p:cNvPr>
            <p:cNvSpPr/>
            <p:nvPr/>
          </p:nvSpPr>
          <p:spPr>
            <a:xfrm>
              <a:off x="10024021" y="3887304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手繪多邊形: 圖案 154">
              <a:extLst>
                <a:ext uri="{FF2B5EF4-FFF2-40B4-BE49-F238E27FC236}">
                  <a16:creationId xmlns:a16="http://schemas.microsoft.com/office/drawing/2014/main" id="{27818D7C-C612-8830-C438-FE1623529DAF}"/>
                </a:ext>
              </a:extLst>
            </p:cNvPr>
            <p:cNvSpPr/>
            <p:nvPr/>
          </p:nvSpPr>
          <p:spPr>
            <a:xfrm rot="10800004" flipV="1">
              <a:off x="10345801" y="3887304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6" name="手繪多邊形: 圖案 155">
              <a:extLst>
                <a:ext uri="{FF2B5EF4-FFF2-40B4-BE49-F238E27FC236}">
                  <a16:creationId xmlns:a16="http://schemas.microsoft.com/office/drawing/2014/main" id="{C9C6B030-7A01-E478-65E8-2E2B03A6B936}"/>
                </a:ext>
              </a:extLst>
            </p:cNvPr>
            <p:cNvSpPr/>
            <p:nvPr/>
          </p:nvSpPr>
          <p:spPr>
            <a:xfrm rot="14393178">
              <a:off x="10387345" y="3815744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手繪多邊形: 圖案 156">
              <a:extLst>
                <a:ext uri="{FF2B5EF4-FFF2-40B4-BE49-F238E27FC236}">
                  <a16:creationId xmlns:a16="http://schemas.microsoft.com/office/drawing/2014/main" id="{26EF2275-8444-D6FA-3ACD-0974A4E7032F}"/>
                </a:ext>
              </a:extLst>
            </p:cNvPr>
            <p:cNvSpPr/>
            <p:nvPr/>
          </p:nvSpPr>
          <p:spPr>
            <a:xfrm rot="3593182" flipV="1">
              <a:off x="10224226" y="3534501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8" name="手繪多邊形: 圖案 157">
              <a:extLst>
                <a:ext uri="{FF2B5EF4-FFF2-40B4-BE49-F238E27FC236}">
                  <a16:creationId xmlns:a16="http://schemas.microsoft.com/office/drawing/2014/main" id="{A02C26A9-E04C-55C2-3414-24A93DD13E36}"/>
                </a:ext>
              </a:extLst>
            </p:cNvPr>
            <p:cNvSpPr/>
            <p:nvPr/>
          </p:nvSpPr>
          <p:spPr>
            <a:xfrm rot="3606858">
              <a:off x="10384681" y="3441846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手繪多邊形: 圖案 158">
              <a:extLst>
                <a:ext uri="{FF2B5EF4-FFF2-40B4-BE49-F238E27FC236}">
                  <a16:creationId xmlns:a16="http://schemas.microsoft.com/office/drawing/2014/main" id="{117ED0D6-805C-5470-5B55-05AD7E38F6DC}"/>
                </a:ext>
              </a:extLst>
            </p:cNvPr>
            <p:cNvSpPr/>
            <p:nvPr/>
          </p:nvSpPr>
          <p:spPr>
            <a:xfrm rot="14406862" flipV="1">
              <a:off x="10546683" y="3723740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0" name="手繪多邊形: 圖案 159">
              <a:extLst>
                <a:ext uri="{FF2B5EF4-FFF2-40B4-BE49-F238E27FC236}">
                  <a16:creationId xmlns:a16="http://schemas.microsoft.com/office/drawing/2014/main" id="{1B1B88E2-D63A-2865-11F9-1D608488B9F7}"/>
                </a:ext>
              </a:extLst>
            </p:cNvPr>
            <p:cNvSpPr/>
            <p:nvPr/>
          </p:nvSpPr>
          <p:spPr>
            <a:xfrm rot="18000025">
              <a:off x="10631152" y="3722548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手繪多邊形: 圖案 160">
              <a:extLst>
                <a:ext uri="{FF2B5EF4-FFF2-40B4-BE49-F238E27FC236}">
                  <a16:creationId xmlns:a16="http://schemas.microsoft.com/office/drawing/2014/main" id="{A1B96D6F-8B10-E1CA-FB58-785D5CDB0ECE}"/>
                </a:ext>
              </a:extLst>
            </p:cNvPr>
            <p:cNvSpPr/>
            <p:nvPr/>
          </p:nvSpPr>
          <p:spPr>
            <a:xfrm rot="7200029" flipV="1">
              <a:off x="10792048" y="3443874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2" name="手繪多邊形: 圖案 161">
              <a:extLst>
                <a:ext uri="{FF2B5EF4-FFF2-40B4-BE49-F238E27FC236}">
                  <a16:creationId xmlns:a16="http://schemas.microsoft.com/office/drawing/2014/main" id="{3269D974-220E-0C1E-6D8B-BDD7AED1494A}"/>
                </a:ext>
              </a:extLst>
            </p:cNvPr>
            <p:cNvSpPr/>
            <p:nvPr/>
          </p:nvSpPr>
          <p:spPr>
            <a:xfrm rot="10793188">
              <a:off x="10750793" y="3370219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手繪多邊形: 圖案 162">
              <a:extLst>
                <a:ext uri="{FF2B5EF4-FFF2-40B4-BE49-F238E27FC236}">
                  <a16:creationId xmlns:a16="http://schemas.microsoft.com/office/drawing/2014/main" id="{E993F63C-3698-6DA9-DCAD-4A9BFFCC1A9F}"/>
                </a:ext>
              </a:extLst>
            </p:cNvPr>
            <p:cNvSpPr/>
            <p:nvPr/>
          </p:nvSpPr>
          <p:spPr>
            <a:xfrm rot="21593192" flipV="1">
              <a:off x="10425662" y="3370863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4" name="手繪多邊形: 圖案 163">
              <a:extLst>
                <a:ext uri="{FF2B5EF4-FFF2-40B4-BE49-F238E27FC236}">
                  <a16:creationId xmlns:a16="http://schemas.microsoft.com/office/drawing/2014/main" id="{63802E4A-6E0D-F368-039F-0F8920C8F957}"/>
                </a:ext>
              </a:extLst>
            </p:cNvPr>
            <p:cNvSpPr/>
            <p:nvPr/>
          </p:nvSpPr>
          <p:spPr>
            <a:xfrm rot="6798">
              <a:off x="10425662" y="3185585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手繪多邊形: 圖案 164">
              <a:extLst>
                <a:ext uri="{FF2B5EF4-FFF2-40B4-BE49-F238E27FC236}">
                  <a16:creationId xmlns:a16="http://schemas.microsoft.com/office/drawing/2014/main" id="{E171D08B-F620-7D27-BBE1-F1603A52318D}"/>
                </a:ext>
              </a:extLst>
            </p:cNvPr>
            <p:cNvSpPr/>
            <p:nvPr/>
          </p:nvSpPr>
          <p:spPr>
            <a:xfrm rot="10806802" flipV="1">
              <a:off x="10750793" y="3186229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6" name="手繪多邊形: 圖案 165">
              <a:extLst>
                <a:ext uri="{FF2B5EF4-FFF2-40B4-BE49-F238E27FC236}">
                  <a16:creationId xmlns:a16="http://schemas.microsoft.com/office/drawing/2014/main" id="{93D54454-BF71-5F89-D174-2F72B4FFE1D8}"/>
                </a:ext>
              </a:extLst>
            </p:cNvPr>
            <p:cNvSpPr/>
            <p:nvPr/>
          </p:nvSpPr>
          <p:spPr>
            <a:xfrm rot="14399973">
              <a:off x="10792048" y="3114374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手繪多邊形: 圖案 166">
              <a:extLst>
                <a:ext uri="{FF2B5EF4-FFF2-40B4-BE49-F238E27FC236}">
                  <a16:creationId xmlns:a16="http://schemas.microsoft.com/office/drawing/2014/main" id="{ACA349F3-9116-FEA5-D419-8A20CD1FF6E5}"/>
                </a:ext>
              </a:extLst>
            </p:cNvPr>
            <p:cNvSpPr/>
            <p:nvPr/>
          </p:nvSpPr>
          <p:spPr>
            <a:xfrm rot="3599977" flipV="1">
              <a:off x="10631152" y="2835700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8" name="手繪多邊形: 圖案 167">
              <a:extLst>
                <a:ext uri="{FF2B5EF4-FFF2-40B4-BE49-F238E27FC236}">
                  <a16:creationId xmlns:a16="http://schemas.microsoft.com/office/drawing/2014/main" id="{CDCC64D1-BB88-F291-D4D0-DF14DA9A1305}"/>
                </a:ext>
              </a:extLst>
            </p:cNvPr>
            <p:cNvSpPr/>
            <p:nvPr/>
          </p:nvSpPr>
          <p:spPr>
            <a:xfrm rot="7193145">
              <a:off x="10546684" y="2832706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手繪多邊形: 圖案 168">
              <a:extLst>
                <a:ext uri="{FF2B5EF4-FFF2-40B4-BE49-F238E27FC236}">
                  <a16:creationId xmlns:a16="http://schemas.microsoft.com/office/drawing/2014/main" id="{CDD49561-A173-237E-CC9B-1D9AE6FC00E9}"/>
                </a:ext>
              </a:extLst>
            </p:cNvPr>
            <p:cNvSpPr/>
            <p:nvPr/>
          </p:nvSpPr>
          <p:spPr>
            <a:xfrm rot="17993149" flipV="1">
              <a:off x="10384679" y="3114601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0" name="手繪多邊形: 圖案 169">
              <a:extLst>
                <a:ext uri="{FF2B5EF4-FFF2-40B4-BE49-F238E27FC236}">
                  <a16:creationId xmlns:a16="http://schemas.microsoft.com/office/drawing/2014/main" id="{334D5BB5-AAF6-29EA-B8DD-605A47A1613E}"/>
                </a:ext>
              </a:extLst>
            </p:cNvPr>
            <p:cNvSpPr/>
            <p:nvPr/>
          </p:nvSpPr>
          <p:spPr>
            <a:xfrm rot="18006821">
              <a:off x="10224226" y="3021948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手繪多邊形: 圖案 170">
              <a:extLst>
                <a:ext uri="{FF2B5EF4-FFF2-40B4-BE49-F238E27FC236}">
                  <a16:creationId xmlns:a16="http://schemas.microsoft.com/office/drawing/2014/main" id="{48962E90-86BD-AF9F-ABE2-423347BDEB62}"/>
                </a:ext>
              </a:extLst>
            </p:cNvPr>
            <p:cNvSpPr/>
            <p:nvPr/>
          </p:nvSpPr>
          <p:spPr>
            <a:xfrm rot="7206825" flipV="1">
              <a:off x="10387345" y="2740707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2" name="手繪多邊形: 圖案 171">
              <a:extLst>
                <a:ext uri="{FF2B5EF4-FFF2-40B4-BE49-F238E27FC236}">
                  <a16:creationId xmlns:a16="http://schemas.microsoft.com/office/drawing/2014/main" id="{E4958A5C-417E-0009-CEFA-2B7C0F9A673A}"/>
                </a:ext>
              </a:extLst>
            </p:cNvPr>
            <p:cNvSpPr/>
            <p:nvPr/>
          </p:nvSpPr>
          <p:spPr>
            <a:xfrm rot="10799998">
              <a:off x="10345801" y="2670948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手繪多邊形: 圖案 172">
              <a:extLst>
                <a:ext uri="{FF2B5EF4-FFF2-40B4-BE49-F238E27FC236}">
                  <a16:creationId xmlns:a16="http://schemas.microsoft.com/office/drawing/2014/main" id="{16FA8758-D179-8FB1-FBDB-C2895DBFA0AA}"/>
                </a:ext>
              </a:extLst>
            </p:cNvPr>
            <p:cNvSpPr/>
            <p:nvPr/>
          </p:nvSpPr>
          <p:spPr>
            <a:xfrm rot="2" flipV="1">
              <a:off x="10024021" y="2670948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4" name="手繪多邊形: 圖案 173">
              <a:extLst>
                <a:ext uri="{FF2B5EF4-FFF2-40B4-BE49-F238E27FC236}">
                  <a16:creationId xmlns:a16="http://schemas.microsoft.com/office/drawing/2014/main" id="{32778D6B-487B-311C-8DAF-AE1657EAA26E}"/>
                </a:ext>
              </a:extLst>
            </p:cNvPr>
            <p:cNvSpPr/>
            <p:nvPr/>
          </p:nvSpPr>
          <p:spPr>
            <a:xfrm rot="3593175">
              <a:off x="9979142" y="2740707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手繪多邊形: 圖案 174">
              <a:extLst>
                <a:ext uri="{FF2B5EF4-FFF2-40B4-BE49-F238E27FC236}">
                  <a16:creationId xmlns:a16="http://schemas.microsoft.com/office/drawing/2014/main" id="{A3C21164-6791-6889-F639-913BC6C98D41}"/>
                </a:ext>
              </a:extLst>
            </p:cNvPr>
            <p:cNvSpPr/>
            <p:nvPr/>
          </p:nvSpPr>
          <p:spPr>
            <a:xfrm rot="14393179" flipV="1">
              <a:off x="10142261" y="3021950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6" name="手繪多邊形: 圖案 175">
              <a:extLst>
                <a:ext uri="{FF2B5EF4-FFF2-40B4-BE49-F238E27FC236}">
                  <a16:creationId xmlns:a16="http://schemas.microsoft.com/office/drawing/2014/main" id="{D19DFC99-FE81-EBB3-FAFE-634609AAD7C7}"/>
                </a:ext>
              </a:extLst>
            </p:cNvPr>
            <p:cNvSpPr/>
            <p:nvPr/>
          </p:nvSpPr>
          <p:spPr>
            <a:xfrm rot="14406858">
              <a:off x="8771509" y="1018331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手繪多邊形: 圖案 176">
              <a:extLst>
                <a:ext uri="{FF2B5EF4-FFF2-40B4-BE49-F238E27FC236}">
                  <a16:creationId xmlns:a16="http://schemas.microsoft.com/office/drawing/2014/main" id="{E73F0C2F-25B4-58E0-83DD-FD34DD3B96F0}"/>
                </a:ext>
              </a:extLst>
            </p:cNvPr>
            <p:cNvSpPr/>
            <p:nvPr/>
          </p:nvSpPr>
          <p:spPr>
            <a:xfrm rot="3606862" flipV="1">
              <a:off x="8609506" y="736436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8" name="手繪多邊形: 圖案 177">
              <a:extLst>
                <a:ext uri="{FF2B5EF4-FFF2-40B4-BE49-F238E27FC236}">
                  <a16:creationId xmlns:a16="http://schemas.microsoft.com/office/drawing/2014/main" id="{FC7A6E28-8FB6-861C-BDB9-5629B01AA30B}"/>
                </a:ext>
              </a:extLst>
            </p:cNvPr>
            <p:cNvSpPr/>
            <p:nvPr/>
          </p:nvSpPr>
          <p:spPr>
            <a:xfrm rot="7200022">
              <a:off x="8528374" y="739429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手繪多邊形: 圖案 178">
              <a:extLst>
                <a:ext uri="{FF2B5EF4-FFF2-40B4-BE49-F238E27FC236}">
                  <a16:creationId xmlns:a16="http://schemas.microsoft.com/office/drawing/2014/main" id="{FE0030FE-3B17-B62A-DDDE-8D36B76084CE}"/>
                </a:ext>
              </a:extLst>
            </p:cNvPr>
            <p:cNvSpPr/>
            <p:nvPr/>
          </p:nvSpPr>
          <p:spPr>
            <a:xfrm rot="18000026" flipV="1">
              <a:off x="8367478" y="1018103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0" name="手繪多邊形: 圖案 179">
              <a:extLst>
                <a:ext uri="{FF2B5EF4-FFF2-40B4-BE49-F238E27FC236}">
                  <a16:creationId xmlns:a16="http://schemas.microsoft.com/office/drawing/2014/main" id="{4BBE7B05-B225-1891-87A2-024061E61F28}"/>
                </a:ext>
              </a:extLst>
            </p:cNvPr>
            <p:cNvSpPr/>
            <p:nvPr/>
          </p:nvSpPr>
          <p:spPr>
            <a:xfrm rot="21593189">
              <a:off x="8405395" y="1089958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手繪多邊形: 圖案 180">
              <a:extLst>
                <a:ext uri="{FF2B5EF4-FFF2-40B4-BE49-F238E27FC236}">
                  <a16:creationId xmlns:a16="http://schemas.microsoft.com/office/drawing/2014/main" id="{09E82E32-4142-6461-5260-28104503F958}"/>
                </a:ext>
              </a:extLst>
            </p:cNvPr>
            <p:cNvSpPr/>
            <p:nvPr/>
          </p:nvSpPr>
          <p:spPr>
            <a:xfrm rot="10793193" flipV="1">
              <a:off x="8730526" y="1089314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2" name="手繪多邊形: 圖案 181">
              <a:extLst>
                <a:ext uri="{FF2B5EF4-FFF2-40B4-BE49-F238E27FC236}">
                  <a16:creationId xmlns:a16="http://schemas.microsoft.com/office/drawing/2014/main" id="{80DADA47-3DF3-494D-C5C2-C48E3F132BBA}"/>
                </a:ext>
              </a:extLst>
            </p:cNvPr>
            <p:cNvSpPr/>
            <p:nvPr/>
          </p:nvSpPr>
          <p:spPr>
            <a:xfrm rot="10806810">
              <a:off x="8730526" y="1274590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手繪多邊形: 圖案 182">
              <a:extLst>
                <a:ext uri="{FF2B5EF4-FFF2-40B4-BE49-F238E27FC236}">
                  <a16:creationId xmlns:a16="http://schemas.microsoft.com/office/drawing/2014/main" id="{0AAB40B8-8420-8766-370F-235181980981}"/>
                </a:ext>
              </a:extLst>
            </p:cNvPr>
            <p:cNvSpPr/>
            <p:nvPr/>
          </p:nvSpPr>
          <p:spPr>
            <a:xfrm rot="6814" flipV="1">
              <a:off x="8405396" y="1273946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0D630E2E-3CD9-71AF-F5A5-DFDF0527802F}"/>
                </a:ext>
              </a:extLst>
            </p:cNvPr>
            <p:cNvSpPr/>
            <p:nvPr/>
          </p:nvSpPr>
          <p:spPr>
            <a:xfrm rot="3599976">
              <a:off x="8367479" y="1347603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手繪多邊形: 圖案 184">
              <a:extLst>
                <a:ext uri="{FF2B5EF4-FFF2-40B4-BE49-F238E27FC236}">
                  <a16:creationId xmlns:a16="http://schemas.microsoft.com/office/drawing/2014/main" id="{1EBCD74C-ADB7-9136-4382-8D20DB760CF6}"/>
                </a:ext>
              </a:extLst>
            </p:cNvPr>
            <p:cNvSpPr/>
            <p:nvPr/>
          </p:nvSpPr>
          <p:spPr>
            <a:xfrm rot="14399980" flipV="1">
              <a:off x="8528374" y="1626277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6" name="手繪多邊形: 圖案 185">
              <a:extLst>
                <a:ext uri="{FF2B5EF4-FFF2-40B4-BE49-F238E27FC236}">
                  <a16:creationId xmlns:a16="http://schemas.microsoft.com/office/drawing/2014/main" id="{B9BF5514-8E8A-85FC-E2ED-484B309EEC2F}"/>
                </a:ext>
              </a:extLst>
            </p:cNvPr>
            <p:cNvSpPr/>
            <p:nvPr/>
          </p:nvSpPr>
          <p:spPr>
            <a:xfrm rot="17993148">
              <a:off x="8609505" y="1627471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手繪多邊形: 圖案 313">
              <a:extLst>
                <a:ext uri="{FF2B5EF4-FFF2-40B4-BE49-F238E27FC236}">
                  <a16:creationId xmlns:a16="http://schemas.microsoft.com/office/drawing/2014/main" id="{621B3BBE-20A5-F757-1FF5-974E5FEDB26F}"/>
                </a:ext>
              </a:extLst>
            </p:cNvPr>
            <p:cNvSpPr/>
            <p:nvPr/>
          </p:nvSpPr>
          <p:spPr>
            <a:xfrm rot="7193152" flipV="1">
              <a:off x="8771510" y="1345576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49" name="手繪多邊形: 圖案 3048">
              <a:extLst>
                <a:ext uri="{FF2B5EF4-FFF2-40B4-BE49-F238E27FC236}">
                  <a16:creationId xmlns:a16="http://schemas.microsoft.com/office/drawing/2014/main" id="{03505DE5-DE75-7D3D-01D9-612BC3C9FC74}"/>
                </a:ext>
              </a:extLst>
            </p:cNvPr>
            <p:cNvSpPr/>
            <p:nvPr/>
          </p:nvSpPr>
          <p:spPr>
            <a:xfrm rot="7206824">
              <a:off x="8931972" y="1438229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0" name="手繪多邊形: 圖案 3049">
              <a:extLst>
                <a:ext uri="{FF2B5EF4-FFF2-40B4-BE49-F238E27FC236}">
                  <a16:creationId xmlns:a16="http://schemas.microsoft.com/office/drawing/2014/main" id="{4C9AC8C9-E43F-22F2-717E-3682EFEE8516}"/>
                </a:ext>
              </a:extLst>
            </p:cNvPr>
            <p:cNvSpPr/>
            <p:nvPr/>
          </p:nvSpPr>
          <p:spPr>
            <a:xfrm rot="18006828" flipV="1">
              <a:off x="8768851" y="1719471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51" name="手繪多邊形: 圖案 3050">
              <a:extLst>
                <a:ext uri="{FF2B5EF4-FFF2-40B4-BE49-F238E27FC236}">
                  <a16:creationId xmlns:a16="http://schemas.microsoft.com/office/drawing/2014/main" id="{AA3FBD10-670E-226F-C0E8-BB415F9C8ABA}"/>
                </a:ext>
              </a:extLst>
            </p:cNvPr>
            <p:cNvSpPr/>
            <p:nvPr/>
          </p:nvSpPr>
          <p:spPr>
            <a:xfrm>
              <a:off x="8813732" y="1791029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2" name="手繪多邊形: 圖案 3051">
              <a:extLst>
                <a:ext uri="{FF2B5EF4-FFF2-40B4-BE49-F238E27FC236}">
                  <a16:creationId xmlns:a16="http://schemas.microsoft.com/office/drawing/2014/main" id="{BC78ADF0-5531-6331-4927-11B3C953A5DA}"/>
                </a:ext>
              </a:extLst>
            </p:cNvPr>
            <p:cNvSpPr/>
            <p:nvPr/>
          </p:nvSpPr>
          <p:spPr>
            <a:xfrm rot="10800004" flipV="1">
              <a:off x="9135511" y="1791029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53" name="手繪多邊形: 圖案 3052">
              <a:extLst>
                <a:ext uri="{FF2B5EF4-FFF2-40B4-BE49-F238E27FC236}">
                  <a16:creationId xmlns:a16="http://schemas.microsoft.com/office/drawing/2014/main" id="{8C13BECA-C592-AFA2-0E39-5BCD411D129D}"/>
                </a:ext>
              </a:extLst>
            </p:cNvPr>
            <p:cNvSpPr/>
            <p:nvPr/>
          </p:nvSpPr>
          <p:spPr>
            <a:xfrm rot="14393180">
              <a:off x="9177055" y="1719472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4" name="手繪多邊形: 圖案 3053">
              <a:extLst>
                <a:ext uri="{FF2B5EF4-FFF2-40B4-BE49-F238E27FC236}">
                  <a16:creationId xmlns:a16="http://schemas.microsoft.com/office/drawing/2014/main" id="{C3E9BF3D-597D-2A28-6289-AD10656CE510}"/>
                </a:ext>
              </a:extLst>
            </p:cNvPr>
            <p:cNvSpPr/>
            <p:nvPr/>
          </p:nvSpPr>
          <p:spPr>
            <a:xfrm rot="3593184" flipV="1">
              <a:off x="9013936" y="1438229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55" name="手繪多邊形: 圖案 3054">
              <a:extLst>
                <a:ext uri="{FF2B5EF4-FFF2-40B4-BE49-F238E27FC236}">
                  <a16:creationId xmlns:a16="http://schemas.microsoft.com/office/drawing/2014/main" id="{511955A1-CEB3-16F0-F149-A9DF84F3E44F}"/>
                </a:ext>
              </a:extLst>
            </p:cNvPr>
            <p:cNvSpPr/>
            <p:nvPr/>
          </p:nvSpPr>
          <p:spPr>
            <a:xfrm rot="3606859">
              <a:off x="9174390" y="1345576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6" name="手繪多邊形: 圖案 3055">
              <a:extLst>
                <a:ext uri="{FF2B5EF4-FFF2-40B4-BE49-F238E27FC236}">
                  <a16:creationId xmlns:a16="http://schemas.microsoft.com/office/drawing/2014/main" id="{E11B39E3-30F2-F3C0-03BC-E1BE325DA373}"/>
                </a:ext>
              </a:extLst>
            </p:cNvPr>
            <p:cNvSpPr/>
            <p:nvPr/>
          </p:nvSpPr>
          <p:spPr>
            <a:xfrm rot="14406863" flipV="1">
              <a:off x="9336392" y="1627471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57" name="手繪多邊形: 圖案 3056">
              <a:extLst>
                <a:ext uri="{FF2B5EF4-FFF2-40B4-BE49-F238E27FC236}">
                  <a16:creationId xmlns:a16="http://schemas.microsoft.com/office/drawing/2014/main" id="{5C516AC0-894E-E22A-07EC-E46546A49CD4}"/>
                </a:ext>
              </a:extLst>
            </p:cNvPr>
            <p:cNvSpPr/>
            <p:nvPr/>
          </p:nvSpPr>
          <p:spPr>
            <a:xfrm rot="18000022">
              <a:off x="9420864" y="1626277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8" name="手繪多邊形: 圖案 3057">
              <a:extLst>
                <a:ext uri="{FF2B5EF4-FFF2-40B4-BE49-F238E27FC236}">
                  <a16:creationId xmlns:a16="http://schemas.microsoft.com/office/drawing/2014/main" id="{972F0A84-2502-3253-1BFD-BD5661583F04}"/>
                </a:ext>
              </a:extLst>
            </p:cNvPr>
            <p:cNvSpPr/>
            <p:nvPr/>
          </p:nvSpPr>
          <p:spPr>
            <a:xfrm rot="7200026" flipV="1">
              <a:off x="9581760" y="1347603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59" name="手繪多邊形: 圖案 3058">
              <a:extLst>
                <a:ext uri="{FF2B5EF4-FFF2-40B4-BE49-F238E27FC236}">
                  <a16:creationId xmlns:a16="http://schemas.microsoft.com/office/drawing/2014/main" id="{3BFC339A-1F7C-19A3-2FCB-C13E86ECFCA2}"/>
                </a:ext>
              </a:extLst>
            </p:cNvPr>
            <p:cNvSpPr/>
            <p:nvPr/>
          </p:nvSpPr>
          <p:spPr>
            <a:xfrm rot="10793188">
              <a:off x="9540501" y="1273946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0" name="手繪多邊形: 圖案 3059">
              <a:extLst>
                <a:ext uri="{FF2B5EF4-FFF2-40B4-BE49-F238E27FC236}">
                  <a16:creationId xmlns:a16="http://schemas.microsoft.com/office/drawing/2014/main" id="{8A2F9F6F-E314-6ACC-5405-C061494043D1}"/>
                </a:ext>
              </a:extLst>
            </p:cNvPr>
            <p:cNvSpPr/>
            <p:nvPr/>
          </p:nvSpPr>
          <p:spPr>
            <a:xfrm rot="21593192" flipV="1">
              <a:off x="9215372" y="1274590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61" name="手繪多邊形: 圖案 3060">
              <a:extLst>
                <a:ext uri="{FF2B5EF4-FFF2-40B4-BE49-F238E27FC236}">
                  <a16:creationId xmlns:a16="http://schemas.microsoft.com/office/drawing/2014/main" id="{C21BD155-94F1-F71F-7A5C-D8B1C61BE630}"/>
                </a:ext>
              </a:extLst>
            </p:cNvPr>
            <p:cNvSpPr/>
            <p:nvPr/>
          </p:nvSpPr>
          <p:spPr>
            <a:xfrm rot="6811">
              <a:off x="9215372" y="1089314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2" name="手繪多邊形: 圖案 3061">
              <a:extLst>
                <a:ext uri="{FF2B5EF4-FFF2-40B4-BE49-F238E27FC236}">
                  <a16:creationId xmlns:a16="http://schemas.microsoft.com/office/drawing/2014/main" id="{49C7C864-A594-BE89-8321-24EB0EC61D38}"/>
                </a:ext>
              </a:extLst>
            </p:cNvPr>
            <p:cNvSpPr/>
            <p:nvPr/>
          </p:nvSpPr>
          <p:spPr>
            <a:xfrm rot="10806815" flipV="1">
              <a:off x="9540501" y="1089958"/>
              <a:ext cx="324450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63" name="手繪多邊形: 圖案 3062">
              <a:extLst>
                <a:ext uri="{FF2B5EF4-FFF2-40B4-BE49-F238E27FC236}">
                  <a16:creationId xmlns:a16="http://schemas.microsoft.com/office/drawing/2014/main" id="{846594F7-E0CD-9F76-68A4-CCD82C24B994}"/>
                </a:ext>
              </a:extLst>
            </p:cNvPr>
            <p:cNvSpPr/>
            <p:nvPr/>
          </p:nvSpPr>
          <p:spPr>
            <a:xfrm rot="14399973">
              <a:off x="9581760" y="1018103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4" name="手繪多邊形: 圖案 3063">
              <a:extLst>
                <a:ext uri="{FF2B5EF4-FFF2-40B4-BE49-F238E27FC236}">
                  <a16:creationId xmlns:a16="http://schemas.microsoft.com/office/drawing/2014/main" id="{806E8902-4333-3B4C-DDBB-A62337ECA859}"/>
                </a:ext>
              </a:extLst>
            </p:cNvPr>
            <p:cNvSpPr/>
            <p:nvPr/>
          </p:nvSpPr>
          <p:spPr>
            <a:xfrm rot="3599977" flipV="1">
              <a:off x="9420865" y="739429"/>
              <a:ext cx="321113" cy="173362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65" name="手繪多邊形: 圖案 3064">
              <a:extLst>
                <a:ext uri="{FF2B5EF4-FFF2-40B4-BE49-F238E27FC236}">
                  <a16:creationId xmlns:a16="http://schemas.microsoft.com/office/drawing/2014/main" id="{660C7314-F0FB-EAAD-404B-34CA2E71E1E9}"/>
                </a:ext>
              </a:extLst>
            </p:cNvPr>
            <p:cNvSpPr/>
            <p:nvPr/>
          </p:nvSpPr>
          <p:spPr>
            <a:xfrm rot="7193145">
              <a:off x="9336392" y="736436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6" name="手繪多邊形: 圖案 3065">
              <a:extLst>
                <a:ext uri="{FF2B5EF4-FFF2-40B4-BE49-F238E27FC236}">
                  <a16:creationId xmlns:a16="http://schemas.microsoft.com/office/drawing/2014/main" id="{D9DA68B0-D934-AEB2-9BF4-DA0A7BC7D375}"/>
                </a:ext>
              </a:extLst>
            </p:cNvPr>
            <p:cNvSpPr/>
            <p:nvPr/>
          </p:nvSpPr>
          <p:spPr>
            <a:xfrm rot="17993149" flipV="1">
              <a:off x="9174389" y="1018331"/>
              <a:ext cx="324451" cy="175164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67" name="手繪多邊形: 圖案 3066">
              <a:extLst>
                <a:ext uri="{FF2B5EF4-FFF2-40B4-BE49-F238E27FC236}">
                  <a16:creationId xmlns:a16="http://schemas.microsoft.com/office/drawing/2014/main" id="{21F66682-D80A-E85E-E4D8-CBDA05EF8C1E}"/>
                </a:ext>
              </a:extLst>
            </p:cNvPr>
            <p:cNvSpPr/>
            <p:nvPr/>
          </p:nvSpPr>
          <p:spPr>
            <a:xfrm rot="18006821">
              <a:off x="9013936" y="925678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8" name="手繪多邊形: 圖案 3067">
              <a:extLst>
                <a:ext uri="{FF2B5EF4-FFF2-40B4-BE49-F238E27FC236}">
                  <a16:creationId xmlns:a16="http://schemas.microsoft.com/office/drawing/2014/main" id="{70EE972F-2107-E4A4-A102-EAA2DC069956}"/>
                </a:ext>
              </a:extLst>
            </p:cNvPr>
            <p:cNvSpPr/>
            <p:nvPr/>
          </p:nvSpPr>
          <p:spPr>
            <a:xfrm rot="7206825" flipV="1">
              <a:off x="9177057" y="644436"/>
              <a:ext cx="324443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69" name="手繪多邊形: 圖案 3068">
              <a:extLst>
                <a:ext uri="{FF2B5EF4-FFF2-40B4-BE49-F238E27FC236}">
                  <a16:creationId xmlns:a16="http://schemas.microsoft.com/office/drawing/2014/main" id="{5CCB51AB-D7C3-C619-D9D6-31F1C301E01E}"/>
                </a:ext>
              </a:extLst>
            </p:cNvPr>
            <p:cNvSpPr/>
            <p:nvPr/>
          </p:nvSpPr>
          <p:spPr>
            <a:xfrm rot="10799998">
              <a:off x="9135511" y="574677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0" name="手繪多邊形: 圖案 3069">
              <a:extLst>
                <a:ext uri="{FF2B5EF4-FFF2-40B4-BE49-F238E27FC236}">
                  <a16:creationId xmlns:a16="http://schemas.microsoft.com/office/drawing/2014/main" id="{E2739666-23B2-6362-2DE6-805E88297173}"/>
                </a:ext>
              </a:extLst>
            </p:cNvPr>
            <p:cNvSpPr/>
            <p:nvPr/>
          </p:nvSpPr>
          <p:spPr>
            <a:xfrm rot="2" flipV="1">
              <a:off x="8813732" y="574677"/>
              <a:ext cx="321107" cy="173359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71" name="手繪多邊形: 圖案 3070">
              <a:extLst>
                <a:ext uri="{FF2B5EF4-FFF2-40B4-BE49-F238E27FC236}">
                  <a16:creationId xmlns:a16="http://schemas.microsoft.com/office/drawing/2014/main" id="{59648E02-69E9-7363-F257-58B06A4BEAC8}"/>
                </a:ext>
              </a:extLst>
            </p:cNvPr>
            <p:cNvSpPr/>
            <p:nvPr/>
          </p:nvSpPr>
          <p:spPr>
            <a:xfrm rot="3593177">
              <a:off x="8768852" y="644436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5" name="手繪多邊形: 圖案 424">
              <a:extLst>
                <a:ext uri="{FF2B5EF4-FFF2-40B4-BE49-F238E27FC236}">
                  <a16:creationId xmlns:a16="http://schemas.microsoft.com/office/drawing/2014/main" id="{4B46FAA3-3999-B7CF-34C4-1B34AB163C1A}"/>
                </a:ext>
              </a:extLst>
            </p:cNvPr>
            <p:cNvSpPr/>
            <p:nvPr/>
          </p:nvSpPr>
          <p:spPr>
            <a:xfrm rot="14393181" flipV="1">
              <a:off x="8931972" y="925679"/>
              <a:ext cx="324444" cy="175160"/>
            </a:xfrm>
            <a:custGeom>
              <a:avLst/>
              <a:gdLst>
                <a:gd name="connsiteX0" fmla="*/ 829340 w 1733107"/>
                <a:gd name="connsiteY0" fmla="*/ 244549 h 935665"/>
                <a:gd name="connsiteX1" fmla="*/ 1733107 w 1733107"/>
                <a:gd name="connsiteY1" fmla="*/ 0 h 935665"/>
                <a:gd name="connsiteX2" fmla="*/ 1222745 w 1733107"/>
                <a:gd name="connsiteY2" fmla="*/ 935665 h 935665"/>
                <a:gd name="connsiteX3" fmla="*/ 0 w 1733107"/>
                <a:gd name="connsiteY3" fmla="*/ 701749 h 93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107" h="935665">
                  <a:moveTo>
                    <a:pt x="829340" y="244549"/>
                  </a:moveTo>
                  <a:lnTo>
                    <a:pt x="1733107" y="0"/>
                  </a:lnTo>
                  <a:lnTo>
                    <a:pt x="1222745" y="935665"/>
                  </a:lnTo>
                  <a:lnTo>
                    <a:pt x="0" y="701749"/>
                  </a:lnTo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60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79FC9-E98A-6C7E-D491-D7B20A15B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C1073-B219-3363-F3A7-6624AACC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p6m</a:t>
            </a:r>
            <a:r>
              <a:rPr lang="zh-TW" altLang="en-US" dirty="0"/>
              <a:t>繪圖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2C4E7B-A625-0DFD-58DF-28B2B291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428" name="文字方塊 1427">
            <a:extLst>
              <a:ext uri="{FF2B5EF4-FFF2-40B4-BE49-F238E27FC236}">
                <a16:creationId xmlns:a16="http://schemas.microsoft.com/office/drawing/2014/main" id="{BF800D17-5487-28C5-689C-6F5887356605}"/>
              </a:ext>
            </a:extLst>
          </p:cNvPr>
          <p:cNvSpPr txBox="1"/>
          <p:nvPr/>
        </p:nvSpPr>
        <p:spPr>
          <a:xfrm>
            <a:off x="1160208" y="3063241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[</a:t>
            </a:r>
            <a:r>
              <a:rPr lang="zh-TW" altLang="en-US" b="1" dirty="0"/>
              <a:t>光影之舞</a:t>
            </a:r>
            <a:r>
              <a:rPr lang="en-US" altLang="zh-TW" b="1" dirty="0"/>
              <a:t>]</a:t>
            </a:r>
          </a:p>
          <a:p>
            <a:pPr algn="ctr"/>
            <a:r>
              <a:rPr lang="zh-TW" altLang="en-US" dirty="0"/>
              <a:t>圖案中的星形元素精確排列，</a:t>
            </a:r>
            <a:endParaRPr lang="en-US" altLang="zh-TW" dirty="0"/>
          </a:p>
          <a:p>
            <a:pPr algn="ctr"/>
            <a:r>
              <a:rPr lang="zh-TW" altLang="en-US" dirty="0"/>
              <a:t>並通過明暗的交替形成了極具層次感的視覺效果。</a:t>
            </a:r>
            <a:endParaRPr lang="en-US" altLang="zh-TW" dirty="0"/>
          </a:p>
        </p:txBody>
      </p:sp>
      <p:grpSp>
        <p:nvGrpSpPr>
          <p:cNvPr id="426" name="组合 764">
            <a:extLst>
              <a:ext uri="{FF2B5EF4-FFF2-40B4-BE49-F238E27FC236}">
                <a16:creationId xmlns:a16="http://schemas.microsoft.com/office/drawing/2014/main" id="{BF8C2A06-5D3F-5F99-C2DB-C1E9155B0777}"/>
              </a:ext>
            </a:extLst>
          </p:cNvPr>
          <p:cNvGrpSpPr/>
          <p:nvPr/>
        </p:nvGrpSpPr>
        <p:grpSpPr>
          <a:xfrm>
            <a:off x="6907416" y="1404875"/>
            <a:ext cx="3896390" cy="4252439"/>
            <a:chOff x="1094445" y="516964"/>
            <a:chExt cx="3896390" cy="4252439"/>
          </a:xfrm>
          <a:solidFill>
            <a:schemeClr val="tx1"/>
          </a:solidFill>
        </p:grpSpPr>
        <p:grpSp>
          <p:nvGrpSpPr>
            <p:cNvPr id="3072" name="组合 150">
              <a:extLst>
                <a:ext uri="{FF2B5EF4-FFF2-40B4-BE49-F238E27FC236}">
                  <a16:creationId xmlns:a16="http://schemas.microsoft.com/office/drawing/2014/main" id="{FCD5A54A-6713-0CE1-8DB5-59E005A5C177}"/>
                </a:ext>
              </a:extLst>
            </p:cNvPr>
            <p:cNvGrpSpPr/>
            <p:nvPr/>
          </p:nvGrpSpPr>
          <p:grpSpPr>
            <a:xfrm rot="14406858">
              <a:off x="1218910" y="1549991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448" name="任意多边形: 形状 152">
                <a:extLst>
                  <a:ext uri="{FF2B5EF4-FFF2-40B4-BE49-F238E27FC236}">
                    <a16:creationId xmlns:a16="http://schemas.microsoft.com/office/drawing/2014/main" id="{9F99E192-6033-E812-E84E-AF4D9DD13CE5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49" name="任意多边形: 形状 153">
                <a:extLst>
                  <a:ext uri="{FF2B5EF4-FFF2-40B4-BE49-F238E27FC236}">
                    <a16:creationId xmlns:a16="http://schemas.microsoft.com/office/drawing/2014/main" id="{8F8C932F-7578-AF39-4587-3885564D8FC5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73" name="组合 155">
              <a:extLst>
                <a:ext uri="{FF2B5EF4-FFF2-40B4-BE49-F238E27FC236}">
                  <a16:creationId xmlns:a16="http://schemas.microsoft.com/office/drawing/2014/main" id="{64E0E7E1-128D-7295-AAAC-C77A904DA592}"/>
                </a:ext>
              </a:extLst>
            </p:cNvPr>
            <p:cNvGrpSpPr/>
            <p:nvPr/>
          </p:nvGrpSpPr>
          <p:grpSpPr>
            <a:xfrm rot="7200021">
              <a:off x="974263" y="1551394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446" name="任意多边形: 形状 156">
                <a:extLst>
                  <a:ext uri="{FF2B5EF4-FFF2-40B4-BE49-F238E27FC236}">
                    <a16:creationId xmlns:a16="http://schemas.microsoft.com/office/drawing/2014/main" id="{517A2637-F14E-BA2A-F579-4C616B06B4F7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47" name="任意多边形: 形状 157">
                <a:extLst>
                  <a:ext uri="{FF2B5EF4-FFF2-40B4-BE49-F238E27FC236}">
                    <a16:creationId xmlns:a16="http://schemas.microsoft.com/office/drawing/2014/main" id="{29A0EDE9-4B69-F233-8A3E-67FEF409227E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74" name="组合 159">
              <a:extLst>
                <a:ext uri="{FF2B5EF4-FFF2-40B4-BE49-F238E27FC236}">
                  <a16:creationId xmlns:a16="http://schemas.microsoft.com/office/drawing/2014/main" id="{C75EE198-D64B-6D9A-3461-68F519642A1F}"/>
                </a:ext>
              </a:extLst>
            </p:cNvPr>
            <p:cNvGrpSpPr/>
            <p:nvPr/>
          </p:nvGrpSpPr>
          <p:grpSpPr>
            <a:xfrm rot="21593197">
              <a:off x="1094445" y="1765567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444" name="任意多边形: 形状 160">
                <a:extLst>
                  <a:ext uri="{FF2B5EF4-FFF2-40B4-BE49-F238E27FC236}">
                    <a16:creationId xmlns:a16="http://schemas.microsoft.com/office/drawing/2014/main" id="{4258DDEF-D895-4A69-1AAB-ADD6613BBDB2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45" name="任意多边形: 形状 161">
                <a:extLst>
                  <a:ext uri="{FF2B5EF4-FFF2-40B4-BE49-F238E27FC236}">
                    <a16:creationId xmlns:a16="http://schemas.microsoft.com/office/drawing/2014/main" id="{D80D8FA1-BBE1-861F-3BAE-C35BF98EF543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75" name="组合 163">
              <a:extLst>
                <a:ext uri="{FF2B5EF4-FFF2-40B4-BE49-F238E27FC236}">
                  <a16:creationId xmlns:a16="http://schemas.microsoft.com/office/drawing/2014/main" id="{302428D8-A01E-D844-0661-40B61566D314}"/>
                </a:ext>
              </a:extLst>
            </p:cNvPr>
            <p:cNvGrpSpPr/>
            <p:nvPr/>
          </p:nvGrpSpPr>
          <p:grpSpPr>
            <a:xfrm rot="10806807">
              <a:off x="1094446" y="1945767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442" name="任意多边形: 形状 164">
                <a:extLst>
                  <a:ext uri="{FF2B5EF4-FFF2-40B4-BE49-F238E27FC236}">
                    <a16:creationId xmlns:a16="http://schemas.microsoft.com/office/drawing/2014/main" id="{D0DAF886-5B00-5880-85F4-46E53D902C7D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43" name="任意多边形: 形状 165">
                <a:extLst>
                  <a:ext uri="{FF2B5EF4-FFF2-40B4-BE49-F238E27FC236}">
                    <a16:creationId xmlns:a16="http://schemas.microsoft.com/office/drawing/2014/main" id="{E7CE9A0A-88A2-A382-32C0-A1CB44DCB08F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76" name="组合 167">
              <a:extLst>
                <a:ext uri="{FF2B5EF4-FFF2-40B4-BE49-F238E27FC236}">
                  <a16:creationId xmlns:a16="http://schemas.microsoft.com/office/drawing/2014/main" id="{F7F258B4-B019-DEA3-C23E-5F9F70E0E34E}"/>
                </a:ext>
              </a:extLst>
            </p:cNvPr>
            <p:cNvGrpSpPr/>
            <p:nvPr/>
          </p:nvGrpSpPr>
          <p:grpSpPr>
            <a:xfrm rot="3599973">
              <a:off x="974263" y="2161762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440" name="任意多边形: 形状 168">
                <a:extLst>
                  <a:ext uri="{FF2B5EF4-FFF2-40B4-BE49-F238E27FC236}">
                    <a16:creationId xmlns:a16="http://schemas.microsoft.com/office/drawing/2014/main" id="{43806380-09B0-C10D-DE47-D314EE91179C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41" name="任意多边形: 形状 169">
                <a:extLst>
                  <a:ext uri="{FF2B5EF4-FFF2-40B4-BE49-F238E27FC236}">
                    <a16:creationId xmlns:a16="http://schemas.microsoft.com/office/drawing/2014/main" id="{5BAAD666-4E06-33E1-C452-B9370E95048A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77" name="组合 171">
              <a:extLst>
                <a:ext uri="{FF2B5EF4-FFF2-40B4-BE49-F238E27FC236}">
                  <a16:creationId xmlns:a16="http://schemas.microsoft.com/office/drawing/2014/main" id="{CEF32F5C-3CFD-E896-06B2-85A25F12683A}"/>
                </a:ext>
              </a:extLst>
            </p:cNvPr>
            <p:cNvGrpSpPr/>
            <p:nvPr/>
          </p:nvGrpSpPr>
          <p:grpSpPr>
            <a:xfrm rot="17993145">
              <a:off x="1218909" y="2161340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438" name="任意多边形: 形状 172">
                <a:extLst>
                  <a:ext uri="{FF2B5EF4-FFF2-40B4-BE49-F238E27FC236}">
                    <a16:creationId xmlns:a16="http://schemas.microsoft.com/office/drawing/2014/main" id="{47631166-92AA-EEE7-CD43-AABBB05AB76F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39" name="任意多边形: 形状 173">
                <a:extLst>
                  <a:ext uri="{FF2B5EF4-FFF2-40B4-BE49-F238E27FC236}">
                    <a16:creationId xmlns:a16="http://schemas.microsoft.com/office/drawing/2014/main" id="{D86A540E-3EFF-FE49-B2CD-E8DEC3A2E2AE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78" name="组合 175">
              <a:extLst>
                <a:ext uri="{FF2B5EF4-FFF2-40B4-BE49-F238E27FC236}">
                  <a16:creationId xmlns:a16="http://schemas.microsoft.com/office/drawing/2014/main" id="{5025E7B1-F89A-E8F9-AFE3-CA1D1DA60EA9}"/>
                </a:ext>
              </a:extLst>
            </p:cNvPr>
            <p:cNvGrpSpPr/>
            <p:nvPr/>
          </p:nvGrpSpPr>
          <p:grpSpPr>
            <a:xfrm rot="7206827">
              <a:off x="1374980" y="2251453"/>
              <a:ext cx="665839" cy="177518"/>
              <a:chOff x="1257300" y="5223933"/>
              <a:chExt cx="3556778" cy="948268"/>
            </a:xfrm>
            <a:grpFill/>
          </p:grpSpPr>
          <p:sp>
            <p:nvSpPr>
              <p:cNvPr id="3436" name="任意多边形: 形状 176">
                <a:extLst>
                  <a:ext uri="{FF2B5EF4-FFF2-40B4-BE49-F238E27FC236}">
                    <a16:creationId xmlns:a16="http://schemas.microsoft.com/office/drawing/2014/main" id="{5FB58FBF-9EF2-94CD-2495-A736E293D802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37" name="任意多边形: 形状 177">
                <a:extLst>
                  <a:ext uri="{FF2B5EF4-FFF2-40B4-BE49-F238E27FC236}">
                    <a16:creationId xmlns:a16="http://schemas.microsoft.com/office/drawing/2014/main" id="{22D3BE39-EEDD-A1B9-AF71-E25B17795242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79" name="组合 179">
              <a:extLst>
                <a:ext uri="{FF2B5EF4-FFF2-40B4-BE49-F238E27FC236}">
                  <a16:creationId xmlns:a16="http://schemas.microsoft.com/office/drawing/2014/main" id="{EEFEF152-D43C-5F48-7926-AC4A8D5C7CEA}"/>
                </a:ext>
              </a:extLst>
            </p:cNvPr>
            <p:cNvGrpSpPr/>
            <p:nvPr/>
          </p:nvGrpSpPr>
          <p:grpSpPr>
            <a:xfrm>
              <a:off x="1502860" y="2466952"/>
              <a:ext cx="658994" cy="175693"/>
              <a:chOff x="1257300" y="5223933"/>
              <a:chExt cx="3556778" cy="948268"/>
            </a:xfrm>
            <a:grpFill/>
          </p:grpSpPr>
          <p:sp>
            <p:nvSpPr>
              <p:cNvPr id="3434" name="任意多边形: 形状 180">
                <a:extLst>
                  <a:ext uri="{FF2B5EF4-FFF2-40B4-BE49-F238E27FC236}">
                    <a16:creationId xmlns:a16="http://schemas.microsoft.com/office/drawing/2014/main" id="{0323942A-1AAB-A598-13CF-CBF8450FA238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35" name="任意多边形: 形状 181">
                <a:extLst>
                  <a:ext uri="{FF2B5EF4-FFF2-40B4-BE49-F238E27FC236}">
                    <a16:creationId xmlns:a16="http://schemas.microsoft.com/office/drawing/2014/main" id="{2D04A705-C118-7E0F-9D3E-8043458512AF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80" name="组合 183">
              <a:extLst>
                <a:ext uri="{FF2B5EF4-FFF2-40B4-BE49-F238E27FC236}">
                  <a16:creationId xmlns:a16="http://schemas.microsoft.com/office/drawing/2014/main" id="{CABF9CFF-FE7C-FE7E-F971-A1ECE7C5A2BB}"/>
                </a:ext>
              </a:extLst>
            </p:cNvPr>
            <p:cNvGrpSpPr/>
            <p:nvPr/>
          </p:nvGrpSpPr>
          <p:grpSpPr>
            <a:xfrm rot="14393178">
              <a:off x="1623895" y="2251453"/>
              <a:ext cx="665842" cy="177519"/>
              <a:chOff x="1257300" y="5223933"/>
              <a:chExt cx="3556778" cy="948268"/>
            </a:xfrm>
            <a:grpFill/>
          </p:grpSpPr>
          <p:sp>
            <p:nvSpPr>
              <p:cNvPr id="3432" name="任意多边形: 形状 184">
                <a:extLst>
                  <a:ext uri="{FF2B5EF4-FFF2-40B4-BE49-F238E27FC236}">
                    <a16:creationId xmlns:a16="http://schemas.microsoft.com/office/drawing/2014/main" id="{FC9AE7B5-74F6-4069-E391-7A0D57694C59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33" name="任意多边形: 形状 185">
                <a:extLst>
                  <a:ext uri="{FF2B5EF4-FFF2-40B4-BE49-F238E27FC236}">
                    <a16:creationId xmlns:a16="http://schemas.microsoft.com/office/drawing/2014/main" id="{C0073418-FA96-DC6D-D04C-E691BA73217E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81" name="组合 187">
              <a:extLst>
                <a:ext uri="{FF2B5EF4-FFF2-40B4-BE49-F238E27FC236}">
                  <a16:creationId xmlns:a16="http://schemas.microsoft.com/office/drawing/2014/main" id="{7B644857-C7F0-5A0B-5173-25ACEFC43466}"/>
                </a:ext>
              </a:extLst>
            </p:cNvPr>
            <p:cNvGrpSpPr/>
            <p:nvPr/>
          </p:nvGrpSpPr>
          <p:grpSpPr>
            <a:xfrm rot="3606859">
              <a:off x="1779950" y="2161340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430" name="任意多边形: 形状 188">
                <a:extLst>
                  <a:ext uri="{FF2B5EF4-FFF2-40B4-BE49-F238E27FC236}">
                    <a16:creationId xmlns:a16="http://schemas.microsoft.com/office/drawing/2014/main" id="{346F1B14-80D3-2B9F-4226-CC45DB52CC7D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31" name="任意多边形: 形状 189">
                <a:extLst>
                  <a:ext uri="{FF2B5EF4-FFF2-40B4-BE49-F238E27FC236}">
                    <a16:creationId xmlns:a16="http://schemas.microsoft.com/office/drawing/2014/main" id="{7DA79D56-6FAD-7766-7266-9F634F89239E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82" name="组合 191">
              <a:extLst>
                <a:ext uri="{FF2B5EF4-FFF2-40B4-BE49-F238E27FC236}">
                  <a16:creationId xmlns:a16="http://schemas.microsoft.com/office/drawing/2014/main" id="{8C2E8394-BD78-4C60-5526-3B7DF8A9D07E}"/>
                </a:ext>
              </a:extLst>
            </p:cNvPr>
            <p:cNvGrpSpPr/>
            <p:nvPr/>
          </p:nvGrpSpPr>
          <p:grpSpPr>
            <a:xfrm rot="18000025">
              <a:off x="2031446" y="2161762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428" name="任意多边形: 形状 192">
                <a:extLst>
                  <a:ext uri="{FF2B5EF4-FFF2-40B4-BE49-F238E27FC236}">
                    <a16:creationId xmlns:a16="http://schemas.microsoft.com/office/drawing/2014/main" id="{AFB43C12-96B8-6C14-B14E-F7F2839CC659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29" name="任意多边形: 形状 193">
                <a:extLst>
                  <a:ext uri="{FF2B5EF4-FFF2-40B4-BE49-F238E27FC236}">
                    <a16:creationId xmlns:a16="http://schemas.microsoft.com/office/drawing/2014/main" id="{60B1DC77-C584-1FAB-B971-FAA16F6DE989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83" name="组合 195">
              <a:extLst>
                <a:ext uri="{FF2B5EF4-FFF2-40B4-BE49-F238E27FC236}">
                  <a16:creationId xmlns:a16="http://schemas.microsoft.com/office/drawing/2014/main" id="{729AAEEA-46D5-9A17-231C-D714F7CC0817}"/>
                </a:ext>
              </a:extLst>
            </p:cNvPr>
            <p:cNvGrpSpPr/>
            <p:nvPr/>
          </p:nvGrpSpPr>
          <p:grpSpPr>
            <a:xfrm rot="10793194">
              <a:off x="1904413" y="1945767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426" name="任意多边形: 形状 196">
                <a:extLst>
                  <a:ext uri="{FF2B5EF4-FFF2-40B4-BE49-F238E27FC236}">
                    <a16:creationId xmlns:a16="http://schemas.microsoft.com/office/drawing/2014/main" id="{C91A6DFC-00DE-C1A1-B689-539A5C4C081A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27" name="任意多边形: 形状 197">
                <a:extLst>
                  <a:ext uri="{FF2B5EF4-FFF2-40B4-BE49-F238E27FC236}">
                    <a16:creationId xmlns:a16="http://schemas.microsoft.com/office/drawing/2014/main" id="{EBE2298F-E015-855E-8138-29DE7BAC2C50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84" name="组合 199">
              <a:extLst>
                <a:ext uri="{FF2B5EF4-FFF2-40B4-BE49-F238E27FC236}">
                  <a16:creationId xmlns:a16="http://schemas.microsoft.com/office/drawing/2014/main" id="{8718C9EE-31FC-3644-8DA0-27BA8903A19F}"/>
                </a:ext>
              </a:extLst>
            </p:cNvPr>
            <p:cNvGrpSpPr/>
            <p:nvPr/>
          </p:nvGrpSpPr>
          <p:grpSpPr>
            <a:xfrm rot="6811">
              <a:off x="1904414" y="1765567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424" name="任意多边形: 形状 200">
                <a:extLst>
                  <a:ext uri="{FF2B5EF4-FFF2-40B4-BE49-F238E27FC236}">
                    <a16:creationId xmlns:a16="http://schemas.microsoft.com/office/drawing/2014/main" id="{5EF7C2A9-ED16-8EB4-D7F5-3A72984E6924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25" name="任意多边形: 形状 201">
                <a:extLst>
                  <a:ext uri="{FF2B5EF4-FFF2-40B4-BE49-F238E27FC236}">
                    <a16:creationId xmlns:a16="http://schemas.microsoft.com/office/drawing/2014/main" id="{8EDA7BBF-0E1A-E214-4EC9-6175C07C6FEE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85" name="组合 203">
              <a:extLst>
                <a:ext uri="{FF2B5EF4-FFF2-40B4-BE49-F238E27FC236}">
                  <a16:creationId xmlns:a16="http://schemas.microsoft.com/office/drawing/2014/main" id="{872E820D-6645-58B6-AB6F-90AABAB5B873}"/>
                </a:ext>
              </a:extLst>
            </p:cNvPr>
            <p:cNvGrpSpPr/>
            <p:nvPr/>
          </p:nvGrpSpPr>
          <p:grpSpPr>
            <a:xfrm rot="14399976">
              <a:off x="2031446" y="1551394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422" name="任意多边形: 形状 204">
                <a:extLst>
                  <a:ext uri="{FF2B5EF4-FFF2-40B4-BE49-F238E27FC236}">
                    <a16:creationId xmlns:a16="http://schemas.microsoft.com/office/drawing/2014/main" id="{23FC9E75-80A3-DF1B-1165-0C40BA4FD7EA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23" name="任意多边形: 形状 205">
                <a:extLst>
                  <a:ext uri="{FF2B5EF4-FFF2-40B4-BE49-F238E27FC236}">
                    <a16:creationId xmlns:a16="http://schemas.microsoft.com/office/drawing/2014/main" id="{725EB66F-BCEB-587C-0F61-98304829F6D7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86" name="组合 207">
              <a:extLst>
                <a:ext uri="{FF2B5EF4-FFF2-40B4-BE49-F238E27FC236}">
                  <a16:creationId xmlns:a16="http://schemas.microsoft.com/office/drawing/2014/main" id="{92E4AFDF-7A44-B76F-9DEE-9E606F2DBF6D}"/>
                </a:ext>
              </a:extLst>
            </p:cNvPr>
            <p:cNvGrpSpPr/>
            <p:nvPr/>
          </p:nvGrpSpPr>
          <p:grpSpPr>
            <a:xfrm rot="7193144">
              <a:off x="1779950" y="1549991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420" name="任意多边形: 形状 208">
                <a:extLst>
                  <a:ext uri="{FF2B5EF4-FFF2-40B4-BE49-F238E27FC236}">
                    <a16:creationId xmlns:a16="http://schemas.microsoft.com/office/drawing/2014/main" id="{1398FCBC-83D3-B2CA-72D7-81341650A14B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21" name="任意多边形: 形状 209">
                <a:extLst>
                  <a:ext uri="{FF2B5EF4-FFF2-40B4-BE49-F238E27FC236}">
                    <a16:creationId xmlns:a16="http://schemas.microsoft.com/office/drawing/2014/main" id="{CCC04006-94D1-5F0E-4885-944E4DD87D64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87" name="组合 211">
              <a:extLst>
                <a:ext uri="{FF2B5EF4-FFF2-40B4-BE49-F238E27FC236}">
                  <a16:creationId xmlns:a16="http://schemas.microsoft.com/office/drawing/2014/main" id="{CE151883-EE36-658E-926E-11296E0F3D8D}"/>
                </a:ext>
              </a:extLst>
            </p:cNvPr>
            <p:cNvGrpSpPr/>
            <p:nvPr/>
          </p:nvGrpSpPr>
          <p:grpSpPr>
            <a:xfrm rot="18006823">
              <a:off x="1623896" y="1459881"/>
              <a:ext cx="665839" cy="177518"/>
              <a:chOff x="1257300" y="5223933"/>
              <a:chExt cx="3556778" cy="948268"/>
            </a:xfrm>
            <a:grpFill/>
          </p:grpSpPr>
          <p:sp>
            <p:nvSpPr>
              <p:cNvPr id="3418" name="任意多边形: 形状 212">
                <a:extLst>
                  <a:ext uri="{FF2B5EF4-FFF2-40B4-BE49-F238E27FC236}">
                    <a16:creationId xmlns:a16="http://schemas.microsoft.com/office/drawing/2014/main" id="{960755B9-EA0C-2AF3-6EEC-839A604E76C0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19" name="任意多边形: 形状 213">
                <a:extLst>
                  <a:ext uri="{FF2B5EF4-FFF2-40B4-BE49-F238E27FC236}">
                    <a16:creationId xmlns:a16="http://schemas.microsoft.com/office/drawing/2014/main" id="{6E8940BD-107D-16FE-4321-CDC0C4DCE724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88" name="组合 215">
              <a:extLst>
                <a:ext uri="{FF2B5EF4-FFF2-40B4-BE49-F238E27FC236}">
                  <a16:creationId xmlns:a16="http://schemas.microsoft.com/office/drawing/2014/main" id="{A7A56DC7-3B36-BC02-77DE-74B77105A109}"/>
                </a:ext>
              </a:extLst>
            </p:cNvPr>
            <p:cNvGrpSpPr/>
            <p:nvPr/>
          </p:nvGrpSpPr>
          <p:grpSpPr>
            <a:xfrm rot="10799994">
              <a:off x="1502860" y="1246209"/>
              <a:ext cx="658994" cy="175693"/>
              <a:chOff x="1257300" y="5223933"/>
              <a:chExt cx="3556778" cy="948268"/>
            </a:xfrm>
            <a:grpFill/>
          </p:grpSpPr>
          <p:sp>
            <p:nvSpPr>
              <p:cNvPr id="3416" name="任意多边形: 形状 216">
                <a:extLst>
                  <a:ext uri="{FF2B5EF4-FFF2-40B4-BE49-F238E27FC236}">
                    <a16:creationId xmlns:a16="http://schemas.microsoft.com/office/drawing/2014/main" id="{DAD0572D-1620-4DCC-6A96-9CC93B1EF1D2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17" name="任意多边形: 形状 217">
                <a:extLst>
                  <a:ext uri="{FF2B5EF4-FFF2-40B4-BE49-F238E27FC236}">
                    <a16:creationId xmlns:a16="http://schemas.microsoft.com/office/drawing/2014/main" id="{1D762290-8A4F-3D9B-3F97-0217FA7BF899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89" name="组合 219">
              <a:extLst>
                <a:ext uri="{FF2B5EF4-FFF2-40B4-BE49-F238E27FC236}">
                  <a16:creationId xmlns:a16="http://schemas.microsoft.com/office/drawing/2014/main" id="{8B7C50F0-4290-A5D2-BCE8-F1418C22B90B}"/>
                </a:ext>
              </a:extLst>
            </p:cNvPr>
            <p:cNvGrpSpPr/>
            <p:nvPr/>
          </p:nvGrpSpPr>
          <p:grpSpPr>
            <a:xfrm rot="3593178">
              <a:off x="1374977" y="1459882"/>
              <a:ext cx="665842" cy="177519"/>
              <a:chOff x="1257300" y="5223933"/>
              <a:chExt cx="3556778" cy="948268"/>
            </a:xfrm>
            <a:grpFill/>
          </p:grpSpPr>
          <p:sp>
            <p:nvSpPr>
              <p:cNvPr id="3414" name="任意多边形: 形状 220">
                <a:extLst>
                  <a:ext uri="{FF2B5EF4-FFF2-40B4-BE49-F238E27FC236}">
                    <a16:creationId xmlns:a16="http://schemas.microsoft.com/office/drawing/2014/main" id="{A8A7A009-5F4E-4D86-73F9-C1B8AC9BC270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15" name="任意多边形: 形状 221">
                <a:extLst>
                  <a:ext uri="{FF2B5EF4-FFF2-40B4-BE49-F238E27FC236}">
                    <a16:creationId xmlns:a16="http://schemas.microsoft.com/office/drawing/2014/main" id="{C2ED63A5-1456-D905-3B9D-D58939095580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90" name="组合 224">
              <a:extLst>
                <a:ext uri="{FF2B5EF4-FFF2-40B4-BE49-F238E27FC236}">
                  <a16:creationId xmlns:a16="http://schemas.microsoft.com/office/drawing/2014/main" id="{CB985ADF-B6DA-8F48-DD7C-91AFF0E25E9B}"/>
                </a:ext>
              </a:extLst>
            </p:cNvPr>
            <p:cNvGrpSpPr/>
            <p:nvPr/>
          </p:nvGrpSpPr>
          <p:grpSpPr>
            <a:xfrm rot="14406858">
              <a:off x="2429192" y="2248747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412" name="任意多边形: 形状 225">
                <a:extLst>
                  <a:ext uri="{FF2B5EF4-FFF2-40B4-BE49-F238E27FC236}">
                    <a16:creationId xmlns:a16="http://schemas.microsoft.com/office/drawing/2014/main" id="{806CB17F-A374-ECAB-D22E-32ED13F8DDF5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13" name="任意多边形: 形状 226">
                <a:extLst>
                  <a:ext uri="{FF2B5EF4-FFF2-40B4-BE49-F238E27FC236}">
                    <a16:creationId xmlns:a16="http://schemas.microsoft.com/office/drawing/2014/main" id="{A86A8788-DB32-0062-53B0-9F2AE518A0E2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91" name="组合 229">
              <a:extLst>
                <a:ext uri="{FF2B5EF4-FFF2-40B4-BE49-F238E27FC236}">
                  <a16:creationId xmlns:a16="http://schemas.microsoft.com/office/drawing/2014/main" id="{D1ADC448-AE9F-CBFB-6CFD-BC1BE8D36A0D}"/>
                </a:ext>
              </a:extLst>
            </p:cNvPr>
            <p:cNvGrpSpPr/>
            <p:nvPr/>
          </p:nvGrpSpPr>
          <p:grpSpPr>
            <a:xfrm rot="7200024">
              <a:off x="2184545" y="2250150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410" name="任意多边形: 形状 230">
                <a:extLst>
                  <a:ext uri="{FF2B5EF4-FFF2-40B4-BE49-F238E27FC236}">
                    <a16:creationId xmlns:a16="http://schemas.microsoft.com/office/drawing/2014/main" id="{A4BBE02A-B3C7-793E-13A8-38F196759BD1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11" name="任意多边形: 形状 231">
                <a:extLst>
                  <a:ext uri="{FF2B5EF4-FFF2-40B4-BE49-F238E27FC236}">
                    <a16:creationId xmlns:a16="http://schemas.microsoft.com/office/drawing/2014/main" id="{75801CF0-7A0C-7B78-DA5D-B247E6D123E5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92" name="组合 234">
              <a:extLst>
                <a:ext uri="{FF2B5EF4-FFF2-40B4-BE49-F238E27FC236}">
                  <a16:creationId xmlns:a16="http://schemas.microsoft.com/office/drawing/2014/main" id="{35FE4DA3-063F-BDAA-59C3-0B652C8C3CE4}"/>
                </a:ext>
              </a:extLst>
            </p:cNvPr>
            <p:cNvGrpSpPr/>
            <p:nvPr/>
          </p:nvGrpSpPr>
          <p:grpSpPr>
            <a:xfrm rot="21593197">
              <a:off x="2304727" y="2464322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408" name="任意多边形: 形状 235">
                <a:extLst>
                  <a:ext uri="{FF2B5EF4-FFF2-40B4-BE49-F238E27FC236}">
                    <a16:creationId xmlns:a16="http://schemas.microsoft.com/office/drawing/2014/main" id="{F9FC089F-8381-9DAF-3604-BE9D052B217C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09" name="任意多边形: 形状 236">
                <a:extLst>
                  <a:ext uri="{FF2B5EF4-FFF2-40B4-BE49-F238E27FC236}">
                    <a16:creationId xmlns:a16="http://schemas.microsoft.com/office/drawing/2014/main" id="{ABBCF590-18BF-2DC4-F7B8-E4629571B939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93" name="组合 239">
              <a:extLst>
                <a:ext uri="{FF2B5EF4-FFF2-40B4-BE49-F238E27FC236}">
                  <a16:creationId xmlns:a16="http://schemas.microsoft.com/office/drawing/2014/main" id="{0B34C374-6A3F-C112-3C24-1D3090C66844}"/>
                </a:ext>
              </a:extLst>
            </p:cNvPr>
            <p:cNvGrpSpPr/>
            <p:nvPr/>
          </p:nvGrpSpPr>
          <p:grpSpPr>
            <a:xfrm rot="10806810">
              <a:off x="2304728" y="2644523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406" name="任意多边形: 形状 240">
                <a:extLst>
                  <a:ext uri="{FF2B5EF4-FFF2-40B4-BE49-F238E27FC236}">
                    <a16:creationId xmlns:a16="http://schemas.microsoft.com/office/drawing/2014/main" id="{CD948826-9CB5-D977-0D96-3751F4E82B35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07" name="任意多边形: 形状 241">
                <a:extLst>
                  <a:ext uri="{FF2B5EF4-FFF2-40B4-BE49-F238E27FC236}">
                    <a16:creationId xmlns:a16="http://schemas.microsoft.com/office/drawing/2014/main" id="{D639890A-EFAB-EB5F-3D71-858E94831938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94" name="组合 244">
              <a:extLst>
                <a:ext uri="{FF2B5EF4-FFF2-40B4-BE49-F238E27FC236}">
                  <a16:creationId xmlns:a16="http://schemas.microsoft.com/office/drawing/2014/main" id="{0F49BF9C-03B9-D09D-9770-0C401F6485FA}"/>
                </a:ext>
              </a:extLst>
            </p:cNvPr>
            <p:cNvGrpSpPr/>
            <p:nvPr/>
          </p:nvGrpSpPr>
          <p:grpSpPr>
            <a:xfrm rot="3599974">
              <a:off x="2184545" y="2860519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404" name="任意多边形: 形状 245">
                <a:extLst>
                  <a:ext uri="{FF2B5EF4-FFF2-40B4-BE49-F238E27FC236}">
                    <a16:creationId xmlns:a16="http://schemas.microsoft.com/office/drawing/2014/main" id="{4C10936D-FBAB-0510-0309-5ECC794846A7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05" name="任意多边形: 形状 246">
                <a:extLst>
                  <a:ext uri="{FF2B5EF4-FFF2-40B4-BE49-F238E27FC236}">
                    <a16:creationId xmlns:a16="http://schemas.microsoft.com/office/drawing/2014/main" id="{05D519FD-138B-68CB-A19B-E2341A9895FB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95" name="组合 249">
              <a:extLst>
                <a:ext uri="{FF2B5EF4-FFF2-40B4-BE49-F238E27FC236}">
                  <a16:creationId xmlns:a16="http://schemas.microsoft.com/office/drawing/2014/main" id="{3C9ADC3D-03F7-E53E-4E56-A8E8C86E4926}"/>
                </a:ext>
              </a:extLst>
            </p:cNvPr>
            <p:cNvGrpSpPr/>
            <p:nvPr/>
          </p:nvGrpSpPr>
          <p:grpSpPr>
            <a:xfrm rot="17993147">
              <a:off x="2429191" y="2860096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402" name="任意多边形: 形状 250">
                <a:extLst>
                  <a:ext uri="{FF2B5EF4-FFF2-40B4-BE49-F238E27FC236}">
                    <a16:creationId xmlns:a16="http://schemas.microsoft.com/office/drawing/2014/main" id="{86767C85-4F89-5C32-C529-67D82AE02257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03" name="任意多边形: 形状 251">
                <a:extLst>
                  <a:ext uri="{FF2B5EF4-FFF2-40B4-BE49-F238E27FC236}">
                    <a16:creationId xmlns:a16="http://schemas.microsoft.com/office/drawing/2014/main" id="{40D0A79D-901D-082A-A0D5-69D7B94C0896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96" name="组合 254">
              <a:extLst>
                <a:ext uri="{FF2B5EF4-FFF2-40B4-BE49-F238E27FC236}">
                  <a16:creationId xmlns:a16="http://schemas.microsoft.com/office/drawing/2014/main" id="{230EE368-DA2A-8EA7-70E3-2223425E05C4}"/>
                </a:ext>
              </a:extLst>
            </p:cNvPr>
            <p:cNvGrpSpPr/>
            <p:nvPr/>
          </p:nvGrpSpPr>
          <p:grpSpPr>
            <a:xfrm rot="7206827">
              <a:off x="2585262" y="2950209"/>
              <a:ext cx="665839" cy="177518"/>
              <a:chOff x="1257300" y="5223933"/>
              <a:chExt cx="3556778" cy="948268"/>
            </a:xfrm>
            <a:grpFill/>
          </p:grpSpPr>
          <p:sp>
            <p:nvSpPr>
              <p:cNvPr id="3400" name="任意多边形: 形状 255">
                <a:extLst>
                  <a:ext uri="{FF2B5EF4-FFF2-40B4-BE49-F238E27FC236}">
                    <a16:creationId xmlns:a16="http://schemas.microsoft.com/office/drawing/2014/main" id="{D1151F68-0183-2ACA-6543-EC43DC6039C6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01" name="任意多边形: 形状 256">
                <a:extLst>
                  <a:ext uri="{FF2B5EF4-FFF2-40B4-BE49-F238E27FC236}">
                    <a16:creationId xmlns:a16="http://schemas.microsoft.com/office/drawing/2014/main" id="{6B8316CE-E68F-19A5-0324-B1E02BF5AF9B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97" name="组合 259">
              <a:extLst>
                <a:ext uri="{FF2B5EF4-FFF2-40B4-BE49-F238E27FC236}">
                  <a16:creationId xmlns:a16="http://schemas.microsoft.com/office/drawing/2014/main" id="{8924C438-4925-D6DC-07EC-9127FE170911}"/>
                </a:ext>
              </a:extLst>
            </p:cNvPr>
            <p:cNvGrpSpPr/>
            <p:nvPr/>
          </p:nvGrpSpPr>
          <p:grpSpPr>
            <a:xfrm>
              <a:off x="2713143" y="3165708"/>
              <a:ext cx="658994" cy="175693"/>
              <a:chOff x="1257300" y="5223933"/>
              <a:chExt cx="3556778" cy="948268"/>
            </a:xfrm>
            <a:grpFill/>
          </p:grpSpPr>
          <p:sp>
            <p:nvSpPr>
              <p:cNvPr id="3398" name="任意多边形: 形状 260">
                <a:extLst>
                  <a:ext uri="{FF2B5EF4-FFF2-40B4-BE49-F238E27FC236}">
                    <a16:creationId xmlns:a16="http://schemas.microsoft.com/office/drawing/2014/main" id="{4A086851-5827-9294-ED54-682B4FCAFA01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99" name="任意多边形: 形状 261">
                <a:extLst>
                  <a:ext uri="{FF2B5EF4-FFF2-40B4-BE49-F238E27FC236}">
                    <a16:creationId xmlns:a16="http://schemas.microsoft.com/office/drawing/2014/main" id="{5DE7682E-2543-40FA-079E-C2E8BC19A308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98" name="组合 264">
              <a:extLst>
                <a:ext uri="{FF2B5EF4-FFF2-40B4-BE49-F238E27FC236}">
                  <a16:creationId xmlns:a16="http://schemas.microsoft.com/office/drawing/2014/main" id="{67D52142-0245-2F0B-2D85-5399DA24981C}"/>
                </a:ext>
              </a:extLst>
            </p:cNvPr>
            <p:cNvGrpSpPr/>
            <p:nvPr/>
          </p:nvGrpSpPr>
          <p:grpSpPr>
            <a:xfrm rot="14393178">
              <a:off x="2834179" y="2950209"/>
              <a:ext cx="665842" cy="177519"/>
              <a:chOff x="1257300" y="5223933"/>
              <a:chExt cx="3556778" cy="948268"/>
            </a:xfrm>
            <a:grpFill/>
          </p:grpSpPr>
          <p:sp>
            <p:nvSpPr>
              <p:cNvPr id="3396" name="任意多边形: 形状 265">
                <a:extLst>
                  <a:ext uri="{FF2B5EF4-FFF2-40B4-BE49-F238E27FC236}">
                    <a16:creationId xmlns:a16="http://schemas.microsoft.com/office/drawing/2014/main" id="{9CCB8C4F-9899-AAD9-8B81-A41C47B98DA8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97" name="任意多边形: 形状 266">
                <a:extLst>
                  <a:ext uri="{FF2B5EF4-FFF2-40B4-BE49-F238E27FC236}">
                    <a16:creationId xmlns:a16="http://schemas.microsoft.com/office/drawing/2014/main" id="{040ADA95-F4BE-80AA-AA28-F12963F66685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99" name="组合 269">
              <a:extLst>
                <a:ext uri="{FF2B5EF4-FFF2-40B4-BE49-F238E27FC236}">
                  <a16:creationId xmlns:a16="http://schemas.microsoft.com/office/drawing/2014/main" id="{87666419-76F4-3D37-CA01-30299123BF91}"/>
                </a:ext>
              </a:extLst>
            </p:cNvPr>
            <p:cNvGrpSpPr/>
            <p:nvPr/>
          </p:nvGrpSpPr>
          <p:grpSpPr>
            <a:xfrm rot="3606861">
              <a:off x="2990234" y="2860096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394" name="任意多边形: 形状 270">
                <a:extLst>
                  <a:ext uri="{FF2B5EF4-FFF2-40B4-BE49-F238E27FC236}">
                    <a16:creationId xmlns:a16="http://schemas.microsoft.com/office/drawing/2014/main" id="{31A56800-76E5-5D3D-ABCD-DDD2ABBA9892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95" name="任意多边形: 形状 271">
                <a:extLst>
                  <a:ext uri="{FF2B5EF4-FFF2-40B4-BE49-F238E27FC236}">
                    <a16:creationId xmlns:a16="http://schemas.microsoft.com/office/drawing/2014/main" id="{241480B9-C75F-A8D9-87B9-9A0A5859EB1B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00" name="组合 274">
              <a:extLst>
                <a:ext uri="{FF2B5EF4-FFF2-40B4-BE49-F238E27FC236}">
                  <a16:creationId xmlns:a16="http://schemas.microsoft.com/office/drawing/2014/main" id="{7425C8D4-948D-7A50-E996-32E7F48475AD}"/>
                </a:ext>
              </a:extLst>
            </p:cNvPr>
            <p:cNvGrpSpPr/>
            <p:nvPr/>
          </p:nvGrpSpPr>
          <p:grpSpPr>
            <a:xfrm rot="18000020">
              <a:off x="3241730" y="2860519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392" name="任意多边形: 形状 275">
                <a:extLst>
                  <a:ext uri="{FF2B5EF4-FFF2-40B4-BE49-F238E27FC236}">
                    <a16:creationId xmlns:a16="http://schemas.microsoft.com/office/drawing/2014/main" id="{0492AF9F-FB06-C023-D40F-76F38095E051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93" name="任意多边形: 形状 276">
                <a:extLst>
                  <a:ext uri="{FF2B5EF4-FFF2-40B4-BE49-F238E27FC236}">
                    <a16:creationId xmlns:a16="http://schemas.microsoft.com/office/drawing/2014/main" id="{352C9EBF-71D7-32BE-7337-958AB80B49D4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01" name="组合 279">
              <a:extLst>
                <a:ext uri="{FF2B5EF4-FFF2-40B4-BE49-F238E27FC236}">
                  <a16:creationId xmlns:a16="http://schemas.microsoft.com/office/drawing/2014/main" id="{3D7A9F3A-E7CE-2611-A5DD-E89E98E2EE1B}"/>
                </a:ext>
              </a:extLst>
            </p:cNvPr>
            <p:cNvGrpSpPr/>
            <p:nvPr/>
          </p:nvGrpSpPr>
          <p:grpSpPr>
            <a:xfrm rot="10793194">
              <a:off x="3114696" y="2644523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390" name="任意多边形: 形状 280">
                <a:extLst>
                  <a:ext uri="{FF2B5EF4-FFF2-40B4-BE49-F238E27FC236}">
                    <a16:creationId xmlns:a16="http://schemas.microsoft.com/office/drawing/2014/main" id="{3B071097-EB91-B03B-C460-6513246DF9A9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91" name="任意多边形: 形状 281">
                <a:extLst>
                  <a:ext uri="{FF2B5EF4-FFF2-40B4-BE49-F238E27FC236}">
                    <a16:creationId xmlns:a16="http://schemas.microsoft.com/office/drawing/2014/main" id="{16F9C428-2754-80E7-EAD4-35C07F96A9A3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02" name="组合 284">
              <a:extLst>
                <a:ext uri="{FF2B5EF4-FFF2-40B4-BE49-F238E27FC236}">
                  <a16:creationId xmlns:a16="http://schemas.microsoft.com/office/drawing/2014/main" id="{54726C41-CEB5-2BCD-6358-9E8387C00296}"/>
                </a:ext>
              </a:extLst>
            </p:cNvPr>
            <p:cNvGrpSpPr/>
            <p:nvPr/>
          </p:nvGrpSpPr>
          <p:grpSpPr>
            <a:xfrm rot="6805">
              <a:off x="3114697" y="2464322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388" name="任意多边形: 形状 285">
                <a:extLst>
                  <a:ext uri="{FF2B5EF4-FFF2-40B4-BE49-F238E27FC236}">
                    <a16:creationId xmlns:a16="http://schemas.microsoft.com/office/drawing/2014/main" id="{A8353455-08DB-BC1A-118D-71B116D64309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89" name="任意多边形: 形状 286">
                <a:extLst>
                  <a:ext uri="{FF2B5EF4-FFF2-40B4-BE49-F238E27FC236}">
                    <a16:creationId xmlns:a16="http://schemas.microsoft.com/office/drawing/2014/main" id="{12DE7ADF-F2DB-2535-A6E6-6C3870CF5500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03" name="组合 289">
              <a:extLst>
                <a:ext uri="{FF2B5EF4-FFF2-40B4-BE49-F238E27FC236}">
                  <a16:creationId xmlns:a16="http://schemas.microsoft.com/office/drawing/2014/main" id="{85A2A8CE-C155-393D-70EB-EE77EEF0323D}"/>
                </a:ext>
              </a:extLst>
            </p:cNvPr>
            <p:cNvGrpSpPr/>
            <p:nvPr/>
          </p:nvGrpSpPr>
          <p:grpSpPr>
            <a:xfrm rot="14399973">
              <a:off x="3241730" y="2250150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386" name="任意多边形: 形状 290">
                <a:extLst>
                  <a:ext uri="{FF2B5EF4-FFF2-40B4-BE49-F238E27FC236}">
                    <a16:creationId xmlns:a16="http://schemas.microsoft.com/office/drawing/2014/main" id="{756AE49E-BE95-F8A8-04B0-AD4F1BC1F0F3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87" name="任意多边形: 形状 291">
                <a:extLst>
                  <a:ext uri="{FF2B5EF4-FFF2-40B4-BE49-F238E27FC236}">
                    <a16:creationId xmlns:a16="http://schemas.microsoft.com/office/drawing/2014/main" id="{6A1909E9-4944-22FC-AE9C-93A29B8A0478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04" name="组合 294">
              <a:extLst>
                <a:ext uri="{FF2B5EF4-FFF2-40B4-BE49-F238E27FC236}">
                  <a16:creationId xmlns:a16="http://schemas.microsoft.com/office/drawing/2014/main" id="{8807EA0D-4BB2-DE97-CD1E-431E8EB2F7F7}"/>
                </a:ext>
              </a:extLst>
            </p:cNvPr>
            <p:cNvGrpSpPr/>
            <p:nvPr/>
          </p:nvGrpSpPr>
          <p:grpSpPr>
            <a:xfrm rot="7193139">
              <a:off x="2990232" y="2248747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384" name="任意多边形: 形状 295">
                <a:extLst>
                  <a:ext uri="{FF2B5EF4-FFF2-40B4-BE49-F238E27FC236}">
                    <a16:creationId xmlns:a16="http://schemas.microsoft.com/office/drawing/2014/main" id="{BFD63744-250E-6011-A7AD-446A0EDB661D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85" name="任意多边形: 形状 296">
                <a:extLst>
                  <a:ext uri="{FF2B5EF4-FFF2-40B4-BE49-F238E27FC236}">
                    <a16:creationId xmlns:a16="http://schemas.microsoft.com/office/drawing/2014/main" id="{7E83FC61-10BE-9063-9318-C5E71BBB1336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05" name="组合 299">
              <a:extLst>
                <a:ext uri="{FF2B5EF4-FFF2-40B4-BE49-F238E27FC236}">
                  <a16:creationId xmlns:a16="http://schemas.microsoft.com/office/drawing/2014/main" id="{929C2525-CA00-4BA3-F0BF-63D1A5D14F08}"/>
                </a:ext>
              </a:extLst>
            </p:cNvPr>
            <p:cNvGrpSpPr/>
            <p:nvPr/>
          </p:nvGrpSpPr>
          <p:grpSpPr>
            <a:xfrm rot="18006823">
              <a:off x="2834179" y="2158638"/>
              <a:ext cx="665839" cy="177518"/>
              <a:chOff x="1257300" y="5223933"/>
              <a:chExt cx="3556778" cy="948268"/>
            </a:xfrm>
            <a:grpFill/>
          </p:grpSpPr>
          <p:sp>
            <p:nvSpPr>
              <p:cNvPr id="3382" name="任意多边形: 形状 300">
                <a:extLst>
                  <a:ext uri="{FF2B5EF4-FFF2-40B4-BE49-F238E27FC236}">
                    <a16:creationId xmlns:a16="http://schemas.microsoft.com/office/drawing/2014/main" id="{895BE77A-36ED-4DF2-738F-F358A2E4E40E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83" name="任意多边形: 形状 301">
                <a:extLst>
                  <a:ext uri="{FF2B5EF4-FFF2-40B4-BE49-F238E27FC236}">
                    <a16:creationId xmlns:a16="http://schemas.microsoft.com/office/drawing/2014/main" id="{8D1AD99F-ADBB-DD5B-4E99-1898E2A5F0A8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06" name="组合 304">
              <a:extLst>
                <a:ext uri="{FF2B5EF4-FFF2-40B4-BE49-F238E27FC236}">
                  <a16:creationId xmlns:a16="http://schemas.microsoft.com/office/drawing/2014/main" id="{367FF005-A94B-43C5-86D6-1ECC4AC34A9C}"/>
                </a:ext>
              </a:extLst>
            </p:cNvPr>
            <p:cNvGrpSpPr/>
            <p:nvPr/>
          </p:nvGrpSpPr>
          <p:grpSpPr>
            <a:xfrm rot="10799994">
              <a:off x="2713143" y="1944965"/>
              <a:ext cx="658994" cy="175693"/>
              <a:chOff x="1257300" y="5223933"/>
              <a:chExt cx="3556778" cy="948268"/>
            </a:xfrm>
            <a:grpFill/>
          </p:grpSpPr>
          <p:sp>
            <p:nvSpPr>
              <p:cNvPr id="3380" name="任意多边形: 形状 305">
                <a:extLst>
                  <a:ext uri="{FF2B5EF4-FFF2-40B4-BE49-F238E27FC236}">
                    <a16:creationId xmlns:a16="http://schemas.microsoft.com/office/drawing/2014/main" id="{4C849EB4-03E9-0CA8-7A8B-A963FD8B854F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81" name="任意多边形: 形状 306">
                <a:extLst>
                  <a:ext uri="{FF2B5EF4-FFF2-40B4-BE49-F238E27FC236}">
                    <a16:creationId xmlns:a16="http://schemas.microsoft.com/office/drawing/2014/main" id="{8F98BC80-3C7E-7CDF-3DB0-CB133B9135ED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07" name="组合 309">
              <a:extLst>
                <a:ext uri="{FF2B5EF4-FFF2-40B4-BE49-F238E27FC236}">
                  <a16:creationId xmlns:a16="http://schemas.microsoft.com/office/drawing/2014/main" id="{FFEB9D8D-EB70-969E-57F6-8DBEA1251428}"/>
                </a:ext>
              </a:extLst>
            </p:cNvPr>
            <p:cNvGrpSpPr/>
            <p:nvPr/>
          </p:nvGrpSpPr>
          <p:grpSpPr>
            <a:xfrm rot="3593175">
              <a:off x="2585259" y="2158639"/>
              <a:ext cx="665842" cy="177519"/>
              <a:chOff x="1257300" y="5223933"/>
              <a:chExt cx="3556778" cy="948268"/>
            </a:xfrm>
            <a:grpFill/>
          </p:grpSpPr>
          <p:sp>
            <p:nvSpPr>
              <p:cNvPr id="3378" name="任意多边形: 形状 310">
                <a:extLst>
                  <a:ext uri="{FF2B5EF4-FFF2-40B4-BE49-F238E27FC236}">
                    <a16:creationId xmlns:a16="http://schemas.microsoft.com/office/drawing/2014/main" id="{359A1836-7571-DC29-D539-3DF59AFBD02E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79" name="任意多边形: 形状 311">
                <a:extLst>
                  <a:ext uri="{FF2B5EF4-FFF2-40B4-BE49-F238E27FC236}">
                    <a16:creationId xmlns:a16="http://schemas.microsoft.com/office/drawing/2014/main" id="{66CB0593-7260-9FC4-7CA9-CBFD4F939B4A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08" name="组合 314">
              <a:extLst>
                <a:ext uri="{FF2B5EF4-FFF2-40B4-BE49-F238E27FC236}">
                  <a16:creationId xmlns:a16="http://schemas.microsoft.com/office/drawing/2014/main" id="{6DB4C677-BDEF-67EB-62D3-96DE79A951BA}"/>
                </a:ext>
              </a:extLst>
            </p:cNvPr>
            <p:cNvGrpSpPr/>
            <p:nvPr/>
          </p:nvGrpSpPr>
          <p:grpSpPr>
            <a:xfrm rot="14406856">
              <a:off x="3639475" y="1549991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376" name="任意多边形: 形状 315">
                <a:extLst>
                  <a:ext uri="{FF2B5EF4-FFF2-40B4-BE49-F238E27FC236}">
                    <a16:creationId xmlns:a16="http://schemas.microsoft.com/office/drawing/2014/main" id="{ED90290A-CC40-0FF4-D691-FD36C8A69FD8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77" name="任意多边形: 形状 316">
                <a:extLst>
                  <a:ext uri="{FF2B5EF4-FFF2-40B4-BE49-F238E27FC236}">
                    <a16:creationId xmlns:a16="http://schemas.microsoft.com/office/drawing/2014/main" id="{720F5845-7B42-44B0-66AB-DDD19B8418A3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09" name="组合 319">
              <a:extLst>
                <a:ext uri="{FF2B5EF4-FFF2-40B4-BE49-F238E27FC236}">
                  <a16:creationId xmlns:a16="http://schemas.microsoft.com/office/drawing/2014/main" id="{969A721C-F4D8-34B4-B794-931655CC5573}"/>
                </a:ext>
              </a:extLst>
            </p:cNvPr>
            <p:cNvGrpSpPr/>
            <p:nvPr/>
          </p:nvGrpSpPr>
          <p:grpSpPr>
            <a:xfrm rot="7200020">
              <a:off x="3394829" y="1551393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374" name="任意多边形: 形状 320">
                <a:extLst>
                  <a:ext uri="{FF2B5EF4-FFF2-40B4-BE49-F238E27FC236}">
                    <a16:creationId xmlns:a16="http://schemas.microsoft.com/office/drawing/2014/main" id="{BD8B5D76-B994-9105-A8A1-4C082373E564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75" name="任意多边形: 形状 321">
                <a:extLst>
                  <a:ext uri="{FF2B5EF4-FFF2-40B4-BE49-F238E27FC236}">
                    <a16:creationId xmlns:a16="http://schemas.microsoft.com/office/drawing/2014/main" id="{5E294CC1-0685-72C1-661E-CA82C064B8D3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10" name="组合 324">
              <a:extLst>
                <a:ext uri="{FF2B5EF4-FFF2-40B4-BE49-F238E27FC236}">
                  <a16:creationId xmlns:a16="http://schemas.microsoft.com/office/drawing/2014/main" id="{FDF15231-E50B-90A5-E5C3-8F2DA530B8F8}"/>
                </a:ext>
              </a:extLst>
            </p:cNvPr>
            <p:cNvGrpSpPr/>
            <p:nvPr/>
          </p:nvGrpSpPr>
          <p:grpSpPr>
            <a:xfrm rot="21593194">
              <a:off x="3515010" y="1765566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372" name="任意多边形: 形状 325">
                <a:extLst>
                  <a:ext uri="{FF2B5EF4-FFF2-40B4-BE49-F238E27FC236}">
                    <a16:creationId xmlns:a16="http://schemas.microsoft.com/office/drawing/2014/main" id="{08CFEBB0-FC40-795B-5991-43C0235DBC72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73" name="任意多边形: 形状 326">
                <a:extLst>
                  <a:ext uri="{FF2B5EF4-FFF2-40B4-BE49-F238E27FC236}">
                    <a16:creationId xmlns:a16="http://schemas.microsoft.com/office/drawing/2014/main" id="{7921FED9-0214-5B4E-A5FD-F035FC2F6D85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11" name="组合 329">
              <a:extLst>
                <a:ext uri="{FF2B5EF4-FFF2-40B4-BE49-F238E27FC236}">
                  <a16:creationId xmlns:a16="http://schemas.microsoft.com/office/drawing/2014/main" id="{B4365A50-3AE2-9CB9-F36E-E8EDA8F6DC6D}"/>
                </a:ext>
              </a:extLst>
            </p:cNvPr>
            <p:cNvGrpSpPr/>
            <p:nvPr/>
          </p:nvGrpSpPr>
          <p:grpSpPr>
            <a:xfrm rot="10806810">
              <a:off x="3515011" y="1945766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370" name="任意多边形: 形状 330">
                <a:extLst>
                  <a:ext uri="{FF2B5EF4-FFF2-40B4-BE49-F238E27FC236}">
                    <a16:creationId xmlns:a16="http://schemas.microsoft.com/office/drawing/2014/main" id="{340D8F97-653F-0454-681B-5C957056DD64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71" name="任意多边形: 形状 331">
                <a:extLst>
                  <a:ext uri="{FF2B5EF4-FFF2-40B4-BE49-F238E27FC236}">
                    <a16:creationId xmlns:a16="http://schemas.microsoft.com/office/drawing/2014/main" id="{757A9880-E2B8-2AC6-9A74-D15689183EF7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12" name="组合 334">
              <a:extLst>
                <a:ext uri="{FF2B5EF4-FFF2-40B4-BE49-F238E27FC236}">
                  <a16:creationId xmlns:a16="http://schemas.microsoft.com/office/drawing/2014/main" id="{C3DE42C7-5C4F-F126-10FE-E7DAF19348F3}"/>
                </a:ext>
              </a:extLst>
            </p:cNvPr>
            <p:cNvGrpSpPr/>
            <p:nvPr/>
          </p:nvGrpSpPr>
          <p:grpSpPr>
            <a:xfrm rot="3599974">
              <a:off x="3394828" y="2161761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368" name="任意多边形: 形状 335">
                <a:extLst>
                  <a:ext uri="{FF2B5EF4-FFF2-40B4-BE49-F238E27FC236}">
                    <a16:creationId xmlns:a16="http://schemas.microsoft.com/office/drawing/2014/main" id="{1B7EDBD5-81DB-3E06-DB46-19596D247926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69" name="任意多边形: 形状 336">
                <a:extLst>
                  <a:ext uri="{FF2B5EF4-FFF2-40B4-BE49-F238E27FC236}">
                    <a16:creationId xmlns:a16="http://schemas.microsoft.com/office/drawing/2014/main" id="{519C550F-22D7-E738-C6CA-D8826DE509CA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13" name="组合 339">
              <a:extLst>
                <a:ext uri="{FF2B5EF4-FFF2-40B4-BE49-F238E27FC236}">
                  <a16:creationId xmlns:a16="http://schemas.microsoft.com/office/drawing/2014/main" id="{91722B68-491F-6D02-E7B9-DF8EAC70AD32}"/>
                </a:ext>
              </a:extLst>
            </p:cNvPr>
            <p:cNvGrpSpPr/>
            <p:nvPr/>
          </p:nvGrpSpPr>
          <p:grpSpPr>
            <a:xfrm rot="17993144">
              <a:off x="3639474" y="2161339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366" name="任意多边形: 形状 340">
                <a:extLst>
                  <a:ext uri="{FF2B5EF4-FFF2-40B4-BE49-F238E27FC236}">
                    <a16:creationId xmlns:a16="http://schemas.microsoft.com/office/drawing/2014/main" id="{42E02F39-E631-CDB4-D99C-78BE0D504931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67" name="任意多边形: 形状 341">
                <a:extLst>
                  <a:ext uri="{FF2B5EF4-FFF2-40B4-BE49-F238E27FC236}">
                    <a16:creationId xmlns:a16="http://schemas.microsoft.com/office/drawing/2014/main" id="{7EE1A383-9876-C1C5-4A91-0B366E36D973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14" name="组合 344">
              <a:extLst>
                <a:ext uri="{FF2B5EF4-FFF2-40B4-BE49-F238E27FC236}">
                  <a16:creationId xmlns:a16="http://schemas.microsoft.com/office/drawing/2014/main" id="{BD7A7352-A51F-C06B-D0EF-99B848975B9B}"/>
                </a:ext>
              </a:extLst>
            </p:cNvPr>
            <p:cNvGrpSpPr/>
            <p:nvPr/>
          </p:nvGrpSpPr>
          <p:grpSpPr>
            <a:xfrm rot="7206825">
              <a:off x="3795545" y="2251452"/>
              <a:ext cx="665839" cy="177518"/>
              <a:chOff x="1257300" y="5223933"/>
              <a:chExt cx="3556778" cy="948268"/>
            </a:xfrm>
            <a:grpFill/>
          </p:grpSpPr>
          <p:sp>
            <p:nvSpPr>
              <p:cNvPr id="3364" name="任意多边形: 形状 345">
                <a:extLst>
                  <a:ext uri="{FF2B5EF4-FFF2-40B4-BE49-F238E27FC236}">
                    <a16:creationId xmlns:a16="http://schemas.microsoft.com/office/drawing/2014/main" id="{FB9D07A1-5210-762A-99A5-7D1AD2E34DEE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65" name="任意多边形: 形状 346">
                <a:extLst>
                  <a:ext uri="{FF2B5EF4-FFF2-40B4-BE49-F238E27FC236}">
                    <a16:creationId xmlns:a16="http://schemas.microsoft.com/office/drawing/2014/main" id="{69B9178E-22F0-9832-9D0B-4B72F25791B7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15" name="组合 350">
              <a:extLst>
                <a:ext uri="{FF2B5EF4-FFF2-40B4-BE49-F238E27FC236}">
                  <a16:creationId xmlns:a16="http://schemas.microsoft.com/office/drawing/2014/main" id="{A8453F35-3EEE-E472-7C82-CE1E6D95CEB7}"/>
                </a:ext>
              </a:extLst>
            </p:cNvPr>
            <p:cNvGrpSpPr/>
            <p:nvPr/>
          </p:nvGrpSpPr>
          <p:grpSpPr>
            <a:xfrm>
              <a:off x="3923426" y="2466951"/>
              <a:ext cx="658994" cy="175693"/>
              <a:chOff x="1257300" y="5223933"/>
              <a:chExt cx="3556778" cy="948268"/>
            </a:xfrm>
            <a:grpFill/>
          </p:grpSpPr>
          <p:sp>
            <p:nvSpPr>
              <p:cNvPr id="3362" name="任意多边形: 形状 351">
                <a:extLst>
                  <a:ext uri="{FF2B5EF4-FFF2-40B4-BE49-F238E27FC236}">
                    <a16:creationId xmlns:a16="http://schemas.microsoft.com/office/drawing/2014/main" id="{0F76DA76-A38A-2EE6-2C23-733C96F08637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63" name="任意多边形: 形状 352">
                <a:extLst>
                  <a:ext uri="{FF2B5EF4-FFF2-40B4-BE49-F238E27FC236}">
                    <a16:creationId xmlns:a16="http://schemas.microsoft.com/office/drawing/2014/main" id="{6A895048-533A-8099-74CE-AC5E4B691051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16" name="组合 354">
              <a:extLst>
                <a:ext uri="{FF2B5EF4-FFF2-40B4-BE49-F238E27FC236}">
                  <a16:creationId xmlns:a16="http://schemas.microsoft.com/office/drawing/2014/main" id="{E88BB30B-997C-C9FB-2BC5-D5D5CF2D54F8}"/>
                </a:ext>
              </a:extLst>
            </p:cNvPr>
            <p:cNvGrpSpPr/>
            <p:nvPr/>
          </p:nvGrpSpPr>
          <p:grpSpPr>
            <a:xfrm rot="14393178">
              <a:off x="4044462" y="2251452"/>
              <a:ext cx="665842" cy="177519"/>
              <a:chOff x="1257300" y="5223933"/>
              <a:chExt cx="3556778" cy="948268"/>
            </a:xfrm>
            <a:grpFill/>
          </p:grpSpPr>
          <p:sp>
            <p:nvSpPr>
              <p:cNvPr id="3360" name="任意多边形: 形状 355">
                <a:extLst>
                  <a:ext uri="{FF2B5EF4-FFF2-40B4-BE49-F238E27FC236}">
                    <a16:creationId xmlns:a16="http://schemas.microsoft.com/office/drawing/2014/main" id="{ECE2BFAE-13AF-5BFB-D3CC-6CF9C0144EC1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61" name="任意多边形: 形状 356">
                <a:extLst>
                  <a:ext uri="{FF2B5EF4-FFF2-40B4-BE49-F238E27FC236}">
                    <a16:creationId xmlns:a16="http://schemas.microsoft.com/office/drawing/2014/main" id="{328562D3-9C57-9E8C-753D-E22DEE7294F0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17" name="组合 359">
              <a:extLst>
                <a:ext uri="{FF2B5EF4-FFF2-40B4-BE49-F238E27FC236}">
                  <a16:creationId xmlns:a16="http://schemas.microsoft.com/office/drawing/2014/main" id="{BE33491B-12FD-37D4-2606-6E3F9DA0675E}"/>
                </a:ext>
              </a:extLst>
            </p:cNvPr>
            <p:cNvGrpSpPr/>
            <p:nvPr/>
          </p:nvGrpSpPr>
          <p:grpSpPr>
            <a:xfrm rot="3606858">
              <a:off x="4200516" y="2161339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358" name="任意多边形: 形状 360">
                <a:extLst>
                  <a:ext uri="{FF2B5EF4-FFF2-40B4-BE49-F238E27FC236}">
                    <a16:creationId xmlns:a16="http://schemas.microsoft.com/office/drawing/2014/main" id="{81FF5D85-AF8A-5D79-1079-7C2394EE9D6E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59" name="任意多边形: 形状 361">
                <a:extLst>
                  <a:ext uri="{FF2B5EF4-FFF2-40B4-BE49-F238E27FC236}">
                    <a16:creationId xmlns:a16="http://schemas.microsoft.com/office/drawing/2014/main" id="{EC3A1CB9-FFAB-83C0-B73E-FBB4E15FD979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18" name="组合 364">
              <a:extLst>
                <a:ext uri="{FF2B5EF4-FFF2-40B4-BE49-F238E27FC236}">
                  <a16:creationId xmlns:a16="http://schemas.microsoft.com/office/drawing/2014/main" id="{B650456C-93AA-D13F-F8EA-B7E7CEC22B48}"/>
                </a:ext>
              </a:extLst>
            </p:cNvPr>
            <p:cNvGrpSpPr/>
            <p:nvPr/>
          </p:nvGrpSpPr>
          <p:grpSpPr>
            <a:xfrm rot="18000025">
              <a:off x="4452012" y="2161761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356" name="任意多边形: 形状 365">
                <a:extLst>
                  <a:ext uri="{FF2B5EF4-FFF2-40B4-BE49-F238E27FC236}">
                    <a16:creationId xmlns:a16="http://schemas.microsoft.com/office/drawing/2014/main" id="{71F0783A-D48B-EEC3-DEA6-15EDEAD86B7A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57" name="任意多边形: 形状 366">
                <a:extLst>
                  <a:ext uri="{FF2B5EF4-FFF2-40B4-BE49-F238E27FC236}">
                    <a16:creationId xmlns:a16="http://schemas.microsoft.com/office/drawing/2014/main" id="{9BF9A036-DC25-DD84-9AC5-4D755F882FB4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19" name="组合 369">
              <a:extLst>
                <a:ext uri="{FF2B5EF4-FFF2-40B4-BE49-F238E27FC236}">
                  <a16:creationId xmlns:a16="http://schemas.microsoft.com/office/drawing/2014/main" id="{20DFB4FA-B16F-D7A5-E8B8-7AC8CC6C0D8F}"/>
                </a:ext>
              </a:extLst>
            </p:cNvPr>
            <p:cNvGrpSpPr/>
            <p:nvPr/>
          </p:nvGrpSpPr>
          <p:grpSpPr>
            <a:xfrm rot="10793194">
              <a:off x="4324979" y="1945766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354" name="任意多边形: 形状 370">
                <a:extLst>
                  <a:ext uri="{FF2B5EF4-FFF2-40B4-BE49-F238E27FC236}">
                    <a16:creationId xmlns:a16="http://schemas.microsoft.com/office/drawing/2014/main" id="{B1A31DC7-3874-0947-2616-3B89F4625C47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55" name="任意多边形: 形状 371">
                <a:extLst>
                  <a:ext uri="{FF2B5EF4-FFF2-40B4-BE49-F238E27FC236}">
                    <a16:creationId xmlns:a16="http://schemas.microsoft.com/office/drawing/2014/main" id="{F76C2C87-6E54-985C-D3B0-AB2F6C6BCADE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20" name="组合 374">
              <a:extLst>
                <a:ext uri="{FF2B5EF4-FFF2-40B4-BE49-F238E27FC236}">
                  <a16:creationId xmlns:a16="http://schemas.microsoft.com/office/drawing/2014/main" id="{6613B9B4-15F5-43B8-B9F5-9F7C770EDD6D}"/>
                </a:ext>
              </a:extLst>
            </p:cNvPr>
            <p:cNvGrpSpPr/>
            <p:nvPr/>
          </p:nvGrpSpPr>
          <p:grpSpPr>
            <a:xfrm rot="6805">
              <a:off x="4324980" y="1765566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352" name="任意多边形: 形状 375">
                <a:extLst>
                  <a:ext uri="{FF2B5EF4-FFF2-40B4-BE49-F238E27FC236}">
                    <a16:creationId xmlns:a16="http://schemas.microsoft.com/office/drawing/2014/main" id="{CAFBE01C-A570-2FE0-541E-4327223247BB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53" name="任意多边形: 形状 376">
                <a:extLst>
                  <a:ext uri="{FF2B5EF4-FFF2-40B4-BE49-F238E27FC236}">
                    <a16:creationId xmlns:a16="http://schemas.microsoft.com/office/drawing/2014/main" id="{99061838-1C39-737A-B5A4-E3C4A10DBA07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21" name="组合 379">
              <a:extLst>
                <a:ext uri="{FF2B5EF4-FFF2-40B4-BE49-F238E27FC236}">
                  <a16:creationId xmlns:a16="http://schemas.microsoft.com/office/drawing/2014/main" id="{AE753E11-04CF-BEE4-0694-DD15C2D27A7E}"/>
                </a:ext>
              </a:extLst>
            </p:cNvPr>
            <p:cNvGrpSpPr/>
            <p:nvPr/>
          </p:nvGrpSpPr>
          <p:grpSpPr>
            <a:xfrm rot="14399973">
              <a:off x="4452012" y="1551393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350" name="任意多边形: 形状 380">
                <a:extLst>
                  <a:ext uri="{FF2B5EF4-FFF2-40B4-BE49-F238E27FC236}">
                    <a16:creationId xmlns:a16="http://schemas.microsoft.com/office/drawing/2014/main" id="{CCFFA120-241C-C3AA-4A19-E8BCCD9C70B8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51" name="任意多边形: 形状 381">
                <a:extLst>
                  <a:ext uri="{FF2B5EF4-FFF2-40B4-BE49-F238E27FC236}">
                    <a16:creationId xmlns:a16="http://schemas.microsoft.com/office/drawing/2014/main" id="{363D0229-1B3D-2243-4FC8-810E8F19CDF4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22" name="组合 384">
              <a:extLst>
                <a:ext uri="{FF2B5EF4-FFF2-40B4-BE49-F238E27FC236}">
                  <a16:creationId xmlns:a16="http://schemas.microsoft.com/office/drawing/2014/main" id="{9B6ADF0E-C951-7D61-5A6F-770418B0FE61}"/>
                </a:ext>
              </a:extLst>
            </p:cNvPr>
            <p:cNvGrpSpPr/>
            <p:nvPr/>
          </p:nvGrpSpPr>
          <p:grpSpPr>
            <a:xfrm rot="7193139">
              <a:off x="4200515" y="1549991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348" name="任意多边形: 形状 385">
                <a:extLst>
                  <a:ext uri="{FF2B5EF4-FFF2-40B4-BE49-F238E27FC236}">
                    <a16:creationId xmlns:a16="http://schemas.microsoft.com/office/drawing/2014/main" id="{23C15E25-31DC-FB92-22B7-9C1D400EA540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49" name="任意多边形: 形状 386">
                <a:extLst>
                  <a:ext uri="{FF2B5EF4-FFF2-40B4-BE49-F238E27FC236}">
                    <a16:creationId xmlns:a16="http://schemas.microsoft.com/office/drawing/2014/main" id="{96C34329-5E49-293E-86B9-7B19631224E6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23" name="组合 389">
              <a:extLst>
                <a:ext uri="{FF2B5EF4-FFF2-40B4-BE49-F238E27FC236}">
                  <a16:creationId xmlns:a16="http://schemas.microsoft.com/office/drawing/2014/main" id="{56708C0A-A0A5-B2BA-8B39-3FEF6936E61C}"/>
                </a:ext>
              </a:extLst>
            </p:cNvPr>
            <p:cNvGrpSpPr/>
            <p:nvPr/>
          </p:nvGrpSpPr>
          <p:grpSpPr>
            <a:xfrm rot="18006821">
              <a:off x="4044463" y="1459881"/>
              <a:ext cx="665839" cy="177518"/>
              <a:chOff x="1257300" y="5223933"/>
              <a:chExt cx="3556778" cy="948268"/>
            </a:xfrm>
            <a:grpFill/>
          </p:grpSpPr>
          <p:sp>
            <p:nvSpPr>
              <p:cNvPr id="3346" name="任意多边形: 形状 390">
                <a:extLst>
                  <a:ext uri="{FF2B5EF4-FFF2-40B4-BE49-F238E27FC236}">
                    <a16:creationId xmlns:a16="http://schemas.microsoft.com/office/drawing/2014/main" id="{C0C5DA62-FC77-7EF9-1B51-B9D02FCDDCF9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47" name="任意多边形: 形状 391">
                <a:extLst>
                  <a:ext uri="{FF2B5EF4-FFF2-40B4-BE49-F238E27FC236}">
                    <a16:creationId xmlns:a16="http://schemas.microsoft.com/office/drawing/2014/main" id="{AE81D81C-4A5B-9CDF-F8F0-3CE28800A138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24" name="组合 394">
              <a:extLst>
                <a:ext uri="{FF2B5EF4-FFF2-40B4-BE49-F238E27FC236}">
                  <a16:creationId xmlns:a16="http://schemas.microsoft.com/office/drawing/2014/main" id="{C6232A7D-7C53-00B4-6FA8-9DDDE3027576}"/>
                </a:ext>
              </a:extLst>
            </p:cNvPr>
            <p:cNvGrpSpPr/>
            <p:nvPr/>
          </p:nvGrpSpPr>
          <p:grpSpPr>
            <a:xfrm rot="10799998">
              <a:off x="3923426" y="1246209"/>
              <a:ext cx="658994" cy="175693"/>
              <a:chOff x="1257300" y="5223933"/>
              <a:chExt cx="3556778" cy="948268"/>
            </a:xfrm>
            <a:grpFill/>
          </p:grpSpPr>
          <p:sp>
            <p:nvSpPr>
              <p:cNvPr id="3344" name="任意多边形: 形状 395">
                <a:extLst>
                  <a:ext uri="{FF2B5EF4-FFF2-40B4-BE49-F238E27FC236}">
                    <a16:creationId xmlns:a16="http://schemas.microsoft.com/office/drawing/2014/main" id="{C4E2F85C-C056-B60E-4857-9BAA3B703EDE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45" name="任意多边形: 形状 396">
                <a:extLst>
                  <a:ext uri="{FF2B5EF4-FFF2-40B4-BE49-F238E27FC236}">
                    <a16:creationId xmlns:a16="http://schemas.microsoft.com/office/drawing/2014/main" id="{3D804ECA-B640-599D-C746-8345DEE048C8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25" name="组合 399">
              <a:extLst>
                <a:ext uri="{FF2B5EF4-FFF2-40B4-BE49-F238E27FC236}">
                  <a16:creationId xmlns:a16="http://schemas.microsoft.com/office/drawing/2014/main" id="{058C12B4-D282-5AC6-0BA8-A3C14EFDB88B}"/>
                </a:ext>
              </a:extLst>
            </p:cNvPr>
            <p:cNvGrpSpPr/>
            <p:nvPr/>
          </p:nvGrpSpPr>
          <p:grpSpPr>
            <a:xfrm rot="3593178">
              <a:off x="3795543" y="1459882"/>
              <a:ext cx="665842" cy="177519"/>
              <a:chOff x="1257300" y="5223933"/>
              <a:chExt cx="3556778" cy="948268"/>
            </a:xfrm>
            <a:grpFill/>
          </p:grpSpPr>
          <p:sp>
            <p:nvSpPr>
              <p:cNvPr id="3342" name="任意多边形: 形状 400">
                <a:extLst>
                  <a:ext uri="{FF2B5EF4-FFF2-40B4-BE49-F238E27FC236}">
                    <a16:creationId xmlns:a16="http://schemas.microsoft.com/office/drawing/2014/main" id="{46B9F40A-4FCC-F4D3-7210-F9D038D31858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43" name="任意多边形: 形状 401">
                <a:extLst>
                  <a:ext uri="{FF2B5EF4-FFF2-40B4-BE49-F238E27FC236}">
                    <a16:creationId xmlns:a16="http://schemas.microsoft.com/office/drawing/2014/main" id="{610C78B4-CC2A-9E19-2079-041723FDEBA2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26" name="组合 404">
              <a:extLst>
                <a:ext uri="{FF2B5EF4-FFF2-40B4-BE49-F238E27FC236}">
                  <a16:creationId xmlns:a16="http://schemas.microsoft.com/office/drawing/2014/main" id="{07B22930-E97B-CD56-1D78-95BCDCC6E0AE}"/>
                </a:ext>
              </a:extLst>
            </p:cNvPr>
            <p:cNvGrpSpPr/>
            <p:nvPr/>
          </p:nvGrpSpPr>
          <p:grpSpPr>
            <a:xfrm rot="14406858">
              <a:off x="1218910" y="2947506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340" name="任意多边形: 形状 405">
                <a:extLst>
                  <a:ext uri="{FF2B5EF4-FFF2-40B4-BE49-F238E27FC236}">
                    <a16:creationId xmlns:a16="http://schemas.microsoft.com/office/drawing/2014/main" id="{FF05284A-4971-B0E9-D63E-BEC17E9643E0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41" name="任意多边形: 形状 406">
                <a:extLst>
                  <a:ext uri="{FF2B5EF4-FFF2-40B4-BE49-F238E27FC236}">
                    <a16:creationId xmlns:a16="http://schemas.microsoft.com/office/drawing/2014/main" id="{15407A14-C586-3C21-3158-7CB6A60B8DBC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27" name="组合 409">
              <a:extLst>
                <a:ext uri="{FF2B5EF4-FFF2-40B4-BE49-F238E27FC236}">
                  <a16:creationId xmlns:a16="http://schemas.microsoft.com/office/drawing/2014/main" id="{85FF2608-0F0F-08FB-95A7-48F3C47F2DC0}"/>
                </a:ext>
              </a:extLst>
            </p:cNvPr>
            <p:cNvGrpSpPr/>
            <p:nvPr/>
          </p:nvGrpSpPr>
          <p:grpSpPr>
            <a:xfrm rot="7200024">
              <a:off x="974263" y="2948908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338" name="任意多边形: 形状 410">
                <a:extLst>
                  <a:ext uri="{FF2B5EF4-FFF2-40B4-BE49-F238E27FC236}">
                    <a16:creationId xmlns:a16="http://schemas.microsoft.com/office/drawing/2014/main" id="{166717CF-9316-CDFE-6F84-DC93F27D78B2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39" name="任意多边形: 形状 411">
                <a:extLst>
                  <a:ext uri="{FF2B5EF4-FFF2-40B4-BE49-F238E27FC236}">
                    <a16:creationId xmlns:a16="http://schemas.microsoft.com/office/drawing/2014/main" id="{9134FF66-B400-121B-5FAC-46BEBD591F45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28" name="组合 414">
              <a:extLst>
                <a:ext uri="{FF2B5EF4-FFF2-40B4-BE49-F238E27FC236}">
                  <a16:creationId xmlns:a16="http://schemas.microsoft.com/office/drawing/2014/main" id="{93828E39-BE56-2F88-DA3F-7C3509CB7461}"/>
                </a:ext>
              </a:extLst>
            </p:cNvPr>
            <p:cNvGrpSpPr/>
            <p:nvPr/>
          </p:nvGrpSpPr>
          <p:grpSpPr>
            <a:xfrm rot="21593197">
              <a:off x="1094445" y="3163080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336" name="任意多边形: 形状 415">
                <a:extLst>
                  <a:ext uri="{FF2B5EF4-FFF2-40B4-BE49-F238E27FC236}">
                    <a16:creationId xmlns:a16="http://schemas.microsoft.com/office/drawing/2014/main" id="{4A9B07B6-FCE8-B8EB-1F78-C3C842EA495B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37" name="任意多边形: 形状 416">
                <a:extLst>
                  <a:ext uri="{FF2B5EF4-FFF2-40B4-BE49-F238E27FC236}">
                    <a16:creationId xmlns:a16="http://schemas.microsoft.com/office/drawing/2014/main" id="{89E72713-664C-8A80-EF9B-113E06A09C68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29" name="组合 419">
              <a:extLst>
                <a:ext uri="{FF2B5EF4-FFF2-40B4-BE49-F238E27FC236}">
                  <a16:creationId xmlns:a16="http://schemas.microsoft.com/office/drawing/2014/main" id="{A064EB76-A0E7-812E-3F4B-0360021E622E}"/>
                </a:ext>
              </a:extLst>
            </p:cNvPr>
            <p:cNvGrpSpPr/>
            <p:nvPr/>
          </p:nvGrpSpPr>
          <p:grpSpPr>
            <a:xfrm rot="10806811">
              <a:off x="1094446" y="3343280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334" name="任意多边形: 形状 420">
                <a:extLst>
                  <a:ext uri="{FF2B5EF4-FFF2-40B4-BE49-F238E27FC236}">
                    <a16:creationId xmlns:a16="http://schemas.microsoft.com/office/drawing/2014/main" id="{889AF26C-C3B1-6DCC-7BA6-A74C153C9AF7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35" name="任意多边形: 形状 421">
                <a:extLst>
                  <a:ext uri="{FF2B5EF4-FFF2-40B4-BE49-F238E27FC236}">
                    <a16:creationId xmlns:a16="http://schemas.microsoft.com/office/drawing/2014/main" id="{7782ECDA-0542-282B-E8C1-89DF3A03B4EB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30" name="组合 424">
              <a:extLst>
                <a:ext uri="{FF2B5EF4-FFF2-40B4-BE49-F238E27FC236}">
                  <a16:creationId xmlns:a16="http://schemas.microsoft.com/office/drawing/2014/main" id="{F2C0F00B-4244-65F1-1098-E0EEF92C67AC}"/>
                </a:ext>
              </a:extLst>
            </p:cNvPr>
            <p:cNvGrpSpPr/>
            <p:nvPr/>
          </p:nvGrpSpPr>
          <p:grpSpPr>
            <a:xfrm rot="3599973">
              <a:off x="974263" y="3559276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332" name="任意多边形: 形状 425">
                <a:extLst>
                  <a:ext uri="{FF2B5EF4-FFF2-40B4-BE49-F238E27FC236}">
                    <a16:creationId xmlns:a16="http://schemas.microsoft.com/office/drawing/2014/main" id="{ECC39875-05CB-8BE2-4E04-D42658708937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33" name="任意多边形: 形状 426">
                <a:extLst>
                  <a:ext uri="{FF2B5EF4-FFF2-40B4-BE49-F238E27FC236}">
                    <a16:creationId xmlns:a16="http://schemas.microsoft.com/office/drawing/2014/main" id="{87CC24F4-1C17-0276-200F-499D9F461D42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31" name="组合 429">
              <a:extLst>
                <a:ext uri="{FF2B5EF4-FFF2-40B4-BE49-F238E27FC236}">
                  <a16:creationId xmlns:a16="http://schemas.microsoft.com/office/drawing/2014/main" id="{30398B34-326D-430A-3EDA-31389FFEDB6B}"/>
                </a:ext>
              </a:extLst>
            </p:cNvPr>
            <p:cNvGrpSpPr/>
            <p:nvPr/>
          </p:nvGrpSpPr>
          <p:grpSpPr>
            <a:xfrm rot="17993158">
              <a:off x="1218909" y="3558854"/>
              <a:ext cx="665855" cy="177523"/>
              <a:chOff x="1257300" y="5223933"/>
              <a:chExt cx="3556778" cy="948268"/>
            </a:xfrm>
            <a:grpFill/>
          </p:grpSpPr>
          <p:sp>
            <p:nvSpPr>
              <p:cNvPr id="3330" name="任意多边形: 形状 430">
                <a:extLst>
                  <a:ext uri="{FF2B5EF4-FFF2-40B4-BE49-F238E27FC236}">
                    <a16:creationId xmlns:a16="http://schemas.microsoft.com/office/drawing/2014/main" id="{BE27B7F0-F305-7931-775B-20C160925CAC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31" name="任意多边形: 形状 431">
                <a:extLst>
                  <a:ext uri="{FF2B5EF4-FFF2-40B4-BE49-F238E27FC236}">
                    <a16:creationId xmlns:a16="http://schemas.microsoft.com/office/drawing/2014/main" id="{7359F967-EA34-7071-DD37-BB4F35F54BE8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32" name="组合 434">
              <a:extLst>
                <a:ext uri="{FF2B5EF4-FFF2-40B4-BE49-F238E27FC236}">
                  <a16:creationId xmlns:a16="http://schemas.microsoft.com/office/drawing/2014/main" id="{5D8857C5-7038-63F4-E05B-2132D2DD49EE}"/>
                </a:ext>
              </a:extLst>
            </p:cNvPr>
            <p:cNvGrpSpPr/>
            <p:nvPr/>
          </p:nvGrpSpPr>
          <p:grpSpPr>
            <a:xfrm rot="7206827">
              <a:off x="1374979" y="3648967"/>
              <a:ext cx="665839" cy="177518"/>
              <a:chOff x="1257300" y="5223933"/>
              <a:chExt cx="3556778" cy="948268"/>
            </a:xfrm>
            <a:grpFill/>
          </p:grpSpPr>
          <p:sp>
            <p:nvSpPr>
              <p:cNvPr id="3328" name="任意多边形: 形状 435">
                <a:extLst>
                  <a:ext uri="{FF2B5EF4-FFF2-40B4-BE49-F238E27FC236}">
                    <a16:creationId xmlns:a16="http://schemas.microsoft.com/office/drawing/2014/main" id="{20874DBE-C281-47BA-CAEA-8C85331C3178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29" name="任意多边形: 形状 436">
                <a:extLst>
                  <a:ext uri="{FF2B5EF4-FFF2-40B4-BE49-F238E27FC236}">
                    <a16:creationId xmlns:a16="http://schemas.microsoft.com/office/drawing/2014/main" id="{430E8DA0-D16C-72B8-961E-56F04FCA193C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33" name="组合 439">
              <a:extLst>
                <a:ext uri="{FF2B5EF4-FFF2-40B4-BE49-F238E27FC236}">
                  <a16:creationId xmlns:a16="http://schemas.microsoft.com/office/drawing/2014/main" id="{E5697C31-8DB5-E50E-CB20-1B92CC4E0DD3}"/>
                </a:ext>
              </a:extLst>
            </p:cNvPr>
            <p:cNvGrpSpPr/>
            <p:nvPr/>
          </p:nvGrpSpPr>
          <p:grpSpPr>
            <a:xfrm>
              <a:off x="1502860" y="3864466"/>
              <a:ext cx="658994" cy="175693"/>
              <a:chOff x="1257300" y="5223933"/>
              <a:chExt cx="3556778" cy="948268"/>
            </a:xfrm>
            <a:grpFill/>
          </p:grpSpPr>
          <p:sp>
            <p:nvSpPr>
              <p:cNvPr id="3326" name="任意多边形: 形状 440">
                <a:extLst>
                  <a:ext uri="{FF2B5EF4-FFF2-40B4-BE49-F238E27FC236}">
                    <a16:creationId xmlns:a16="http://schemas.microsoft.com/office/drawing/2014/main" id="{8CB21BC7-FA44-036D-EB2E-02EEBB401ACE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27" name="任意多边形: 形状 441">
                <a:extLst>
                  <a:ext uri="{FF2B5EF4-FFF2-40B4-BE49-F238E27FC236}">
                    <a16:creationId xmlns:a16="http://schemas.microsoft.com/office/drawing/2014/main" id="{52290D03-F8E3-687E-9A77-CB8A556C18F1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34" name="组合 444">
              <a:extLst>
                <a:ext uri="{FF2B5EF4-FFF2-40B4-BE49-F238E27FC236}">
                  <a16:creationId xmlns:a16="http://schemas.microsoft.com/office/drawing/2014/main" id="{E2BC0774-1CA1-3C33-1E40-B8EA0E0A75FC}"/>
                </a:ext>
              </a:extLst>
            </p:cNvPr>
            <p:cNvGrpSpPr/>
            <p:nvPr/>
          </p:nvGrpSpPr>
          <p:grpSpPr>
            <a:xfrm rot="14393178">
              <a:off x="1623895" y="3648967"/>
              <a:ext cx="665842" cy="177519"/>
              <a:chOff x="1257300" y="5223933"/>
              <a:chExt cx="3556778" cy="948268"/>
            </a:xfrm>
            <a:grpFill/>
          </p:grpSpPr>
          <p:sp>
            <p:nvSpPr>
              <p:cNvPr id="3324" name="任意多边形: 形状 445">
                <a:extLst>
                  <a:ext uri="{FF2B5EF4-FFF2-40B4-BE49-F238E27FC236}">
                    <a16:creationId xmlns:a16="http://schemas.microsoft.com/office/drawing/2014/main" id="{543DC39F-5533-09CF-275C-6C0CF12490E3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25" name="任意多边形: 形状 446">
                <a:extLst>
                  <a:ext uri="{FF2B5EF4-FFF2-40B4-BE49-F238E27FC236}">
                    <a16:creationId xmlns:a16="http://schemas.microsoft.com/office/drawing/2014/main" id="{D0C53629-3466-7F78-1265-1EC1104F240A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35" name="组合 449">
              <a:extLst>
                <a:ext uri="{FF2B5EF4-FFF2-40B4-BE49-F238E27FC236}">
                  <a16:creationId xmlns:a16="http://schemas.microsoft.com/office/drawing/2014/main" id="{B6860736-BFC5-D0A9-D09D-7492C68A7AF6}"/>
                </a:ext>
              </a:extLst>
            </p:cNvPr>
            <p:cNvGrpSpPr/>
            <p:nvPr/>
          </p:nvGrpSpPr>
          <p:grpSpPr>
            <a:xfrm rot="3606861">
              <a:off x="1779949" y="3558853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322" name="任意多边形: 形状 450">
                <a:extLst>
                  <a:ext uri="{FF2B5EF4-FFF2-40B4-BE49-F238E27FC236}">
                    <a16:creationId xmlns:a16="http://schemas.microsoft.com/office/drawing/2014/main" id="{E20A1022-834D-A17E-195B-C63B59B1BDCC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23" name="任意多边形: 形状 451">
                <a:extLst>
                  <a:ext uri="{FF2B5EF4-FFF2-40B4-BE49-F238E27FC236}">
                    <a16:creationId xmlns:a16="http://schemas.microsoft.com/office/drawing/2014/main" id="{098F1E7B-F706-5365-3D37-AC1800905A09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36" name="组合 454">
              <a:extLst>
                <a:ext uri="{FF2B5EF4-FFF2-40B4-BE49-F238E27FC236}">
                  <a16:creationId xmlns:a16="http://schemas.microsoft.com/office/drawing/2014/main" id="{9EDB80DE-95ED-0E9B-38DE-569342D548AA}"/>
                </a:ext>
              </a:extLst>
            </p:cNvPr>
            <p:cNvGrpSpPr/>
            <p:nvPr/>
          </p:nvGrpSpPr>
          <p:grpSpPr>
            <a:xfrm rot="18000025">
              <a:off x="2031446" y="3559276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320" name="任意多边形: 形状 455">
                <a:extLst>
                  <a:ext uri="{FF2B5EF4-FFF2-40B4-BE49-F238E27FC236}">
                    <a16:creationId xmlns:a16="http://schemas.microsoft.com/office/drawing/2014/main" id="{DC89E6AD-A562-C0D9-708E-7895B0500CB8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21" name="任意多边形: 形状 456">
                <a:extLst>
                  <a:ext uri="{FF2B5EF4-FFF2-40B4-BE49-F238E27FC236}">
                    <a16:creationId xmlns:a16="http://schemas.microsoft.com/office/drawing/2014/main" id="{01CFFDEB-C505-7C87-6BF7-D5115FF47CDB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37" name="组合 459">
              <a:extLst>
                <a:ext uri="{FF2B5EF4-FFF2-40B4-BE49-F238E27FC236}">
                  <a16:creationId xmlns:a16="http://schemas.microsoft.com/office/drawing/2014/main" id="{0F685297-07A4-1C9E-B5A0-66D70EADD601}"/>
                </a:ext>
              </a:extLst>
            </p:cNvPr>
            <p:cNvGrpSpPr/>
            <p:nvPr/>
          </p:nvGrpSpPr>
          <p:grpSpPr>
            <a:xfrm rot="10793194">
              <a:off x="1904412" y="3343280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318" name="任意多边形: 形状 460">
                <a:extLst>
                  <a:ext uri="{FF2B5EF4-FFF2-40B4-BE49-F238E27FC236}">
                    <a16:creationId xmlns:a16="http://schemas.microsoft.com/office/drawing/2014/main" id="{699907C3-F173-3FA6-26AD-3AE6992FF3EE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19" name="任意多边形: 形状 461">
                <a:extLst>
                  <a:ext uri="{FF2B5EF4-FFF2-40B4-BE49-F238E27FC236}">
                    <a16:creationId xmlns:a16="http://schemas.microsoft.com/office/drawing/2014/main" id="{439F2945-6527-2175-4D87-EAB03BD6F6BD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38" name="组合 464">
              <a:extLst>
                <a:ext uri="{FF2B5EF4-FFF2-40B4-BE49-F238E27FC236}">
                  <a16:creationId xmlns:a16="http://schemas.microsoft.com/office/drawing/2014/main" id="{32A305BB-271A-9DDE-D19F-DB06D6F9CE9C}"/>
                </a:ext>
              </a:extLst>
            </p:cNvPr>
            <p:cNvGrpSpPr/>
            <p:nvPr/>
          </p:nvGrpSpPr>
          <p:grpSpPr>
            <a:xfrm rot="6811">
              <a:off x="1904413" y="3163080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316" name="任意多边形: 形状 465">
                <a:extLst>
                  <a:ext uri="{FF2B5EF4-FFF2-40B4-BE49-F238E27FC236}">
                    <a16:creationId xmlns:a16="http://schemas.microsoft.com/office/drawing/2014/main" id="{DF0D5563-E043-18C2-4E8D-65C87BE4C6B0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17" name="任意多边形: 形状 466">
                <a:extLst>
                  <a:ext uri="{FF2B5EF4-FFF2-40B4-BE49-F238E27FC236}">
                    <a16:creationId xmlns:a16="http://schemas.microsoft.com/office/drawing/2014/main" id="{DE557A0E-B23D-E3CB-E19E-8FFFD5E63F1A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39" name="组合 469">
              <a:extLst>
                <a:ext uri="{FF2B5EF4-FFF2-40B4-BE49-F238E27FC236}">
                  <a16:creationId xmlns:a16="http://schemas.microsoft.com/office/drawing/2014/main" id="{A4EA8A03-BEE1-E070-D5E9-DCB3758EEA5A}"/>
                </a:ext>
              </a:extLst>
            </p:cNvPr>
            <p:cNvGrpSpPr/>
            <p:nvPr/>
          </p:nvGrpSpPr>
          <p:grpSpPr>
            <a:xfrm rot="14399973">
              <a:off x="2031446" y="2948908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314" name="任意多边形: 形状 470">
                <a:extLst>
                  <a:ext uri="{FF2B5EF4-FFF2-40B4-BE49-F238E27FC236}">
                    <a16:creationId xmlns:a16="http://schemas.microsoft.com/office/drawing/2014/main" id="{6044CFA8-6417-4532-9E11-5282942B32E5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15" name="任意多边形: 形状 471">
                <a:extLst>
                  <a:ext uri="{FF2B5EF4-FFF2-40B4-BE49-F238E27FC236}">
                    <a16:creationId xmlns:a16="http://schemas.microsoft.com/office/drawing/2014/main" id="{4EA84B63-F09C-A4AC-587B-E1CA2098891C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40" name="组合 474">
              <a:extLst>
                <a:ext uri="{FF2B5EF4-FFF2-40B4-BE49-F238E27FC236}">
                  <a16:creationId xmlns:a16="http://schemas.microsoft.com/office/drawing/2014/main" id="{A7E0DC4D-4AFE-50B1-D69D-3211DC34597A}"/>
                </a:ext>
              </a:extLst>
            </p:cNvPr>
            <p:cNvGrpSpPr/>
            <p:nvPr/>
          </p:nvGrpSpPr>
          <p:grpSpPr>
            <a:xfrm rot="7193146">
              <a:off x="1779948" y="2947506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312" name="任意多边形: 形状 475">
                <a:extLst>
                  <a:ext uri="{FF2B5EF4-FFF2-40B4-BE49-F238E27FC236}">
                    <a16:creationId xmlns:a16="http://schemas.microsoft.com/office/drawing/2014/main" id="{91B2F82D-6F37-DFB6-93C6-B37A6F021D8F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13" name="任意多边形: 形状 476">
                <a:extLst>
                  <a:ext uri="{FF2B5EF4-FFF2-40B4-BE49-F238E27FC236}">
                    <a16:creationId xmlns:a16="http://schemas.microsoft.com/office/drawing/2014/main" id="{C1B8AF44-8EBA-6F57-65FC-469022A32C01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41" name="组合 479">
              <a:extLst>
                <a:ext uri="{FF2B5EF4-FFF2-40B4-BE49-F238E27FC236}">
                  <a16:creationId xmlns:a16="http://schemas.microsoft.com/office/drawing/2014/main" id="{E8C5E0D2-EE23-1482-6AD9-7C33BB4BB546}"/>
                </a:ext>
              </a:extLst>
            </p:cNvPr>
            <p:cNvGrpSpPr/>
            <p:nvPr/>
          </p:nvGrpSpPr>
          <p:grpSpPr>
            <a:xfrm rot="18006823">
              <a:off x="1623896" y="2857395"/>
              <a:ext cx="665839" cy="177518"/>
              <a:chOff x="1257300" y="5223933"/>
              <a:chExt cx="3556778" cy="948268"/>
            </a:xfrm>
            <a:grpFill/>
          </p:grpSpPr>
          <p:sp>
            <p:nvSpPr>
              <p:cNvPr id="3310" name="任意多边形: 形状 480">
                <a:extLst>
                  <a:ext uri="{FF2B5EF4-FFF2-40B4-BE49-F238E27FC236}">
                    <a16:creationId xmlns:a16="http://schemas.microsoft.com/office/drawing/2014/main" id="{45ECBE42-777D-1F05-C5F3-AC094D066F1E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11" name="任意多边形: 形状 481">
                <a:extLst>
                  <a:ext uri="{FF2B5EF4-FFF2-40B4-BE49-F238E27FC236}">
                    <a16:creationId xmlns:a16="http://schemas.microsoft.com/office/drawing/2014/main" id="{CCE4DBA4-1589-4B90-22AD-09E1A1374C5C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42" name="组合 484">
              <a:extLst>
                <a:ext uri="{FF2B5EF4-FFF2-40B4-BE49-F238E27FC236}">
                  <a16:creationId xmlns:a16="http://schemas.microsoft.com/office/drawing/2014/main" id="{138DD763-0315-D4FF-C573-67AC361BE3DB}"/>
                </a:ext>
              </a:extLst>
            </p:cNvPr>
            <p:cNvGrpSpPr/>
            <p:nvPr/>
          </p:nvGrpSpPr>
          <p:grpSpPr>
            <a:xfrm rot="10799994">
              <a:off x="1502860" y="2643722"/>
              <a:ext cx="658994" cy="175693"/>
              <a:chOff x="1257300" y="5223933"/>
              <a:chExt cx="3556778" cy="948268"/>
            </a:xfrm>
            <a:grpFill/>
          </p:grpSpPr>
          <p:sp>
            <p:nvSpPr>
              <p:cNvPr id="3308" name="任意多边形: 形状 485">
                <a:extLst>
                  <a:ext uri="{FF2B5EF4-FFF2-40B4-BE49-F238E27FC236}">
                    <a16:creationId xmlns:a16="http://schemas.microsoft.com/office/drawing/2014/main" id="{C2472CBD-676F-AA34-4416-505212D667A8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09" name="任意多边形: 形状 486">
                <a:extLst>
                  <a:ext uri="{FF2B5EF4-FFF2-40B4-BE49-F238E27FC236}">
                    <a16:creationId xmlns:a16="http://schemas.microsoft.com/office/drawing/2014/main" id="{EC4A3FC8-98C1-38AD-C074-BB1A6031D297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43" name="组合 489">
              <a:extLst>
                <a:ext uri="{FF2B5EF4-FFF2-40B4-BE49-F238E27FC236}">
                  <a16:creationId xmlns:a16="http://schemas.microsoft.com/office/drawing/2014/main" id="{2133CF2E-8F25-14E4-AEBD-512126C93C60}"/>
                </a:ext>
              </a:extLst>
            </p:cNvPr>
            <p:cNvGrpSpPr/>
            <p:nvPr/>
          </p:nvGrpSpPr>
          <p:grpSpPr>
            <a:xfrm rot="3593175">
              <a:off x="1374977" y="2857396"/>
              <a:ext cx="665842" cy="177519"/>
              <a:chOff x="1257300" y="5223933"/>
              <a:chExt cx="3556778" cy="948268"/>
            </a:xfrm>
            <a:grpFill/>
          </p:grpSpPr>
          <p:sp>
            <p:nvSpPr>
              <p:cNvPr id="3306" name="任意多边形: 形状 490">
                <a:extLst>
                  <a:ext uri="{FF2B5EF4-FFF2-40B4-BE49-F238E27FC236}">
                    <a16:creationId xmlns:a16="http://schemas.microsoft.com/office/drawing/2014/main" id="{4B656255-9D8B-A849-8BFE-B1938F0B33AD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07" name="任意多边形: 形状 491">
                <a:extLst>
                  <a:ext uri="{FF2B5EF4-FFF2-40B4-BE49-F238E27FC236}">
                    <a16:creationId xmlns:a16="http://schemas.microsoft.com/office/drawing/2014/main" id="{A76154CD-95A3-9B59-AD2E-D74C39F8C0EF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44" name="组合 494">
              <a:extLst>
                <a:ext uri="{FF2B5EF4-FFF2-40B4-BE49-F238E27FC236}">
                  <a16:creationId xmlns:a16="http://schemas.microsoft.com/office/drawing/2014/main" id="{B1939113-6CBA-4DB0-7297-3A1D1F37040C}"/>
                </a:ext>
              </a:extLst>
            </p:cNvPr>
            <p:cNvGrpSpPr/>
            <p:nvPr/>
          </p:nvGrpSpPr>
          <p:grpSpPr>
            <a:xfrm rot="14406860">
              <a:off x="2429192" y="3646262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304" name="任意多边形: 形状 495">
                <a:extLst>
                  <a:ext uri="{FF2B5EF4-FFF2-40B4-BE49-F238E27FC236}">
                    <a16:creationId xmlns:a16="http://schemas.microsoft.com/office/drawing/2014/main" id="{0FA7D042-C783-19F4-1654-8DB85FE278EC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05" name="任意多边形: 形状 496">
                <a:extLst>
                  <a:ext uri="{FF2B5EF4-FFF2-40B4-BE49-F238E27FC236}">
                    <a16:creationId xmlns:a16="http://schemas.microsoft.com/office/drawing/2014/main" id="{0748CDC1-872D-82EC-CE91-7150D6B42A90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45" name="组合 499">
              <a:extLst>
                <a:ext uri="{FF2B5EF4-FFF2-40B4-BE49-F238E27FC236}">
                  <a16:creationId xmlns:a16="http://schemas.microsoft.com/office/drawing/2014/main" id="{788692C1-3789-C95F-68AB-2A15466B3D86}"/>
                </a:ext>
              </a:extLst>
            </p:cNvPr>
            <p:cNvGrpSpPr/>
            <p:nvPr/>
          </p:nvGrpSpPr>
          <p:grpSpPr>
            <a:xfrm rot="7200024">
              <a:off x="2184545" y="3647665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302" name="任意多边形: 形状 500">
                <a:extLst>
                  <a:ext uri="{FF2B5EF4-FFF2-40B4-BE49-F238E27FC236}">
                    <a16:creationId xmlns:a16="http://schemas.microsoft.com/office/drawing/2014/main" id="{F54F403E-3CAB-2209-ECB0-EC34656B9F74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03" name="任意多边形: 形状 501">
                <a:extLst>
                  <a:ext uri="{FF2B5EF4-FFF2-40B4-BE49-F238E27FC236}">
                    <a16:creationId xmlns:a16="http://schemas.microsoft.com/office/drawing/2014/main" id="{65555721-8DE1-F7E2-F928-F54E05229AFD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46" name="组合 504">
              <a:extLst>
                <a:ext uri="{FF2B5EF4-FFF2-40B4-BE49-F238E27FC236}">
                  <a16:creationId xmlns:a16="http://schemas.microsoft.com/office/drawing/2014/main" id="{2C7B9F95-7965-A6B6-C1AE-6CC2ADAE7BB1}"/>
                </a:ext>
              </a:extLst>
            </p:cNvPr>
            <p:cNvGrpSpPr/>
            <p:nvPr/>
          </p:nvGrpSpPr>
          <p:grpSpPr>
            <a:xfrm rot="21593194">
              <a:off x="2304727" y="3861837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300" name="任意多边形: 形状 505">
                <a:extLst>
                  <a:ext uri="{FF2B5EF4-FFF2-40B4-BE49-F238E27FC236}">
                    <a16:creationId xmlns:a16="http://schemas.microsoft.com/office/drawing/2014/main" id="{17255EDD-0973-7C09-A757-76241CE4064C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01" name="任意多边形: 形状 506">
                <a:extLst>
                  <a:ext uri="{FF2B5EF4-FFF2-40B4-BE49-F238E27FC236}">
                    <a16:creationId xmlns:a16="http://schemas.microsoft.com/office/drawing/2014/main" id="{48BCE1D8-8B67-DE0F-57A0-086427F469D0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47" name="组合 509">
              <a:extLst>
                <a:ext uri="{FF2B5EF4-FFF2-40B4-BE49-F238E27FC236}">
                  <a16:creationId xmlns:a16="http://schemas.microsoft.com/office/drawing/2014/main" id="{517FC7CB-2457-56B9-6641-3CB59A4DFA6D}"/>
                </a:ext>
              </a:extLst>
            </p:cNvPr>
            <p:cNvGrpSpPr/>
            <p:nvPr/>
          </p:nvGrpSpPr>
          <p:grpSpPr>
            <a:xfrm rot="10806810">
              <a:off x="2304728" y="4042037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298" name="任意多边形: 形状 510">
                <a:extLst>
                  <a:ext uri="{FF2B5EF4-FFF2-40B4-BE49-F238E27FC236}">
                    <a16:creationId xmlns:a16="http://schemas.microsoft.com/office/drawing/2014/main" id="{2B3CF386-0A04-584C-6D9B-B7512D5CC14D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99" name="任意多边形: 形状 511">
                <a:extLst>
                  <a:ext uri="{FF2B5EF4-FFF2-40B4-BE49-F238E27FC236}">
                    <a16:creationId xmlns:a16="http://schemas.microsoft.com/office/drawing/2014/main" id="{5BCC0E77-72B3-E2AD-A68C-217E6DDB9A29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48" name="组合 514">
              <a:extLst>
                <a:ext uri="{FF2B5EF4-FFF2-40B4-BE49-F238E27FC236}">
                  <a16:creationId xmlns:a16="http://schemas.microsoft.com/office/drawing/2014/main" id="{2F04DCD6-97E2-17F5-9E22-BDFA418C6B56}"/>
                </a:ext>
              </a:extLst>
            </p:cNvPr>
            <p:cNvGrpSpPr/>
            <p:nvPr/>
          </p:nvGrpSpPr>
          <p:grpSpPr>
            <a:xfrm rot="3599974">
              <a:off x="2184545" y="4258033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296" name="任意多边形: 形状 515">
                <a:extLst>
                  <a:ext uri="{FF2B5EF4-FFF2-40B4-BE49-F238E27FC236}">
                    <a16:creationId xmlns:a16="http://schemas.microsoft.com/office/drawing/2014/main" id="{A4EF9444-9B6B-6B3A-CF36-FEF532D1D86C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97" name="任意多边形: 形状 516">
                <a:extLst>
                  <a:ext uri="{FF2B5EF4-FFF2-40B4-BE49-F238E27FC236}">
                    <a16:creationId xmlns:a16="http://schemas.microsoft.com/office/drawing/2014/main" id="{FAED8724-872B-8459-1532-D0F995CE6B5A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49" name="组合 519">
              <a:extLst>
                <a:ext uri="{FF2B5EF4-FFF2-40B4-BE49-F238E27FC236}">
                  <a16:creationId xmlns:a16="http://schemas.microsoft.com/office/drawing/2014/main" id="{F47A0C4E-72F5-E511-3296-0EFF6D5AABF0}"/>
                </a:ext>
              </a:extLst>
            </p:cNvPr>
            <p:cNvGrpSpPr/>
            <p:nvPr/>
          </p:nvGrpSpPr>
          <p:grpSpPr>
            <a:xfrm rot="17993145">
              <a:off x="2429191" y="4257610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294" name="任意多边形: 形状 520">
                <a:extLst>
                  <a:ext uri="{FF2B5EF4-FFF2-40B4-BE49-F238E27FC236}">
                    <a16:creationId xmlns:a16="http://schemas.microsoft.com/office/drawing/2014/main" id="{88FB7072-D759-5FA9-1C2A-E956BDE9C0D7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95" name="任意多边形: 形状 521">
                <a:extLst>
                  <a:ext uri="{FF2B5EF4-FFF2-40B4-BE49-F238E27FC236}">
                    <a16:creationId xmlns:a16="http://schemas.microsoft.com/office/drawing/2014/main" id="{63C4E031-2AEB-0AB5-D159-470BC3B21E11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50" name="组合 524">
              <a:extLst>
                <a:ext uri="{FF2B5EF4-FFF2-40B4-BE49-F238E27FC236}">
                  <a16:creationId xmlns:a16="http://schemas.microsoft.com/office/drawing/2014/main" id="{E07517C4-0F99-1B35-97E2-5ACA93C449C6}"/>
                </a:ext>
              </a:extLst>
            </p:cNvPr>
            <p:cNvGrpSpPr/>
            <p:nvPr/>
          </p:nvGrpSpPr>
          <p:grpSpPr>
            <a:xfrm rot="7206827">
              <a:off x="2585262" y="4347722"/>
              <a:ext cx="665839" cy="177518"/>
              <a:chOff x="1257300" y="5223933"/>
              <a:chExt cx="3556778" cy="948268"/>
            </a:xfrm>
            <a:grpFill/>
          </p:grpSpPr>
          <p:sp>
            <p:nvSpPr>
              <p:cNvPr id="3292" name="任意多边形: 形状 525">
                <a:extLst>
                  <a:ext uri="{FF2B5EF4-FFF2-40B4-BE49-F238E27FC236}">
                    <a16:creationId xmlns:a16="http://schemas.microsoft.com/office/drawing/2014/main" id="{C7D643CB-44E7-7304-41FF-10FCF0C5A11F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93" name="任意多边形: 形状 526">
                <a:extLst>
                  <a:ext uri="{FF2B5EF4-FFF2-40B4-BE49-F238E27FC236}">
                    <a16:creationId xmlns:a16="http://schemas.microsoft.com/office/drawing/2014/main" id="{891CA6AB-C498-08CE-D38B-AEBBB652D92C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51" name="组合 529">
              <a:extLst>
                <a:ext uri="{FF2B5EF4-FFF2-40B4-BE49-F238E27FC236}">
                  <a16:creationId xmlns:a16="http://schemas.microsoft.com/office/drawing/2014/main" id="{ED10ECB7-2592-418A-1289-45D0A1EE81C3}"/>
                </a:ext>
              </a:extLst>
            </p:cNvPr>
            <p:cNvGrpSpPr/>
            <p:nvPr/>
          </p:nvGrpSpPr>
          <p:grpSpPr>
            <a:xfrm>
              <a:off x="2713143" y="4563221"/>
              <a:ext cx="658994" cy="175693"/>
              <a:chOff x="1257300" y="5223933"/>
              <a:chExt cx="3556778" cy="948268"/>
            </a:xfrm>
            <a:grpFill/>
          </p:grpSpPr>
          <p:sp>
            <p:nvSpPr>
              <p:cNvPr id="3290" name="任意多边形: 形状 530">
                <a:extLst>
                  <a:ext uri="{FF2B5EF4-FFF2-40B4-BE49-F238E27FC236}">
                    <a16:creationId xmlns:a16="http://schemas.microsoft.com/office/drawing/2014/main" id="{12EB1607-7DDF-5ED5-F264-8BAE994C675D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91" name="任意多边形: 形状 531">
                <a:extLst>
                  <a:ext uri="{FF2B5EF4-FFF2-40B4-BE49-F238E27FC236}">
                    <a16:creationId xmlns:a16="http://schemas.microsoft.com/office/drawing/2014/main" id="{145A3BEB-63A4-7F44-9344-706753B4AE53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52" name="组合 534">
              <a:extLst>
                <a:ext uri="{FF2B5EF4-FFF2-40B4-BE49-F238E27FC236}">
                  <a16:creationId xmlns:a16="http://schemas.microsoft.com/office/drawing/2014/main" id="{705B4103-B32C-EB2D-481F-204B205751BC}"/>
                </a:ext>
              </a:extLst>
            </p:cNvPr>
            <p:cNvGrpSpPr/>
            <p:nvPr/>
          </p:nvGrpSpPr>
          <p:grpSpPr>
            <a:xfrm rot="14393178">
              <a:off x="2834179" y="4347722"/>
              <a:ext cx="665842" cy="177519"/>
              <a:chOff x="1257300" y="5223933"/>
              <a:chExt cx="3556778" cy="948268"/>
            </a:xfrm>
            <a:grpFill/>
          </p:grpSpPr>
          <p:sp>
            <p:nvSpPr>
              <p:cNvPr id="3288" name="任意多边形: 形状 535">
                <a:extLst>
                  <a:ext uri="{FF2B5EF4-FFF2-40B4-BE49-F238E27FC236}">
                    <a16:creationId xmlns:a16="http://schemas.microsoft.com/office/drawing/2014/main" id="{E08982B0-AC30-4F69-8E48-E41149EA26C5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89" name="任意多边形: 形状 536">
                <a:extLst>
                  <a:ext uri="{FF2B5EF4-FFF2-40B4-BE49-F238E27FC236}">
                    <a16:creationId xmlns:a16="http://schemas.microsoft.com/office/drawing/2014/main" id="{FEA0DE55-4504-7E4A-95A8-B78050A2551C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53" name="组合 539">
              <a:extLst>
                <a:ext uri="{FF2B5EF4-FFF2-40B4-BE49-F238E27FC236}">
                  <a16:creationId xmlns:a16="http://schemas.microsoft.com/office/drawing/2014/main" id="{C96E2AD7-B446-B410-AB7E-4142A067AC7A}"/>
                </a:ext>
              </a:extLst>
            </p:cNvPr>
            <p:cNvGrpSpPr/>
            <p:nvPr/>
          </p:nvGrpSpPr>
          <p:grpSpPr>
            <a:xfrm rot="3606859">
              <a:off x="2990233" y="4257610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286" name="任意多边形: 形状 540">
                <a:extLst>
                  <a:ext uri="{FF2B5EF4-FFF2-40B4-BE49-F238E27FC236}">
                    <a16:creationId xmlns:a16="http://schemas.microsoft.com/office/drawing/2014/main" id="{26A85BD7-BD53-FB3D-6501-47433BBD7C08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87" name="任意多边形: 形状 541">
                <a:extLst>
                  <a:ext uri="{FF2B5EF4-FFF2-40B4-BE49-F238E27FC236}">
                    <a16:creationId xmlns:a16="http://schemas.microsoft.com/office/drawing/2014/main" id="{1CB2364C-55C2-1C93-B297-0C46553A12CD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54" name="组合 544">
              <a:extLst>
                <a:ext uri="{FF2B5EF4-FFF2-40B4-BE49-F238E27FC236}">
                  <a16:creationId xmlns:a16="http://schemas.microsoft.com/office/drawing/2014/main" id="{AE172C63-AA08-CE85-1026-4917171DE02D}"/>
                </a:ext>
              </a:extLst>
            </p:cNvPr>
            <p:cNvGrpSpPr/>
            <p:nvPr/>
          </p:nvGrpSpPr>
          <p:grpSpPr>
            <a:xfrm rot="18000025">
              <a:off x="3241730" y="4258033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284" name="任意多边形: 形状 545">
                <a:extLst>
                  <a:ext uri="{FF2B5EF4-FFF2-40B4-BE49-F238E27FC236}">
                    <a16:creationId xmlns:a16="http://schemas.microsoft.com/office/drawing/2014/main" id="{DB702F55-E39F-5708-44D0-FF4B5FFA23A0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85" name="任意多边形: 形状 546">
                <a:extLst>
                  <a:ext uri="{FF2B5EF4-FFF2-40B4-BE49-F238E27FC236}">
                    <a16:creationId xmlns:a16="http://schemas.microsoft.com/office/drawing/2014/main" id="{F4930683-DDE5-7FD5-C3C8-58B5EAD419DE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55" name="组合 549">
              <a:extLst>
                <a:ext uri="{FF2B5EF4-FFF2-40B4-BE49-F238E27FC236}">
                  <a16:creationId xmlns:a16="http://schemas.microsoft.com/office/drawing/2014/main" id="{39AC3495-062D-687E-709C-F80057E6A171}"/>
                </a:ext>
              </a:extLst>
            </p:cNvPr>
            <p:cNvGrpSpPr/>
            <p:nvPr/>
          </p:nvGrpSpPr>
          <p:grpSpPr>
            <a:xfrm rot="10793188">
              <a:off x="3114696" y="4042037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282" name="任意多边形: 形状 550">
                <a:extLst>
                  <a:ext uri="{FF2B5EF4-FFF2-40B4-BE49-F238E27FC236}">
                    <a16:creationId xmlns:a16="http://schemas.microsoft.com/office/drawing/2014/main" id="{79A462BF-A8E1-C81C-3C8C-4961270892A8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83" name="任意多边形: 形状 551">
                <a:extLst>
                  <a:ext uri="{FF2B5EF4-FFF2-40B4-BE49-F238E27FC236}">
                    <a16:creationId xmlns:a16="http://schemas.microsoft.com/office/drawing/2014/main" id="{6E2F55CE-FA9F-0AA1-FCF1-3D6D134A701B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56" name="组合 554">
              <a:extLst>
                <a:ext uri="{FF2B5EF4-FFF2-40B4-BE49-F238E27FC236}">
                  <a16:creationId xmlns:a16="http://schemas.microsoft.com/office/drawing/2014/main" id="{8B22AA21-EC77-BF0E-2040-ECD675A3E988}"/>
                </a:ext>
              </a:extLst>
            </p:cNvPr>
            <p:cNvGrpSpPr/>
            <p:nvPr/>
          </p:nvGrpSpPr>
          <p:grpSpPr>
            <a:xfrm rot="6811">
              <a:off x="3114697" y="3861837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280" name="任意多边形: 形状 555">
                <a:extLst>
                  <a:ext uri="{FF2B5EF4-FFF2-40B4-BE49-F238E27FC236}">
                    <a16:creationId xmlns:a16="http://schemas.microsoft.com/office/drawing/2014/main" id="{012CA626-5986-FA2F-83EB-01549C36F024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81" name="任意多边形: 形状 556">
                <a:extLst>
                  <a:ext uri="{FF2B5EF4-FFF2-40B4-BE49-F238E27FC236}">
                    <a16:creationId xmlns:a16="http://schemas.microsoft.com/office/drawing/2014/main" id="{EF07C93B-D971-75C4-F88B-498B4E79497F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57" name="组合 559">
              <a:extLst>
                <a:ext uri="{FF2B5EF4-FFF2-40B4-BE49-F238E27FC236}">
                  <a16:creationId xmlns:a16="http://schemas.microsoft.com/office/drawing/2014/main" id="{E3E4F34C-CD46-BBEC-26AA-B593A2B1447B}"/>
                </a:ext>
              </a:extLst>
            </p:cNvPr>
            <p:cNvGrpSpPr/>
            <p:nvPr/>
          </p:nvGrpSpPr>
          <p:grpSpPr>
            <a:xfrm rot="14399973">
              <a:off x="3241730" y="3647665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278" name="任意多边形: 形状 560">
                <a:extLst>
                  <a:ext uri="{FF2B5EF4-FFF2-40B4-BE49-F238E27FC236}">
                    <a16:creationId xmlns:a16="http://schemas.microsoft.com/office/drawing/2014/main" id="{9F8526FB-7839-DBB4-CEB0-AAFB8A76CB09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79" name="任意多边形: 形状 561">
                <a:extLst>
                  <a:ext uri="{FF2B5EF4-FFF2-40B4-BE49-F238E27FC236}">
                    <a16:creationId xmlns:a16="http://schemas.microsoft.com/office/drawing/2014/main" id="{3FE76D03-A008-D298-37A5-35B15FEE267A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58" name="组合 564">
              <a:extLst>
                <a:ext uri="{FF2B5EF4-FFF2-40B4-BE49-F238E27FC236}">
                  <a16:creationId xmlns:a16="http://schemas.microsoft.com/office/drawing/2014/main" id="{CEC6834C-85F0-7CC1-C881-E9C6A9D13BFE}"/>
                </a:ext>
              </a:extLst>
            </p:cNvPr>
            <p:cNvGrpSpPr/>
            <p:nvPr/>
          </p:nvGrpSpPr>
          <p:grpSpPr>
            <a:xfrm rot="7193134">
              <a:off x="2990232" y="3646262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276" name="任意多边形: 形状 565">
                <a:extLst>
                  <a:ext uri="{FF2B5EF4-FFF2-40B4-BE49-F238E27FC236}">
                    <a16:creationId xmlns:a16="http://schemas.microsoft.com/office/drawing/2014/main" id="{EFC25436-527F-3AA2-C249-1D59C580B704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77" name="任意多边形: 形状 566">
                <a:extLst>
                  <a:ext uri="{FF2B5EF4-FFF2-40B4-BE49-F238E27FC236}">
                    <a16:creationId xmlns:a16="http://schemas.microsoft.com/office/drawing/2014/main" id="{B9ECA979-334E-B90A-F19E-B5191320006A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59" name="组合 569">
              <a:extLst>
                <a:ext uri="{FF2B5EF4-FFF2-40B4-BE49-F238E27FC236}">
                  <a16:creationId xmlns:a16="http://schemas.microsoft.com/office/drawing/2014/main" id="{C6AA31FD-0427-239C-76E6-4E87FF62DBC4}"/>
                </a:ext>
              </a:extLst>
            </p:cNvPr>
            <p:cNvGrpSpPr/>
            <p:nvPr/>
          </p:nvGrpSpPr>
          <p:grpSpPr>
            <a:xfrm rot="18006828">
              <a:off x="2834179" y="3556153"/>
              <a:ext cx="665839" cy="177518"/>
              <a:chOff x="1257300" y="5223933"/>
              <a:chExt cx="3556778" cy="948268"/>
            </a:xfrm>
            <a:grpFill/>
          </p:grpSpPr>
          <p:sp>
            <p:nvSpPr>
              <p:cNvPr id="3274" name="任意多边形: 形状 570">
                <a:extLst>
                  <a:ext uri="{FF2B5EF4-FFF2-40B4-BE49-F238E27FC236}">
                    <a16:creationId xmlns:a16="http://schemas.microsoft.com/office/drawing/2014/main" id="{1DE7D356-C3EB-8C7B-8A11-33B552933B24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75" name="任意多边形: 形状 571">
                <a:extLst>
                  <a:ext uri="{FF2B5EF4-FFF2-40B4-BE49-F238E27FC236}">
                    <a16:creationId xmlns:a16="http://schemas.microsoft.com/office/drawing/2014/main" id="{0007153C-FDF9-4D6D-A00A-B8FA407E3888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60" name="组合 574">
              <a:extLst>
                <a:ext uri="{FF2B5EF4-FFF2-40B4-BE49-F238E27FC236}">
                  <a16:creationId xmlns:a16="http://schemas.microsoft.com/office/drawing/2014/main" id="{EC5FA569-F550-A4A0-AE3E-A05B9D17EAB1}"/>
                </a:ext>
              </a:extLst>
            </p:cNvPr>
            <p:cNvGrpSpPr/>
            <p:nvPr/>
          </p:nvGrpSpPr>
          <p:grpSpPr>
            <a:xfrm rot="10799994">
              <a:off x="2713143" y="3342480"/>
              <a:ext cx="658994" cy="175693"/>
              <a:chOff x="1257300" y="5223933"/>
              <a:chExt cx="3556778" cy="948268"/>
            </a:xfrm>
            <a:grpFill/>
          </p:grpSpPr>
          <p:sp>
            <p:nvSpPr>
              <p:cNvPr id="3272" name="任意多边形: 形状 575">
                <a:extLst>
                  <a:ext uri="{FF2B5EF4-FFF2-40B4-BE49-F238E27FC236}">
                    <a16:creationId xmlns:a16="http://schemas.microsoft.com/office/drawing/2014/main" id="{BE8F36B9-F8CC-95A0-1527-992C16830CC4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73" name="任意多边形: 形状 576">
                <a:extLst>
                  <a:ext uri="{FF2B5EF4-FFF2-40B4-BE49-F238E27FC236}">
                    <a16:creationId xmlns:a16="http://schemas.microsoft.com/office/drawing/2014/main" id="{11D72CDD-5F3C-851A-9A15-B41D75842BB4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61" name="组合 579">
              <a:extLst>
                <a:ext uri="{FF2B5EF4-FFF2-40B4-BE49-F238E27FC236}">
                  <a16:creationId xmlns:a16="http://schemas.microsoft.com/office/drawing/2014/main" id="{7DDF1F14-D900-8183-EB5D-ED997CD650AF}"/>
                </a:ext>
              </a:extLst>
            </p:cNvPr>
            <p:cNvGrpSpPr/>
            <p:nvPr/>
          </p:nvGrpSpPr>
          <p:grpSpPr>
            <a:xfrm rot="3593180">
              <a:off x="2585259" y="3556154"/>
              <a:ext cx="665842" cy="177519"/>
              <a:chOff x="1257300" y="5223933"/>
              <a:chExt cx="3556778" cy="948268"/>
            </a:xfrm>
            <a:grpFill/>
          </p:grpSpPr>
          <p:sp>
            <p:nvSpPr>
              <p:cNvPr id="3270" name="任意多边形: 形状 580">
                <a:extLst>
                  <a:ext uri="{FF2B5EF4-FFF2-40B4-BE49-F238E27FC236}">
                    <a16:creationId xmlns:a16="http://schemas.microsoft.com/office/drawing/2014/main" id="{0BD9E860-95CA-3110-3917-2FCAC5518AF0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71" name="任意多边形: 形状 581">
                <a:extLst>
                  <a:ext uri="{FF2B5EF4-FFF2-40B4-BE49-F238E27FC236}">
                    <a16:creationId xmlns:a16="http://schemas.microsoft.com/office/drawing/2014/main" id="{F801D79A-ADF6-7F9E-0B8A-EDCAAEE7732D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62" name="组合 584">
              <a:extLst>
                <a:ext uri="{FF2B5EF4-FFF2-40B4-BE49-F238E27FC236}">
                  <a16:creationId xmlns:a16="http://schemas.microsoft.com/office/drawing/2014/main" id="{B08EF942-B6E0-0DBC-19A4-3327AF1EDACF}"/>
                </a:ext>
              </a:extLst>
            </p:cNvPr>
            <p:cNvGrpSpPr/>
            <p:nvPr/>
          </p:nvGrpSpPr>
          <p:grpSpPr>
            <a:xfrm rot="14406856">
              <a:off x="3639475" y="2947507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268" name="任意多边形: 形状 585">
                <a:extLst>
                  <a:ext uri="{FF2B5EF4-FFF2-40B4-BE49-F238E27FC236}">
                    <a16:creationId xmlns:a16="http://schemas.microsoft.com/office/drawing/2014/main" id="{27B5CC65-E046-00B6-DF1D-FC582A39DCF3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69" name="任意多边形: 形状 586">
                <a:extLst>
                  <a:ext uri="{FF2B5EF4-FFF2-40B4-BE49-F238E27FC236}">
                    <a16:creationId xmlns:a16="http://schemas.microsoft.com/office/drawing/2014/main" id="{4310AF6E-A124-1913-3CA3-E15C3C14621B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63" name="组合 589">
              <a:extLst>
                <a:ext uri="{FF2B5EF4-FFF2-40B4-BE49-F238E27FC236}">
                  <a16:creationId xmlns:a16="http://schemas.microsoft.com/office/drawing/2014/main" id="{86B5E095-687C-7B5C-D78E-97C3F642F797}"/>
                </a:ext>
              </a:extLst>
            </p:cNvPr>
            <p:cNvGrpSpPr/>
            <p:nvPr/>
          </p:nvGrpSpPr>
          <p:grpSpPr>
            <a:xfrm rot="7200024">
              <a:off x="3394828" y="2948909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266" name="任意多边形: 形状 590">
                <a:extLst>
                  <a:ext uri="{FF2B5EF4-FFF2-40B4-BE49-F238E27FC236}">
                    <a16:creationId xmlns:a16="http://schemas.microsoft.com/office/drawing/2014/main" id="{6C658FF7-59BA-3CF1-B55D-279B17954FF4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67" name="任意多边形: 形状 591">
                <a:extLst>
                  <a:ext uri="{FF2B5EF4-FFF2-40B4-BE49-F238E27FC236}">
                    <a16:creationId xmlns:a16="http://schemas.microsoft.com/office/drawing/2014/main" id="{D2571605-C4E0-21EF-10E7-7353DAAF7FCC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64" name="组合 594">
              <a:extLst>
                <a:ext uri="{FF2B5EF4-FFF2-40B4-BE49-F238E27FC236}">
                  <a16:creationId xmlns:a16="http://schemas.microsoft.com/office/drawing/2014/main" id="{FC542457-AC2E-6A63-67C8-DB49C64D4099}"/>
                </a:ext>
              </a:extLst>
            </p:cNvPr>
            <p:cNvGrpSpPr/>
            <p:nvPr/>
          </p:nvGrpSpPr>
          <p:grpSpPr>
            <a:xfrm rot="21593189">
              <a:off x="3515010" y="3163081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264" name="任意多边形: 形状 595">
                <a:extLst>
                  <a:ext uri="{FF2B5EF4-FFF2-40B4-BE49-F238E27FC236}">
                    <a16:creationId xmlns:a16="http://schemas.microsoft.com/office/drawing/2014/main" id="{EFBAA97B-C9CB-3FF9-AB34-FF677586ABAB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65" name="任意多边形: 形状 596">
                <a:extLst>
                  <a:ext uri="{FF2B5EF4-FFF2-40B4-BE49-F238E27FC236}">
                    <a16:creationId xmlns:a16="http://schemas.microsoft.com/office/drawing/2014/main" id="{4EC89F83-41CC-9151-4FE8-405C1032066D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65" name="组合 599">
              <a:extLst>
                <a:ext uri="{FF2B5EF4-FFF2-40B4-BE49-F238E27FC236}">
                  <a16:creationId xmlns:a16="http://schemas.microsoft.com/office/drawing/2014/main" id="{92E64893-66B4-9BF5-9383-9A0A5BB4787F}"/>
                </a:ext>
              </a:extLst>
            </p:cNvPr>
            <p:cNvGrpSpPr/>
            <p:nvPr/>
          </p:nvGrpSpPr>
          <p:grpSpPr>
            <a:xfrm rot="10806810">
              <a:off x="3515011" y="3343280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262" name="任意多边形: 形状 600">
                <a:extLst>
                  <a:ext uri="{FF2B5EF4-FFF2-40B4-BE49-F238E27FC236}">
                    <a16:creationId xmlns:a16="http://schemas.microsoft.com/office/drawing/2014/main" id="{C0C53392-F476-5127-A96A-3AFF5CC2A347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63" name="任意多边形: 形状 601">
                <a:extLst>
                  <a:ext uri="{FF2B5EF4-FFF2-40B4-BE49-F238E27FC236}">
                    <a16:creationId xmlns:a16="http://schemas.microsoft.com/office/drawing/2014/main" id="{A479A0D3-8339-C858-0C90-662A9F8B88FC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66" name="组合 604">
              <a:extLst>
                <a:ext uri="{FF2B5EF4-FFF2-40B4-BE49-F238E27FC236}">
                  <a16:creationId xmlns:a16="http://schemas.microsoft.com/office/drawing/2014/main" id="{DEDBB8DD-BE4D-EDC6-6F27-84608140275C}"/>
                </a:ext>
              </a:extLst>
            </p:cNvPr>
            <p:cNvGrpSpPr/>
            <p:nvPr/>
          </p:nvGrpSpPr>
          <p:grpSpPr>
            <a:xfrm rot="3599974">
              <a:off x="3394828" y="3559277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260" name="任意多边形: 形状 605">
                <a:extLst>
                  <a:ext uri="{FF2B5EF4-FFF2-40B4-BE49-F238E27FC236}">
                    <a16:creationId xmlns:a16="http://schemas.microsoft.com/office/drawing/2014/main" id="{CB083C4D-AE03-A249-13FE-7AB72401E899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61" name="任意多边形: 形状 606">
                <a:extLst>
                  <a:ext uri="{FF2B5EF4-FFF2-40B4-BE49-F238E27FC236}">
                    <a16:creationId xmlns:a16="http://schemas.microsoft.com/office/drawing/2014/main" id="{CE65706B-E98F-5844-2A27-449B02770D45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67" name="组合 609">
              <a:extLst>
                <a:ext uri="{FF2B5EF4-FFF2-40B4-BE49-F238E27FC236}">
                  <a16:creationId xmlns:a16="http://schemas.microsoft.com/office/drawing/2014/main" id="{D22F8CEE-C317-AC14-513A-4C969D7D1F23}"/>
                </a:ext>
              </a:extLst>
            </p:cNvPr>
            <p:cNvGrpSpPr/>
            <p:nvPr/>
          </p:nvGrpSpPr>
          <p:grpSpPr>
            <a:xfrm rot="17993145">
              <a:off x="3639474" y="3558853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258" name="任意多边形: 形状 610">
                <a:extLst>
                  <a:ext uri="{FF2B5EF4-FFF2-40B4-BE49-F238E27FC236}">
                    <a16:creationId xmlns:a16="http://schemas.microsoft.com/office/drawing/2014/main" id="{7D08DF5D-ED8A-515C-5704-843E88A5CB43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59" name="任意多边形: 形状 611">
                <a:extLst>
                  <a:ext uri="{FF2B5EF4-FFF2-40B4-BE49-F238E27FC236}">
                    <a16:creationId xmlns:a16="http://schemas.microsoft.com/office/drawing/2014/main" id="{853DF1AF-559B-0AB7-8216-32705532F0EC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68" name="组合 614">
              <a:extLst>
                <a:ext uri="{FF2B5EF4-FFF2-40B4-BE49-F238E27FC236}">
                  <a16:creationId xmlns:a16="http://schemas.microsoft.com/office/drawing/2014/main" id="{F1B12742-D99C-EF33-E1E0-05A06548E151}"/>
                </a:ext>
              </a:extLst>
            </p:cNvPr>
            <p:cNvGrpSpPr/>
            <p:nvPr/>
          </p:nvGrpSpPr>
          <p:grpSpPr>
            <a:xfrm rot="7206825">
              <a:off x="3795545" y="3648967"/>
              <a:ext cx="665839" cy="177518"/>
              <a:chOff x="1257300" y="5223933"/>
              <a:chExt cx="3556778" cy="948268"/>
            </a:xfrm>
            <a:grpFill/>
          </p:grpSpPr>
          <p:sp>
            <p:nvSpPr>
              <p:cNvPr id="3256" name="任意多边形: 形状 615">
                <a:extLst>
                  <a:ext uri="{FF2B5EF4-FFF2-40B4-BE49-F238E27FC236}">
                    <a16:creationId xmlns:a16="http://schemas.microsoft.com/office/drawing/2014/main" id="{62C55FA5-074A-26DB-783B-C3985E10A0AB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57" name="任意多边形: 形状 616">
                <a:extLst>
                  <a:ext uri="{FF2B5EF4-FFF2-40B4-BE49-F238E27FC236}">
                    <a16:creationId xmlns:a16="http://schemas.microsoft.com/office/drawing/2014/main" id="{410DFC9F-AC80-16AA-2BEE-C05B9EB001CF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69" name="组合 619">
              <a:extLst>
                <a:ext uri="{FF2B5EF4-FFF2-40B4-BE49-F238E27FC236}">
                  <a16:creationId xmlns:a16="http://schemas.microsoft.com/office/drawing/2014/main" id="{05E05D13-F909-CA6E-CC4B-ECC321C2BE45}"/>
                </a:ext>
              </a:extLst>
            </p:cNvPr>
            <p:cNvGrpSpPr/>
            <p:nvPr/>
          </p:nvGrpSpPr>
          <p:grpSpPr>
            <a:xfrm>
              <a:off x="3923426" y="3864466"/>
              <a:ext cx="658994" cy="175693"/>
              <a:chOff x="1257300" y="5223933"/>
              <a:chExt cx="3556778" cy="948268"/>
            </a:xfrm>
            <a:grpFill/>
          </p:grpSpPr>
          <p:sp>
            <p:nvSpPr>
              <p:cNvPr id="3254" name="任意多边形: 形状 620">
                <a:extLst>
                  <a:ext uri="{FF2B5EF4-FFF2-40B4-BE49-F238E27FC236}">
                    <a16:creationId xmlns:a16="http://schemas.microsoft.com/office/drawing/2014/main" id="{7A760275-080B-F3DC-3F3F-8CCEB9D29A78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55" name="任意多边形: 形状 621">
                <a:extLst>
                  <a:ext uri="{FF2B5EF4-FFF2-40B4-BE49-F238E27FC236}">
                    <a16:creationId xmlns:a16="http://schemas.microsoft.com/office/drawing/2014/main" id="{FC4FC82A-7BC6-D76A-65BF-859240B7D717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70" name="组合 624">
              <a:extLst>
                <a:ext uri="{FF2B5EF4-FFF2-40B4-BE49-F238E27FC236}">
                  <a16:creationId xmlns:a16="http://schemas.microsoft.com/office/drawing/2014/main" id="{8465072C-5B9E-5BCF-E520-C1AA57B46B2F}"/>
                </a:ext>
              </a:extLst>
            </p:cNvPr>
            <p:cNvGrpSpPr/>
            <p:nvPr/>
          </p:nvGrpSpPr>
          <p:grpSpPr>
            <a:xfrm rot="14393178">
              <a:off x="4044462" y="3648967"/>
              <a:ext cx="665842" cy="177519"/>
              <a:chOff x="1257300" y="5223933"/>
              <a:chExt cx="3556778" cy="948268"/>
            </a:xfrm>
            <a:grpFill/>
          </p:grpSpPr>
          <p:sp>
            <p:nvSpPr>
              <p:cNvPr id="3252" name="任意多边形: 形状 625">
                <a:extLst>
                  <a:ext uri="{FF2B5EF4-FFF2-40B4-BE49-F238E27FC236}">
                    <a16:creationId xmlns:a16="http://schemas.microsoft.com/office/drawing/2014/main" id="{90E3558A-B561-B18B-B2E6-1C3FF0B62004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53" name="任意多边形: 形状 626">
                <a:extLst>
                  <a:ext uri="{FF2B5EF4-FFF2-40B4-BE49-F238E27FC236}">
                    <a16:creationId xmlns:a16="http://schemas.microsoft.com/office/drawing/2014/main" id="{098A9C83-756B-D35B-018C-7FAECEB29880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71" name="组合 629">
              <a:extLst>
                <a:ext uri="{FF2B5EF4-FFF2-40B4-BE49-F238E27FC236}">
                  <a16:creationId xmlns:a16="http://schemas.microsoft.com/office/drawing/2014/main" id="{CDFC2A40-A95B-E10D-CA4D-6ADCBA9C559A}"/>
                </a:ext>
              </a:extLst>
            </p:cNvPr>
            <p:cNvGrpSpPr/>
            <p:nvPr/>
          </p:nvGrpSpPr>
          <p:grpSpPr>
            <a:xfrm rot="3606858">
              <a:off x="4200516" y="3558855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250" name="任意多边形: 形状 630">
                <a:extLst>
                  <a:ext uri="{FF2B5EF4-FFF2-40B4-BE49-F238E27FC236}">
                    <a16:creationId xmlns:a16="http://schemas.microsoft.com/office/drawing/2014/main" id="{60A37857-B3C0-56C2-9D73-A7A2C889D958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51" name="任意多边形: 形状 631">
                <a:extLst>
                  <a:ext uri="{FF2B5EF4-FFF2-40B4-BE49-F238E27FC236}">
                    <a16:creationId xmlns:a16="http://schemas.microsoft.com/office/drawing/2014/main" id="{C6C63C5B-20AA-970B-8405-7804CBF61728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72" name="组合 634">
              <a:extLst>
                <a:ext uri="{FF2B5EF4-FFF2-40B4-BE49-F238E27FC236}">
                  <a16:creationId xmlns:a16="http://schemas.microsoft.com/office/drawing/2014/main" id="{FD642591-C4D9-9ACE-F892-B08B78D62BB9}"/>
                </a:ext>
              </a:extLst>
            </p:cNvPr>
            <p:cNvGrpSpPr/>
            <p:nvPr/>
          </p:nvGrpSpPr>
          <p:grpSpPr>
            <a:xfrm rot="18000025">
              <a:off x="4452012" y="3559277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248" name="任意多边形: 形状 635">
                <a:extLst>
                  <a:ext uri="{FF2B5EF4-FFF2-40B4-BE49-F238E27FC236}">
                    <a16:creationId xmlns:a16="http://schemas.microsoft.com/office/drawing/2014/main" id="{D7126E7C-F507-9D82-F369-F757426A4125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49" name="任意多边形: 形状 636">
                <a:extLst>
                  <a:ext uri="{FF2B5EF4-FFF2-40B4-BE49-F238E27FC236}">
                    <a16:creationId xmlns:a16="http://schemas.microsoft.com/office/drawing/2014/main" id="{0EDB6BCC-B798-129B-F7EB-2EF24C3AF3E9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73" name="组合 639">
              <a:extLst>
                <a:ext uri="{FF2B5EF4-FFF2-40B4-BE49-F238E27FC236}">
                  <a16:creationId xmlns:a16="http://schemas.microsoft.com/office/drawing/2014/main" id="{0E315BAF-A301-6DFB-DC28-D52854AA7D1E}"/>
                </a:ext>
              </a:extLst>
            </p:cNvPr>
            <p:cNvGrpSpPr/>
            <p:nvPr/>
          </p:nvGrpSpPr>
          <p:grpSpPr>
            <a:xfrm rot="10793188">
              <a:off x="4324979" y="3343282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246" name="任意多边形: 形状 640">
                <a:extLst>
                  <a:ext uri="{FF2B5EF4-FFF2-40B4-BE49-F238E27FC236}">
                    <a16:creationId xmlns:a16="http://schemas.microsoft.com/office/drawing/2014/main" id="{E5477BB9-401F-8C97-5FD3-517A7AEFE217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47" name="任意多边形: 形状 641">
                <a:extLst>
                  <a:ext uri="{FF2B5EF4-FFF2-40B4-BE49-F238E27FC236}">
                    <a16:creationId xmlns:a16="http://schemas.microsoft.com/office/drawing/2014/main" id="{83260817-BFDE-19DE-7465-4444A31C4E56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74" name="组合 644">
              <a:extLst>
                <a:ext uri="{FF2B5EF4-FFF2-40B4-BE49-F238E27FC236}">
                  <a16:creationId xmlns:a16="http://schemas.microsoft.com/office/drawing/2014/main" id="{C4051946-ED9A-4A3B-0AD8-6D87AC6BE57B}"/>
                </a:ext>
              </a:extLst>
            </p:cNvPr>
            <p:cNvGrpSpPr/>
            <p:nvPr/>
          </p:nvGrpSpPr>
          <p:grpSpPr>
            <a:xfrm rot="6805">
              <a:off x="4324980" y="3163081"/>
              <a:ext cx="665854" cy="177523"/>
              <a:chOff x="1257300" y="5223933"/>
              <a:chExt cx="3556778" cy="948268"/>
            </a:xfrm>
            <a:grpFill/>
          </p:grpSpPr>
          <p:sp>
            <p:nvSpPr>
              <p:cNvPr id="3244" name="任意多边形: 形状 645">
                <a:extLst>
                  <a:ext uri="{FF2B5EF4-FFF2-40B4-BE49-F238E27FC236}">
                    <a16:creationId xmlns:a16="http://schemas.microsoft.com/office/drawing/2014/main" id="{C01D7E18-6DF6-C6D5-1E01-DC0A0CCD829B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45" name="任意多边形: 形状 646">
                <a:extLst>
                  <a:ext uri="{FF2B5EF4-FFF2-40B4-BE49-F238E27FC236}">
                    <a16:creationId xmlns:a16="http://schemas.microsoft.com/office/drawing/2014/main" id="{38DF9900-69A0-236A-3E13-F45805DA6CFC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75" name="组合 649">
              <a:extLst>
                <a:ext uri="{FF2B5EF4-FFF2-40B4-BE49-F238E27FC236}">
                  <a16:creationId xmlns:a16="http://schemas.microsoft.com/office/drawing/2014/main" id="{19F5E701-C092-FE46-5160-96E3D70B3C21}"/>
                </a:ext>
              </a:extLst>
            </p:cNvPr>
            <p:cNvGrpSpPr/>
            <p:nvPr/>
          </p:nvGrpSpPr>
          <p:grpSpPr>
            <a:xfrm rot="14399973">
              <a:off x="4452012" y="2948909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242" name="任意多边形: 形状 650">
                <a:extLst>
                  <a:ext uri="{FF2B5EF4-FFF2-40B4-BE49-F238E27FC236}">
                    <a16:creationId xmlns:a16="http://schemas.microsoft.com/office/drawing/2014/main" id="{35488996-3B23-5494-188D-101E11FEE51B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43" name="任意多边形: 形状 651">
                <a:extLst>
                  <a:ext uri="{FF2B5EF4-FFF2-40B4-BE49-F238E27FC236}">
                    <a16:creationId xmlns:a16="http://schemas.microsoft.com/office/drawing/2014/main" id="{E4392F42-F8E2-44B4-BCFB-AFB306E83126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76" name="组合 654">
              <a:extLst>
                <a:ext uri="{FF2B5EF4-FFF2-40B4-BE49-F238E27FC236}">
                  <a16:creationId xmlns:a16="http://schemas.microsoft.com/office/drawing/2014/main" id="{56C75DCE-87F4-1A5B-39DF-F12429828F0B}"/>
                </a:ext>
              </a:extLst>
            </p:cNvPr>
            <p:cNvGrpSpPr/>
            <p:nvPr/>
          </p:nvGrpSpPr>
          <p:grpSpPr>
            <a:xfrm rot="7193139">
              <a:off x="4200515" y="2947508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240" name="任意多边形: 形状 655">
                <a:extLst>
                  <a:ext uri="{FF2B5EF4-FFF2-40B4-BE49-F238E27FC236}">
                    <a16:creationId xmlns:a16="http://schemas.microsoft.com/office/drawing/2014/main" id="{473704DD-D95F-3642-853D-DCA5917D70E6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41" name="任意多边形: 形状 656">
                <a:extLst>
                  <a:ext uri="{FF2B5EF4-FFF2-40B4-BE49-F238E27FC236}">
                    <a16:creationId xmlns:a16="http://schemas.microsoft.com/office/drawing/2014/main" id="{CC213ABC-CFFA-099F-4706-9A272C87289F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77" name="组合 659">
              <a:extLst>
                <a:ext uri="{FF2B5EF4-FFF2-40B4-BE49-F238E27FC236}">
                  <a16:creationId xmlns:a16="http://schemas.microsoft.com/office/drawing/2014/main" id="{4B5725DD-6B64-39B3-1134-889361F81627}"/>
                </a:ext>
              </a:extLst>
            </p:cNvPr>
            <p:cNvGrpSpPr/>
            <p:nvPr/>
          </p:nvGrpSpPr>
          <p:grpSpPr>
            <a:xfrm rot="18006821">
              <a:off x="4044462" y="2857397"/>
              <a:ext cx="665839" cy="177518"/>
              <a:chOff x="1257300" y="5223933"/>
              <a:chExt cx="3556778" cy="948268"/>
            </a:xfrm>
            <a:grpFill/>
          </p:grpSpPr>
          <p:sp>
            <p:nvSpPr>
              <p:cNvPr id="3238" name="任意多边形: 形状 660">
                <a:extLst>
                  <a:ext uri="{FF2B5EF4-FFF2-40B4-BE49-F238E27FC236}">
                    <a16:creationId xmlns:a16="http://schemas.microsoft.com/office/drawing/2014/main" id="{FA4873DC-68DB-0C63-A7C2-26988C42062D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39" name="任意多边形: 形状 661">
                <a:extLst>
                  <a:ext uri="{FF2B5EF4-FFF2-40B4-BE49-F238E27FC236}">
                    <a16:creationId xmlns:a16="http://schemas.microsoft.com/office/drawing/2014/main" id="{6C4A99D0-3FEC-EE8C-48A5-460F3945E676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78" name="组合 664">
              <a:extLst>
                <a:ext uri="{FF2B5EF4-FFF2-40B4-BE49-F238E27FC236}">
                  <a16:creationId xmlns:a16="http://schemas.microsoft.com/office/drawing/2014/main" id="{ECA213F8-46BD-C190-D129-79E880F58873}"/>
                </a:ext>
              </a:extLst>
            </p:cNvPr>
            <p:cNvGrpSpPr/>
            <p:nvPr/>
          </p:nvGrpSpPr>
          <p:grpSpPr>
            <a:xfrm rot="10799998">
              <a:off x="3923425" y="2643724"/>
              <a:ext cx="658994" cy="175693"/>
              <a:chOff x="1257300" y="5223933"/>
              <a:chExt cx="3556778" cy="948268"/>
            </a:xfrm>
            <a:grpFill/>
          </p:grpSpPr>
          <p:sp>
            <p:nvSpPr>
              <p:cNvPr id="3236" name="任意多边形: 形状 665">
                <a:extLst>
                  <a:ext uri="{FF2B5EF4-FFF2-40B4-BE49-F238E27FC236}">
                    <a16:creationId xmlns:a16="http://schemas.microsoft.com/office/drawing/2014/main" id="{3200AF01-44C8-B8C3-581B-915F42524806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37" name="任意多边形: 形状 666">
                <a:extLst>
                  <a:ext uri="{FF2B5EF4-FFF2-40B4-BE49-F238E27FC236}">
                    <a16:creationId xmlns:a16="http://schemas.microsoft.com/office/drawing/2014/main" id="{FA217C6D-C0E7-4815-E107-2D8991087E67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79" name="组合 669">
              <a:extLst>
                <a:ext uri="{FF2B5EF4-FFF2-40B4-BE49-F238E27FC236}">
                  <a16:creationId xmlns:a16="http://schemas.microsoft.com/office/drawing/2014/main" id="{BECB3542-7D72-4430-1685-8579B98821CE}"/>
                </a:ext>
              </a:extLst>
            </p:cNvPr>
            <p:cNvGrpSpPr/>
            <p:nvPr/>
          </p:nvGrpSpPr>
          <p:grpSpPr>
            <a:xfrm rot="3593175">
              <a:off x="3795541" y="2857398"/>
              <a:ext cx="665842" cy="177519"/>
              <a:chOff x="1257300" y="5223933"/>
              <a:chExt cx="3556778" cy="948268"/>
            </a:xfrm>
            <a:grpFill/>
          </p:grpSpPr>
          <p:sp>
            <p:nvSpPr>
              <p:cNvPr id="3234" name="任意多边形: 形状 670">
                <a:extLst>
                  <a:ext uri="{FF2B5EF4-FFF2-40B4-BE49-F238E27FC236}">
                    <a16:creationId xmlns:a16="http://schemas.microsoft.com/office/drawing/2014/main" id="{F1D5FFEF-15EC-BB6F-5DC6-D2E3B45A059C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35" name="任意多边形: 形状 671">
                <a:extLst>
                  <a:ext uri="{FF2B5EF4-FFF2-40B4-BE49-F238E27FC236}">
                    <a16:creationId xmlns:a16="http://schemas.microsoft.com/office/drawing/2014/main" id="{9D1991AB-5EB3-55C6-B5AA-D3480E3F9AF7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80" name="组合 674">
              <a:extLst>
                <a:ext uri="{FF2B5EF4-FFF2-40B4-BE49-F238E27FC236}">
                  <a16:creationId xmlns:a16="http://schemas.microsoft.com/office/drawing/2014/main" id="{CCEA3F84-BE72-148E-F5F7-06DE43E77CF6}"/>
                </a:ext>
              </a:extLst>
            </p:cNvPr>
            <p:cNvGrpSpPr/>
            <p:nvPr/>
          </p:nvGrpSpPr>
          <p:grpSpPr>
            <a:xfrm rot="14406852">
              <a:off x="2429184" y="851235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232" name="任意多边形: 形状 675">
                <a:extLst>
                  <a:ext uri="{FF2B5EF4-FFF2-40B4-BE49-F238E27FC236}">
                    <a16:creationId xmlns:a16="http://schemas.microsoft.com/office/drawing/2014/main" id="{3E5D97B2-3784-E3E4-8994-1DA53C4BD805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33" name="任意多边形: 形状 676">
                <a:extLst>
                  <a:ext uri="{FF2B5EF4-FFF2-40B4-BE49-F238E27FC236}">
                    <a16:creationId xmlns:a16="http://schemas.microsoft.com/office/drawing/2014/main" id="{89C1A087-587E-DCC7-B907-948F42E0EB48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81" name="组合 679">
              <a:extLst>
                <a:ext uri="{FF2B5EF4-FFF2-40B4-BE49-F238E27FC236}">
                  <a16:creationId xmlns:a16="http://schemas.microsoft.com/office/drawing/2014/main" id="{A6DDBD65-0CAD-EEB3-B315-2265A2EF3CC4}"/>
                </a:ext>
              </a:extLst>
            </p:cNvPr>
            <p:cNvGrpSpPr/>
            <p:nvPr/>
          </p:nvGrpSpPr>
          <p:grpSpPr>
            <a:xfrm rot="7200022">
              <a:off x="2184539" y="852637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230" name="任意多边形: 形状 680">
                <a:extLst>
                  <a:ext uri="{FF2B5EF4-FFF2-40B4-BE49-F238E27FC236}">
                    <a16:creationId xmlns:a16="http://schemas.microsoft.com/office/drawing/2014/main" id="{FF9C1005-FF3A-8D80-D8EB-20D6B76440A3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31" name="任意多边形: 形状 681">
                <a:extLst>
                  <a:ext uri="{FF2B5EF4-FFF2-40B4-BE49-F238E27FC236}">
                    <a16:creationId xmlns:a16="http://schemas.microsoft.com/office/drawing/2014/main" id="{0D887C78-C287-85D6-7B07-C4DDBF61B0EA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82" name="组合 684">
              <a:extLst>
                <a:ext uri="{FF2B5EF4-FFF2-40B4-BE49-F238E27FC236}">
                  <a16:creationId xmlns:a16="http://schemas.microsoft.com/office/drawing/2014/main" id="{3E5683B5-B464-F8ED-7C87-F2CAE67C09BB}"/>
                </a:ext>
              </a:extLst>
            </p:cNvPr>
            <p:cNvGrpSpPr/>
            <p:nvPr/>
          </p:nvGrpSpPr>
          <p:grpSpPr>
            <a:xfrm rot="21593197">
              <a:off x="2304720" y="1066808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228" name="任意多边形: 形状 685">
                <a:extLst>
                  <a:ext uri="{FF2B5EF4-FFF2-40B4-BE49-F238E27FC236}">
                    <a16:creationId xmlns:a16="http://schemas.microsoft.com/office/drawing/2014/main" id="{0716F6B9-A0F5-7B7F-B63E-560B8F7CE227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29" name="任意多边形: 形状 686">
                <a:extLst>
                  <a:ext uri="{FF2B5EF4-FFF2-40B4-BE49-F238E27FC236}">
                    <a16:creationId xmlns:a16="http://schemas.microsoft.com/office/drawing/2014/main" id="{89B0EFC6-019F-CF7A-379C-5864466436A6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83" name="组合 689">
              <a:extLst>
                <a:ext uri="{FF2B5EF4-FFF2-40B4-BE49-F238E27FC236}">
                  <a16:creationId xmlns:a16="http://schemas.microsoft.com/office/drawing/2014/main" id="{284E81C5-9625-43C8-69A9-D567A160C434}"/>
                </a:ext>
              </a:extLst>
            </p:cNvPr>
            <p:cNvGrpSpPr/>
            <p:nvPr/>
          </p:nvGrpSpPr>
          <p:grpSpPr>
            <a:xfrm rot="10806801">
              <a:off x="2304720" y="1247010"/>
              <a:ext cx="665856" cy="177523"/>
              <a:chOff x="1257300" y="5223933"/>
              <a:chExt cx="3556778" cy="948268"/>
            </a:xfrm>
            <a:grpFill/>
          </p:grpSpPr>
          <p:sp>
            <p:nvSpPr>
              <p:cNvPr id="3226" name="任意多边形: 形状 690">
                <a:extLst>
                  <a:ext uri="{FF2B5EF4-FFF2-40B4-BE49-F238E27FC236}">
                    <a16:creationId xmlns:a16="http://schemas.microsoft.com/office/drawing/2014/main" id="{C6C00013-892F-F7AC-C865-0C4A121F66B8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27" name="任意多边形: 形状 691">
                <a:extLst>
                  <a:ext uri="{FF2B5EF4-FFF2-40B4-BE49-F238E27FC236}">
                    <a16:creationId xmlns:a16="http://schemas.microsoft.com/office/drawing/2014/main" id="{D616A184-33EA-0B23-04D8-5D3902359E9D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84" name="组合 694">
              <a:extLst>
                <a:ext uri="{FF2B5EF4-FFF2-40B4-BE49-F238E27FC236}">
                  <a16:creationId xmlns:a16="http://schemas.microsoft.com/office/drawing/2014/main" id="{853D836F-49C6-47A9-4AB7-D44A879581D9}"/>
                </a:ext>
              </a:extLst>
            </p:cNvPr>
            <p:cNvGrpSpPr/>
            <p:nvPr/>
          </p:nvGrpSpPr>
          <p:grpSpPr>
            <a:xfrm rot="3599974">
              <a:off x="2184538" y="1463005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224" name="任意多边形: 形状 695">
                <a:extLst>
                  <a:ext uri="{FF2B5EF4-FFF2-40B4-BE49-F238E27FC236}">
                    <a16:creationId xmlns:a16="http://schemas.microsoft.com/office/drawing/2014/main" id="{D2BCD11A-B793-A40D-AA77-DCD65A52346C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25" name="任意多边形: 形状 696">
                <a:extLst>
                  <a:ext uri="{FF2B5EF4-FFF2-40B4-BE49-F238E27FC236}">
                    <a16:creationId xmlns:a16="http://schemas.microsoft.com/office/drawing/2014/main" id="{20E0F1BA-347B-B0D4-B7A8-F0E69B5CCD67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85" name="组合 699">
              <a:extLst>
                <a:ext uri="{FF2B5EF4-FFF2-40B4-BE49-F238E27FC236}">
                  <a16:creationId xmlns:a16="http://schemas.microsoft.com/office/drawing/2014/main" id="{AA04287B-2DB0-2505-8AE2-0CA7EC2C34E4}"/>
                </a:ext>
              </a:extLst>
            </p:cNvPr>
            <p:cNvGrpSpPr/>
            <p:nvPr/>
          </p:nvGrpSpPr>
          <p:grpSpPr>
            <a:xfrm rot="17993158">
              <a:off x="2429184" y="1462583"/>
              <a:ext cx="665855" cy="177523"/>
              <a:chOff x="1257300" y="5223933"/>
              <a:chExt cx="3556778" cy="948268"/>
            </a:xfrm>
            <a:grpFill/>
          </p:grpSpPr>
          <p:sp>
            <p:nvSpPr>
              <p:cNvPr id="3222" name="任意多边形: 形状 700">
                <a:extLst>
                  <a:ext uri="{FF2B5EF4-FFF2-40B4-BE49-F238E27FC236}">
                    <a16:creationId xmlns:a16="http://schemas.microsoft.com/office/drawing/2014/main" id="{484F008A-D5A3-9F98-DE32-358665A3A0D3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23" name="任意多边形: 形状 701">
                <a:extLst>
                  <a:ext uri="{FF2B5EF4-FFF2-40B4-BE49-F238E27FC236}">
                    <a16:creationId xmlns:a16="http://schemas.microsoft.com/office/drawing/2014/main" id="{6A0D1C43-0739-5666-3707-562F1B30C90A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86" name="组合 704">
              <a:extLst>
                <a:ext uri="{FF2B5EF4-FFF2-40B4-BE49-F238E27FC236}">
                  <a16:creationId xmlns:a16="http://schemas.microsoft.com/office/drawing/2014/main" id="{586D2349-8233-B5BA-34FD-47AC1369E3B1}"/>
                </a:ext>
              </a:extLst>
            </p:cNvPr>
            <p:cNvGrpSpPr/>
            <p:nvPr/>
          </p:nvGrpSpPr>
          <p:grpSpPr>
            <a:xfrm rot="7206825">
              <a:off x="2585254" y="1552695"/>
              <a:ext cx="665839" cy="177518"/>
              <a:chOff x="1257300" y="5223933"/>
              <a:chExt cx="3556778" cy="948268"/>
            </a:xfrm>
            <a:grpFill/>
          </p:grpSpPr>
          <p:sp>
            <p:nvSpPr>
              <p:cNvPr id="3220" name="任意多边形: 形状 705">
                <a:extLst>
                  <a:ext uri="{FF2B5EF4-FFF2-40B4-BE49-F238E27FC236}">
                    <a16:creationId xmlns:a16="http://schemas.microsoft.com/office/drawing/2014/main" id="{C7AE7108-A199-B08B-D306-A08BDDBCD28D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21" name="任意多边形: 形状 706">
                <a:extLst>
                  <a:ext uri="{FF2B5EF4-FFF2-40B4-BE49-F238E27FC236}">
                    <a16:creationId xmlns:a16="http://schemas.microsoft.com/office/drawing/2014/main" id="{492D37E7-7A6F-0A25-4281-F68E0FB96629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87" name="组合 709">
              <a:extLst>
                <a:ext uri="{FF2B5EF4-FFF2-40B4-BE49-F238E27FC236}">
                  <a16:creationId xmlns:a16="http://schemas.microsoft.com/office/drawing/2014/main" id="{EC535B18-D8DC-C5A1-464F-DD043FF31676}"/>
                </a:ext>
              </a:extLst>
            </p:cNvPr>
            <p:cNvGrpSpPr/>
            <p:nvPr/>
          </p:nvGrpSpPr>
          <p:grpSpPr>
            <a:xfrm>
              <a:off x="2713135" y="1768194"/>
              <a:ext cx="658994" cy="175693"/>
              <a:chOff x="1257300" y="5223933"/>
              <a:chExt cx="3556778" cy="948268"/>
            </a:xfrm>
            <a:grpFill/>
          </p:grpSpPr>
          <p:sp>
            <p:nvSpPr>
              <p:cNvPr id="3218" name="任意多边形: 形状 710">
                <a:extLst>
                  <a:ext uri="{FF2B5EF4-FFF2-40B4-BE49-F238E27FC236}">
                    <a16:creationId xmlns:a16="http://schemas.microsoft.com/office/drawing/2014/main" id="{3812C66A-72E7-7DBF-0763-CB4CE85B3CAF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19" name="任意多边形: 形状 711">
                <a:extLst>
                  <a:ext uri="{FF2B5EF4-FFF2-40B4-BE49-F238E27FC236}">
                    <a16:creationId xmlns:a16="http://schemas.microsoft.com/office/drawing/2014/main" id="{902207A3-AF77-9E11-397A-8CD06D3E1C03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88" name="组合 714">
              <a:extLst>
                <a:ext uri="{FF2B5EF4-FFF2-40B4-BE49-F238E27FC236}">
                  <a16:creationId xmlns:a16="http://schemas.microsoft.com/office/drawing/2014/main" id="{06009872-032E-16F7-74C1-7DB1E4A75FD5}"/>
                </a:ext>
              </a:extLst>
            </p:cNvPr>
            <p:cNvGrpSpPr/>
            <p:nvPr/>
          </p:nvGrpSpPr>
          <p:grpSpPr>
            <a:xfrm rot="14393180">
              <a:off x="2834170" y="1552695"/>
              <a:ext cx="665842" cy="177519"/>
              <a:chOff x="1257300" y="5223933"/>
              <a:chExt cx="3556778" cy="948268"/>
            </a:xfrm>
            <a:grpFill/>
          </p:grpSpPr>
          <p:sp>
            <p:nvSpPr>
              <p:cNvPr id="3216" name="任意多边形: 形状 715">
                <a:extLst>
                  <a:ext uri="{FF2B5EF4-FFF2-40B4-BE49-F238E27FC236}">
                    <a16:creationId xmlns:a16="http://schemas.microsoft.com/office/drawing/2014/main" id="{E9D9F165-AE9E-E149-596D-1A4D2299CC93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17" name="任意多边形: 形状 716">
                <a:extLst>
                  <a:ext uri="{FF2B5EF4-FFF2-40B4-BE49-F238E27FC236}">
                    <a16:creationId xmlns:a16="http://schemas.microsoft.com/office/drawing/2014/main" id="{1660143E-260A-D3CA-D6EE-3541828CCB4C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89" name="组合 719">
              <a:extLst>
                <a:ext uri="{FF2B5EF4-FFF2-40B4-BE49-F238E27FC236}">
                  <a16:creationId xmlns:a16="http://schemas.microsoft.com/office/drawing/2014/main" id="{3DEC3BE4-5B4B-6D89-6791-274DBC8512A3}"/>
                </a:ext>
              </a:extLst>
            </p:cNvPr>
            <p:cNvGrpSpPr/>
            <p:nvPr/>
          </p:nvGrpSpPr>
          <p:grpSpPr>
            <a:xfrm rot="3606840">
              <a:off x="2990225" y="1462583"/>
              <a:ext cx="665855" cy="177523"/>
              <a:chOff x="1257300" y="5223933"/>
              <a:chExt cx="3556778" cy="948268"/>
            </a:xfrm>
            <a:grpFill/>
          </p:grpSpPr>
          <p:sp>
            <p:nvSpPr>
              <p:cNvPr id="3214" name="任意多边形: 形状 720">
                <a:extLst>
                  <a:ext uri="{FF2B5EF4-FFF2-40B4-BE49-F238E27FC236}">
                    <a16:creationId xmlns:a16="http://schemas.microsoft.com/office/drawing/2014/main" id="{E86126C0-8FB9-C73D-8891-F210D34E9B0F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15" name="任意多边形: 形状 721">
                <a:extLst>
                  <a:ext uri="{FF2B5EF4-FFF2-40B4-BE49-F238E27FC236}">
                    <a16:creationId xmlns:a16="http://schemas.microsoft.com/office/drawing/2014/main" id="{87E8C3B5-10A7-55A6-68D2-C5FF838568C5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90" name="组合 724">
              <a:extLst>
                <a:ext uri="{FF2B5EF4-FFF2-40B4-BE49-F238E27FC236}">
                  <a16:creationId xmlns:a16="http://schemas.microsoft.com/office/drawing/2014/main" id="{E66C56E1-00A7-5EF7-7BA7-894312E5139D}"/>
                </a:ext>
              </a:extLst>
            </p:cNvPr>
            <p:cNvGrpSpPr/>
            <p:nvPr/>
          </p:nvGrpSpPr>
          <p:grpSpPr>
            <a:xfrm rot="18000022">
              <a:off x="3241721" y="1463005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212" name="任意多边形: 形状 725">
                <a:extLst>
                  <a:ext uri="{FF2B5EF4-FFF2-40B4-BE49-F238E27FC236}">
                    <a16:creationId xmlns:a16="http://schemas.microsoft.com/office/drawing/2014/main" id="{5FFA4B05-F39D-BA8F-07E8-8BC0560EAB9A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13" name="任意多边形: 形状 726">
                <a:extLst>
                  <a:ext uri="{FF2B5EF4-FFF2-40B4-BE49-F238E27FC236}">
                    <a16:creationId xmlns:a16="http://schemas.microsoft.com/office/drawing/2014/main" id="{902ED9A1-9349-410A-91A4-67DF49A2D38C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91" name="组合 729">
              <a:extLst>
                <a:ext uri="{FF2B5EF4-FFF2-40B4-BE49-F238E27FC236}">
                  <a16:creationId xmlns:a16="http://schemas.microsoft.com/office/drawing/2014/main" id="{31BA8D2D-F7B0-3970-4580-251A114EBAE8}"/>
                </a:ext>
              </a:extLst>
            </p:cNvPr>
            <p:cNvGrpSpPr/>
            <p:nvPr/>
          </p:nvGrpSpPr>
          <p:grpSpPr>
            <a:xfrm rot="10793210">
              <a:off x="3114689" y="1247009"/>
              <a:ext cx="665855" cy="177523"/>
              <a:chOff x="1257300" y="5223933"/>
              <a:chExt cx="3556778" cy="948268"/>
            </a:xfrm>
            <a:grpFill/>
          </p:grpSpPr>
          <p:sp>
            <p:nvSpPr>
              <p:cNvPr id="3210" name="任意多边形: 形状 730">
                <a:extLst>
                  <a:ext uri="{FF2B5EF4-FFF2-40B4-BE49-F238E27FC236}">
                    <a16:creationId xmlns:a16="http://schemas.microsoft.com/office/drawing/2014/main" id="{02E2092A-E6C3-9A0D-5257-274E97D49D55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11" name="任意多边形: 形状 731">
                <a:extLst>
                  <a:ext uri="{FF2B5EF4-FFF2-40B4-BE49-F238E27FC236}">
                    <a16:creationId xmlns:a16="http://schemas.microsoft.com/office/drawing/2014/main" id="{105A58A2-4BAA-FDDF-F858-222327BC6E52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92" name="组合 734">
              <a:extLst>
                <a:ext uri="{FF2B5EF4-FFF2-40B4-BE49-F238E27FC236}">
                  <a16:creationId xmlns:a16="http://schemas.microsoft.com/office/drawing/2014/main" id="{885B782E-FC6D-F91A-7BE8-748CFEA7F109}"/>
                </a:ext>
              </a:extLst>
            </p:cNvPr>
            <p:cNvGrpSpPr/>
            <p:nvPr/>
          </p:nvGrpSpPr>
          <p:grpSpPr>
            <a:xfrm rot="6788">
              <a:off x="3114689" y="1066809"/>
              <a:ext cx="665855" cy="177523"/>
              <a:chOff x="1257300" y="5223933"/>
              <a:chExt cx="3556778" cy="948268"/>
            </a:xfrm>
            <a:grpFill/>
          </p:grpSpPr>
          <p:sp>
            <p:nvSpPr>
              <p:cNvPr id="3208" name="任意多边形: 形状 735">
                <a:extLst>
                  <a:ext uri="{FF2B5EF4-FFF2-40B4-BE49-F238E27FC236}">
                    <a16:creationId xmlns:a16="http://schemas.microsoft.com/office/drawing/2014/main" id="{C3863CA9-794A-35FF-4BC2-E33D6404559D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09" name="任意多边形: 形状 736">
                <a:extLst>
                  <a:ext uri="{FF2B5EF4-FFF2-40B4-BE49-F238E27FC236}">
                    <a16:creationId xmlns:a16="http://schemas.microsoft.com/office/drawing/2014/main" id="{445A4D83-80B6-6C26-4B95-88B3C9CE1831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93" name="组合 739">
              <a:extLst>
                <a:ext uri="{FF2B5EF4-FFF2-40B4-BE49-F238E27FC236}">
                  <a16:creationId xmlns:a16="http://schemas.microsoft.com/office/drawing/2014/main" id="{F1358866-6B95-BF71-6A97-34CA414834E1}"/>
                </a:ext>
              </a:extLst>
            </p:cNvPr>
            <p:cNvGrpSpPr/>
            <p:nvPr/>
          </p:nvGrpSpPr>
          <p:grpSpPr>
            <a:xfrm rot="14399973">
              <a:off x="3241721" y="852637"/>
              <a:ext cx="659005" cy="175696"/>
              <a:chOff x="1257300" y="5223933"/>
              <a:chExt cx="3556778" cy="948268"/>
            </a:xfrm>
            <a:grpFill/>
          </p:grpSpPr>
          <p:sp>
            <p:nvSpPr>
              <p:cNvPr id="3206" name="任意多边形: 形状 740">
                <a:extLst>
                  <a:ext uri="{FF2B5EF4-FFF2-40B4-BE49-F238E27FC236}">
                    <a16:creationId xmlns:a16="http://schemas.microsoft.com/office/drawing/2014/main" id="{4A7DB8F9-7FB9-1928-01F7-E46BA673A694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07" name="任意多边形: 形状 741">
                <a:extLst>
                  <a:ext uri="{FF2B5EF4-FFF2-40B4-BE49-F238E27FC236}">
                    <a16:creationId xmlns:a16="http://schemas.microsoft.com/office/drawing/2014/main" id="{F12C730B-3287-FB4F-CFF3-C7E41704F09D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94" name="组合 744">
              <a:extLst>
                <a:ext uri="{FF2B5EF4-FFF2-40B4-BE49-F238E27FC236}">
                  <a16:creationId xmlns:a16="http://schemas.microsoft.com/office/drawing/2014/main" id="{3C83828B-699D-4D01-F5E5-D2A86E09C404}"/>
                </a:ext>
              </a:extLst>
            </p:cNvPr>
            <p:cNvGrpSpPr/>
            <p:nvPr/>
          </p:nvGrpSpPr>
          <p:grpSpPr>
            <a:xfrm rot="7193167">
              <a:off x="2990223" y="851233"/>
              <a:ext cx="665857" cy="177524"/>
              <a:chOff x="1257300" y="5223933"/>
              <a:chExt cx="3556778" cy="948268"/>
            </a:xfrm>
            <a:grpFill/>
          </p:grpSpPr>
          <p:sp>
            <p:nvSpPr>
              <p:cNvPr id="3204" name="任意多边形: 形状 745">
                <a:extLst>
                  <a:ext uri="{FF2B5EF4-FFF2-40B4-BE49-F238E27FC236}">
                    <a16:creationId xmlns:a16="http://schemas.microsoft.com/office/drawing/2014/main" id="{E960D504-807F-379D-B684-611CE1ECA9DE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05" name="任意多边形: 形状 746">
                <a:extLst>
                  <a:ext uri="{FF2B5EF4-FFF2-40B4-BE49-F238E27FC236}">
                    <a16:creationId xmlns:a16="http://schemas.microsoft.com/office/drawing/2014/main" id="{6ED9A8F0-6A11-77E0-2C88-2A995B591677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95" name="组合 749">
              <a:extLst>
                <a:ext uri="{FF2B5EF4-FFF2-40B4-BE49-F238E27FC236}">
                  <a16:creationId xmlns:a16="http://schemas.microsoft.com/office/drawing/2014/main" id="{46A60E8F-6FAB-35FB-0D8D-87CB4F2C4F54}"/>
                </a:ext>
              </a:extLst>
            </p:cNvPr>
            <p:cNvGrpSpPr/>
            <p:nvPr/>
          </p:nvGrpSpPr>
          <p:grpSpPr>
            <a:xfrm rot="18006823">
              <a:off x="2834167" y="761125"/>
              <a:ext cx="665839" cy="177518"/>
              <a:chOff x="1257300" y="5223933"/>
              <a:chExt cx="3556778" cy="948268"/>
            </a:xfrm>
            <a:grpFill/>
          </p:grpSpPr>
          <p:sp>
            <p:nvSpPr>
              <p:cNvPr id="3202" name="任意多边形: 形状 750">
                <a:extLst>
                  <a:ext uri="{FF2B5EF4-FFF2-40B4-BE49-F238E27FC236}">
                    <a16:creationId xmlns:a16="http://schemas.microsoft.com/office/drawing/2014/main" id="{E84FAFB0-CE44-FC83-EB02-99B8F4D3CDD5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03" name="任意多边形: 形状 751">
                <a:extLst>
                  <a:ext uri="{FF2B5EF4-FFF2-40B4-BE49-F238E27FC236}">
                    <a16:creationId xmlns:a16="http://schemas.microsoft.com/office/drawing/2014/main" id="{525D7C36-5669-7433-15BD-61FAAB18C9C2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96" name="组合 754">
              <a:extLst>
                <a:ext uri="{FF2B5EF4-FFF2-40B4-BE49-F238E27FC236}">
                  <a16:creationId xmlns:a16="http://schemas.microsoft.com/office/drawing/2014/main" id="{CC8F3261-82C8-EBB9-2ABE-13EFC7DB8A5A}"/>
                </a:ext>
              </a:extLst>
            </p:cNvPr>
            <p:cNvGrpSpPr/>
            <p:nvPr/>
          </p:nvGrpSpPr>
          <p:grpSpPr>
            <a:xfrm rot="10799994">
              <a:off x="2713126" y="547452"/>
              <a:ext cx="658994" cy="175693"/>
              <a:chOff x="1257300" y="5223933"/>
              <a:chExt cx="3556778" cy="948268"/>
            </a:xfrm>
            <a:grpFill/>
          </p:grpSpPr>
          <p:sp>
            <p:nvSpPr>
              <p:cNvPr id="3200" name="任意多边形: 形状 755">
                <a:extLst>
                  <a:ext uri="{FF2B5EF4-FFF2-40B4-BE49-F238E27FC236}">
                    <a16:creationId xmlns:a16="http://schemas.microsoft.com/office/drawing/2014/main" id="{C22D0BAA-426B-A956-0C39-721FB4B84862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01" name="任意多边形: 形状 756">
                <a:extLst>
                  <a:ext uri="{FF2B5EF4-FFF2-40B4-BE49-F238E27FC236}">
                    <a16:creationId xmlns:a16="http://schemas.microsoft.com/office/drawing/2014/main" id="{67EFD22C-4FD4-A40A-81A9-45012401D837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97" name="组合 759">
              <a:extLst>
                <a:ext uri="{FF2B5EF4-FFF2-40B4-BE49-F238E27FC236}">
                  <a16:creationId xmlns:a16="http://schemas.microsoft.com/office/drawing/2014/main" id="{97C15824-008A-D380-651C-2730B91C4EEA}"/>
                </a:ext>
              </a:extLst>
            </p:cNvPr>
            <p:cNvGrpSpPr/>
            <p:nvPr/>
          </p:nvGrpSpPr>
          <p:grpSpPr>
            <a:xfrm rot="3593169">
              <a:off x="2585244" y="761125"/>
              <a:ext cx="665839" cy="177518"/>
              <a:chOff x="1257300" y="5223933"/>
              <a:chExt cx="3556778" cy="948268"/>
            </a:xfrm>
            <a:grpFill/>
          </p:grpSpPr>
          <p:sp>
            <p:nvSpPr>
              <p:cNvPr id="3198" name="任意多边形: 形状 760">
                <a:extLst>
                  <a:ext uri="{FF2B5EF4-FFF2-40B4-BE49-F238E27FC236}">
                    <a16:creationId xmlns:a16="http://schemas.microsoft.com/office/drawing/2014/main" id="{237A2623-E38A-40C5-4E23-00EC20AEE84D}"/>
                  </a:ext>
                </a:extLst>
              </p:cNvPr>
              <p:cNvSpPr/>
              <p:nvPr/>
            </p:nvSpPr>
            <p:spPr>
              <a:xfrm>
                <a:off x="1257300" y="5223933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99" name="任意多边形: 形状 761">
                <a:extLst>
                  <a:ext uri="{FF2B5EF4-FFF2-40B4-BE49-F238E27FC236}">
                    <a16:creationId xmlns:a16="http://schemas.microsoft.com/office/drawing/2014/main" id="{73E47A1A-398D-2147-3C9E-D129368E06DD}"/>
                  </a:ext>
                </a:extLst>
              </p:cNvPr>
              <p:cNvSpPr/>
              <p:nvPr/>
            </p:nvSpPr>
            <p:spPr>
              <a:xfrm rot="10800004" flipV="1">
                <a:off x="3036078" y="5223934"/>
                <a:ext cx="1778000" cy="948267"/>
              </a:xfrm>
              <a:custGeom>
                <a:avLst/>
                <a:gdLst>
                  <a:gd name="connsiteX0" fmla="*/ 0 w 1778000"/>
                  <a:gd name="connsiteY0" fmla="*/ 948267 h 948267"/>
                  <a:gd name="connsiteX1" fmla="*/ 444500 w 1778000"/>
                  <a:gd name="connsiteY1" fmla="*/ 465667 h 948267"/>
                  <a:gd name="connsiteX2" fmla="*/ 1316567 w 1778000"/>
                  <a:gd name="connsiteY2" fmla="*/ 948267 h 948267"/>
                  <a:gd name="connsiteX3" fmla="*/ 1778000 w 1778000"/>
                  <a:gd name="connsiteY3" fmla="*/ 0 h 948267"/>
                  <a:gd name="connsiteX4" fmla="*/ 740833 w 1778000"/>
                  <a:gd name="connsiteY4" fmla="*/ 296334 h 94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948267">
                    <a:moveTo>
                      <a:pt x="0" y="948267"/>
                    </a:moveTo>
                    <a:lnTo>
                      <a:pt x="444500" y="465667"/>
                    </a:lnTo>
                    <a:lnTo>
                      <a:pt x="1316567" y="948267"/>
                    </a:lnTo>
                    <a:lnTo>
                      <a:pt x="1778000" y="0"/>
                    </a:lnTo>
                    <a:lnTo>
                      <a:pt x="740833" y="296334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0645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6AB06-257A-84CD-A292-73B457047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F494-63EB-924F-7807-FA374175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p6m</a:t>
            </a:r>
            <a:r>
              <a:rPr lang="zh-TW" altLang="en-US" dirty="0"/>
              <a:t>繪圖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DF6D2B-B8C3-06DA-799C-F399BCB4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24" name="文字方塊 423">
            <a:extLst>
              <a:ext uri="{FF2B5EF4-FFF2-40B4-BE49-F238E27FC236}">
                <a16:creationId xmlns:a16="http://schemas.microsoft.com/office/drawing/2014/main" id="{B067EE29-86A0-4631-84FB-BB5AF9F56A0D}"/>
              </a:ext>
            </a:extLst>
          </p:cNvPr>
          <p:cNvSpPr txBox="1"/>
          <p:nvPr/>
        </p:nvSpPr>
        <p:spPr>
          <a:xfrm>
            <a:off x="6432632" y="2931161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[</a:t>
            </a:r>
            <a:r>
              <a:rPr lang="zh-TW" altLang="en-US" b="1" dirty="0"/>
              <a:t>火焰之花</a:t>
            </a:r>
            <a:r>
              <a:rPr lang="en-US" altLang="zh-TW" b="1" dirty="0"/>
              <a:t>]</a:t>
            </a:r>
          </a:p>
          <a:p>
            <a:pPr algn="ctr"/>
            <a:r>
              <a:rPr lang="zh-TW" altLang="en-US" dirty="0"/>
              <a:t>這個圖案強調火焰的形狀，</a:t>
            </a:r>
            <a:endParaRPr lang="en-US" altLang="zh-TW" dirty="0"/>
          </a:p>
          <a:p>
            <a:pPr algn="ctr"/>
            <a:r>
              <a:rPr lang="zh-TW" altLang="en-US" dirty="0"/>
              <a:t>集合起來形成了如花般的結構，</a:t>
            </a:r>
            <a:endParaRPr lang="en-US" altLang="zh-TW" dirty="0"/>
          </a:p>
          <a:p>
            <a:pPr algn="ctr"/>
            <a:r>
              <a:rPr lang="zh-TW" altLang="en-US" dirty="0"/>
              <a:t>象徵著能量的綻放與自然界的生生不息。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BEDEAC-7A7D-C51D-2C64-57E2212AEB5E}"/>
              </a:ext>
            </a:extLst>
          </p:cNvPr>
          <p:cNvGrpSpPr/>
          <p:nvPr/>
        </p:nvGrpSpPr>
        <p:grpSpPr>
          <a:xfrm>
            <a:off x="1326416" y="1457856"/>
            <a:ext cx="3828303" cy="4169530"/>
            <a:chOff x="7221030" y="582282"/>
            <a:chExt cx="3828303" cy="4169530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D35156E-E70A-6A1F-78FF-4A6A8567ED1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14406856">
              <a:off x="7582310" y="1721993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753FC818-10D4-93AB-D2D9-F14CD3CE077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3606860" flipV="1">
              <a:off x="7433264" y="1462644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64C13F6A-D164-75E7-3C39-97DA13B4757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7200020">
              <a:off x="7309895" y="1465313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73CD4F8C-B3FD-410A-9BF4-54EE61A96E3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8000024" flipV="1">
              <a:off x="7161869" y="1721698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A1176553-0D2D-673C-0180-68E6CC46967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21593189">
              <a:off x="7221030" y="1830234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0FE0A08C-3A7E-A598-3959-521B0B4D329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0793193" flipV="1">
              <a:off x="7520158" y="1829642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E9C613C9-669C-3F87-EE9E-B0BE1D302AE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0806810">
              <a:off x="7520158" y="1981006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D8121427-8F14-D344-5F5C-33B99FAEB37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6814" flipV="1">
              <a:off x="7221031" y="1980414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0BC3604C-72FE-38AB-C6C5-40C33012905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3599974">
              <a:off x="7161867" y="2090245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15C7761A-4D05-4116-84A6-E7D9BCC5334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4399978" flipV="1">
              <a:off x="7309894" y="2346631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142D66EC-E89F-74D0-7B44-61F9A07BC4F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7993148">
              <a:off x="7433262" y="2348006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0A2F072A-2896-515F-F624-E5BA69799FE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7193152" flipV="1">
              <a:off x="7582310" y="2088656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65761250-6E81-C4B8-C9FD-8E6F3922891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7206825">
              <a:off x="7713404" y="2164354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02151022-FE7C-B708-3AC4-AB17A0A1B30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18006829" flipV="1">
              <a:off x="7563329" y="2423103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B3E1493A-8532-AE10-5438-342231678D6E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629065" y="2530907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954B1810-1E9B-69A7-1E3D-DFC5289DBDA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0800004" flipV="1">
              <a:off x="7925110" y="2530907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0872999F-55DB-1077-7356-CDA87150BE0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4393178">
              <a:off x="7987778" y="2423104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121A3653-7632-8D77-E5CD-9AF550E707F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3593182" flipV="1">
              <a:off x="7837704" y="2164354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7A745062-7F38-AD82-C9EC-0FD709BA9D9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3606858">
              <a:off x="7968788" y="2088656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C46EB45C-DC29-6DF5-7AD6-12E20231C27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4406862" flipV="1">
              <a:off x="8117834" y="2348005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2831EF09-381C-BC6E-3266-C3914E7BED82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18000025">
              <a:off x="8244275" y="2346631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F9590C27-965F-E989-F20C-BE778C4F0B43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7200029" flipV="1">
              <a:off x="8392301" y="2090245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82791D43-ED4C-44A0-89DB-FC753FB1132D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10793188">
              <a:off x="8330066" y="1980415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A5C4D366-C600-623F-DF47-9273AC6522C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21593192" flipV="1">
              <a:off x="8030938" y="1981007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24D1A2C6-9C7C-66A8-DE9A-DB1E211E7E2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6811">
              <a:off x="8030940" y="1829643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B73AF71B-EEA5-D58D-4279-565E06C30A3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10806815" flipV="1">
              <a:off x="8330066" y="1830236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04C1B365-CAE1-74D9-965C-851DA2B403A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14399979">
              <a:off x="8392301" y="1721698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E2988FFC-E58A-7D82-8CA7-657CA81A5DB1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3599983" flipV="1">
              <a:off x="8244275" y="1465313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87" name="手繪多邊形: 圖案 186">
              <a:extLst>
                <a:ext uri="{FF2B5EF4-FFF2-40B4-BE49-F238E27FC236}">
                  <a16:creationId xmlns:a16="http://schemas.microsoft.com/office/drawing/2014/main" id="{69C44863-54A0-9CF2-4052-9370F8F2BA6D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7193149">
              <a:off x="8117834" y="1462643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88" name="手繪多邊形: 圖案 187">
              <a:extLst>
                <a:ext uri="{FF2B5EF4-FFF2-40B4-BE49-F238E27FC236}">
                  <a16:creationId xmlns:a16="http://schemas.microsoft.com/office/drawing/2014/main" id="{4DE021F7-55A9-94F4-5735-4A26BF89D720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17993153" flipV="1">
              <a:off x="7968785" y="1721993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手繪多邊形: 圖案 188">
              <a:extLst>
                <a:ext uri="{FF2B5EF4-FFF2-40B4-BE49-F238E27FC236}">
                  <a16:creationId xmlns:a16="http://schemas.microsoft.com/office/drawing/2014/main" id="{C9CCF63D-09D6-BA70-9225-4C66708EEB75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18006821">
              <a:off x="7837704" y="1646296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90" name="手繪多邊形: 圖案 189">
              <a:extLst>
                <a:ext uri="{FF2B5EF4-FFF2-40B4-BE49-F238E27FC236}">
                  <a16:creationId xmlns:a16="http://schemas.microsoft.com/office/drawing/2014/main" id="{9F6C7200-7B0A-3DF4-397A-6639B3BCE3EC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7206825" flipV="1">
              <a:off x="7987777" y="1387547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91" name="手繪多邊形: 圖案 190">
              <a:extLst>
                <a:ext uri="{FF2B5EF4-FFF2-40B4-BE49-F238E27FC236}">
                  <a16:creationId xmlns:a16="http://schemas.microsoft.com/office/drawing/2014/main" id="{6CBCD36B-6EBB-3CC9-BB2B-FAAEA6735A7B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10799998">
              <a:off x="7925110" y="1281039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56" name="手繪多邊形: 圖案 255">
              <a:extLst>
                <a:ext uri="{FF2B5EF4-FFF2-40B4-BE49-F238E27FC236}">
                  <a16:creationId xmlns:a16="http://schemas.microsoft.com/office/drawing/2014/main" id="{E3CB6DFD-DB0A-DFEA-600F-A9FA4D7B790B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2" flipV="1">
              <a:off x="7629065" y="1281039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57" name="手繪多邊形: 圖案 256">
              <a:extLst>
                <a:ext uri="{FF2B5EF4-FFF2-40B4-BE49-F238E27FC236}">
                  <a16:creationId xmlns:a16="http://schemas.microsoft.com/office/drawing/2014/main" id="{2271B54D-9945-6669-6F16-D3446BD2B2C9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3593178">
              <a:off x="7563329" y="1387547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58" name="手繪多邊形: 圖案 257">
              <a:extLst>
                <a:ext uri="{FF2B5EF4-FFF2-40B4-BE49-F238E27FC236}">
                  <a16:creationId xmlns:a16="http://schemas.microsoft.com/office/drawing/2014/main" id="{F5DB6F53-EAFE-94D0-81A1-43528AC6297C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14393182" flipV="1">
              <a:off x="7713402" y="1646297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59" name="手繪多邊形: 圖案 258">
              <a:extLst>
                <a:ext uri="{FF2B5EF4-FFF2-40B4-BE49-F238E27FC236}">
                  <a16:creationId xmlns:a16="http://schemas.microsoft.com/office/drawing/2014/main" id="{A9144285-A61D-8031-6442-8BF4DFF22F7E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14406856">
              <a:off x="8792592" y="2420750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60" name="手繪多邊形: 圖案 259">
              <a:extLst>
                <a:ext uri="{FF2B5EF4-FFF2-40B4-BE49-F238E27FC236}">
                  <a16:creationId xmlns:a16="http://schemas.microsoft.com/office/drawing/2014/main" id="{454286ED-4E1E-2225-DA28-E12B912BB406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3606860" flipV="1">
              <a:off x="8643546" y="2161400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61" name="手繪多邊形: 圖案 260">
              <a:extLst>
                <a:ext uri="{FF2B5EF4-FFF2-40B4-BE49-F238E27FC236}">
                  <a16:creationId xmlns:a16="http://schemas.microsoft.com/office/drawing/2014/main" id="{A0612F4D-A7AC-54D9-AD40-50726C80D99D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 rot="7200024">
              <a:off x="8520176" y="2164067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62" name="手繪多邊形: 圖案 261">
              <a:extLst>
                <a:ext uri="{FF2B5EF4-FFF2-40B4-BE49-F238E27FC236}">
                  <a16:creationId xmlns:a16="http://schemas.microsoft.com/office/drawing/2014/main" id="{F69EBB1A-4BCD-1979-D10E-82A4E0317C69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18000028" flipV="1">
              <a:off x="8372150" y="2420454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63" name="手繪多邊形: 圖案 262">
              <a:extLst>
                <a:ext uri="{FF2B5EF4-FFF2-40B4-BE49-F238E27FC236}">
                  <a16:creationId xmlns:a16="http://schemas.microsoft.com/office/drawing/2014/main" id="{325BE199-E79E-0ED0-423B-F4D109999048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21593189">
              <a:off x="8431312" y="2528989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64" name="手繪多邊形: 圖案 263">
              <a:extLst>
                <a:ext uri="{FF2B5EF4-FFF2-40B4-BE49-F238E27FC236}">
                  <a16:creationId xmlns:a16="http://schemas.microsoft.com/office/drawing/2014/main" id="{39FB5BB4-C615-7385-03A5-3A02083FFAB3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10793193" flipV="1">
              <a:off x="8730440" y="2528397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65" name="手繪多邊形: 圖案 264">
              <a:extLst>
                <a:ext uri="{FF2B5EF4-FFF2-40B4-BE49-F238E27FC236}">
                  <a16:creationId xmlns:a16="http://schemas.microsoft.com/office/drawing/2014/main" id="{53BAF207-68D2-4A58-75DC-FC5BA9D13281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10806810">
              <a:off x="8730440" y="2679762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66" name="手繪多邊形: 圖案 265">
              <a:extLst>
                <a:ext uri="{FF2B5EF4-FFF2-40B4-BE49-F238E27FC236}">
                  <a16:creationId xmlns:a16="http://schemas.microsoft.com/office/drawing/2014/main" id="{883D6017-324F-0CEA-3645-6644323A431B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6814" flipV="1">
              <a:off x="8431312" y="2679170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67" name="手繪多邊形: 圖案 266">
              <a:extLst>
                <a:ext uri="{FF2B5EF4-FFF2-40B4-BE49-F238E27FC236}">
                  <a16:creationId xmlns:a16="http://schemas.microsoft.com/office/drawing/2014/main" id="{80BFAD33-21F8-3285-D8AF-CB548BD6DA8C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3599974">
              <a:off x="8372150" y="2789001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68" name="手繪多邊形: 圖案 267">
              <a:extLst>
                <a:ext uri="{FF2B5EF4-FFF2-40B4-BE49-F238E27FC236}">
                  <a16:creationId xmlns:a16="http://schemas.microsoft.com/office/drawing/2014/main" id="{570E52B4-D8B8-6522-B490-2FB2380A6DE7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14399978" flipV="1">
              <a:off x="8520176" y="3045388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69" name="手繪多邊形: 圖案 268">
              <a:extLst>
                <a:ext uri="{FF2B5EF4-FFF2-40B4-BE49-F238E27FC236}">
                  <a16:creationId xmlns:a16="http://schemas.microsoft.com/office/drawing/2014/main" id="{3ED4429E-ABE5-65D0-B673-941C26F1E895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 rot="17993148">
              <a:off x="8643544" y="3046762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70" name="手繪多邊形: 圖案 269">
              <a:extLst>
                <a:ext uri="{FF2B5EF4-FFF2-40B4-BE49-F238E27FC236}">
                  <a16:creationId xmlns:a16="http://schemas.microsoft.com/office/drawing/2014/main" id="{C2834CC3-7EB8-5480-5CD7-887980A0CF63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 rot="7193152" flipV="1">
              <a:off x="8792592" y="2787412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71" name="手繪多邊形: 圖案 270">
              <a:extLst>
                <a:ext uri="{FF2B5EF4-FFF2-40B4-BE49-F238E27FC236}">
                  <a16:creationId xmlns:a16="http://schemas.microsoft.com/office/drawing/2014/main" id="{21C1D263-EE14-5B21-AFD1-20571FB66D91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 rot="7206825">
              <a:off x="8923684" y="2863111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72" name="手繪多邊形: 圖案 271">
              <a:extLst>
                <a:ext uri="{FF2B5EF4-FFF2-40B4-BE49-F238E27FC236}">
                  <a16:creationId xmlns:a16="http://schemas.microsoft.com/office/drawing/2014/main" id="{76D1270A-F0E3-7E92-8506-74E27731919E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 rot="18006829" flipV="1">
              <a:off x="8773609" y="3121859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73" name="手繪多邊形: 圖案 272">
              <a:extLst>
                <a:ext uri="{FF2B5EF4-FFF2-40B4-BE49-F238E27FC236}">
                  <a16:creationId xmlns:a16="http://schemas.microsoft.com/office/drawing/2014/main" id="{1E38C0BC-892D-DC64-E03D-CBA4BF5834D6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8839349" y="3229663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74" name="手繪多邊形: 圖案 273">
              <a:extLst>
                <a:ext uri="{FF2B5EF4-FFF2-40B4-BE49-F238E27FC236}">
                  <a16:creationId xmlns:a16="http://schemas.microsoft.com/office/drawing/2014/main" id="{AE908284-3ED6-6FB7-45DB-A5C8B4D5D79B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 rot="10800004" flipV="1">
              <a:off x="9135394" y="3229663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75" name="手繪多邊形: 圖案 274">
              <a:extLst>
                <a:ext uri="{FF2B5EF4-FFF2-40B4-BE49-F238E27FC236}">
                  <a16:creationId xmlns:a16="http://schemas.microsoft.com/office/drawing/2014/main" id="{5C67ECF5-861D-A6DC-7932-8458129CD340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 rot="14393178">
              <a:off x="9198061" y="3121861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76" name="手繪多邊形: 圖案 275">
              <a:extLst>
                <a:ext uri="{FF2B5EF4-FFF2-40B4-BE49-F238E27FC236}">
                  <a16:creationId xmlns:a16="http://schemas.microsoft.com/office/drawing/2014/main" id="{FF6914DF-F753-0A07-16F9-D4B03AC529E3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 rot="3593182" flipV="1">
              <a:off x="9047986" y="2863110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77" name="手繪多邊形: 圖案 276">
              <a:extLst>
                <a:ext uri="{FF2B5EF4-FFF2-40B4-BE49-F238E27FC236}">
                  <a16:creationId xmlns:a16="http://schemas.microsoft.com/office/drawing/2014/main" id="{C926A7BD-B518-45B2-A5D2-118A6D6E0D81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 rot="3606858">
              <a:off x="9179074" y="2787412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78" name="手繪多邊形: 圖案 277">
              <a:extLst>
                <a:ext uri="{FF2B5EF4-FFF2-40B4-BE49-F238E27FC236}">
                  <a16:creationId xmlns:a16="http://schemas.microsoft.com/office/drawing/2014/main" id="{C544B6D0-6190-AFFD-F15B-AB133E7278F4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 rot="14406862" flipV="1">
              <a:off x="9328120" y="3046762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79" name="手繪多邊形: 圖案 278">
              <a:extLst>
                <a:ext uri="{FF2B5EF4-FFF2-40B4-BE49-F238E27FC236}">
                  <a16:creationId xmlns:a16="http://schemas.microsoft.com/office/drawing/2014/main" id="{604FA11B-AFCF-EA35-D357-124F08907C3C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 rot="18000020">
              <a:off x="9454561" y="3045388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0" name="手繪多邊形: 圖案 279">
              <a:extLst>
                <a:ext uri="{FF2B5EF4-FFF2-40B4-BE49-F238E27FC236}">
                  <a16:creationId xmlns:a16="http://schemas.microsoft.com/office/drawing/2014/main" id="{FD9A0E44-554C-B1F4-769B-78F1B4777C14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 rot="7200024" flipV="1">
              <a:off x="9602585" y="2789001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1" name="手繪多邊形: 圖案 280">
              <a:extLst>
                <a:ext uri="{FF2B5EF4-FFF2-40B4-BE49-F238E27FC236}">
                  <a16:creationId xmlns:a16="http://schemas.microsoft.com/office/drawing/2014/main" id="{CBA04B58-8DCE-AFD5-2F2F-DCC815D6741C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 rot="10793188">
              <a:off x="9540350" y="2679170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2" name="手繪多邊形: 圖案 281">
              <a:extLst>
                <a:ext uri="{FF2B5EF4-FFF2-40B4-BE49-F238E27FC236}">
                  <a16:creationId xmlns:a16="http://schemas.microsoft.com/office/drawing/2014/main" id="{936D8973-C756-8680-5FC1-B1A5C46C4AB4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 rot="21593192" flipV="1">
              <a:off x="9241222" y="2679764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3" name="手繪多邊形: 圖案 282">
              <a:extLst>
                <a:ext uri="{FF2B5EF4-FFF2-40B4-BE49-F238E27FC236}">
                  <a16:creationId xmlns:a16="http://schemas.microsoft.com/office/drawing/2014/main" id="{9202714A-4E59-F6BD-12A7-AE57B6C056E1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 rot="6798">
              <a:off x="9241225" y="2528399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4" name="手繪多邊形: 圖案 283">
              <a:extLst>
                <a:ext uri="{FF2B5EF4-FFF2-40B4-BE49-F238E27FC236}">
                  <a16:creationId xmlns:a16="http://schemas.microsoft.com/office/drawing/2014/main" id="{D9D25BD7-86C1-2525-5953-945F68976C52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 rot="10806802" flipV="1">
              <a:off x="9540350" y="2528990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5" name="手繪多邊形: 圖案 284">
              <a:extLst>
                <a:ext uri="{FF2B5EF4-FFF2-40B4-BE49-F238E27FC236}">
                  <a16:creationId xmlns:a16="http://schemas.microsoft.com/office/drawing/2014/main" id="{6C13A5AA-346C-A0D1-6157-6E7B5BE4C616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 rot="14399973">
              <a:off x="9602585" y="2420454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6" name="手繪多邊形: 圖案 285">
              <a:extLst>
                <a:ext uri="{FF2B5EF4-FFF2-40B4-BE49-F238E27FC236}">
                  <a16:creationId xmlns:a16="http://schemas.microsoft.com/office/drawing/2014/main" id="{A422371C-0C36-2E22-2BB7-6D892EB59DD7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 rot="3599977" flipV="1">
              <a:off x="9454561" y="2164067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7" name="手繪多邊形: 圖案 286">
              <a:extLst>
                <a:ext uri="{FF2B5EF4-FFF2-40B4-BE49-F238E27FC236}">
                  <a16:creationId xmlns:a16="http://schemas.microsoft.com/office/drawing/2014/main" id="{94407F64-3387-F171-3436-53C7ADD356FA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 rot="7193139">
              <a:off x="9328116" y="2161399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8" name="手繪多邊形: 圖案 287">
              <a:extLst>
                <a:ext uri="{FF2B5EF4-FFF2-40B4-BE49-F238E27FC236}">
                  <a16:creationId xmlns:a16="http://schemas.microsoft.com/office/drawing/2014/main" id="{46511E20-1D7B-295E-27DF-76BD927AA477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 rot="17993143" flipV="1">
              <a:off x="9179070" y="2420750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9" name="手繪多邊形: 圖案 288">
              <a:extLst>
                <a:ext uri="{FF2B5EF4-FFF2-40B4-BE49-F238E27FC236}">
                  <a16:creationId xmlns:a16="http://schemas.microsoft.com/office/drawing/2014/main" id="{22722576-BF60-006E-E869-DE76BD3BC442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 rot="18006821">
              <a:off x="9047986" y="2345052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90" name="手繪多邊形: 圖案 289">
              <a:extLst>
                <a:ext uri="{FF2B5EF4-FFF2-40B4-BE49-F238E27FC236}">
                  <a16:creationId xmlns:a16="http://schemas.microsoft.com/office/drawing/2014/main" id="{8CE2E29D-BF75-7B7E-5440-29838CBE8DE9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 rot="7206825" flipV="1">
              <a:off x="9198060" y="2086305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91" name="手繪多邊形: 圖案 290">
              <a:extLst>
                <a:ext uri="{FF2B5EF4-FFF2-40B4-BE49-F238E27FC236}">
                  <a16:creationId xmlns:a16="http://schemas.microsoft.com/office/drawing/2014/main" id="{C229C1C1-3517-E904-21D8-D6C26ABB4B3C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 rot="10799998">
              <a:off x="9135394" y="1979797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92" name="手繪多邊形: 圖案 291">
              <a:extLst>
                <a:ext uri="{FF2B5EF4-FFF2-40B4-BE49-F238E27FC236}">
                  <a16:creationId xmlns:a16="http://schemas.microsoft.com/office/drawing/2014/main" id="{F0574E2D-7028-88F3-D12F-88C2F0E4024A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 rot="2" flipV="1">
              <a:off x="8839349" y="1979797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93" name="手繪多邊形: 圖案 292">
              <a:extLst>
                <a:ext uri="{FF2B5EF4-FFF2-40B4-BE49-F238E27FC236}">
                  <a16:creationId xmlns:a16="http://schemas.microsoft.com/office/drawing/2014/main" id="{C32F0AA0-F39E-641E-0346-82345C1929D2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 rot="3593175">
              <a:off x="8773609" y="2086304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94" name="手繪多邊形: 圖案 293">
              <a:extLst>
                <a:ext uri="{FF2B5EF4-FFF2-40B4-BE49-F238E27FC236}">
                  <a16:creationId xmlns:a16="http://schemas.microsoft.com/office/drawing/2014/main" id="{E6CEB066-1E99-4317-07FE-86071084C70A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 rot="14393179" flipV="1">
              <a:off x="8923684" y="2345054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95" name="手繪多邊形: 圖案 294">
              <a:extLst>
                <a:ext uri="{FF2B5EF4-FFF2-40B4-BE49-F238E27FC236}">
                  <a16:creationId xmlns:a16="http://schemas.microsoft.com/office/drawing/2014/main" id="{1F88AC86-0E27-5BE4-529A-D80EB88CD2D6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 rot="14406856">
              <a:off x="10002875" y="1721993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96" name="手繪多邊形: 圖案 295">
              <a:extLst>
                <a:ext uri="{FF2B5EF4-FFF2-40B4-BE49-F238E27FC236}">
                  <a16:creationId xmlns:a16="http://schemas.microsoft.com/office/drawing/2014/main" id="{7841C46B-0443-E87F-6DE0-4D806F6CABBE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 rot="3606860" flipV="1">
              <a:off x="9853829" y="1462644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97" name="手繪多邊形: 圖案 296">
              <a:extLst>
                <a:ext uri="{FF2B5EF4-FFF2-40B4-BE49-F238E27FC236}">
                  <a16:creationId xmlns:a16="http://schemas.microsoft.com/office/drawing/2014/main" id="{B0AB5EC5-D328-EAC7-35AB-3901A6772CFE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 rot="7200022">
              <a:off x="9730460" y="1465312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98" name="手繪多邊形: 圖案 297">
              <a:extLst>
                <a:ext uri="{FF2B5EF4-FFF2-40B4-BE49-F238E27FC236}">
                  <a16:creationId xmlns:a16="http://schemas.microsoft.com/office/drawing/2014/main" id="{3E10877B-E363-430F-07AA-8679A50EA8C8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 rot="18000026" flipV="1">
              <a:off x="9582436" y="1721698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99" name="手繪多邊形: 圖案 298">
              <a:extLst>
                <a:ext uri="{FF2B5EF4-FFF2-40B4-BE49-F238E27FC236}">
                  <a16:creationId xmlns:a16="http://schemas.microsoft.com/office/drawing/2014/main" id="{5BD8ADD7-1432-A780-24B4-BA2AF6A10B92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 rot="21593189">
              <a:off x="9641594" y="1830232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00" name="手繪多邊形: 圖案 299">
              <a:extLst>
                <a:ext uri="{FF2B5EF4-FFF2-40B4-BE49-F238E27FC236}">
                  <a16:creationId xmlns:a16="http://schemas.microsoft.com/office/drawing/2014/main" id="{61C35D9B-52C7-5731-DEF9-F5AC3A65B15F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 rot="10793193" flipV="1">
              <a:off x="9940722" y="1829641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01" name="手繪多邊形: 圖案 300">
              <a:extLst>
                <a:ext uri="{FF2B5EF4-FFF2-40B4-BE49-F238E27FC236}">
                  <a16:creationId xmlns:a16="http://schemas.microsoft.com/office/drawing/2014/main" id="{42764E91-0CF8-0938-901C-5089106CFDC4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 rot="10806810">
              <a:off x="9940722" y="1981004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02" name="手繪多邊形: 圖案 301">
              <a:extLst>
                <a:ext uri="{FF2B5EF4-FFF2-40B4-BE49-F238E27FC236}">
                  <a16:creationId xmlns:a16="http://schemas.microsoft.com/office/drawing/2014/main" id="{074EE129-4A44-F0F6-5D69-B3FEAA520C7B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 rot="6814" flipV="1">
              <a:off x="9641596" y="1980413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03" name="手繪多邊形: 圖案 302">
              <a:extLst>
                <a:ext uri="{FF2B5EF4-FFF2-40B4-BE49-F238E27FC236}">
                  <a16:creationId xmlns:a16="http://schemas.microsoft.com/office/drawing/2014/main" id="{7C08C456-E37D-B59A-DD3C-701A7F6FB5D5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 rot="3599974">
              <a:off x="9582433" y="2090244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04" name="手繪多邊形: 圖案 303">
              <a:extLst>
                <a:ext uri="{FF2B5EF4-FFF2-40B4-BE49-F238E27FC236}">
                  <a16:creationId xmlns:a16="http://schemas.microsoft.com/office/drawing/2014/main" id="{819F7D37-827D-B7A9-4465-0F8A7265048F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 rot="14399978" flipV="1">
              <a:off x="9730460" y="2346628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05" name="手繪多邊形: 圖案 304">
              <a:extLst>
                <a:ext uri="{FF2B5EF4-FFF2-40B4-BE49-F238E27FC236}">
                  <a16:creationId xmlns:a16="http://schemas.microsoft.com/office/drawing/2014/main" id="{FC7167B9-B300-1A1A-0A6F-77F73F5BE6E2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 rot="17993148">
              <a:off x="9853827" y="2348005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06" name="手繪多邊形: 圖案 305">
              <a:extLst>
                <a:ext uri="{FF2B5EF4-FFF2-40B4-BE49-F238E27FC236}">
                  <a16:creationId xmlns:a16="http://schemas.microsoft.com/office/drawing/2014/main" id="{8E6369D1-5F11-D30F-F72B-20A63725797A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 rot="7193152" flipV="1">
              <a:off x="10002875" y="2088655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07" name="手繪多邊形: 圖案 306">
              <a:extLst>
                <a:ext uri="{FF2B5EF4-FFF2-40B4-BE49-F238E27FC236}">
                  <a16:creationId xmlns:a16="http://schemas.microsoft.com/office/drawing/2014/main" id="{A6B2B5E7-28E2-3792-920D-4259ACE85FBF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 rot="7206825">
              <a:off x="10133969" y="2164354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08" name="手繪多邊形: 圖案 307">
              <a:extLst>
                <a:ext uri="{FF2B5EF4-FFF2-40B4-BE49-F238E27FC236}">
                  <a16:creationId xmlns:a16="http://schemas.microsoft.com/office/drawing/2014/main" id="{345955BE-2350-506D-C494-02CAEB46A3DA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 rot="18006829" flipV="1">
              <a:off x="9983893" y="2423102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09" name="手繪多邊形: 圖案 308">
              <a:extLst>
                <a:ext uri="{FF2B5EF4-FFF2-40B4-BE49-F238E27FC236}">
                  <a16:creationId xmlns:a16="http://schemas.microsoft.com/office/drawing/2014/main" id="{DC051EEA-567C-C096-A3A4-14472E5FECA6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10049631" y="2530906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10" name="手繪多邊形: 圖案 309">
              <a:extLst>
                <a:ext uri="{FF2B5EF4-FFF2-40B4-BE49-F238E27FC236}">
                  <a16:creationId xmlns:a16="http://schemas.microsoft.com/office/drawing/2014/main" id="{57A7FC41-933B-4B06-E7B4-C16682979C3B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 rot="10800004" flipV="1">
              <a:off x="10345676" y="2530906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11" name="手繪多邊形: 圖案 310">
              <a:extLst>
                <a:ext uri="{FF2B5EF4-FFF2-40B4-BE49-F238E27FC236}">
                  <a16:creationId xmlns:a16="http://schemas.microsoft.com/office/drawing/2014/main" id="{6743F853-3900-2794-6411-640352A7FFBC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 rot="14393178">
              <a:off x="10408344" y="2423103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12" name="手繪多邊形: 圖案 311">
              <a:extLst>
                <a:ext uri="{FF2B5EF4-FFF2-40B4-BE49-F238E27FC236}">
                  <a16:creationId xmlns:a16="http://schemas.microsoft.com/office/drawing/2014/main" id="{FD9B7CFF-0B58-A6DD-3FBA-1DCDCAD1AB46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 rot="3593182" flipV="1">
              <a:off x="10258268" y="2164353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13" name="手繪多邊形: 圖案 312">
              <a:extLst>
                <a:ext uri="{FF2B5EF4-FFF2-40B4-BE49-F238E27FC236}">
                  <a16:creationId xmlns:a16="http://schemas.microsoft.com/office/drawing/2014/main" id="{C445727B-1424-120E-9C5B-31A0BF3290B4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 rot="3606858">
              <a:off x="10389354" y="2088655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15" name="手繪多邊形: 圖案 314">
              <a:extLst>
                <a:ext uri="{FF2B5EF4-FFF2-40B4-BE49-F238E27FC236}">
                  <a16:creationId xmlns:a16="http://schemas.microsoft.com/office/drawing/2014/main" id="{6CAC4AAF-EAC9-1014-8DDB-8F83AFFF8BCD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 rot="14406862" flipV="1">
              <a:off x="10538400" y="2348004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16" name="手繪多邊形: 圖案 315">
              <a:extLst>
                <a:ext uri="{FF2B5EF4-FFF2-40B4-BE49-F238E27FC236}">
                  <a16:creationId xmlns:a16="http://schemas.microsoft.com/office/drawing/2014/main" id="{8ACA049E-5346-91B0-8E7F-B3ADE7D69F43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 rot="18000025">
              <a:off x="10664841" y="2346628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17" name="手繪多邊形: 圖案 316">
              <a:extLst>
                <a:ext uri="{FF2B5EF4-FFF2-40B4-BE49-F238E27FC236}">
                  <a16:creationId xmlns:a16="http://schemas.microsoft.com/office/drawing/2014/main" id="{41EF845B-507F-BD23-5F33-CB93DDB70ECD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 rot="7200029" flipV="1">
              <a:off x="10812868" y="2090244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18" name="手繪多邊形: 圖案 317">
              <a:extLst>
                <a:ext uri="{FF2B5EF4-FFF2-40B4-BE49-F238E27FC236}">
                  <a16:creationId xmlns:a16="http://schemas.microsoft.com/office/drawing/2014/main" id="{0B85D61E-1B05-DCB1-E84A-FCF6B0AD4D14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 rot="10793188">
              <a:off x="10750632" y="1980413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19" name="手繪多邊形: 圖案 318">
              <a:extLst>
                <a:ext uri="{FF2B5EF4-FFF2-40B4-BE49-F238E27FC236}">
                  <a16:creationId xmlns:a16="http://schemas.microsoft.com/office/drawing/2014/main" id="{56161A59-068B-ADC9-BC89-7C1A70F3B2F2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 rot="21593192" flipV="1">
              <a:off x="10451505" y="1981004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84" name="手繪多邊形: 圖案 383">
              <a:extLst>
                <a:ext uri="{FF2B5EF4-FFF2-40B4-BE49-F238E27FC236}">
                  <a16:creationId xmlns:a16="http://schemas.microsoft.com/office/drawing/2014/main" id="{DC58FFA8-0C32-F097-2C33-0AF7A434D291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 rot="6798">
              <a:off x="10451507" y="1829641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85" name="手繪多邊形: 圖案 384">
              <a:extLst>
                <a:ext uri="{FF2B5EF4-FFF2-40B4-BE49-F238E27FC236}">
                  <a16:creationId xmlns:a16="http://schemas.microsoft.com/office/drawing/2014/main" id="{810A5E87-EC24-F8CA-E439-32792909E5D7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 rot="10806802" flipV="1">
              <a:off x="10750632" y="1830232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86" name="手繪多邊形: 圖案 385">
              <a:extLst>
                <a:ext uri="{FF2B5EF4-FFF2-40B4-BE49-F238E27FC236}">
                  <a16:creationId xmlns:a16="http://schemas.microsoft.com/office/drawing/2014/main" id="{6C27F9BE-4102-63CC-CB7B-310EC940402F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 rot="14399973">
              <a:off x="10812868" y="1721698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87" name="手繪多邊形: 圖案 386">
              <a:extLst>
                <a:ext uri="{FF2B5EF4-FFF2-40B4-BE49-F238E27FC236}">
                  <a16:creationId xmlns:a16="http://schemas.microsoft.com/office/drawing/2014/main" id="{1A772BCE-D035-887D-B200-AA67EFE31924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 rot="3599977" flipV="1">
              <a:off x="10664841" y="1465312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88" name="手繪多邊形: 圖案 387">
              <a:extLst>
                <a:ext uri="{FF2B5EF4-FFF2-40B4-BE49-F238E27FC236}">
                  <a16:creationId xmlns:a16="http://schemas.microsoft.com/office/drawing/2014/main" id="{E40D7193-CBDF-728D-9297-83A107B886F2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 rot="7193145">
              <a:off x="10538400" y="1462643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89" name="手繪多邊形: 圖案 388">
              <a:extLst>
                <a:ext uri="{FF2B5EF4-FFF2-40B4-BE49-F238E27FC236}">
                  <a16:creationId xmlns:a16="http://schemas.microsoft.com/office/drawing/2014/main" id="{4732DF8B-A7C9-19FF-DF01-C902469BC2D2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 rot="17993149" flipV="1">
              <a:off x="10389353" y="1721993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90" name="手繪多邊形: 圖案 389">
              <a:extLst>
                <a:ext uri="{FF2B5EF4-FFF2-40B4-BE49-F238E27FC236}">
                  <a16:creationId xmlns:a16="http://schemas.microsoft.com/office/drawing/2014/main" id="{73399A48-5C9E-53BD-4173-4B8F059899B8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 rot="18006821">
              <a:off x="10258268" y="1646296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91" name="手繪多邊形: 圖案 390">
              <a:extLst>
                <a:ext uri="{FF2B5EF4-FFF2-40B4-BE49-F238E27FC236}">
                  <a16:creationId xmlns:a16="http://schemas.microsoft.com/office/drawing/2014/main" id="{A55C6465-2F90-E2A8-A402-1D45362B20A8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 rot="7206825" flipV="1">
              <a:off x="10408342" y="1387547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92" name="手繪多邊形: 圖案 391">
              <a:extLst>
                <a:ext uri="{FF2B5EF4-FFF2-40B4-BE49-F238E27FC236}">
                  <a16:creationId xmlns:a16="http://schemas.microsoft.com/office/drawing/2014/main" id="{853E3332-87B7-2732-B451-08A6D1AC91DF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 rot="10799998">
              <a:off x="10345676" y="1281039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93" name="手繪多邊形: 圖案 392">
              <a:extLst>
                <a:ext uri="{FF2B5EF4-FFF2-40B4-BE49-F238E27FC236}">
                  <a16:creationId xmlns:a16="http://schemas.microsoft.com/office/drawing/2014/main" id="{910EC5F9-93EE-BB80-B3B9-EF491D36A406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 rot="2" flipV="1">
              <a:off x="10049631" y="1281039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94" name="手繪多邊形: 圖案 393">
              <a:extLst>
                <a:ext uri="{FF2B5EF4-FFF2-40B4-BE49-F238E27FC236}">
                  <a16:creationId xmlns:a16="http://schemas.microsoft.com/office/drawing/2014/main" id="{44BC60EE-3E88-A8D1-8BEA-B37EBFB4B3A4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 rot="3593178">
              <a:off x="9983891" y="1387547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95" name="手繪多邊形: 圖案 394">
              <a:extLst>
                <a:ext uri="{FF2B5EF4-FFF2-40B4-BE49-F238E27FC236}">
                  <a16:creationId xmlns:a16="http://schemas.microsoft.com/office/drawing/2014/main" id="{F5E1F352-A323-8D51-9680-FA4D8402D526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 rot="14393182" flipV="1">
              <a:off x="10133966" y="1646297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96" name="手繪多邊形: 圖案 395">
              <a:extLst>
                <a:ext uri="{FF2B5EF4-FFF2-40B4-BE49-F238E27FC236}">
                  <a16:creationId xmlns:a16="http://schemas.microsoft.com/office/drawing/2014/main" id="{E0ECA45F-A7F3-E79F-28D4-5E462FDC0686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 rot="14406856">
              <a:off x="7582310" y="3119507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97" name="手繪多邊形: 圖案 396">
              <a:extLst>
                <a:ext uri="{FF2B5EF4-FFF2-40B4-BE49-F238E27FC236}">
                  <a16:creationId xmlns:a16="http://schemas.microsoft.com/office/drawing/2014/main" id="{03D6F68A-269B-BC78-5AF4-9412369091F0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 rot="3606860" flipV="1">
              <a:off x="7433264" y="2860158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98" name="手繪多邊形: 圖案 397">
              <a:extLst>
                <a:ext uri="{FF2B5EF4-FFF2-40B4-BE49-F238E27FC236}">
                  <a16:creationId xmlns:a16="http://schemas.microsoft.com/office/drawing/2014/main" id="{77292945-516F-936B-92D8-32F6E8229A67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 rot="7200024">
              <a:off x="7309894" y="2862826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399" name="手繪多邊形: 圖案 398">
              <a:extLst>
                <a:ext uri="{FF2B5EF4-FFF2-40B4-BE49-F238E27FC236}">
                  <a16:creationId xmlns:a16="http://schemas.microsoft.com/office/drawing/2014/main" id="{E8DEC577-12BC-4345-6845-584A1ED9835E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 rot="18000028" flipV="1">
              <a:off x="7161867" y="3119213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00" name="手繪多邊形: 圖案 399">
              <a:extLst>
                <a:ext uri="{FF2B5EF4-FFF2-40B4-BE49-F238E27FC236}">
                  <a16:creationId xmlns:a16="http://schemas.microsoft.com/office/drawing/2014/main" id="{ACDCC786-465B-9C80-D84E-EA4809DD6E64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 rot="21593189">
              <a:off x="7221030" y="3227748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01" name="手繪多邊形: 圖案 400">
              <a:extLst>
                <a:ext uri="{FF2B5EF4-FFF2-40B4-BE49-F238E27FC236}">
                  <a16:creationId xmlns:a16="http://schemas.microsoft.com/office/drawing/2014/main" id="{45B6A01D-AACB-C1F8-D16B-6651707D0E67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 rot="10793193" flipV="1">
              <a:off x="7520158" y="3227156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02" name="手繪多邊形: 圖案 401">
              <a:extLst>
                <a:ext uri="{FF2B5EF4-FFF2-40B4-BE49-F238E27FC236}">
                  <a16:creationId xmlns:a16="http://schemas.microsoft.com/office/drawing/2014/main" id="{EC79E69A-A142-3512-31F0-A69865DFA225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 rot="10806810">
              <a:off x="7520158" y="3378520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03" name="手繪多邊形: 圖案 402">
              <a:extLst>
                <a:ext uri="{FF2B5EF4-FFF2-40B4-BE49-F238E27FC236}">
                  <a16:creationId xmlns:a16="http://schemas.microsoft.com/office/drawing/2014/main" id="{0641FE2A-4062-D7DE-8280-55725AA03E7B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 rot="6814" flipV="1">
              <a:off x="7221031" y="3377928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04" name="手繪多邊形: 圖案 403">
              <a:extLst>
                <a:ext uri="{FF2B5EF4-FFF2-40B4-BE49-F238E27FC236}">
                  <a16:creationId xmlns:a16="http://schemas.microsoft.com/office/drawing/2014/main" id="{9F6BA496-57CB-CEFF-A198-91EA4E4FCE08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 rot="3599974">
              <a:off x="7161867" y="3487758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05" name="手繪多邊形: 圖案 404">
              <a:extLst>
                <a:ext uri="{FF2B5EF4-FFF2-40B4-BE49-F238E27FC236}">
                  <a16:creationId xmlns:a16="http://schemas.microsoft.com/office/drawing/2014/main" id="{C360EAC0-81A8-081A-93E2-1F3193018ECE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 rot="14399978" flipV="1">
              <a:off x="7309894" y="3744144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06" name="手繪多邊形: 圖案 405">
              <a:extLst>
                <a:ext uri="{FF2B5EF4-FFF2-40B4-BE49-F238E27FC236}">
                  <a16:creationId xmlns:a16="http://schemas.microsoft.com/office/drawing/2014/main" id="{2EE76E15-C645-3CD6-CEEB-EFDA3C617240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 rot="17993152">
              <a:off x="7433262" y="3745519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07" name="手繪多邊形: 圖案 406">
              <a:extLst>
                <a:ext uri="{FF2B5EF4-FFF2-40B4-BE49-F238E27FC236}">
                  <a16:creationId xmlns:a16="http://schemas.microsoft.com/office/drawing/2014/main" id="{FF5BA134-7793-EF5B-8AE4-7BB9FAA95CF5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 rot="7193156" flipV="1">
              <a:off x="7582310" y="3486169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08" name="手繪多邊形: 圖案 407">
              <a:extLst>
                <a:ext uri="{FF2B5EF4-FFF2-40B4-BE49-F238E27FC236}">
                  <a16:creationId xmlns:a16="http://schemas.microsoft.com/office/drawing/2014/main" id="{71B65D1F-DECD-73B1-1D56-244C46CC0EBD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 rot="7206825">
              <a:off x="7713404" y="3561867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09" name="手繪多邊形: 圖案 408">
              <a:extLst>
                <a:ext uri="{FF2B5EF4-FFF2-40B4-BE49-F238E27FC236}">
                  <a16:creationId xmlns:a16="http://schemas.microsoft.com/office/drawing/2014/main" id="{1AEA4C48-CB4A-AEB4-801A-61E8014CF070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 rot="18006829" flipV="1">
              <a:off x="7563329" y="3820616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10" name="手繪多邊形: 圖案 409">
              <a:extLst>
                <a:ext uri="{FF2B5EF4-FFF2-40B4-BE49-F238E27FC236}">
                  <a16:creationId xmlns:a16="http://schemas.microsoft.com/office/drawing/2014/main" id="{63B52FDE-E839-6B74-7469-EF60AEB8BF8D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7629065" y="3928421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11" name="手繪多邊形: 圖案 410">
              <a:extLst>
                <a:ext uri="{FF2B5EF4-FFF2-40B4-BE49-F238E27FC236}">
                  <a16:creationId xmlns:a16="http://schemas.microsoft.com/office/drawing/2014/main" id="{2F85DC7F-E14C-EA93-6454-FE22B0027381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 rot="10800004" flipV="1">
              <a:off x="7925110" y="3928421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12" name="手繪多邊形: 圖案 411">
              <a:extLst>
                <a:ext uri="{FF2B5EF4-FFF2-40B4-BE49-F238E27FC236}">
                  <a16:creationId xmlns:a16="http://schemas.microsoft.com/office/drawing/2014/main" id="{9A0E6F0F-9F13-6DB3-0FDF-D4C6FE0EB489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 rot="14393178">
              <a:off x="7987778" y="3820617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13" name="手繪多邊形: 圖案 412">
              <a:extLst>
                <a:ext uri="{FF2B5EF4-FFF2-40B4-BE49-F238E27FC236}">
                  <a16:creationId xmlns:a16="http://schemas.microsoft.com/office/drawing/2014/main" id="{EE1403AD-C0E5-952C-64CA-A38A3DEB94F7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 rot="3593182" flipV="1">
              <a:off x="7837704" y="3561867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14" name="手繪多邊形: 圖案 413">
              <a:extLst>
                <a:ext uri="{FF2B5EF4-FFF2-40B4-BE49-F238E27FC236}">
                  <a16:creationId xmlns:a16="http://schemas.microsoft.com/office/drawing/2014/main" id="{E0BE4055-3D73-B6AA-83B2-F5CEDC703D1B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 rot="3606858">
              <a:off x="7968788" y="3486170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15" name="手繪多邊形: 圖案 414">
              <a:extLst>
                <a:ext uri="{FF2B5EF4-FFF2-40B4-BE49-F238E27FC236}">
                  <a16:creationId xmlns:a16="http://schemas.microsoft.com/office/drawing/2014/main" id="{242384F2-2C12-827C-8638-87C981D0B250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 rot="14406862" flipV="1">
              <a:off x="8117834" y="3745519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16" name="手繪多邊形: 圖案 415">
              <a:extLst>
                <a:ext uri="{FF2B5EF4-FFF2-40B4-BE49-F238E27FC236}">
                  <a16:creationId xmlns:a16="http://schemas.microsoft.com/office/drawing/2014/main" id="{58F730C0-1399-E180-93D9-E19A35CFDCFE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 rot="18000025">
              <a:off x="8244275" y="3744144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17" name="手繪多邊形: 圖案 416">
              <a:extLst>
                <a:ext uri="{FF2B5EF4-FFF2-40B4-BE49-F238E27FC236}">
                  <a16:creationId xmlns:a16="http://schemas.microsoft.com/office/drawing/2014/main" id="{971DF3BD-5C46-A509-13C0-FAB5CB2F118E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 rot="7200029" flipV="1">
              <a:off x="8392301" y="3487758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18" name="手繪多邊形: 圖案 417">
              <a:extLst>
                <a:ext uri="{FF2B5EF4-FFF2-40B4-BE49-F238E27FC236}">
                  <a16:creationId xmlns:a16="http://schemas.microsoft.com/office/drawing/2014/main" id="{830CD2CF-29D3-CA7C-8049-F1C6997A372C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 rot="10793188">
              <a:off x="8330066" y="3377929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19" name="手繪多邊形: 圖案 418">
              <a:extLst>
                <a:ext uri="{FF2B5EF4-FFF2-40B4-BE49-F238E27FC236}">
                  <a16:creationId xmlns:a16="http://schemas.microsoft.com/office/drawing/2014/main" id="{5235D3D2-2605-CF9F-77CF-7EBC67E7BFBA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 rot="21593192" flipV="1">
              <a:off x="8030938" y="3378521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20" name="手繪多邊形: 圖案 419">
              <a:extLst>
                <a:ext uri="{FF2B5EF4-FFF2-40B4-BE49-F238E27FC236}">
                  <a16:creationId xmlns:a16="http://schemas.microsoft.com/office/drawing/2014/main" id="{936E3DD4-429D-7B1D-C51F-0FD46CADF4D9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 rot="6811">
              <a:off x="8030940" y="3227156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21" name="手繪多邊形: 圖案 420">
              <a:extLst>
                <a:ext uri="{FF2B5EF4-FFF2-40B4-BE49-F238E27FC236}">
                  <a16:creationId xmlns:a16="http://schemas.microsoft.com/office/drawing/2014/main" id="{729C112F-4065-DD68-7D93-C8C0FE1F06B6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 rot="10806815" flipV="1">
              <a:off x="8330066" y="3227749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22" name="手繪多邊形: 圖案 421">
              <a:extLst>
                <a:ext uri="{FF2B5EF4-FFF2-40B4-BE49-F238E27FC236}">
                  <a16:creationId xmlns:a16="http://schemas.microsoft.com/office/drawing/2014/main" id="{22D6ADBD-FFD0-1102-758B-D40732037C03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 rot="14399973">
              <a:off x="8392301" y="3119213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23" name="手繪多邊形: 圖案 422">
              <a:extLst>
                <a:ext uri="{FF2B5EF4-FFF2-40B4-BE49-F238E27FC236}">
                  <a16:creationId xmlns:a16="http://schemas.microsoft.com/office/drawing/2014/main" id="{01C94C31-5931-A13E-BEB1-0279705612EF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 rot="3599977" flipV="1">
              <a:off x="8244275" y="2862826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27" name="手繪多邊形: 圖案 426">
              <a:extLst>
                <a:ext uri="{FF2B5EF4-FFF2-40B4-BE49-F238E27FC236}">
                  <a16:creationId xmlns:a16="http://schemas.microsoft.com/office/drawing/2014/main" id="{D847B3EC-13E4-36CD-4513-695265B9F7EC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 rot="7193149">
              <a:off x="8117834" y="2860156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28" name="手繪多邊形: 圖案 427">
              <a:extLst>
                <a:ext uri="{FF2B5EF4-FFF2-40B4-BE49-F238E27FC236}">
                  <a16:creationId xmlns:a16="http://schemas.microsoft.com/office/drawing/2014/main" id="{97D3DF36-FF91-B308-BDC7-161645C4072C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 rot="17993153" flipV="1">
              <a:off x="7968785" y="3119506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29" name="手繪多邊形: 圖案 428">
              <a:extLst>
                <a:ext uri="{FF2B5EF4-FFF2-40B4-BE49-F238E27FC236}">
                  <a16:creationId xmlns:a16="http://schemas.microsoft.com/office/drawing/2014/main" id="{1252EC08-977F-8759-F8FE-8A0A811A91FE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 rot="18006821">
              <a:off x="7837704" y="3043811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30" name="手繪多邊形: 圖案 429">
              <a:extLst>
                <a:ext uri="{FF2B5EF4-FFF2-40B4-BE49-F238E27FC236}">
                  <a16:creationId xmlns:a16="http://schemas.microsoft.com/office/drawing/2014/main" id="{531FCDFB-16C4-BB9A-46DC-82BB1344E5F7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 rot="7206825" flipV="1">
              <a:off x="7987777" y="2785063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31" name="手繪多邊形: 圖案 430">
              <a:extLst>
                <a:ext uri="{FF2B5EF4-FFF2-40B4-BE49-F238E27FC236}">
                  <a16:creationId xmlns:a16="http://schemas.microsoft.com/office/drawing/2014/main" id="{B5AD78D8-7874-1DBA-ABF5-F34069A17727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 rot="10799998">
              <a:off x="7925110" y="2678552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32" name="手繪多邊形: 圖案 431">
              <a:extLst>
                <a:ext uri="{FF2B5EF4-FFF2-40B4-BE49-F238E27FC236}">
                  <a16:creationId xmlns:a16="http://schemas.microsoft.com/office/drawing/2014/main" id="{979B3E18-5729-ACE8-8020-65FA7A09D17A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 rot="2" flipV="1">
              <a:off x="7629065" y="2678552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33" name="手繪多邊形: 圖案 432">
              <a:extLst>
                <a:ext uri="{FF2B5EF4-FFF2-40B4-BE49-F238E27FC236}">
                  <a16:creationId xmlns:a16="http://schemas.microsoft.com/office/drawing/2014/main" id="{F5796232-5E43-93FA-F636-170B071F193C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 rot="3593175">
              <a:off x="7563326" y="2785062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34" name="手繪多邊形: 圖案 433">
              <a:extLst>
                <a:ext uri="{FF2B5EF4-FFF2-40B4-BE49-F238E27FC236}">
                  <a16:creationId xmlns:a16="http://schemas.microsoft.com/office/drawing/2014/main" id="{CF3E1D15-12A6-36A6-1C83-EC8E5D8F3FE5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 rot="14393179" flipV="1">
              <a:off x="7713402" y="3043811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35" name="手繪多邊形: 圖案 434">
              <a:extLst>
                <a:ext uri="{FF2B5EF4-FFF2-40B4-BE49-F238E27FC236}">
                  <a16:creationId xmlns:a16="http://schemas.microsoft.com/office/drawing/2014/main" id="{0A48018B-8925-3209-32D7-8483BEC5BF23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 rot="14406856">
              <a:off x="8792592" y="3818264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36" name="手繪多邊形: 圖案 435">
              <a:extLst>
                <a:ext uri="{FF2B5EF4-FFF2-40B4-BE49-F238E27FC236}">
                  <a16:creationId xmlns:a16="http://schemas.microsoft.com/office/drawing/2014/main" id="{D1543153-092E-3D93-86DE-B420442FAF16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 rot="3606860" flipV="1">
              <a:off x="8643546" y="3558915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37" name="手繪多邊形: 圖案 436">
              <a:extLst>
                <a:ext uri="{FF2B5EF4-FFF2-40B4-BE49-F238E27FC236}">
                  <a16:creationId xmlns:a16="http://schemas.microsoft.com/office/drawing/2014/main" id="{EC6F9C7F-86E5-C15E-A1CF-BED7633AEAFC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 rot="7200024">
              <a:off x="8520176" y="3561584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38" name="手繪多邊形: 圖案 437">
              <a:extLst>
                <a:ext uri="{FF2B5EF4-FFF2-40B4-BE49-F238E27FC236}">
                  <a16:creationId xmlns:a16="http://schemas.microsoft.com/office/drawing/2014/main" id="{4BEB8AED-E1C5-8EAE-CC94-E1D0B35C8738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 rot="18000028" flipV="1">
              <a:off x="8372150" y="3817970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39" name="手繪多邊形: 圖案 438">
              <a:extLst>
                <a:ext uri="{FF2B5EF4-FFF2-40B4-BE49-F238E27FC236}">
                  <a16:creationId xmlns:a16="http://schemas.microsoft.com/office/drawing/2014/main" id="{2265114C-DF4B-F921-6D87-B8F5FF5884B4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 rot="21593189">
              <a:off x="8431312" y="3926505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40" name="手繪多邊形: 圖案 439">
              <a:extLst>
                <a:ext uri="{FF2B5EF4-FFF2-40B4-BE49-F238E27FC236}">
                  <a16:creationId xmlns:a16="http://schemas.microsoft.com/office/drawing/2014/main" id="{617F1770-6BA3-85A1-97A2-D2ADA2AD3D2D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 rot="10793193" flipV="1">
              <a:off x="8730440" y="3925912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41" name="手繪多邊形: 圖案 440">
              <a:extLst>
                <a:ext uri="{FF2B5EF4-FFF2-40B4-BE49-F238E27FC236}">
                  <a16:creationId xmlns:a16="http://schemas.microsoft.com/office/drawing/2014/main" id="{7DE168CD-5210-A08F-C117-0FCE727A0526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 rot="10806810">
              <a:off x="8730440" y="4077277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42" name="手繪多邊形: 圖案 441">
              <a:extLst>
                <a:ext uri="{FF2B5EF4-FFF2-40B4-BE49-F238E27FC236}">
                  <a16:creationId xmlns:a16="http://schemas.microsoft.com/office/drawing/2014/main" id="{756062C0-C084-62A5-6500-CA9704609573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 rot="6814" flipV="1">
              <a:off x="8431312" y="4076685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43" name="手繪多邊形: 圖案 442">
              <a:extLst>
                <a:ext uri="{FF2B5EF4-FFF2-40B4-BE49-F238E27FC236}">
                  <a16:creationId xmlns:a16="http://schemas.microsoft.com/office/drawing/2014/main" id="{555A86DF-41EE-34AB-F89A-50CE2CF58ACC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 rot="3599974">
              <a:off x="8372150" y="4186516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44" name="手繪多邊形: 圖案 443">
              <a:extLst>
                <a:ext uri="{FF2B5EF4-FFF2-40B4-BE49-F238E27FC236}">
                  <a16:creationId xmlns:a16="http://schemas.microsoft.com/office/drawing/2014/main" id="{50B434E9-99F1-5132-9026-B706A9F0AE50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 rot="14399978" flipV="1">
              <a:off x="8520176" y="4442901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45" name="手繪多邊形: 圖案 444">
              <a:extLst>
                <a:ext uri="{FF2B5EF4-FFF2-40B4-BE49-F238E27FC236}">
                  <a16:creationId xmlns:a16="http://schemas.microsoft.com/office/drawing/2014/main" id="{C032DB6A-C783-1401-E066-7785321D39FC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 rot="17993152">
              <a:off x="8643544" y="4444276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46" name="手繪多邊形: 圖案 445">
              <a:extLst>
                <a:ext uri="{FF2B5EF4-FFF2-40B4-BE49-F238E27FC236}">
                  <a16:creationId xmlns:a16="http://schemas.microsoft.com/office/drawing/2014/main" id="{38077712-EDCF-C20D-AFCB-6F608C9D7698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 rot="7193156" flipV="1">
              <a:off x="8792592" y="4184926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447" name="手繪多邊形: 圖案 446">
              <a:extLst>
                <a:ext uri="{FF2B5EF4-FFF2-40B4-BE49-F238E27FC236}">
                  <a16:creationId xmlns:a16="http://schemas.microsoft.com/office/drawing/2014/main" id="{C271D3A5-7FD5-5360-445E-5FFFE5A42361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 rot="7206825">
              <a:off x="8923684" y="4260624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38" name="手繪多邊形: 圖案 2337">
              <a:extLst>
                <a:ext uri="{FF2B5EF4-FFF2-40B4-BE49-F238E27FC236}">
                  <a16:creationId xmlns:a16="http://schemas.microsoft.com/office/drawing/2014/main" id="{0A700E02-CF6F-344D-6B9C-5048BA543F84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 rot="18006829" flipV="1">
              <a:off x="8773609" y="4519371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39" name="手繪多邊形: 圖案 2338">
              <a:extLst>
                <a:ext uri="{FF2B5EF4-FFF2-40B4-BE49-F238E27FC236}">
                  <a16:creationId xmlns:a16="http://schemas.microsoft.com/office/drawing/2014/main" id="{176AF996-F457-866E-9B85-55B03F3EE39E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8839349" y="4627176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40" name="手繪多邊形: 圖案 2339">
              <a:extLst>
                <a:ext uri="{FF2B5EF4-FFF2-40B4-BE49-F238E27FC236}">
                  <a16:creationId xmlns:a16="http://schemas.microsoft.com/office/drawing/2014/main" id="{8BDD7CD0-2BD1-F635-F30A-B895F24C7376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 rot="10800004" flipV="1">
              <a:off x="9135394" y="4627176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41" name="手繪多邊形: 圖案 2340">
              <a:extLst>
                <a:ext uri="{FF2B5EF4-FFF2-40B4-BE49-F238E27FC236}">
                  <a16:creationId xmlns:a16="http://schemas.microsoft.com/office/drawing/2014/main" id="{1A108237-4B7D-D618-1A4E-BA66C3CA341A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 rot="14393178">
              <a:off x="9198061" y="4519373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42" name="手繪多邊形: 圖案 2341">
              <a:extLst>
                <a:ext uri="{FF2B5EF4-FFF2-40B4-BE49-F238E27FC236}">
                  <a16:creationId xmlns:a16="http://schemas.microsoft.com/office/drawing/2014/main" id="{8CA0451D-BDBB-A9F5-C752-72723A175464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 rot="3593182" flipV="1">
              <a:off x="9047986" y="4260622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43" name="手繪多邊形: 圖案 2342">
              <a:extLst>
                <a:ext uri="{FF2B5EF4-FFF2-40B4-BE49-F238E27FC236}">
                  <a16:creationId xmlns:a16="http://schemas.microsoft.com/office/drawing/2014/main" id="{26AAFF6F-982A-A9AB-4CF0-C2E53F0B6753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 rot="3606858">
              <a:off x="9179070" y="4184926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44" name="手繪多邊形: 圖案 2343">
              <a:extLst>
                <a:ext uri="{FF2B5EF4-FFF2-40B4-BE49-F238E27FC236}">
                  <a16:creationId xmlns:a16="http://schemas.microsoft.com/office/drawing/2014/main" id="{AFB40962-1385-4130-DCD8-DE46230D75C4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 rot="14406862" flipV="1">
              <a:off x="9328116" y="4444275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45" name="手繪多邊形: 圖案 2344">
              <a:extLst>
                <a:ext uri="{FF2B5EF4-FFF2-40B4-BE49-F238E27FC236}">
                  <a16:creationId xmlns:a16="http://schemas.microsoft.com/office/drawing/2014/main" id="{DBF4682F-1403-DADD-9382-0C1736F187D2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 rot="18000025">
              <a:off x="9454559" y="4442901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46" name="手繪多邊形: 圖案 2345">
              <a:extLst>
                <a:ext uri="{FF2B5EF4-FFF2-40B4-BE49-F238E27FC236}">
                  <a16:creationId xmlns:a16="http://schemas.microsoft.com/office/drawing/2014/main" id="{F585E23E-B1DD-C48C-C5E7-8C1C8F677B2B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 rot="7200029" flipV="1">
              <a:off x="9602585" y="4186516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47" name="手繪多邊形: 圖案 2346">
              <a:extLst>
                <a:ext uri="{FF2B5EF4-FFF2-40B4-BE49-F238E27FC236}">
                  <a16:creationId xmlns:a16="http://schemas.microsoft.com/office/drawing/2014/main" id="{64D7C1D0-0A5D-562B-3933-35F6290DD7FC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 rot="10793188">
              <a:off x="9540350" y="4076686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48" name="手繪多邊形: 圖案 2347">
              <a:extLst>
                <a:ext uri="{FF2B5EF4-FFF2-40B4-BE49-F238E27FC236}">
                  <a16:creationId xmlns:a16="http://schemas.microsoft.com/office/drawing/2014/main" id="{3C0E1982-0365-5341-739E-9EBF8085CCE5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 rot="21593192" flipV="1">
              <a:off x="9241222" y="4077278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49" name="手繪多邊形: 圖案 2348">
              <a:extLst>
                <a:ext uri="{FF2B5EF4-FFF2-40B4-BE49-F238E27FC236}">
                  <a16:creationId xmlns:a16="http://schemas.microsoft.com/office/drawing/2014/main" id="{B8B7F3A0-3EBB-C612-46C8-85D4631C4254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 rot="6811">
              <a:off x="9241225" y="3925912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50" name="手繪多邊形: 圖案 2349">
              <a:extLst>
                <a:ext uri="{FF2B5EF4-FFF2-40B4-BE49-F238E27FC236}">
                  <a16:creationId xmlns:a16="http://schemas.microsoft.com/office/drawing/2014/main" id="{706CAD09-B7DD-C1E2-B1F9-7CF370E7423B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 rot="10806815" flipV="1">
              <a:off x="9540350" y="3926505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51" name="手繪多邊形: 圖案 2350">
              <a:extLst>
                <a:ext uri="{FF2B5EF4-FFF2-40B4-BE49-F238E27FC236}">
                  <a16:creationId xmlns:a16="http://schemas.microsoft.com/office/drawing/2014/main" id="{E163357B-415C-275F-53DB-4837762D1F3A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 rot="14399973">
              <a:off x="9602585" y="3817970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52" name="手繪多邊形: 圖案 2351">
              <a:extLst>
                <a:ext uri="{FF2B5EF4-FFF2-40B4-BE49-F238E27FC236}">
                  <a16:creationId xmlns:a16="http://schemas.microsoft.com/office/drawing/2014/main" id="{EED2B62B-A864-C066-9DBD-E18F8673FD12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 rot="3599977" flipV="1">
              <a:off x="9454561" y="3561584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53" name="手繪多邊形: 圖案 2352">
              <a:extLst>
                <a:ext uri="{FF2B5EF4-FFF2-40B4-BE49-F238E27FC236}">
                  <a16:creationId xmlns:a16="http://schemas.microsoft.com/office/drawing/2014/main" id="{4438A4AF-2F3B-EBB8-9544-7B98480EB5B6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 rot="7193130">
              <a:off x="9328116" y="3558913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54" name="手繪多邊形: 圖案 2353">
              <a:extLst>
                <a:ext uri="{FF2B5EF4-FFF2-40B4-BE49-F238E27FC236}">
                  <a16:creationId xmlns:a16="http://schemas.microsoft.com/office/drawing/2014/main" id="{667A08DA-A0C2-3DF1-82F0-DC770A2362DC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 rot="17993134" flipV="1">
              <a:off x="9179070" y="3818264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55" name="手繪多邊形: 圖案 2354">
              <a:extLst>
                <a:ext uri="{FF2B5EF4-FFF2-40B4-BE49-F238E27FC236}">
                  <a16:creationId xmlns:a16="http://schemas.microsoft.com/office/drawing/2014/main" id="{9F7272B8-0567-A160-C195-514406D2AEE2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 rot="18006826">
              <a:off x="9047986" y="3742569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56" name="手繪多邊形: 圖案 2355">
              <a:extLst>
                <a:ext uri="{FF2B5EF4-FFF2-40B4-BE49-F238E27FC236}">
                  <a16:creationId xmlns:a16="http://schemas.microsoft.com/office/drawing/2014/main" id="{677B7254-67BE-8DFB-6DD8-70BE7CF795D4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 rot="7206830" flipV="1">
              <a:off x="9198061" y="3483821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57" name="手繪多邊形: 圖案 2356">
              <a:extLst>
                <a:ext uri="{FF2B5EF4-FFF2-40B4-BE49-F238E27FC236}">
                  <a16:creationId xmlns:a16="http://schemas.microsoft.com/office/drawing/2014/main" id="{3801E746-69B1-7FEF-6869-50F0DDB286C9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 rot="10799998">
              <a:off x="9135394" y="3377310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58" name="手繪多邊形: 圖案 2357">
              <a:extLst>
                <a:ext uri="{FF2B5EF4-FFF2-40B4-BE49-F238E27FC236}">
                  <a16:creationId xmlns:a16="http://schemas.microsoft.com/office/drawing/2014/main" id="{AA01B354-9A19-806A-3DBC-E4C0A1125228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 rot="2" flipV="1">
              <a:off x="8839349" y="3377310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59" name="手繪多邊形: 圖案 2358">
              <a:extLst>
                <a:ext uri="{FF2B5EF4-FFF2-40B4-BE49-F238E27FC236}">
                  <a16:creationId xmlns:a16="http://schemas.microsoft.com/office/drawing/2014/main" id="{45069384-1038-ACE1-7E38-EB6ECE5211BA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 rot="3593180">
              <a:off x="8773609" y="3483820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60" name="手繪多邊形: 圖案 2359">
              <a:extLst>
                <a:ext uri="{FF2B5EF4-FFF2-40B4-BE49-F238E27FC236}">
                  <a16:creationId xmlns:a16="http://schemas.microsoft.com/office/drawing/2014/main" id="{8715C44C-ECAE-896B-1FA2-3901A184DDF5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 rot="14393184" flipV="1">
              <a:off x="8923684" y="3742571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61" name="手繪多邊形: 圖案 2360">
              <a:extLst>
                <a:ext uri="{FF2B5EF4-FFF2-40B4-BE49-F238E27FC236}">
                  <a16:creationId xmlns:a16="http://schemas.microsoft.com/office/drawing/2014/main" id="{C9ACA9EE-CD17-8225-0FDA-565CBDA2B8EC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 rot="14406856">
              <a:off x="10002875" y="3119507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62" name="手繪多邊形: 圖案 2361">
              <a:extLst>
                <a:ext uri="{FF2B5EF4-FFF2-40B4-BE49-F238E27FC236}">
                  <a16:creationId xmlns:a16="http://schemas.microsoft.com/office/drawing/2014/main" id="{75045BF8-AB76-E439-57D5-57FF3549CCC6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 rot="3606860" flipV="1">
              <a:off x="9853829" y="2860158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63" name="手繪多邊形: 圖案 2362">
              <a:extLst>
                <a:ext uri="{FF2B5EF4-FFF2-40B4-BE49-F238E27FC236}">
                  <a16:creationId xmlns:a16="http://schemas.microsoft.com/office/drawing/2014/main" id="{6F52881A-5FD2-AFA2-A765-ABF9A9944F36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 rot="7200024">
              <a:off x="9730460" y="2862826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64" name="手繪多邊形: 圖案 2363">
              <a:extLst>
                <a:ext uri="{FF2B5EF4-FFF2-40B4-BE49-F238E27FC236}">
                  <a16:creationId xmlns:a16="http://schemas.microsoft.com/office/drawing/2014/main" id="{1DC80558-BDA3-0E51-2C0B-90F46F1C732A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 rot="18000028" flipV="1">
              <a:off x="9582433" y="3119213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65" name="手繪多邊形: 圖案 2364">
              <a:extLst>
                <a:ext uri="{FF2B5EF4-FFF2-40B4-BE49-F238E27FC236}">
                  <a16:creationId xmlns:a16="http://schemas.microsoft.com/office/drawing/2014/main" id="{234D3A18-11C8-67F3-15D9-135912CEB7B8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 rot="21593189">
              <a:off x="9641594" y="3227748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66" name="手繪多邊形: 圖案 2365">
              <a:extLst>
                <a:ext uri="{FF2B5EF4-FFF2-40B4-BE49-F238E27FC236}">
                  <a16:creationId xmlns:a16="http://schemas.microsoft.com/office/drawing/2014/main" id="{17D922A5-6C8D-C820-619C-6FF8681EEDF3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 rot="10793193" flipV="1">
              <a:off x="9940722" y="3227156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67" name="手繪多邊形: 圖案 2366">
              <a:extLst>
                <a:ext uri="{FF2B5EF4-FFF2-40B4-BE49-F238E27FC236}">
                  <a16:creationId xmlns:a16="http://schemas.microsoft.com/office/drawing/2014/main" id="{F27BA5A2-925B-B065-A2FF-6FD4CD849217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 rot="10806810">
              <a:off x="9940722" y="3378520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68" name="手繪多邊形: 圖案 2367">
              <a:extLst>
                <a:ext uri="{FF2B5EF4-FFF2-40B4-BE49-F238E27FC236}">
                  <a16:creationId xmlns:a16="http://schemas.microsoft.com/office/drawing/2014/main" id="{451AAE9E-2312-0279-790D-6C091997F7D6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 rot="6814" flipV="1">
              <a:off x="9641596" y="3377928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69" name="手繪多邊形: 圖案 2368">
              <a:extLst>
                <a:ext uri="{FF2B5EF4-FFF2-40B4-BE49-F238E27FC236}">
                  <a16:creationId xmlns:a16="http://schemas.microsoft.com/office/drawing/2014/main" id="{CED976F8-EC3F-9B9E-E22B-CD21B0B73B60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 rot="3599974">
              <a:off x="9582433" y="3487758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70" name="手繪多邊形: 圖案 2369">
              <a:extLst>
                <a:ext uri="{FF2B5EF4-FFF2-40B4-BE49-F238E27FC236}">
                  <a16:creationId xmlns:a16="http://schemas.microsoft.com/office/drawing/2014/main" id="{82B7B360-2B3A-65D3-C372-09B0E49F3AE7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 rot="14399978" flipV="1">
              <a:off x="9730460" y="3744144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71" name="手繪多邊形: 圖案 2370">
              <a:extLst>
                <a:ext uri="{FF2B5EF4-FFF2-40B4-BE49-F238E27FC236}">
                  <a16:creationId xmlns:a16="http://schemas.microsoft.com/office/drawing/2014/main" id="{2FD2B2B9-D6FB-0440-CB7E-990A230FEF50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 rot="17993152">
              <a:off x="9853827" y="3745519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72" name="手繪多邊形: 圖案 2371">
              <a:extLst>
                <a:ext uri="{FF2B5EF4-FFF2-40B4-BE49-F238E27FC236}">
                  <a16:creationId xmlns:a16="http://schemas.microsoft.com/office/drawing/2014/main" id="{6FE78E35-C751-8A3F-F29D-64C0A039BDBE}"/>
                </a:ext>
              </a:extLst>
            </p:cNvPr>
            <p:cNvSpPr/>
            <p:nvPr>
              <p:custDataLst>
                <p:tags r:id="rId193"/>
              </p:custDataLst>
            </p:nvPr>
          </p:nvSpPr>
          <p:spPr>
            <a:xfrm rot="7193156" flipV="1">
              <a:off x="10002875" y="3486169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73" name="手繪多邊形: 圖案 2372">
              <a:extLst>
                <a:ext uri="{FF2B5EF4-FFF2-40B4-BE49-F238E27FC236}">
                  <a16:creationId xmlns:a16="http://schemas.microsoft.com/office/drawing/2014/main" id="{D16829EA-FD27-F9A2-46C8-1985446E1BC9}"/>
                </a:ext>
              </a:extLst>
            </p:cNvPr>
            <p:cNvSpPr/>
            <p:nvPr>
              <p:custDataLst>
                <p:tags r:id="rId194"/>
              </p:custDataLst>
            </p:nvPr>
          </p:nvSpPr>
          <p:spPr>
            <a:xfrm rot="7206825">
              <a:off x="10133969" y="3561867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74" name="手繪多邊形: 圖案 2373">
              <a:extLst>
                <a:ext uri="{FF2B5EF4-FFF2-40B4-BE49-F238E27FC236}">
                  <a16:creationId xmlns:a16="http://schemas.microsoft.com/office/drawing/2014/main" id="{2041E969-4860-9192-6B7B-0FBD5DCD4E3B}"/>
                </a:ext>
              </a:extLst>
            </p:cNvPr>
            <p:cNvSpPr/>
            <p:nvPr>
              <p:custDataLst>
                <p:tags r:id="rId195"/>
              </p:custDataLst>
            </p:nvPr>
          </p:nvSpPr>
          <p:spPr>
            <a:xfrm rot="18006829" flipV="1">
              <a:off x="9983893" y="3820616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75" name="手繪多邊形: 圖案 2374">
              <a:extLst>
                <a:ext uri="{FF2B5EF4-FFF2-40B4-BE49-F238E27FC236}">
                  <a16:creationId xmlns:a16="http://schemas.microsoft.com/office/drawing/2014/main" id="{384C4AD3-E11B-ABFA-55D7-1A0F2A789401}"/>
                </a:ext>
              </a:extLst>
            </p:cNvPr>
            <p:cNvSpPr/>
            <p:nvPr>
              <p:custDataLst>
                <p:tags r:id="rId196"/>
              </p:custDataLst>
            </p:nvPr>
          </p:nvSpPr>
          <p:spPr>
            <a:xfrm>
              <a:off x="10049631" y="3928421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76" name="手繪多邊形: 圖案 2375">
              <a:extLst>
                <a:ext uri="{FF2B5EF4-FFF2-40B4-BE49-F238E27FC236}">
                  <a16:creationId xmlns:a16="http://schemas.microsoft.com/office/drawing/2014/main" id="{12C3F909-6C3E-3CB1-8EA9-A61A43CA241C}"/>
                </a:ext>
              </a:extLst>
            </p:cNvPr>
            <p:cNvSpPr/>
            <p:nvPr>
              <p:custDataLst>
                <p:tags r:id="rId197"/>
              </p:custDataLst>
            </p:nvPr>
          </p:nvSpPr>
          <p:spPr>
            <a:xfrm rot="10800004" flipV="1">
              <a:off x="10345676" y="3928421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77" name="手繪多邊形: 圖案 2376">
              <a:extLst>
                <a:ext uri="{FF2B5EF4-FFF2-40B4-BE49-F238E27FC236}">
                  <a16:creationId xmlns:a16="http://schemas.microsoft.com/office/drawing/2014/main" id="{4CD6E6A0-2FD0-7E63-4C32-68ABCCADC000}"/>
                </a:ext>
              </a:extLst>
            </p:cNvPr>
            <p:cNvSpPr/>
            <p:nvPr>
              <p:custDataLst>
                <p:tags r:id="rId198"/>
              </p:custDataLst>
            </p:nvPr>
          </p:nvSpPr>
          <p:spPr>
            <a:xfrm rot="14393178">
              <a:off x="10408344" y="3820617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78" name="手繪多邊形: 圖案 2377">
              <a:extLst>
                <a:ext uri="{FF2B5EF4-FFF2-40B4-BE49-F238E27FC236}">
                  <a16:creationId xmlns:a16="http://schemas.microsoft.com/office/drawing/2014/main" id="{F85AB5B8-D12E-6D3B-E492-19E92B7CAAD6}"/>
                </a:ext>
              </a:extLst>
            </p:cNvPr>
            <p:cNvSpPr/>
            <p:nvPr>
              <p:custDataLst>
                <p:tags r:id="rId199"/>
              </p:custDataLst>
            </p:nvPr>
          </p:nvSpPr>
          <p:spPr>
            <a:xfrm rot="3593182" flipV="1">
              <a:off x="10258268" y="3561867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79" name="手繪多邊形: 圖案 2378">
              <a:extLst>
                <a:ext uri="{FF2B5EF4-FFF2-40B4-BE49-F238E27FC236}">
                  <a16:creationId xmlns:a16="http://schemas.microsoft.com/office/drawing/2014/main" id="{3D64FB63-6D4F-300C-499B-740327C2F7B9}"/>
                </a:ext>
              </a:extLst>
            </p:cNvPr>
            <p:cNvSpPr/>
            <p:nvPr>
              <p:custDataLst>
                <p:tags r:id="rId200"/>
              </p:custDataLst>
            </p:nvPr>
          </p:nvSpPr>
          <p:spPr>
            <a:xfrm rot="3606858">
              <a:off x="10389354" y="3486170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80" name="手繪多邊形: 圖案 2379">
              <a:extLst>
                <a:ext uri="{FF2B5EF4-FFF2-40B4-BE49-F238E27FC236}">
                  <a16:creationId xmlns:a16="http://schemas.microsoft.com/office/drawing/2014/main" id="{401E1910-3BE6-2F2A-3F32-669F092B1672}"/>
                </a:ext>
              </a:extLst>
            </p:cNvPr>
            <p:cNvSpPr/>
            <p:nvPr>
              <p:custDataLst>
                <p:tags r:id="rId201"/>
              </p:custDataLst>
            </p:nvPr>
          </p:nvSpPr>
          <p:spPr>
            <a:xfrm rot="14406862" flipV="1">
              <a:off x="10538400" y="3745519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81" name="手繪多邊形: 圖案 2380">
              <a:extLst>
                <a:ext uri="{FF2B5EF4-FFF2-40B4-BE49-F238E27FC236}">
                  <a16:creationId xmlns:a16="http://schemas.microsoft.com/office/drawing/2014/main" id="{BFCF9D7F-C40F-F7D8-AEAC-03462B9FFBF3}"/>
                </a:ext>
              </a:extLst>
            </p:cNvPr>
            <p:cNvSpPr/>
            <p:nvPr>
              <p:custDataLst>
                <p:tags r:id="rId202"/>
              </p:custDataLst>
            </p:nvPr>
          </p:nvSpPr>
          <p:spPr>
            <a:xfrm rot="18000025">
              <a:off x="10664841" y="3744144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82" name="手繪多邊形: 圖案 2381">
              <a:extLst>
                <a:ext uri="{FF2B5EF4-FFF2-40B4-BE49-F238E27FC236}">
                  <a16:creationId xmlns:a16="http://schemas.microsoft.com/office/drawing/2014/main" id="{1C5EBCFF-A8B3-335D-F1C4-E73C8944A3F7}"/>
                </a:ext>
              </a:extLst>
            </p:cNvPr>
            <p:cNvSpPr/>
            <p:nvPr>
              <p:custDataLst>
                <p:tags r:id="rId203"/>
              </p:custDataLst>
            </p:nvPr>
          </p:nvSpPr>
          <p:spPr>
            <a:xfrm rot="7200029" flipV="1">
              <a:off x="10812868" y="3487758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83" name="手繪多邊形: 圖案 2382">
              <a:extLst>
                <a:ext uri="{FF2B5EF4-FFF2-40B4-BE49-F238E27FC236}">
                  <a16:creationId xmlns:a16="http://schemas.microsoft.com/office/drawing/2014/main" id="{13AF14A1-9A74-ECAB-90A3-FFAC759FD0B5}"/>
                </a:ext>
              </a:extLst>
            </p:cNvPr>
            <p:cNvSpPr/>
            <p:nvPr>
              <p:custDataLst>
                <p:tags r:id="rId204"/>
              </p:custDataLst>
            </p:nvPr>
          </p:nvSpPr>
          <p:spPr>
            <a:xfrm rot="10793188">
              <a:off x="10750632" y="3377929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84" name="手繪多邊形: 圖案 2383">
              <a:extLst>
                <a:ext uri="{FF2B5EF4-FFF2-40B4-BE49-F238E27FC236}">
                  <a16:creationId xmlns:a16="http://schemas.microsoft.com/office/drawing/2014/main" id="{EDB8DC02-8933-1279-6057-E452E9032F03}"/>
                </a:ext>
              </a:extLst>
            </p:cNvPr>
            <p:cNvSpPr/>
            <p:nvPr>
              <p:custDataLst>
                <p:tags r:id="rId205"/>
              </p:custDataLst>
            </p:nvPr>
          </p:nvSpPr>
          <p:spPr>
            <a:xfrm rot="21593192" flipV="1">
              <a:off x="10451505" y="3378521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85" name="手繪多邊形: 圖案 2384">
              <a:extLst>
                <a:ext uri="{FF2B5EF4-FFF2-40B4-BE49-F238E27FC236}">
                  <a16:creationId xmlns:a16="http://schemas.microsoft.com/office/drawing/2014/main" id="{61B1B52B-5D9E-CDCB-9D52-28E90A217F93}"/>
                </a:ext>
              </a:extLst>
            </p:cNvPr>
            <p:cNvSpPr/>
            <p:nvPr>
              <p:custDataLst>
                <p:tags r:id="rId206"/>
              </p:custDataLst>
            </p:nvPr>
          </p:nvSpPr>
          <p:spPr>
            <a:xfrm rot="6798">
              <a:off x="10451507" y="3227156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86" name="手繪多邊形: 圖案 2385">
              <a:extLst>
                <a:ext uri="{FF2B5EF4-FFF2-40B4-BE49-F238E27FC236}">
                  <a16:creationId xmlns:a16="http://schemas.microsoft.com/office/drawing/2014/main" id="{F327CF9A-C8F4-7183-A1B6-65A772EC87A6}"/>
                </a:ext>
              </a:extLst>
            </p:cNvPr>
            <p:cNvSpPr/>
            <p:nvPr>
              <p:custDataLst>
                <p:tags r:id="rId207"/>
              </p:custDataLst>
            </p:nvPr>
          </p:nvSpPr>
          <p:spPr>
            <a:xfrm rot="10806802" flipV="1">
              <a:off x="10750632" y="3227748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87" name="手繪多邊形: 圖案 2386">
              <a:extLst>
                <a:ext uri="{FF2B5EF4-FFF2-40B4-BE49-F238E27FC236}">
                  <a16:creationId xmlns:a16="http://schemas.microsoft.com/office/drawing/2014/main" id="{255AD9B7-FE8D-2685-404D-F21811D2D3E3}"/>
                </a:ext>
              </a:extLst>
            </p:cNvPr>
            <p:cNvSpPr/>
            <p:nvPr>
              <p:custDataLst>
                <p:tags r:id="rId208"/>
              </p:custDataLst>
            </p:nvPr>
          </p:nvSpPr>
          <p:spPr>
            <a:xfrm rot="14399973">
              <a:off x="10812868" y="3119213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88" name="手繪多邊形: 圖案 2387">
              <a:extLst>
                <a:ext uri="{FF2B5EF4-FFF2-40B4-BE49-F238E27FC236}">
                  <a16:creationId xmlns:a16="http://schemas.microsoft.com/office/drawing/2014/main" id="{6A69A70D-041B-E3EF-C87B-1D6A61C26F5F}"/>
                </a:ext>
              </a:extLst>
            </p:cNvPr>
            <p:cNvSpPr/>
            <p:nvPr>
              <p:custDataLst>
                <p:tags r:id="rId209"/>
              </p:custDataLst>
            </p:nvPr>
          </p:nvSpPr>
          <p:spPr>
            <a:xfrm rot="3599977" flipV="1">
              <a:off x="10664841" y="2862826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89" name="手繪多邊形: 圖案 2388">
              <a:extLst>
                <a:ext uri="{FF2B5EF4-FFF2-40B4-BE49-F238E27FC236}">
                  <a16:creationId xmlns:a16="http://schemas.microsoft.com/office/drawing/2014/main" id="{5147DD42-4581-687E-16FB-DC746BB4F597}"/>
                </a:ext>
              </a:extLst>
            </p:cNvPr>
            <p:cNvSpPr/>
            <p:nvPr>
              <p:custDataLst>
                <p:tags r:id="rId210"/>
              </p:custDataLst>
            </p:nvPr>
          </p:nvSpPr>
          <p:spPr>
            <a:xfrm rot="7193145">
              <a:off x="10538400" y="2860156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90" name="手繪多邊形: 圖案 2389">
              <a:extLst>
                <a:ext uri="{FF2B5EF4-FFF2-40B4-BE49-F238E27FC236}">
                  <a16:creationId xmlns:a16="http://schemas.microsoft.com/office/drawing/2014/main" id="{D1AA6262-E135-8180-FD6D-75AB6A590F71}"/>
                </a:ext>
              </a:extLst>
            </p:cNvPr>
            <p:cNvSpPr/>
            <p:nvPr>
              <p:custDataLst>
                <p:tags r:id="rId211"/>
              </p:custDataLst>
            </p:nvPr>
          </p:nvSpPr>
          <p:spPr>
            <a:xfrm rot="17993149" flipV="1">
              <a:off x="10389353" y="3119506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91" name="手繪多邊形: 圖案 2390">
              <a:extLst>
                <a:ext uri="{FF2B5EF4-FFF2-40B4-BE49-F238E27FC236}">
                  <a16:creationId xmlns:a16="http://schemas.microsoft.com/office/drawing/2014/main" id="{D987D768-927C-27A7-76C8-6B34E125889A}"/>
                </a:ext>
              </a:extLst>
            </p:cNvPr>
            <p:cNvSpPr/>
            <p:nvPr>
              <p:custDataLst>
                <p:tags r:id="rId212"/>
              </p:custDataLst>
            </p:nvPr>
          </p:nvSpPr>
          <p:spPr>
            <a:xfrm rot="18006821">
              <a:off x="10258268" y="3043811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92" name="手繪多邊形: 圖案 2391">
              <a:extLst>
                <a:ext uri="{FF2B5EF4-FFF2-40B4-BE49-F238E27FC236}">
                  <a16:creationId xmlns:a16="http://schemas.microsoft.com/office/drawing/2014/main" id="{041F565C-3522-0EFA-DDBF-83A19AD73FF4}"/>
                </a:ext>
              </a:extLst>
            </p:cNvPr>
            <p:cNvSpPr/>
            <p:nvPr>
              <p:custDataLst>
                <p:tags r:id="rId213"/>
              </p:custDataLst>
            </p:nvPr>
          </p:nvSpPr>
          <p:spPr>
            <a:xfrm rot="7206825" flipV="1">
              <a:off x="10408342" y="2785063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93" name="手繪多邊形: 圖案 2392">
              <a:extLst>
                <a:ext uri="{FF2B5EF4-FFF2-40B4-BE49-F238E27FC236}">
                  <a16:creationId xmlns:a16="http://schemas.microsoft.com/office/drawing/2014/main" id="{71DEFD83-E1D8-6F16-F03D-BF53C66FEB91}"/>
                </a:ext>
              </a:extLst>
            </p:cNvPr>
            <p:cNvSpPr/>
            <p:nvPr>
              <p:custDataLst>
                <p:tags r:id="rId214"/>
              </p:custDataLst>
            </p:nvPr>
          </p:nvSpPr>
          <p:spPr>
            <a:xfrm rot="10799998">
              <a:off x="10345676" y="2678553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94" name="手繪多邊形: 圖案 2393">
              <a:extLst>
                <a:ext uri="{FF2B5EF4-FFF2-40B4-BE49-F238E27FC236}">
                  <a16:creationId xmlns:a16="http://schemas.microsoft.com/office/drawing/2014/main" id="{7F3BAE5A-5F34-6258-3E22-F0A097A1985D}"/>
                </a:ext>
              </a:extLst>
            </p:cNvPr>
            <p:cNvSpPr/>
            <p:nvPr>
              <p:custDataLst>
                <p:tags r:id="rId215"/>
              </p:custDataLst>
            </p:nvPr>
          </p:nvSpPr>
          <p:spPr>
            <a:xfrm rot="2" flipV="1">
              <a:off x="10049631" y="2678553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95" name="手繪多邊形: 圖案 2394">
              <a:extLst>
                <a:ext uri="{FF2B5EF4-FFF2-40B4-BE49-F238E27FC236}">
                  <a16:creationId xmlns:a16="http://schemas.microsoft.com/office/drawing/2014/main" id="{4CA13EAB-3BC3-F048-9BBC-5716DD8DC4AD}"/>
                </a:ext>
              </a:extLst>
            </p:cNvPr>
            <p:cNvSpPr/>
            <p:nvPr>
              <p:custDataLst>
                <p:tags r:id="rId216"/>
              </p:custDataLst>
            </p:nvPr>
          </p:nvSpPr>
          <p:spPr>
            <a:xfrm rot="3593175">
              <a:off x="9983891" y="2785062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96" name="手繪多邊形: 圖案 2395">
              <a:extLst>
                <a:ext uri="{FF2B5EF4-FFF2-40B4-BE49-F238E27FC236}">
                  <a16:creationId xmlns:a16="http://schemas.microsoft.com/office/drawing/2014/main" id="{986E4129-5375-E8B2-5589-0DB19C689C01}"/>
                </a:ext>
              </a:extLst>
            </p:cNvPr>
            <p:cNvSpPr/>
            <p:nvPr>
              <p:custDataLst>
                <p:tags r:id="rId217"/>
              </p:custDataLst>
            </p:nvPr>
          </p:nvSpPr>
          <p:spPr>
            <a:xfrm rot="14393179" flipV="1">
              <a:off x="10133966" y="3043811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97" name="手繪多邊形: 圖案 2396">
              <a:extLst>
                <a:ext uri="{FF2B5EF4-FFF2-40B4-BE49-F238E27FC236}">
                  <a16:creationId xmlns:a16="http://schemas.microsoft.com/office/drawing/2014/main" id="{99366081-CAB4-A4FD-D916-2E4F6B53940F}"/>
                </a:ext>
              </a:extLst>
            </p:cNvPr>
            <p:cNvSpPr/>
            <p:nvPr>
              <p:custDataLst>
                <p:tags r:id="rId218"/>
              </p:custDataLst>
            </p:nvPr>
          </p:nvSpPr>
          <p:spPr>
            <a:xfrm rot="14406858">
              <a:off x="8792585" y="1023236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98" name="手繪多邊形: 圖案 2397">
              <a:extLst>
                <a:ext uri="{FF2B5EF4-FFF2-40B4-BE49-F238E27FC236}">
                  <a16:creationId xmlns:a16="http://schemas.microsoft.com/office/drawing/2014/main" id="{F47B3EE6-0709-4814-DCCE-43C4E9A8481A}"/>
                </a:ext>
              </a:extLst>
            </p:cNvPr>
            <p:cNvSpPr/>
            <p:nvPr>
              <p:custDataLst>
                <p:tags r:id="rId219"/>
              </p:custDataLst>
            </p:nvPr>
          </p:nvSpPr>
          <p:spPr>
            <a:xfrm rot="3606862" flipV="1">
              <a:off x="8643539" y="763887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399" name="手繪多邊形: 圖案 2398">
              <a:extLst>
                <a:ext uri="{FF2B5EF4-FFF2-40B4-BE49-F238E27FC236}">
                  <a16:creationId xmlns:a16="http://schemas.microsoft.com/office/drawing/2014/main" id="{41CDC7E6-A3A3-6C70-2A32-47B4E51880D1}"/>
                </a:ext>
              </a:extLst>
            </p:cNvPr>
            <p:cNvSpPr/>
            <p:nvPr>
              <p:custDataLst>
                <p:tags r:id="rId220"/>
              </p:custDataLst>
            </p:nvPr>
          </p:nvSpPr>
          <p:spPr>
            <a:xfrm rot="7200022">
              <a:off x="8520170" y="766556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400" name="手繪多邊形: 圖案 2399">
              <a:extLst>
                <a:ext uri="{FF2B5EF4-FFF2-40B4-BE49-F238E27FC236}">
                  <a16:creationId xmlns:a16="http://schemas.microsoft.com/office/drawing/2014/main" id="{797B4F7E-6F6E-5B8D-56BF-C438A5CE5A23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 rot="18000026" flipV="1">
              <a:off x="8372143" y="1022942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401" name="手繪多邊形: 圖案 2400">
              <a:extLst>
                <a:ext uri="{FF2B5EF4-FFF2-40B4-BE49-F238E27FC236}">
                  <a16:creationId xmlns:a16="http://schemas.microsoft.com/office/drawing/2014/main" id="{8F6A55E5-5D02-8D1F-AC40-226B7905C3DE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 rot="21593189">
              <a:off x="8431304" y="1131477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402" name="手繪多邊形: 圖案 2401">
              <a:extLst>
                <a:ext uri="{FF2B5EF4-FFF2-40B4-BE49-F238E27FC236}">
                  <a16:creationId xmlns:a16="http://schemas.microsoft.com/office/drawing/2014/main" id="{C2D9F459-666F-82A6-F98D-0D19150CDAD5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 rot="10793193" flipV="1">
              <a:off x="8730432" y="1130885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403" name="手繪多邊形: 圖案 2402">
              <a:extLst>
                <a:ext uri="{FF2B5EF4-FFF2-40B4-BE49-F238E27FC236}">
                  <a16:creationId xmlns:a16="http://schemas.microsoft.com/office/drawing/2014/main" id="{FEF67169-28F8-D9C8-174F-74AD62161E1A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 rot="10806810">
              <a:off x="8730432" y="1282248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404" name="手繪多邊形: 圖案 2403">
              <a:extLst>
                <a:ext uri="{FF2B5EF4-FFF2-40B4-BE49-F238E27FC236}">
                  <a16:creationId xmlns:a16="http://schemas.microsoft.com/office/drawing/2014/main" id="{6547D9DC-656A-A733-B2F7-4C945C96A380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 rot="6814" flipV="1">
              <a:off x="8431306" y="1281656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405" name="手繪多邊形: 圖案 2404">
              <a:extLst>
                <a:ext uri="{FF2B5EF4-FFF2-40B4-BE49-F238E27FC236}">
                  <a16:creationId xmlns:a16="http://schemas.microsoft.com/office/drawing/2014/main" id="{5AA5EC6C-9C78-C4E8-610D-24E289D1EBE9}"/>
                </a:ext>
              </a:extLst>
            </p:cNvPr>
            <p:cNvSpPr/>
            <p:nvPr>
              <p:custDataLst>
                <p:tags r:id="rId226"/>
              </p:custDataLst>
            </p:nvPr>
          </p:nvSpPr>
          <p:spPr>
            <a:xfrm rot="3599976">
              <a:off x="8372143" y="1391487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406" name="手繪多邊形: 圖案 2405">
              <a:extLst>
                <a:ext uri="{FF2B5EF4-FFF2-40B4-BE49-F238E27FC236}">
                  <a16:creationId xmlns:a16="http://schemas.microsoft.com/office/drawing/2014/main" id="{98170EB1-9F6E-7FB5-0A3E-71472EEF278E}"/>
                </a:ext>
              </a:extLst>
            </p:cNvPr>
            <p:cNvSpPr/>
            <p:nvPr>
              <p:custDataLst>
                <p:tags r:id="rId227"/>
              </p:custDataLst>
            </p:nvPr>
          </p:nvSpPr>
          <p:spPr>
            <a:xfrm rot="14399980" flipV="1">
              <a:off x="8520170" y="1647873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407" name="手繪多邊形: 圖案 2406">
              <a:extLst>
                <a:ext uri="{FF2B5EF4-FFF2-40B4-BE49-F238E27FC236}">
                  <a16:creationId xmlns:a16="http://schemas.microsoft.com/office/drawing/2014/main" id="{FD4CC4EE-564C-B312-A810-2E3A448399EB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 rot="17993148">
              <a:off x="8643536" y="1649249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408" name="手繪多邊形: 圖案 2407">
              <a:extLst>
                <a:ext uri="{FF2B5EF4-FFF2-40B4-BE49-F238E27FC236}">
                  <a16:creationId xmlns:a16="http://schemas.microsoft.com/office/drawing/2014/main" id="{11133983-915E-FB01-2293-B4F1A866940B}"/>
                </a:ext>
              </a:extLst>
            </p:cNvPr>
            <p:cNvSpPr/>
            <p:nvPr>
              <p:custDataLst>
                <p:tags r:id="rId229"/>
              </p:custDataLst>
            </p:nvPr>
          </p:nvSpPr>
          <p:spPr>
            <a:xfrm rot="7193152" flipV="1">
              <a:off x="8792585" y="1389899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409" name="手繪多邊形: 圖案 2408">
              <a:extLst>
                <a:ext uri="{FF2B5EF4-FFF2-40B4-BE49-F238E27FC236}">
                  <a16:creationId xmlns:a16="http://schemas.microsoft.com/office/drawing/2014/main" id="{E1F41222-4FC0-529B-9403-B1F8E66420EF}"/>
                </a:ext>
              </a:extLst>
            </p:cNvPr>
            <p:cNvSpPr/>
            <p:nvPr>
              <p:custDataLst>
                <p:tags r:id="rId230"/>
              </p:custDataLst>
            </p:nvPr>
          </p:nvSpPr>
          <p:spPr>
            <a:xfrm rot="7206824">
              <a:off x="8923676" y="1465596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410" name="手繪多邊形: 圖案 2409">
              <a:extLst>
                <a:ext uri="{FF2B5EF4-FFF2-40B4-BE49-F238E27FC236}">
                  <a16:creationId xmlns:a16="http://schemas.microsoft.com/office/drawing/2014/main" id="{7B328CED-5789-EF15-808F-876721C34213}"/>
                </a:ext>
              </a:extLst>
            </p:cNvPr>
            <p:cNvSpPr/>
            <p:nvPr>
              <p:custDataLst>
                <p:tags r:id="rId231"/>
              </p:custDataLst>
            </p:nvPr>
          </p:nvSpPr>
          <p:spPr>
            <a:xfrm rot="18006828" flipV="1">
              <a:off x="8773603" y="1724344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411" name="手繪多邊形: 圖案 2410">
              <a:extLst>
                <a:ext uri="{FF2B5EF4-FFF2-40B4-BE49-F238E27FC236}">
                  <a16:creationId xmlns:a16="http://schemas.microsoft.com/office/drawing/2014/main" id="{61AE6FB6-E2CF-B6FC-8AF8-10964AEA33F3}"/>
                </a:ext>
              </a:extLst>
            </p:cNvPr>
            <p:cNvSpPr/>
            <p:nvPr>
              <p:custDataLst>
                <p:tags r:id="rId232"/>
              </p:custDataLst>
            </p:nvPr>
          </p:nvSpPr>
          <p:spPr>
            <a:xfrm>
              <a:off x="8839341" y="1832147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412" name="手繪多邊形: 圖案 2411">
              <a:extLst>
                <a:ext uri="{FF2B5EF4-FFF2-40B4-BE49-F238E27FC236}">
                  <a16:creationId xmlns:a16="http://schemas.microsoft.com/office/drawing/2014/main" id="{591DCC2B-8C9B-ED4C-F9EB-511C1667EC7C}"/>
                </a:ext>
              </a:extLst>
            </p:cNvPr>
            <p:cNvSpPr/>
            <p:nvPr>
              <p:custDataLst>
                <p:tags r:id="rId233"/>
              </p:custDataLst>
            </p:nvPr>
          </p:nvSpPr>
          <p:spPr>
            <a:xfrm rot="10800004" flipV="1">
              <a:off x="9135386" y="1832147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794" name="手繪多邊形: 圖案 2793">
              <a:extLst>
                <a:ext uri="{FF2B5EF4-FFF2-40B4-BE49-F238E27FC236}">
                  <a16:creationId xmlns:a16="http://schemas.microsoft.com/office/drawing/2014/main" id="{DFFFEEC7-CA74-CEB1-8422-E5F68666FE76}"/>
                </a:ext>
              </a:extLst>
            </p:cNvPr>
            <p:cNvSpPr/>
            <p:nvPr>
              <p:custDataLst>
                <p:tags r:id="rId234"/>
              </p:custDataLst>
            </p:nvPr>
          </p:nvSpPr>
          <p:spPr>
            <a:xfrm rot="14393180">
              <a:off x="9198054" y="1724345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795" name="手繪多邊形: 圖案 2794">
              <a:extLst>
                <a:ext uri="{FF2B5EF4-FFF2-40B4-BE49-F238E27FC236}">
                  <a16:creationId xmlns:a16="http://schemas.microsoft.com/office/drawing/2014/main" id="{56E0648A-9C00-8B82-26B6-EFDAAE2C19CD}"/>
                </a:ext>
              </a:extLst>
            </p:cNvPr>
            <p:cNvSpPr/>
            <p:nvPr>
              <p:custDataLst>
                <p:tags r:id="rId235"/>
              </p:custDataLst>
            </p:nvPr>
          </p:nvSpPr>
          <p:spPr>
            <a:xfrm rot="3593184" flipV="1">
              <a:off x="9047980" y="1465595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796" name="手繪多邊形: 圖案 2795">
              <a:extLst>
                <a:ext uri="{FF2B5EF4-FFF2-40B4-BE49-F238E27FC236}">
                  <a16:creationId xmlns:a16="http://schemas.microsoft.com/office/drawing/2014/main" id="{BB15112D-763C-7EFB-B317-943CD722B668}"/>
                </a:ext>
              </a:extLst>
            </p:cNvPr>
            <p:cNvSpPr/>
            <p:nvPr>
              <p:custDataLst>
                <p:tags r:id="rId236"/>
              </p:custDataLst>
            </p:nvPr>
          </p:nvSpPr>
          <p:spPr>
            <a:xfrm rot="3606859">
              <a:off x="9179064" y="1389898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797" name="手繪多邊形: 圖案 2796">
              <a:extLst>
                <a:ext uri="{FF2B5EF4-FFF2-40B4-BE49-F238E27FC236}">
                  <a16:creationId xmlns:a16="http://schemas.microsoft.com/office/drawing/2014/main" id="{6D42DC07-F68E-DAC0-37AA-E8DAFE888A9D}"/>
                </a:ext>
              </a:extLst>
            </p:cNvPr>
            <p:cNvSpPr/>
            <p:nvPr>
              <p:custDataLst>
                <p:tags r:id="rId237"/>
              </p:custDataLst>
            </p:nvPr>
          </p:nvSpPr>
          <p:spPr>
            <a:xfrm rot="14406863" flipV="1">
              <a:off x="9328110" y="1649247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798" name="手繪多邊形: 圖案 2797">
              <a:extLst>
                <a:ext uri="{FF2B5EF4-FFF2-40B4-BE49-F238E27FC236}">
                  <a16:creationId xmlns:a16="http://schemas.microsoft.com/office/drawing/2014/main" id="{B908FC22-7364-CDCA-9933-1545AD55875E}"/>
                </a:ext>
              </a:extLst>
            </p:cNvPr>
            <p:cNvSpPr/>
            <p:nvPr>
              <p:custDataLst>
                <p:tags r:id="rId238"/>
              </p:custDataLst>
            </p:nvPr>
          </p:nvSpPr>
          <p:spPr>
            <a:xfrm rot="18000022">
              <a:off x="9454553" y="1647873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799" name="手繪多邊形: 圖案 2798">
              <a:extLst>
                <a:ext uri="{FF2B5EF4-FFF2-40B4-BE49-F238E27FC236}">
                  <a16:creationId xmlns:a16="http://schemas.microsoft.com/office/drawing/2014/main" id="{1CFB41F3-DDCD-2FC2-712A-8E23999F865D}"/>
                </a:ext>
              </a:extLst>
            </p:cNvPr>
            <p:cNvSpPr/>
            <p:nvPr>
              <p:custDataLst>
                <p:tags r:id="rId239"/>
              </p:custDataLst>
            </p:nvPr>
          </p:nvSpPr>
          <p:spPr>
            <a:xfrm rot="7200026" flipV="1">
              <a:off x="9602579" y="1391487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00" name="手繪多邊形: 圖案 2799">
              <a:extLst>
                <a:ext uri="{FF2B5EF4-FFF2-40B4-BE49-F238E27FC236}">
                  <a16:creationId xmlns:a16="http://schemas.microsoft.com/office/drawing/2014/main" id="{F03B2C20-3D2D-A254-3001-C587F57F75D9}"/>
                </a:ext>
              </a:extLst>
            </p:cNvPr>
            <p:cNvSpPr/>
            <p:nvPr>
              <p:custDataLst>
                <p:tags r:id="rId240"/>
              </p:custDataLst>
            </p:nvPr>
          </p:nvSpPr>
          <p:spPr>
            <a:xfrm rot="10793188">
              <a:off x="9540342" y="1281656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01" name="手繪多邊形: 圖案 2800">
              <a:extLst>
                <a:ext uri="{FF2B5EF4-FFF2-40B4-BE49-F238E27FC236}">
                  <a16:creationId xmlns:a16="http://schemas.microsoft.com/office/drawing/2014/main" id="{7F810263-C38A-1D3E-65A2-F9C0905B75AD}"/>
                </a:ext>
              </a:extLst>
            </p:cNvPr>
            <p:cNvSpPr/>
            <p:nvPr>
              <p:custDataLst>
                <p:tags r:id="rId241"/>
              </p:custDataLst>
            </p:nvPr>
          </p:nvSpPr>
          <p:spPr>
            <a:xfrm rot="21593192" flipV="1">
              <a:off x="9241215" y="1282248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02" name="手繪多邊形: 圖案 2801">
              <a:extLst>
                <a:ext uri="{FF2B5EF4-FFF2-40B4-BE49-F238E27FC236}">
                  <a16:creationId xmlns:a16="http://schemas.microsoft.com/office/drawing/2014/main" id="{4FD44AFD-E4E6-2AA1-90DD-6673D9B3291B}"/>
                </a:ext>
              </a:extLst>
            </p:cNvPr>
            <p:cNvSpPr/>
            <p:nvPr>
              <p:custDataLst>
                <p:tags r:id="rId242"/>
              </p:custDataLst>
            </p:nvPr>
          </p:nvSpPr>
          <p:spPr>
            <a:xfrm rot="6811">
              <a:off x="9241216" y="1130885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03" name="手繪多邊形: 圖案 2802">
              <a:extLst>
                <a:ext uri="{FF2B5EF4-FFF2-40B4-BE49-F238E27FC236}">
                  <a16:creationId xmlns:a16="http://schemas.microsoft.com/office/drawing/2014/main" id="{16BA0E79-B2BF-93AF-5CCE-94B6B2BCC4B0}"/>
                </a:ext>
              </a:extLst>
            </p:cNvPr>
            <p:cNvSpPr/>
            <p:nvPr>
              <p:custDataLst>
                <p:tags r:id="rId243"/>
              </p:custDataLst>
            </p:nvPr>
          </p:nvSpPr>
          <p:spPr>
            <a:xfrm rot="10806815" flipV="1">
              <a:off x="9540342" y="1131478"/>
              <a:ext cx="298699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04" name="手繪多邊形: 圖案 2803">
              <a:extLst>
                <a:ext uri="{FF2B5EF4-FFF2-40B4-BE49-F238E27FC236}">
                  <a16:creationId xmlns:a16="http://schemas.microsoft.com/office/drawing/2014/main" id="{665309BE-42A2-9F51-D925-11F89D574B19}"/>
                </a:ext>
              </a:extLst>
            </p:cNvPr>
            <p:cNvSpPr/>
            <p:nvPr>
              <p:custDataLst>
                <p:tags r:id="rId244"/>
              </p:custDataLst>
            </p:nvPr>
          </p:nvSpPr>
          <p:spPr>
            <a:xfrm rot="14399973">
              <a:off x="9602579" y="1022942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05" name="手繪多邊形: 圖案 2804">
              <a:extLst>
                <a:ext uri="{FF2B5EF4-FFF2-40B4-BE49-F238E27FC236}">
                  <a16:creationId xmlns:a16="http://schemas.microsoft.com/office/drawing/2014/main" id="{A4B09199-2B9A-68A6-B5F6-FE9A46C8C41A}"/>
                </a:ext>
              </a:extLst>
            </p:cNvPr>
            <p:cNvSpPr/>
            <p:nvPr>
              <p:custDataLst>
                <p:tags r:id="rId245"/>
              </p:custDataLst>
            </p:nvPr>
          </p:nvSpPr>
          <p:spPr>
            <a:xfrm rot="3599977" flipV="1">
              <a:off x="9454553" y="766556"/>
              <a:ext cx="295627" cy="124639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06" name="手繪多邊形: 圖案 2805">
              <a:extLst>
                <a:ext uri="{FF2B5EF4-FFF2-40B4-BE49-F238E27FC236}">
                  <a16:creationId xmlns:a16="http://schemas.microsoft.com/office/drawing/2014/main" id="{ACDC8011-BB89-A1D8-83E4-A869F9728A72}"/>
                </a:ext>
              </a:extLst>
            </p:cNvPr>
            <p:cNvSpPr/>
            <p:nvPr>
              <p:custDataLst>
                <p:tags r:id="rId246"/>
              </p:custDataLst>
            </p:nvPr>
          </p:nvSpPr>
          <p:spPr>
            <a:xfrm rot="7193145">
              <a:off x="9328110" y="763886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07" name="手繪多邊形: 圖案 2806">
              <a:extLst>
                <a:ext uri="{FF2B5EF4-FFF2-40B4-BE49-F238E27FC236}">
                  <a16:creationId xmlns:a16="http://schemas.microsoft.com/office/drawing/2014/main" id="{F8D69CB4-EEB6-B6AF-2F09-FEB6B6DED6AD}"/>
                </a:ext>
              </a:extLst>
            </p:cNvPr>
            <p:cNvSpPr/>
            <p:nvPr>
              <p:custDataLst>
                <p:tags r:id="rId247"/>
              </p:custDataLst>
            </p:nvPr>
          </p:nvSpPr>
          <p:spPr>
            <a:xfrm rot="17993149" flipV="1">
              <a:off x="9179062" y="1023236"/>
              <a:ext cx="298701" cy="125934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08" name="手繪多邊形: 圖案 2807">
              <a:extLst>
                <a:ext uri="{FF2B5EF4-FFF2-40B4-BE49-F238E27FC236}">
                  <a16:creationId xmlns:a16="http://schemas.microsoft.com/office/drawing/2014/main" id="{B7E37AEA-E497-A86F-DE83-2746FE77351A}"/>
                </a:ext>
              </a:extLst>
            </p:cNvPr>
            <p:cNvSpPr/>
            <p:nvPr>
              <p:custDataLst>
                <p:tags r:id="rId248"/>
              </p:custDataLst>
            </p:nvPr>
          </p:nvSpPr>
          <p:spPr>
            <a:xfrm rot="18006821">
              <a:off x="9047979" y="947540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09" name="手繪多邊形: 圖案 2808">
              <a:extLst>
                <a:ext uri="{FF2B5EF4-FFF2-40B4-BE49-F238E27FC236}">
                  <a16:creationId xmlns:a16="http://schemas.microsoft.com/office/drawing/2014/main" id="{FBB0A320-CF64-7BDC-2B16-78BA125526E8}"/>
                </a:ext>
              </a:extLst>
            </p:cNvPr>
            <p:cNvSpPr/>
            <p:nvPr>
              <p:custDataLst>
                <p:tags r:id="rId249"/>
              </p:custDataLst>
            </p:nvPr>
          </p:nvSpPr>
          <p:spPr>
            <a:xfrm rot="7206825" flipV="1">
              <a:off x="9198054" y="688792"/>
              <a:ext cx="298693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10" name="手繪多邊形: 圖案 2809">
              <a:extLst>
                <a:ext uri="{FF2B5EF4-FFF2-40B4-BE49-F238E27FC236}">
                  <a16:creationId xmlns:a16="http://schemas.microsoft.com/office/drawing/2014/main" id="{E8A1F7FD-8AAB-D76E-0567-7FA6D5D65D3D}"/>
                </a:ext>
              </a:extLst>
            </p:cNvPr>
            <p:cNvSpPr/>
            <p:nvPr>
              <p:custDataLst>
                <p:tags r:id="rId250"/>
              </p:custDataLst>
            </p:nvPr>
          </p:nvSpPr>
          <p:spPr>
            <a:xfrm rot="10799998">
              <a:off x="9135386" y="582282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11" name="手繪多邊形: 圖案 2810">
              <a:extLst>
                <a:ext uri="{FF2B5EF4-FFF2-40B4-BE49-F238E27FC236}">
                  <a16:creationId xmlns:a16="http://schemas.microsoft.com/office/drawing/2014/main" id="{294CBC6A-6BDF-2988-78F5-382E515E2521}"/>
                </a:ext>
              </a:extLst>
            </p:cNvPr>
            <p:cNvSpPr/>
            <p:nvPr>
              <p:custDataLst>
                <p:tags r:id="rId251"/>
              </p:custDataLst>
            </p:nvPr>
          </p:nvSpPr>
          <p:spPr>
            <a:xfrm rot="2" flipV="1">
              <a:off x="8839341" y="582282"/>
              <a:ext cx="295622" cy="124636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12" name="手繪多邊形: 圖案 2811">
              <a:extLst>
                <a:ext uri="{FF2B5EF4-FFF2-40B4-BE49-F238E27FC236}">
                  <a16:creationId xmlns:a16="http://schemas.microsoft.com/office/drawing/2014/main" id="{BA320A88-BDE8-7CA3-BC3C-9E2396AB1210}"/>
                </a:ext>
              </a:extLst>
            </p:cNvPr>
            <p:cNvSpPr/>
            <p:nvPr>
              <p:custDataLst>
                <p:tags r:id="rId252"/>
              </p:custDataLst>
            </p:nvPr>
          </p:nvSpPr>
          <p:spPr>
            <a:xfrm rot="3593177">
              <a:off x="8773605" y="688791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813" name="手繪多邊形: 圖案 2812">
              <a:extLst>
                <a:ext uri="{FF2B5EF4-FFF2-40B4-BE49-F238E27FC236}">
                  <a16:creationId xmlns:a16="http://schemas.microsoft.com/office/drawing/2014/main" id="{CE6F24E3-45DD-E818-393C-24A279337A92}"/>
                </a:ext>
              </a:extLst>
            </p:cNvPr>
            <p:cNvSpPr/>
            <p:nvPr>
              <p:custDataLst>
                <p:tags r:id="rId253"/>
              </p:custDataLst>
            </p:nvPr>
          </p:nvSpPr>
          <p:spPr>
            <a:xfrm rot="14393181" flipV="1">
              <a:off x="8923678" y="947541"/>
              <a:ext cx="298694" cy="125932"/>
            </a:xfrm>
            <a:custGeom>
              <a:avLst/>
              <a:gdLst>
                <a:gd name="connsiteX0" fmla="*/ 0 w 1595558"/>
                <a:gd name="connsiteY0" fmla="*/ 489098 h 660703"/>
                <a:gd name="connsiteX1" fmla="*/ 1382232 w 1595558"/>
                <a:gd name="connsiteY1" fmla="*/ 648586 h 660703"/>
                <a:gd name="connsiteX2" fmla="*/ 1552353 w 1595558"/>
                <a:gd name="connsiteY2" fmla="*/ 116959 h 660703"/>
                <a:gd name="connsiteX3" fmla="*/ 988828 w 1595558"/>
                <a:gd name="connsiteY3" fmla="*/ 0 h 660703"/>
                <a:gd name="connsiteX4" fmla="*/ 861237 w 1595558"/>
                <a:gd name="connsiteY4" fmla="*/ 329610 h 660703"/>
                <a:gd name="connsiteX5" fmla="*/ 1201479 w 1595558"/>
                <a:gd name="connsiteY5" fmla="*/ 393405 h 660703"/>
                <a:gd name="connsiteX6" fmla="*/ 1244009 w 1595558"/>
                <a:gd name="connsiteY6" fmla="*/ 191386 h 660703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  <a:gd name="connsiteX0" fmla="*/ 0 w 1595558"/>
                <a:gd name="connsiteY0" fmla="*/ 501093 h 672698"/>
                <a:gd name="connsiteX1" fmla="*/ 1382232 w 1595558"/>
                <a:gd name="connsiteY1" fmla="*/ 660581 h 672698"/>
                <a:gd name="connsiteX2" fmla="*/ 1552353 w 1595558"/>
                <a:gd name="connsiteY2" fmla="*/ 128954 h 672698"/>
                <a:gd name="connsiteX3" fmla="*/ 988828 w 1595558"/>
                <a:gd name="connsiteY3" fmla="*/ 11995 h 672698"/>
                <a:gd name="connsiteX4" fmla="*/ 861237 w 1595558"/>
                <a:gd name="connsiteY4" fmla="*/ 341605 h 672698"/>
                <a:gd name="connsiteX5" fmla="*/ 1201479 w 1595558"/>
                <a:gd name="connsiteY5" fmla="*/ 405400 h 672698"/>
                <a:gd name="connsiteX6" fmla="*/ 1244009 w 1595558"/>
                <a:gd name="connsiteY6" fmla="*/ 203381 h 6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8" h="672698">
                  <a:moveTo>
                    <a:pt x="0" y="501093"/>
                  </a:moveTo>
                  <a:cubicBezTo>
                    <a:pt x="230372" y="527674"/>
                    <a:pt x="1123507" y="722604"/>
                    <a:pt x="1382232" y="660581"/>
                  </a:cubicBezTo>
                  <a:cubicBezTo>
                    <a:pt x="1640958" y="598558"/>
                    <a:pt x="1617920" y="237052"/>
                    <a:pt x="1552353" y="128954"/>
                  </a:cubicBezTo>
                  <a:cubicBezTo>
                    <a:pt x="1486786" y="20856"/>
                    <a:pt x="1104014" y="-23447"/>
                    <a:pt x="988828" y="11995"/>
                  </a:cubicBezTo>
                  <a:cubicBezTo>
                    <a:pt x="873642" y="47437"/>
                    <a:pt x="825795" y="276038"/>
                    <a:pt x="861237" y="341605"/>
                  </a:cubicBezTo>
                  <a:cubicBezTo>
                    <a:pt x="896679" y="407172"/>
                    <a:pt x="1137684" y="428437"/>
                    <a:pt x="1201479" y="405400"/>
                  </a:cubicBezTo>
                  <a:cubicBezTo>
                    <a:pt x="1265274" y="382363"/>
                    <a:pt x="1235149" y="245468"/>
                    <a:pt x="1244009" y="2033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9302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26F20-4E6B-63A5-B808-CB667F6A9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92AC2-D2D4-15F8-43A3-C10E5D94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p6m</a:t>
            </a:r>
            <a:r>
              <a:rPr lang="zh-TW" altLang="en-US" dirty="0"/>
              <a:t>繪圖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4BF410-DB95-984F-6E5B-70FC9B6D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428" name="文字方塊 1427">
            <a:extLst>
              <a:ext uri="{FF2B5EF4-FFF2-40B4-BE49-F238E27FC236}">
                <a16:creationId xmlns:a16="http://schemas.microsoft.com/office/drawing/2014/main" id="{5C2BF2F0-C2DC-B0C4-D3DD-C1EB00D35581}"/>
              </a:ext>
            </a:extLst>
          </p:cNvPr>
          <p:cNvSpPr txBox="1"/>
          <p:nvPr/>
        </p:nvSpPr>
        <p:spPr>
          <a:xfrm>
            <a:off x="973672" y="2931161"/>
            <a:ext cx="5493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[</a:t>
            </a:r>
            <a:r>
              <a:rPr lang="zh-TW" altLang="en-US" b="1" dirty="0"/>
              <a:t>花之曼陀羅</a:t>
            </a:r>
            <a:r>
              <a:rPr lang="en-US" altLang="zh-TW" b="1" dirty="0"/>
              <a:t>]</a:t>
            </a:r>
          </a:p>
          <a:p>
            <a:pPr algn="ctr"/>
            <a:r>
              <a:rPr lang="zh-TW" altLang="en-US" dirty="0"/>
              <a:t>黑白色彩的對比突出了花瓣般的結構，</a:t>
            </a:r>
            <a:endParaRPr lang="en-US" altLang="zh-TW" dirty="0"/>
          </a:p>
          <a:p>
            <a:pPr algn="ctr"/>
            <a:r>
              <a:rPr lang="zh-TW" altLang="en-US" dirty="0"/>
              <a:t>這種曼陀羅式的設計不僅表達了平衡與寧靜的理念，</a:t>
            </a:r>
            <a:endParaRPr lang="en-US" altLang="zh-TW" dirty="0"/>
          </a:p>
          <a:p>
            <a:pPr algn="ctr"/>
            <a:r>
              <a:rPr lang="zh-TW" altLang="en-US" dirty="0"/>
              <a:t>還具有深刻的精神象徵意義。</a:t>
            </a:r>
            <a:endParaRPr lang="en-US" altLang="zh-TW" dirty="0"/>
          </a:p>
        </p:txBody>
      </p:sp>
      <p:grpSp>
        <p:nvGrpSpPr>
          <p:cNvPr id="2814" name="组合 3501">
            <a:extLst>
              <a:ext uri="{FF2B5EF4-FFF2-40B4-BE49-F238E27FC236}">
                <a16:creationId xmlns:a16="http://schemas.microsoft.com/office/drawing/2014/main" id="{3C91975B-07F1-20F7-8F61-25C086B254D0}"/>
              </a:ext>
            </a:extLst>
          </p:cNvPr>
          <p:cNvGrpSpPr/>
          <p:nvPr/>
        </p:nvGrpSpPr>
        <p:grpSpPr>
          <a:xfrm>
            <a:off x="6826013" y="1463870"/>
            <a:ext cx="3857633" cy="4216615"/>
            <a:chOff x="6826013" y="783150"/>
            <a:chExt cx="3857633" cy="4216615"/>
          </a:xfrm>
          <a:solidFill>
            <a:schemeClr val="tx1">
              <a:lumMod val="95000"/>
              <a:lumOff val="5000"/>
            </a:schemeClr>
          </a:solidFill>
        </p:grpSpPr>
        <p:grpSp>
          <p:nvGrpSpPr>
            <p:cNvPr id="2815" name="组合 2871">
              <a:extLst>
                <a:ext uri="{FF2B5EF4-FFF2-40B4-BE49-F238E27FC236}">
                  <a16:creationId xmlns:a16="http://schemas.microsoft.com/office/drawing/2014/main" id="{88F3BF40-2E76-2630-DF67-70EC69C47983}"/>
                </a:ext>
              </a:extLst>
            </p:cNvPr>
            <p:cNvGrpSpPr/>
            <p:nvPr/>
          </p:nvGrpSpPr>
          <p:grpSpPr>
            <a:xfrm rot="14406856">
              <a:off x="6947940" y="1792292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764" name="任意多边形: 形状 2872">
                <a:extLst>
                  <a:ext uri="{FF2B5EF4-FFF2-40B4-BE49-F238E27FC236}">
                    <a16:creationId xmlns:a16="http://schemas.microsoft.com/office/drawing/2014/main" id="{E9E9A54D-1AB6-E1E6-6F1E-F020FAE6691F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65" name="任意多边形: 形状 2873">
                <a:extLst>
                  <a:ext uri="{FF2B5EF4-FFF2-40B4-BE49-F238E27FC236}">
                    <a16:creationId xmlns:a16="http://schemas.microsoft.com/office/drawing/2014/main" id="{17917367-494C-B50B-0A7C-7BE989681F88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08" name="组合 2876">
              <a:extLst>
                <a:ext uri="{FF2B5EF4-FFF2-40B4-BE49-F238E27FC236}">
                  <a16:creationId xmlns:a16="http://schemas.microsoft.com/office/drawing/2014/main" id="{5F5DE4B0-CBD5-0E56-4F21-C7398FD99155}"/>
                </a:ext>
              </a:extLst>
            </p:cNvPr>
            <p:cNvGrpSpPr/>
            <p:nvPr/>
          </p:nvGrpSpPr>
          <p:grpSpPr>
            <a:xfrm rot="7200024">
              <a:off x="6708155" y="1793762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762" name="任意多边形: 形状 2877">
                <a:extLst>
                  <a:ext uri="{FF2B5EF4-FFF2-40B4-BE49-F238E27FC236}">
                    <a16:creationId xmlns:a16="http://schemas.microsoft.com/office/drawing/2014/main" id="{3357833B-9C4C-0938-7E8A-471CAB093091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63" name="任意多边形: 形状 2878">
                <a:extLst>
                  <a:ext uri="{FF2B5EF4-FFF2-40B4-BE49-F238E27FC236}">
                    <a16:creationId xmlns:a16="http://schemas.microsoft.com/office/drawing/2014/main" id="{00712286-A1F0-9250-AAF7-CDE5FB24425F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09" name="组合 2881">
              <a:extLst>
                <a:ext uri="{FF2B5EF4-FFF2-40B4-BE49-F238E27FC236}">
                  <a16:creationId xmlns:a16="http://schemas.microsoft.com/office/drawing/2014/main" id="{3C9EDC6F-126A-C6B5-F2A1-E2CA92F90726}"/>
                </a:ext>
              </a:extLst>
            </p:cNvPr>
            <p:cNvGrpSpPr/>
            <p:nvPr/>
          </p:nvGrpSpPr>
          <p:grpSpPr>
            <a:xfrm rot="21593189">
              <a:off x="6826013" y="2003469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760" name="任意多边形: 形状 2882">
                <a:extLst>
                  <a:ext uri="{FF2B5EF4-FFF2-40B4-BE49-F238E27FC236}">
                    <a16:creationId xmlns:a16="http://schemas.microsoft.com/office/drawing/2014/main" id="{E3278288-0C16-4125-67E2-E8CA00AAD738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61" name="任意多边形: 形状 2883">
                <a:extLst>
                  <a:ext uri="{FF2B5EF4-FFF2-40B4-BE49-F238E27FC236}">
                    <a16:creationId xmlns:a16="http://schemas.microsoft.com/office/drawing/2014/main" id="{87BBBCB0-8700-4310-F83E-6A09B4BF6CA8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10" name="组合 2886">
              <a:extLst>
                <a:ext uri="{FF2B5EF4-FFF2-40B4-BE49-F238E27FC236}">
                  <a16:creationId xmlns:a16="http://schemas.microsoft.com/office/drawing/2014/main" id="{9F19663E-22B9-3861-5D62-71CEDE5B22B4}"/>
                </a:ext>
              </a:extLst>
            </p:cNvPr>
            <p:cNvGrpSpPr/>
            <p:nvPr/>
          </p:nvGrpSpPr>
          <p:grpSpPr>
            <a:xfrm rot="10806810">
              <a:off x="6826014" y="2189541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758" name="任意多边形: 形状 2887">
                <a:extLst>
                  <a:ext uri="{FF2B5EF4-FFF2-40B4-BE49-F238E27FC236}">
                    <a16:creationId xmlns:a16="http://schemas.microsoft.com/office/drawing/2014/main" id="{C44D36B4-F198-9B1C-54F9-47FE8730E63F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59" name="任意多边形: 形状 2888">
                <a:extLst>
                  <a:ext uri="{FF2B5EF4-FFF2-40B4-BE49-F238E27FC236}">
                    <a16:creationId xmlns:a16="http://schemas.microsoft.com/office/drawing/2014/main" id="{DF27BFA4-0659-8D97-FE92-99117BE1A03E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11" name="组合 2891">
              <a:extLst>
                <a:ext uri="{FF2B5EF4-FFF2-40B4-BE49-F238E27FC236}">
                  <a16:creationId xmlns:a16="http://schemas.microsoft.com/office/drawing/2014/main" id="{69E18201-8A1E-E437-70E6-A3FCCA3078F9}"/>
                </a:ext>
              </a:extLst>
            </p:cNvPr>
            <p:cNvGrpSpPr/>
            <p:nvPr/>
          </p:nvGrpSpPr>
          <p:grpSpPr>
            <a:xfrm rot="3599974">
              <a:off x="6708155" y="2401224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756" name="任意多边形: 形状 2892">
                <a:extLst>
                  <a:ext uri="{FF2B5EF4-FFF2-40B4-BE49-F238E27FC236}">
                    <a16:creationId xmlns:a16="http://schemas.microsoft.com/office/drawing/2014/main" id="{4AD0BE98-3E00-18C1-35B1-D3D221BE1897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57" name="任意多边形: 形状 2893">
                <a:extLst>
                  <a:ext uri="{FF2B5EF4-FFF2-40B4-BE49-F238E27FC236}">
                    <a16:creationId xmlns:a16="http://schemas.microsoft.com/office/drawing/2014/main" id="{4A32960F-B2A8-3B56-1868-DE706274EBF6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12" name="组合 2896">
              <a:extLst>
                <a:ext uri="{FF2B5EF4-FFF2-40B4-BE49-F238E27FC236}">
                  <a16:creationId xmlns:a16="http://schemas.microsoft.com/office/drawing/2014/main" id="{6C1B9C8A-CC7D-3BA2-A004-1F411CA0A125}"/>
                </a:ext>
              </a:extLst>
            </p:cNvPr>
            <p:cNvGrpSpPr/>
            <p:nvPr/>
          </p:nvGrpSpPr>
          <p:grpSpPr>
            <a:xfrm rot="17993148">
              <a:off x="6947939" y="2400716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754" name="任意多边形: 形状 2897">
                <a:extLst>
                  <a:ext uri="{FF2B5EF4-FFF2-40B4-BE49-F238E27FC236}">
                    <a16:creationId xmlns:a16="http://schemas.microsoft.com/office/drawing/2014/main" id="{8F5D96D1-BCFB-6DEB-48E0-1FE621D643CB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55" name="任意多边形: 形状 2898">
                <a:extLst>
                  <a:ext uri="{FF2B5EF4-FFF2-40B4-BE49-F238E27FC236}">
                    <a16:creationId xmlns:a16="http://schemas.microsoft.com/office/drawing/2014/main" id="{0DA196F8-C939-8786-F324-9B0B4A334C1C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13" name="组合 2901">
              <a:extLst>
                <a:ext uri="{FF2B5EF4-FFF2-40B4-BE49-F238E27FC236}">
                  <a16:creationId xmlns:a16="http://schemas.microsoft.com/office/drawing/2014/main" id="{09336862-EC99-9E71-5CF2-8B16D76E6185}"/>
                </a:ext>
              </a:extLst>
            </p:cNvPr>
            <p:cNvGrpSpPr/>
            <p:nvPr/>
          </p:nvGrpSpPr>
          <p:grpSpPr>
            <a:xfrm rot="7206825">
              <a:off x="7109092" y="2493764"/>
              <a:ext cx="627069" cy="192391"/>
              <a:chOff x="7079992" y="5416396"/>
              <a:chExt cx="3349677" cy="1027715"/>
            </a:xfrm>
            <a:grpFill/>
          </p:grpSpPr>
          <p:sp>
            <p:nvSpPr>
              <p:cNvPr id="3752" name="任意多边形: 形状 2902">
                <a:extLst>
                  <a:ext uri="{FF2B5EF4-FFF2-40B4-BE49-F238E27FC236}">
                    <a16:creationId xmlns:a16="http://schemas.microsoft.com/office/drawing/2014/main" id="{F09BD9C1-227B-9DB0-170F-D58E58F80ECB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53" name="任意多边形: 形状 2903">
                <a:extLst>
                  <a:ext uri="{FF2B5EF4-FFF2-40B4-BE49-F238E27FC236}">
                    <a16:creationId xmlns:a16="http://schemas.microsoft.com/office/drawing/2014/main" id="{15DADEE9-6420-635F-35B3-53646FE1BA57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14" name="组合 2906">
              <a:extLst>
                <a:ext uri="{FF2B5EF4-FFF2-40B4-BE49-F238E27FC236}">
                  <a16:creationId xmlns:a16="http://schemas.microsoft.com/office/drawing/2014/main" id="{E46C1A0B-8E51-C10E-285B-D9D9227004D9}"/>
                </a:ext>
              </a:extLst>
            </p:cNvPr>
            <p:cNvGrpSpPr/>
            <p:nvPr/>
          </p:nvGrpSpPr>
          <p:grpSpPr>
            <a:xfrm>
              <a:off x="7234234" y="2704961"/>
              <a:ext cx="620622" cy="190413"/>
              <a:chOff x="7079992" y="5416396"/>
              <a:chExt cx="3349677" cy="1027715"/>
            </a:xfrm>
            <a:grpFill/>
          </p:grpSpPr>
          <p:sp>
            <p:nvSpPr>
              <p:cNvPr id="3750" name="任意多边形: 形状 2907">
                <a:extLst>
                  <a:ext uri="{FF2B5EF4-FFF2-40B4-BE49-F238E27FC236}">
                    <a16:creationId xmlns:a16="http://schemas.microsoft.com/office/drawing/2014/main" id="{57974CDF-DB61-E36C-343E-5ACBDA3166E9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51" name="任意多边形: 形状 2908">
                <a:extLst>
                  <a:ext uri="{FF2B5EF4-FFF2-40B4-BE49-F238E27FC236}">
                    <a16:creationId xmlns:a16="http://schemas.microsoft.com/office/drawing/2014/main" id="{BA8BF38B-37E6-70A8-CABC-3133D31EF075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15" name="组合 2911">
              <a:extLst>
                <a:ext uri="{FF2B5EF4-FFF2-40B4-BE49-F238E27FC236}">
                  <a16:creationId xmlns:a16="http://schemas.microsoft.com/office/drawing/2014/main" id="{9CFCE81A-0CF3-C2C7-E9EF-D76F69ACC3E1}"/>
                </a:ext>
              </a:extLst>
            </p:cNvPr>
            <p:cNvGrpSpPr/>
            <p:nvPr/>
          </p:nvGrpSpPr>
          <p:grpSpPr>
            <a:xfrm rot="14393178">
              <a:off x="7352930" y="2493764"/>
              <a:ext cx="627072" cy="192392"/>
              <a:chOff x="7079992" y="5416396"/>
              <a:chExt cx="3349677" cy="1027715"/>
            </a:xfrm>
            <a:grpFill/>
          </p:grpSpPr>
          <p:sp>
            <p:nvSpPr>
              <p:cNvPr id="3748" name="任意多边形: 形状 2912">
                <a:extLst>
                  <a:ext uri="{FF2B5EF4-FFF2-40B4-BE49-F238E27FC236}">
                    <a16:creationId xmlns:a16="http://schemas.microsoft.com/office/drawing/2014/main" id="{FD7F46FE-927C-3714-6C1D-1E30CA287E19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49" name="任意多边形: 形状 2913">
                <a:extLst>
                  <a:ext uri="{FF2B5EF4-FFF2-40B4-BE49-F238E27FC236}">
                    <a16:creationId xmlns:a16="http://schemas.microsoft.com/office/drawing/2014/main" id="{FD3C3AA5-AFD6-E987-2384-07337CBFD061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16" name="组合 2916">
              <a:extLst>
                <a:ext uri="{FF2B5EF4-FFF2-40B4-BE49-F238E27FC236}">
                  <a16:creationId xmlns:a16="http://schemas.microsoft.com/office/drawing/2014/main" id="{79BA0A61-F5A9-AB9E-B773-5EE218406A0A}"/>
                </a:ext>
              </a:extLst>
            </p:cNvPr>
            <p:cNvGrpSpPr/>
            <p:nvPr/>
          </p:nvGrpSpPr>
          <p:grpSpPr>
            <a:xfrm rot="3606858">
              <a:off x="7514068" y="2400716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746" name="任意多边形: 形状 2917">
                <a:extLst>
                  <a:ext uri="{FF2B5EF4-FFF2-40B4-BE49-F238E27FC236}">
                    <a16:creationId xmlns:a16="http://schemas.microsoft.com/office/drawing/2014/main" id="{2899833A-AF22-F1BE-C461-C3DDB2C5781A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47" name="任意多边形: 形状 2918">
                <a:extLst>
                  <a:ext uri="{FF2B5EF4-FFF2-40B4-BE49-F238E27FC236}">
                    <a16:creationId xmlns:a16="http://schemas.microsoft.com/office/drawing/2014/main" id="{664B3753-D488-4476-D4DB-0F4766EE14F2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17" name="组合 2921">
              <a:extLst>
                <a:ext uri="{FF2B5EF4-FFF2-40B4-BE49-F238E27FC236}">
                  <a16:creationId xmlns:a16="http://schemas.microsoft.com/office/drawing/2014/main" id="{9B99A976-9E6E-C86B-1122-DDC99CB6348F}"/>
                </a:ext>
              </a:extLst>
            </p:cNvPr>
            <p:cNvGrpSpPr/>
            <p:nvPr/>
          </p:nvGrpSpPr>
          <p:grpSpPr>
            <a:xfrm rot="18000025">
              <a:off x="7760304" y="2401224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744" name="任意多边形: 形状 2922">
                <a:extLst>
                  <a:ext uri="{FF2B5EF4-FFF2-40B4-BE49-F238E27FC236}">
                    <a16:creationId xmlns:a16="http://schemas.microsoft.com/office/drawing/2014/main" id="{9014984C-5091-10F6-7605-96184D924531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45" name="任意多边形: 形状 2923">
                <a:extLst>
                  <a:ext uri="{FF2B5EF4-FFF2-40B4-BE49-F238E27FC236}">
                    <a16:creationId xmlns:a16="http://schemas.microsoft.com/office/drawing/2014/main" id="{52973394-2364-9EBD-5FA1-4E7212144387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18" name="组合 2926">
              <a:extLst>
                <a:ext uri="{FF2B5EF4-FFF2-40B4-BE49-F238E27FC236}">
                  <a16:creationId xmlns:a16="http://schemas.microsoft.com/office/drawing/2014/main" id="{C4DF8EC5-DD8B-5E0B-9D71-4B0F95DE8AEE}"/>
                </a:ext>
              </a:extLst>
            </p:cNvPr>
            <p:cNvGrpSpPr/>
            <p:nvPr/>
          </p:nvGrpSpPr>
          <p:grpSpPr>
            <a:xfrm rot="10793188">
              <a:off x="7635995" y="2189541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742" name="任意多边形: 形状 2927">
                <a:extLst>
                  <a:ext uri="{FF2B5EF4-FFF2-40B4-BE49-F238E27FC236}">
                    <a16:creationId xmlns:a16="http://schemas.microsoft.com/office/drawing/2014/main" id="{95B09B2E-D9D4-9477-7145-4969FD1A85FE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43" name="任意多边形: 形状 2928">
                <a:extLst>
                  <a:ext uri="{FF2B5EF4-FFF2-40B4-BE49-F238E27FC236}">
                    <a16:creationId xmlns:a16="http://schemas.microsoft.com/office/drawing/2014/main" id="{0E9CA709-4757-39B5-D471-0E743A906351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19" name="组合 2931">
              <a:extLst>
                <a:ext uri="{FF2B5EF4-FFF2-40B4-BE49-F238E27FC236}">
                  <a16:creationId xmlns:a16="http://schemas.microsoft.com/office/drawing/2014/main" id="{8DDF4A64-CE21-CBD5-1E09-BBF41571BAE9}"/>
                </a:ext>
              </a:extLst>
            </p:cNvPr>
            <p:cNvGrpSpPr/>
            <p:nvPr/>
          </p:nvGrpSpPr>
          <p:grpSpPr>
            <a:xfrm rot="6811">
              <a:off x="7635994" y="2003469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740" name="任意多边形: 形状 2932">
                <a:extLst>
                  <a:ext uri="{FF2B5EF4-FFF2-40B4-BE49-F238E27FC236}">
                    <a16:creationId xmlns:a16="http://schemas.microsoft.com/office/drawing/2014/main" id="{A6A29968-4E96-E2D1-DB97-F4483649E768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41" name="任意多边形: 形状 2933">
                <a:extLst>
                  <a:ext uri="{FF2B5EF4-FFF2-40B4-BE49-F238E27FC236}">
                    <a16:creationId xmlns:a16="http://schemas.microsoft.com/office/drawing/2014/main" id="{B2808652-300A-199A-B07E-B66F0606CF61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20" name="组合 2936">
              <a:extLst>
                <a:ext uri="{FF2B5EF4-FFF2-40B4-BE49-F238E27FC236}">
                  <a16:creationId xmlns:a16="http://schemas.microsoft.com/office/drawing/2014/main" id="{4EB20657-B024-BFBB-8C2E-A5278853E34B}"/>
                </a:ext>
              </a:extLst>
            </p:cNvPr>
            <p:cNvGrpSpPr/>
            <p:nvPr/>
          </p:nvGrpSpPr>
          <p:grpSpPr>
            <a:xfrm rot="14399973">
              <a:off x="7760304" y="1793762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738" name="任意多边形: 形状 2937">
                <a:extLst>
                  <a:ext uri="{FF2B5EF4-FFF2-40B4-BE49-F238E27FC236}">
                    <a16:creationId xmlns:a16="http://schemas.microsoft.com/office/drawing/2014/main" id="{84DCED6F-22F4-1361-257F-1B827DF18B08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39" name="任意多边形: 形状 2938">
                <a:extLst>
                  <a:ext uri="{FF2B5EF4-FFF2-40B4-BE49-F238E27FC236}">
                    <a16:creationId xmlns:a16="http://schemas.microsoft.com/office/drawing/2014/main" id="{806E6ED6-9EB0-7F49-EC1B-7919C2649867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21" name="组合 2941">
              <a:extLst>
                <a:ext uri="{FF2B5EF4-FFF2-40B4-BE49-F238E27FC236}">
                  <a16:creationId xmlns:a16="http://schemas.microsoft.com/office/drawing/2014/main" id="{15FFFC1B-7300-E7F8-8124-A5B5B3A710FE}"/>
                </a:ext>
              </a:extLst>
            </p:cNvPr>
            <p:cNvGrpSpPr/>
            <p:nvPr/>
          </p:nvGrpSpPr>
          <p:grpSpPr>
            <a:xfrm rot="7193149">
              <a:off x="7514068" y="1792292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736" name="任意多边形: 形状 2942">
                <a:extLst>
                  <a:ext uri="{FF2B5EF4-FFF2-40B4-BE49-F238E27FC236}">
                    <a16:creationId xmlns:a16="http://schemas.microsoft.com/office/drawing/2014/main" id="{22600EFD-2560-D5D5-4EF7-8C78713752ED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37" name="任意多边形: 形状 2943">
                <a:extLst>
                  <a:ext uri="{FF2B5EF4-FFF2-40B4-BE49-F238E27FC236}">
                    <a16:creationId xmlns:a16="http://schemas.microsoft.com/office/drawing/2014/main" id="{6DA2834F-E567-9EE8-3F29-8968DF96B36D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22" name="组合 2946">
              <a:extLst>
                <a:ext uri="{FF2B5EF4-FFF2-40B4-BE49-F238E27FC236}">
                  <a16:creationId xmlns:a16="http://schemas.microsoft.com/office/drawing/2014/main" id="{42CEE791-ACE3-2E49-A99F-17A0B4761236}"/>
                </a:ext>
              </a:extLst>
            </p:cNvPr>
            <p:cNvGrpSpPr/>
            <p:nvPr/>
          </p:nvGrpSpPr>
          <p:grpSpPr>
            <a:xfrm rot="18006821">
              <a:off x="7352932" y="1699247"/>
              <a:ext cx="627069" cy="192391"/>
              <a:chOff x="7079992" y="5416396"/>
              <a:chExt cx="3349677" cy="1027715"/>
            </a:xfrm>
            <a:grpFill/>
          </p:grpSpPr>
          <p:sp>
            <p:nvSpPr>
              <p:cNvPr id="3734" name="任意多边形: 形状 2947">
                <a:extLst>
                  <a:ext uri="{FF2B5EF4-FFF2-40B4-BE49-F238E27FC236}">
                    <a16:creationId xmlns:a16="http://schemas.microsoft.com/office/drawing/2014/main" id="{E1C55AAB-B565-A212-4C3B-85967C194356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35" name="任意多边形: 形状 2948">
                <a:extLst>
                  <a:ext uri="{FF2B5EF4-FFF2-40B4-BE49-F238E27FC236}">
                    <a16:creationId xmlns:a16="http://schemas.microsoft.com/office/drawing/2014/main" id="{5FD4723B-E5C5-BB49-9F06-3C1ED6C3D962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23" name="组合 2951">
              <a:extLst>
                <a:ext uri="{FF2B5EF4-FFF2-40B4-BE49-F238E27FC236}">
                  <a16:creationId xmlns:a16="http://schemas.microsoft.com/office/drawing/2014/main" id="{FE08AB0A-EF7A-5FDA-05C4-F00D53B65329}"/>
                </a:ext>
              </a:extLst>
            </p:cNvPr>
            <p:cNvGrpSpPr/>
            <p:nvPr/>
          </p:nvGrpSpPr>
          <p:grpSpPr>
            <a:xfrm rot="10799998">
              <a:off x="7234234" y="1490030"/>
              <a:ext cx="620622" cy="190413"/>
              <a:chOff x="7079992" y="5416396"/>
              <a:chExt cx="3349677" cy="1027715"/>
            </a:xfrm>
            <a:grpFill/>
          </p:grpSpPr>
          <p:sp>
            <p:nvSpPr>
              <p:cNvPr id="3732" name="任意多边形: 形状 2952">
                <a:extLst>
                  <a:ext uri="{FF2B5EF4-FFF2-40B4-BE49-F238E27FC236}">
                    <a16:creationId xmlns:a16="http://schemas.microsoft.com/office/drawing/2014/main" id="{E3D7CA25-718D-1881-2383-E444918002F5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33" name="任意多边形: 形状 2953">
                <a:extLst>
                  <a:ext uri="{FF2B5EF4-FFF2-40B4-BE49-F238E27FC236}">
                    <a16:creationId xmlns:a16="http://schemas.microsoft.com/office/drawing/2014/main" id="{E5C6FD06-E57C-AA1F-7FAD-207E98B93C29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24" name="组合 2956">
              <a:extLst>
                <a:ext uri="{FF2B5EF4-FFF2-40B4-BE49-F238E27FC236}">
                  <a16:creationId xmlns:a16="http://schemas.microsoft.com/office/drawing/2014/main" id="{0116AD66-4EF1-189F-1DF0-3091FDE65231}"/>
                </a:ext>
              </a:extLst>
            </p:cNvPr>
            <p:cNvGrpSpPr/>
            <p:nvPr/>
          </p:nvGrpSpPr>
          <p:grpSpPr>
            <a:xfrm rot="3593175">
              <a:off x="7109091" y="1699246"/>
              <a:ext cx="627072" cy="192392"/>
              <a:chOff x="7079992" y="5416396"/>
              <a:chExt cx="3349677" cy="1027715"/>
            </a:xfrm>
            <a:grpFill/>
          </p:grpSpPr>
          <p:sp>
            <p:nvSpPr>
              <p:cNvPr id="3730" name="任意多边形: 形状 2957">
                <a:extLst>
                  <a:ext uri="{FF2B5EF4-FFF2-40B4-BE49-F238E27FC236}">
                    <a16:creationId xmlns:a16="http://schemas.microsoft.com/office/drawing/2014/main" id="{2F3B6FB9-EE46-564A-8310-2DD403BFC64F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31" name="任意多边形: 形状 2958">
                <a:extLst>
                  <a:ext uri="{FF2B5EF4-FFF2-40B4-BE49-F238E27FC236}">
                    <a16:creationId xmlns:a16="http://schemas.microsoft.com/office/drawing/2014/main" id="{D603B5BD-63EC-AA30-EEDD-13E6ED5DA13E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25" name="组合 2961">
              <a:extLst>
                <a:ext uri="{FF2B5EF4-FFF2-40B4-BE49-F238E27FC236}">
                  <a16:creationId xmlns:a16="http://schemas.microsoft.com/office/drawing/2014/main" id="{076FEA7E-020F-5787-6C0F-6B4760623F6B}"/>
                </a:ext>
              </a:extLst>
            </p:cNvPr>
            <p:cNvGrpSpPr/>
            <p:nvPr/>
          </p:nvGrpSpPr>
          <p:grpSpPr>
            <a:xfrm rot="14406856">
              <a:off x="8158222" y="2491048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728" name="任意多边形: 形状 2962">
                <a:extLst>
                  <a:ext uri="{FF2B5EF4-FFF2-40B4-BE49-F238E27FC236}">
                    <a16:creationId xmlns:a16="http://schemas.microsoft.com/office/drawing/2014/main" id="{8CBE2E6E-0E0F-D56C-7CA4-5C4007A2F8C2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29" name="任意多边形: 形状 2963">
                <a:extLst>
                  <a:ext uri="{FF2B5EF4-FFF2-40B4-BE49-F238E27FC236}">
                    <a16:creationId xmlns:a16="http://schemas.microsoft.com/office/drawing/2014/main" id="{51A3B781-8B28-454F-EB6E-C30683C79AF9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26" name="组合 2966">
              <a:extLst>
                <a:ext uri="{FF2B5EF4-FFF2-40B4-BE49-F238E27FC236}">
                  <a16:creationId xmlns:a16="http://schemas.microsoft.com/office/drawing/2014/main" id="{56415F6C-B481-3159-2A93-0603830F87FD}"/>
                </a:ext>
              </a:extLst>
            </p:cNvPr>
            <p:cNvGrpSpPr/>
            <p:nvPr/>
          </p:nvGrpSpPr>
          <p:grpSpPr>
            <a:xfrm rot="7200024">
              <a:off x="7918437" y="2492518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726" name="任意多边形: 形状 2967">
                <a:extLst>
                  <a:ext uri="{FF2B5EF4-FFF2-40B4-BE49-F238E27FC236}">
                    <a16:creationId xmlns:a16="http://schemas.microsoft.com/office/drawing/2014/main" id="{292DEDFA-0073-AB3B-47A1-6D6B539B6FAF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27" name="任意多边形: 形状 2968">
                <a:extLst>
                  <a:ext uri="{FF2B5EF4-FFF2-40B4-BE49-F238E27FC236}">
                    <a16:creationId xmlns:a16="http://schemas.microsoft.com/office/drawing/2014/main" id="{CAAAB53F-2174-E109-9F64-193DAA030462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27" name="组合 2971">
              <a:extLst>
                <a:ext uri="{FF2B5EF4-FFF2-40B4-BE49-F238E27FC236}">
                  <a16:creationId xmlns:a16="http://schemas.microsoft.com/office/drawing/2014/main" id="{C37ACD6F-9C94-398C-FBCB-B1F3D939C563}"/>
                </a:ext>
              </a:extLst>
            </p:cNvPr>
            <p:cNvGrpSpPr/>
            <p:nvPr/>
          </p:nvGrpSpPr>
          <p:grpSpPr>
            <a:xfrm rot="21593189">
              <a:off x="8036295" y="2702224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724" name="任意多边形: 形状 2972">
                <a:extLst>
                  <a:ext uri="{FF2B5EF4-FFF2-40B4-BE49-F238E27FC236}">
                    <a16:creationId xmlns:a16="http://schemas.microsoft.com/office/drawing/2014/main" id="{C0CC7C43-D51F-AD31-C95C-11057981E515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25" name="任意多边形: 形状 2973">
                <a:extLst>
                  <a:ext uri="{FF2B5EF4-FFF2-40B4-BE49-F238E27FC236}">
                    <a16:creationId xmlns:a16="http://schemas.microsoft.com/office/drawing/2014/main" id="{28F2B2D5-5B70-C41B-3931-8C872B6C2A9A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28" name="组合 2976">
              <a:extLst>
                <a:ext uri="{FF2B5EF4-FFF2-40B4-BE49-F238E27FC236}">
                  <a16:creationId xmlns:a16="http://schemas.microsoft.com/office/drawing/2014/main" id="{FB2702FE-5005-1A08-A96E-371E0DA61B95}"/>
                </a:ext>
              </a:extLst>
            </p:cNvPr>
            <p:cNvGrpSpPr/>
            <p:nvPr/>
          </p:nvGrpSpPr>
          <p:grpSpPr>
            <a:xfrm rot="10806810">
              <a:off x="8036296" y="2888297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722" name="任意多边形: 形状 2977">
                <a:extLst>
                  <a:ext uri="{FF2B5EF4-FFF2-40B4-BE49-F238E27FC236}">
                    <a16:creationId xmlns:a16="http://schemas.microsoft.com/office/drawing/2014/main" id="{E457F422-B886-377E-F1ED-89BDCD38B6E3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23" name="任意多边形: 形状 2978">
                <a:extLst>
                  <a:ext uri="{FF2B5EF4-FFF2-40B4-BE49-F238E27FC236}">
                    <a16:creationId xmlns:a16="http://schemas.microsoft.com/office/drawing/2014/main" id="{EF60B936-5A0C-360F-D4B1-4C3497408DE8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29" name="组合 2981">
              <a:extLst>
                <a:ext uri="{FF2B5EF4-FFF2-40B4-BE49-F238E27FC236}">
                  <a16:creationId xmlns:a16="http://schemas.microsoft.com/office/drawing/2014/main" id="{7CE08910-6266-66AA-A8BB-8C9D2BA33683}"/>
                </a:ext>
              </a:extLst>
            </p:cNvPr>
            <p:cNvGrpSpPr/>
            <p:nvPr/>
          </p:nvGrpSpPr>
          <p:grpSpPr>
            <a:xfrm rot="3599977">
              <a:off x="7918437" y="3099981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720" name="任意多边形: 形状 2982">
                <a:extLst>
                  <a:ext uri="{FF2B5EF4-FFF2-40B4-BE49-F238E27FC236}">
                    <a16:creationId xmlns:a16="http://schemas.microsoft.com/office/drawing/2014/main" id="{09A420C5-31CB-4B1B-CF51-67E13650EF27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21" name="任意多边形: 形状 2983">
                <a:extLst>
                  <a:ext uri="{FF2B5EF4-FFF2-40B4-BE49-F238E27FC236}">
                    <a16:creationId xmlns:a16="http://schemas.microsoft.com/office/drawing/2014/main" id="{FCAA800F-535C-1308-FCF1-49CEC0CF5C68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30" name="组合 2986">
              <a:extLst>
                <a:ext uri="{FF2B5EF4-FFF2-40B4-BE49-F238E27FC236}">
                  <a16:creationId xmlns:a16="http://schemas.microsoft.com/office/drawing/2014/main" id="{49D04A4A-E51D-45AF-88C8-0430DD4D5ED1}"/>
                </a:ext>
              </a:extLst>
            </p:cNvPr>
            <p:cNvGrpSpPr/>
            <p:nvPr/>
          </p:nvGrpSpPr>
          <p:grpSpPr>
            <a:xfrm rot="17993152">
              <a:off x="8158221" y="3099472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718" name="任意多边形: 形状 2987">
                <a:extLst>
                  <a:ext uri="{FF2B5EF4-FFF2-40B4-BE49-F238E27FC236}">
                    <a16:creationId xmlns:a16="http://schemas.microsoft.com/office/drawing/2014/main" id="{24C4232D-11DC-BFA6-7631-C039CF141CC4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19" name="任意多边形: 形状 2988">
                <a:extLst>
                  <a:ext uri="{FF2B5EF4-FFF2-40B4-BE49-F238E27FC236}">
                    <a16:creationId xmlns:a16="http://schemas.microsoft.com/office/drawing/2014/main" id="{C1D02778-3CBA-7AF0-2636-341675FEDCD0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31" name="组合 2991">
              <a:extLst>
                <a:ext uri="{FF2B5EF4-FFF2-40B4-BE49-F238E27FC236}">
                  <a16:creationId xmlns:a16="http://schemas.microsoft.com/office/drawing/2014/main" id="{4E74190F-10FB-AB83-B68D-53C08F6A1C65}"/>
                </a:ext>
              </a:extLst>
            </p:cNvPr>
            <p:cNvGrpSpPr/>
            <p:nvPr/>
          </p:nvGrpSpPr>
          <p:grpSpPr>
            <a:xfrm rot="7206823">
              <a:off x="8319374" y="3192520"/>
              <a:ext cx="627069" cy="192391"/>
              <a:chOff x="7079992" y="5416396"/>
              <a:chExt cx="3349677" cy="1027715"/>
            </a:xfrm>
            <a:grpFill/>
          </p:grpSpPr>
          <p:sp>
            <p:nvSpPr>
              <p:cNvPr id="3716" name="任意多边形: 形状 2992">
                <a:extLst>
                  <a:ext uri="{FF2B5EF4-FFF2-40B4-BE49-F238E27FC236}">
                    <a16:creationId xmlns:a16="http://schemas.microsoft.com/office/drawing/2014/main" id="{DB9D1C0C-8C4F-BD24-1FAD-09477F2B6214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17" name="任意多边形: 形状 2993">
                <a:extLst>
                  <a:ext uri="{FF2B5EF4-FFF2-40B4-BE49-F238E27FC236}">
                    <a16:creationId xmlns:a16="http://schemas.microsoft.com/office/drawing/2014/main" id="{0AF5D89C-B768-4830-0442-128713838C70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32" name="组合 2996">
              <a:extLst>
                <a:ext uri="{FF2B5EF4-FFF2-40B4-BE49-F238E27FC236}">
                  <a16:creationId xmlns:a16="http://schemas.microsoft.com/office/drawing/2014/main" id="{777E1B5B-7AB0-4DB1-5FEB-C492337CFBFC}"/>
                </a:ext>
              </a:extLst>
            </p:cNvPr>
            <p:cNvGrpSpPr/>
            <p:nvPr/>
          </p:nvGrpSpPr>
          <p:grpSpPr>
            <a:xfrm>
              <a:off x="8444518" y="3403717"/>
              <a:ext cx="620622" cy="190413"/>
              <a:chOff x="7079992" y="5416396"/>
              <a:chExt cx="3349677" cy="1027715"/>
            </a:xfrm>
            <a:grpFill/>
          </p:grpSpPr>
          <p:sp>
            <p:nvSpPr>
              <p:cNvPr id="3714" name="任意多边形: 形状 2997">
                <a:extLst>
                  <a:ext uri="{FF2B5EF4-FFF2-40B4-BE49-F238E27FC236}">
                    <a16:creationId xmlns:a16="http://schemas.microsoft.com/office/drawing/2014/main" id="{B4047586-C174-4440-6BF7-22DA6AFD79F6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15" name="任意多边形: 形状 2998">
                <a:extLst>
                  <a:ext uri="{FF2B5EF4-FFF2-40B4-BE49-F238E27FC236}">
                    <a16:creationId xmlns:a16="http://schemas.microsoft.com/office/drawing/2014/main" id="{E7EF240C-775B-46CC-E42B-D702D0131E1B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33" name="组合 3001">
              <a:extLst>
                <a:ext uri="{FF2B5EF4-FFF2-40B4-BE49-F238E27FC236}">
                  <a16:creationId xmlns:a16="http://schemas.microsoft.com/office/drawing/2014/main" id="{0FAAE051-6A3A-A455-E8D0-1A0788CBC2D4}"/>
                </a:ext>
              </a:extLst>
            </p:cNvPr>
            <p:cNvGrpSpPr/>
            <p:nvPr/>
          </p:nvGrpSpPr>
          <p:grpSpPr>
            <a:xfrm rot="14393181">
              <a:off x="8563214" y="3192520"/>
              <a:ext cx="627072" cy="192392"/>
              <a:chOff x="7079992" y="5416396"/>
              <a:chExt cx="3349677" cy="1027715"/>
            </a:xfrm>
            <a:grpFill/>
          </p:grpSpPr>
          <p:sp>
            <p:nvSpPr>
              <p:cNvPr id="3712" name="任意多边形: 形状 3002">
                <a:extLst>
                  <a:ext uri="{FF2B5EF4-FFF2-40B4-BE49-F238E27FC236}">
                    <a16:creationId xmlns:a16="http://schemas.microsoft.com/office/drawing/2014/main" id="{96744C61-D4B3-293E-9864-39E567E0D259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13" name="任意多边形: 形状 3003">
                <a:extLst>
                  <a:ext uri="{FF2B5EF4-FFF2-40B4-BE49-F238E27FC236}">
                    <a16:creationId xmlns:a16="http://schemas.microsoft.com/office/drawing/2014/main" id="{F206C350-C688-502A-E6A5-93D818D340FB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34" name="组合 3006">
              <a:extLst>
                <a:ext uri="{FF2B5EF4-FFF2-40B4-BE49-F238E27FC236}">
                  <a16:creationId xmlns:a16="http://schemas.microsoft.com/office/drawing/2014/main" id="{EBA465D2-CDE8-5D25-1B2F-6FF2668F248A}"/>
                </a:ext>
              </a:extLst>
            </p:cNvPr>
            <p:cNvGrpSpPr/>
            <p:nvPr/>
          </p:nvGrpSpPr>
          <p:grpSpPr>
            <a:xfrm rot="3606858">
              <a:off x="8724352" y="3099473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710" name="任意多边形: 形状 3007">
                <a:extLst>
                  <a:ext uri="{FF2B5EF4-FFF2-40B4-BE49-F238E27FC236}">
                    <a16:creationId xmlns:a16="http://schemas.microsoft.com/office/drawing/2014/main" id="{BD94169C-E91C-F87B-3B0E-5EAF46B78142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11" name="任意多边形: 形状 3008">
                <a:extLst>
                  <a:ext uri="{FF2B5EF4-FFF2-40B4-BE49-F238E27FC236}">
                    <a16:creationId xmlns:a16="http://schemas.microsoft.com/office/drawing/2014/main" id="{52B5F60C-47D8-2EB7-C6B6-EE8E3827B5FC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35" name="组合 3011">
              <a:extLst>
                <a:ext uri="{FF2B5EF4-FFF2-40B4-BE49-F238E27FC236}">
                  <a16:creationId xmlns:a16="http://schemas.microsoft.com/office/drawing/2014/main" id="{99E402D1-D922-9D65-CDAA-CE0CC98B9A78}"/>
                </a:ext>
              </a:extLst>
            </p:cNvPr>
            <p:cNvGrpSpPr/>
            <p:nvPr/>
          </p:nvGrpSpPr>
          <p:grpSpPr>
            <a:xfrm rot="18000020">
              <a:off x="8970589" y="3099981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708" name="任意多边形: 形状 3012">
                <a:extLst>
                  <a:ext uri="{FF2B5EF4-FFF2-40B4-BE49-F238E27FC236}">
                    <a16:creationId xmlns:a16="http://schemas.microsoft.com/office/drawing/2014/main" id="{2F63B2D2-76FC-DAD7-D6E0-DCD15EB28C10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09" name="任意多边形: 形状 3013">
                <a:extLst>
                  <a:ext uri="{FF2B5EF4-FFF2-40B4-BE49-F238E27FC236}">
                    <a16:creationId xmlns:a16="http://schemas.microsoft.com/office/drawing/2014/main" id="{6A01C259-4862-F8D0-9765-891A9DA6932F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36" name="组合 3016">
              <a:extLst>
                <a:ext uri="{FF2B5EF4-FFF2-40B4-BE49-F238E27FC236}">
                  <a16:creationId xmlns:a16="http://schemas.microsoft.com/office/drawing/2014/main" id="{3017E231-06DB-C35B-685C-DE31EC0F60EA}"/>
                </a:ext>
              </a:extLst>
            </p:cNvPr>
            <p:cNvGrpSpPr/>
            <p:nvPr/>
          </p:nvGrpSpPr>
          <p:grpSpPr>
            <a:xfrm rot="10793188">
              <a:off x="8846277" y="2888297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706" name="任意多边形: 形状 3017">
                <a:extLst>
                  <a:ext uri="{FF2B5EF4-FFF2-40B4-BE49-F238E27FC236}">
                    <a16:creationId xmlns:a16="http://schemas.microsoft.com/office/drawing/2014/main" id="{8E5418E7-DB91-6DE0-7090-2D047461186C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07" name="任意多边形: 形状 3018">
                <a:extLst>
                  <a:ext uri="{FF2B5EF4-FFF2-40B4-BE49-F238E27FC236}">
                    <a16:creationId xmlns:a16="http://schemas.microsoft.com/office/drawing/2014/main" id="{AC009164-A37E-B42B-95D2-7D31C7F4D9CD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37" name="组合 3021">
              <a:extLst>
                <a:ext uri="{FF2B5EF4-FFF2-40B4-BE49-F238E27FC236}">
                  <a16:creationId xmlns:a16="http://schemas.microsoft.com/office/drawing/2014/main" id="{BDA6011A-E1C2-94CD-1522-AB2A88E77CF4}"/>
                </a:ext>
              </a:extLst>
            </p:cNvPr>
            <p:cNvGrpSpPr/>
            <p:nvPr/>
          </p:nvGrpSpPr>
          <p:grpSpPr>
            <a:xfrm rot="6798">
              <a:off x="8846276" y="2702224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704" name="任意多边形: 形状 3022">
                <a:extLst>
                  <a:ext uri="{FF2B5EF4-FFF2-40B4-BE49-F238E27FC236}">
                    <a16:creationId xmlns:a16="http://schemas.microsoft.com/office/drawing/2014/main" id="{3B6D9EE7-C662-FE55-F354-3FCF669BED87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05" name="任意多边形: 形状 3023">
                <a:extLst>
                  <a:ext uri="{FF2B5EF4-FFF2-40B4-BE49-F238E27FC236}">
                    <a16:creationId xmlns:a16="http://schemas.microsoft.com/office/drawing/2014/main" id="{28D3B9CE-C324-C5F7-8DC4-F334F67A6EF7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38" name="组合 3026">
              <a:extLst>
                <a:ext uri="{FF2B5EF4-FFF2-40B4-BE49-F238E27FC236}">
                  <a16:creationId xmlns:a16="http://schemas.microsoft.com/office/drawing/2014/main" id="{239663B5-239B-15C5-82A6-445D8E521FE2}"/>
                </a:ext>
              </a:extLst>
            </p:cNvPr>
            <p:cNvGrpSpPr/>
            <p:nvPr/>
          </p:nvGrpSpPr>
          <p:grpSpPr>
            <a:xfrm rot="14399973">
              <a:off x="8970589" y="2492518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702" name="任意多边形: 形状 3027">
                <a:extLst>
                  <a:ext uri="{FF2B5EF4-FFF2-40B4-BE49-F238E27FC236}">
                    <a16:creationId xmlns:a16="http://schemas.microsoft.com/office/drawing/2014/main" id="{3425D30B-10DD-A8E8-82E5-DB77057C891B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03" name="任意多边形: 形状 3028">
                <a:extLst>
                  <a:ext uri="{FF2B5EF4-FFF2-40B4-BE49-F238E27FC236}">
                    <a16:creationId xmlns:a16="http://schemas.microsoft.com/office/drawing/2014/main" id="{B9B1A3CD-52D5-9880-8116-94C3C4551FED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39" name="组合 3031">
              <a:extLst>
                <a:ext uri="{FF2B5EF4-FFF2-40B4-BE49-F238E27FC236}">
                  <a16:creationId xmlns:a16="http://schemas.microsoft.com/office/drawing/2014/main" id="{CCFE05C9-2421-4EAA-CA06-0670653FF0D8}"/>
                </a:ext>
              </a:extLst>
            </p:cNvPr>
            <p:cNvGrpSpPr/>
            <p:nvPr/>
          </p:nvGrpSpPr>
          <p:grpSpPr>
            <a:xfrm rot="7193139">
              <a:off x="8724351" y="2491048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700" name="任意多边形: 形状 3032">
                <a:extLst>
                  <a:ext uri="{FF2B5EF4-FFF2-40B4-BE49-F238E27FC236}">
                    <a16:creationId xmlns:a16="http://schemas.microsoft.com/office/drawing/2014/main" id="{50BA855F-FA56-58BC-0958-14DFB4BC2E25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01" name="任意多边形: 形状 3033">
                <a:extLst>
                  <a:ext uri="{FF2B5EF4-FFF2-40B4-BE49-F238E27FC236}">
                    <a16:creationId xmlns:a16="http://schemas.microsoft.com/office/drawing/2014/main" id="{A1E2A8F8-2F49-150A-5385-D4D3181C2B3A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40" name="组合 3036">
              <a:extLst>
                <a:ext uri="{FF2B5EF4-FFF2-40B4-BE49-F238E27FC236}">
                  <a16:creationId xmlns:a16="http://schemas.microsoft.com/office/drawing/2014/main" id="{62CE3B26-CE7C-7203-D745-6FFBABD1FCBC}"/>
                </a:ext>
              </a:extLst>
            </p:cNvPr>
            <p:cNvGrpSpPr/>
            <p:nvPr/>
          </p:nvGrpSpPr>
          <p:grpSpPr>
            <a:xfrm rot="18006821">
              <a:off x="8563215" y="2398004"/>
              <a:ext cx="627069" cy="192391"/>
              <a:chOff x="7079992" y="5416396"/>
              <a:chExt cx="3349677" cy="1027715"/>
            </a:xfrm>
            <a:grpFill/>
          </p:grpSpPr>
          <p:sp>
            <p:nvSpPr>
              <p:cNvPr id="3698" name="任意多边形: 形状 3037">
                <a:extLst>
                  <a:ext uri="{FF2B5EF4-FFF2-40B4-BE49-F238E27FC236}">
                    <a16:creationId xmlns:a16="http://schemas.microsoft.com/office/drawing/2014/main" id="{44FCA85A-FE2B-7A93-FE79-5C5F5147BB45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99" name="任意多边形: 形状 3038">
                <a:extLst>
                  <a:ext uri="{FF2B5EF4-FFF2-40B4-BE49-F238E27FC236}">
                    <a16:creationId xmlns:a16="http://schemas.microsoft.com/office/drawing/2014/main" id="{A4B4DC70-737E-1B93-57F1-C6DA067E9851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41" name="组合 3041">
              <a:extLst>
                <a:ext uri="{FF2B5EF4-FFF2-40B4-BE49-F238E27FC236}">
                  <a16:creationId xmlns:a16="http://schemas.microsoft.com/office/drawing/2014/main" id="{F400D1C4-429C-CB05-C321-B43631700EC4}"/>
                </a:ext>
              </a:extLst>
            </p:cNvPr>
            <p:cNvGrpSpPr/>
            <p:nvPr/>
          </p:nvGrpSpPr>
          <p:grpSpPr>
            <a:xfrm rot="10799998">
              <a:off x="8444518" y="2188786"/>
              <a:ext cx="620622" cy="190413"/>
              <a:chOff x="7079992" y="5416396"/>
              <a:chExt cx="3349677" cy="1027715"/>
            </a:xfrm>
            <a:grpFill/>
          </p:grpSpPr>
          <p:sp>
            <p:nvSpPr>
              <p:cNvPr id="3696" name="任意多边形: 形状 3042">
                <a:extLst>
                  <a:ext uri="{FF2B5EF4-FFF2-40B4-BE49-F238E27FC236}">
                    <a16:creationId xmlns:a16="http://schemas.microsoft.com/office/drawing/2014/main" id="{EFE62F21-6764-D09F-93BC-418914FF28AD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97" name="任意多边形: 形状 3043">
                <a:extLst>
                  <a:ext uri="{FF2B5EF4-FFF2-40B4-BE49-F238E27FC236}">
                    <a16:creationId xmlns:a16="http://schemas.microsoft.com/office/drawing/2014/main" id="{A4E4E6E4-F14F-A747-0337-0FB7FB1A5855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42" name="组合 3046">
              <a:extLst>
                <a:ext uri="{FF2B5EF4-FFF2-40B4-BE49-F238E27FC236}">
                  <a16:creationId xmlns:a16="http://schemas.microsoft.com/office/drawing/2014/main" id="{11C64719-994D-BE35-6555-3BB09F828705}"/>
                </a:ext>
              </a:extLst>
            </p:cNvPr>
            <p:cNvGrpSpPr/>
            <p:nvPr/>
          </p:nvGrpSpPr>
          <p:grpSpPr>
            <a:xfrm rot="3593175">
              <a:off x="8319373" y="2398003"/>
              <a:ext cx="627072" cy="192392"/>
              <a:chOff x="7079992" y="5416396"/>
              <a:chExt cx="3349677" cy="1027715"/>
            </a:xfrm>
            <a:grpFill/>
          </p:grpSpPr>
          <p:sp>
            <p:nvSpPr>
              <p:cNvPr id="3694" name="任意多边形: 形状 3047">
                <a:extLst>
                  <a:ext uri="{FF2B5EF4-FFF2-40B4-BE49-F238E27FC236}">
                    <a16:creationId xmlns:a16="http://schemas.microsoft.com/office/drawing/2014/main" id="{1962E1F5-83B5-C8D5-653E-87C7B25A762E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95" name="任意多边形: 形状 3048">
                <a:extLst>
                  <a:ext uri="{FF2B5EF4-FFF2-40B4-BE49-F238E27FC236}">
                    <a16:creationId xmlns:a16="http://schemas.microsoft.com/office/drawing/2014/main" id="{FB97ECE9-4919-7F0A-22DF-3FB4D1AFA32A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43" name="组合 3051">
              <a:extLst>
                <a:ext uri="{FF2B5EF4-FFF2-40B4-BE49-F238E27FC236}">
                  <a16:creationId xmlns:a16="http://schemas.microsoft.com/office/drawing/2014/main" id="{41DE711F-EFD6-705C-C5F2-CC3F34A38AB1}"/>
                </a:ext>
              </a:extLst>
            </p:cNvPr>
            <p:cNvGrpSpPr/>
            <p:nvPr/>
          </p:nvGrpSpPr>
          <p:grpSpPr>
            <a:xfrm rot="14406856">
              <a:off x="9368505" y="1792292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692" name="任意多边形: 形状 3052">
                <a:extLst>
                  <a:ext uri="{FF2B5EF4-FFF2-40B4-BE49-F238E27FC236}">
                    <a16:creationId xmlns:a16="http://schemas.microsoft.com/office/drawing/2014/main" id="{E229E814-A61D-B023-625E-E0E47A56FEC3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93" name="任意多边形: 形状 3053">
                <a:extLst>
                  <a:ext uri="{FF2B5EF4-FFF2-40B4-BE49-F238E27FC236}">
                    <a16:creationId xmlns:a16="http://schemas.microsoft.com/office/drawing/2014/main" id="{99E6E89C-21F9-3968-23FA-81662DC0A739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44" name="组合 3056">
              <a:extLst>
                <a:ext uri="{FF2B5EF4-FFF2-40B4-BE49-F238E27FC236}">
                  <a16:creationId xmlns:a16="http://schemas.microsoft.com/office/drawing/2014/main" id="{49F7CB32-1441-B8A8-ED5C-03D1BDCC2F34}"/>
                </a:ext>
              </a:extLst>
            </p:cNvPr>
            <p:cNvGrpSpPr/>
            <p:nvPr/>
          </p:nvGrpSpPr>
          <p:grpSpPr>
            <a:xfrm rot="7200024">
              <a:off x="9128720" y="1793761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690" name="任意多边形: 形状 3057">
                <a:extLst>
                  <a:ext uri="{FF2B5EF4-FFF2-40B4-BE49-F238E27FC236}">
                    <a16:creationId xmlns:a16="http://schemas.microsoft.com/office/drawing/2014/main" id="{81B15DE5-44AB-B38B-0232-B45B39D5DCA5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91" name="任意多边形: 形状 3058">
                <a:extLst>
                  <a:ext uri="{FF2B5EF4-FFF2-40B4-BE49-F238E27FC236}">
                    <a16:creationId xmlns:a16="http://schemas.microsoft.com/office/drawing/2014/main" id="{16CFB04C-BC48-9EF4-8815-50D7BFE833F3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45" name="组合 3061">
              <a:extLst>
                <a:ext uri="{FF2B5EF4-FFF2-40B4-BE49-F238E27FC236}">
                  <a16:creationId xmlns:a16="http://schemas.microsoft.com/office/drawing/2014/main" id="{1C303941-2461-5C24-4384-6A11563AC52B}"/>
                </a:ext>
              </a:extLst>
            </p:cNvPr>
            <p:cNvGrpSpPr/>
            <p:nvPr/>
          </p:nvGrpSpPr>
          <p:grpSpPr>
            <a:xfrm rot="21593189">
              <a:off x="9246578" y="2003468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688" name="任意多边形: 形状 3062">
                <a:extLst>
                  <a:ext uri="{FF2B5EF4-FFF2-40B4-BE49-F238E27FC236}">
                    <a16:creationId xmlns:a16="http://schemas.microsoft.com/office/drawing/2014/main" id="{27546944-85E0-9745-2F41-A96CE6306091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89" name="任意多边形: 形状 3063">
                <a:extLst>
                  <a:ext uri="{FF2B5EF4-FFF2-40B4-BE49-F238E27FC236}">
                    <a16:creationId xmlns:a16="http://schemas.microsoft.com/office/drawing/2014/main" id="{3CD175AC-A3D2-D8CD-4A45-228AFF25559F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46" name="组合 3066">
              <a:extLst>
                <a:ext uri="{FF2B5EF4-FFF2-40B4-BE49-F238E27FC236}">
                  <a16:creationId xmlns:a16="http://schemas.microsoft.com/office/drawing/2014/main" id="{B51E08E2-6A8C-C57A-E949-BA1793957E74}"/>
                </a:ext>
              </a:extLst>
            </p:cNvPr>
            <p:cNvGrpSpPr/>
            <p:nvPr/>
          </p:nvGrpSpPr>
          <p:grpSpPr>
            <a:xfrm rot="10806810">
              <a:off x="9246579" y="2189540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686" name="任意多边形: 形状 3067">
                <a:extLst>
                  <a:ext uri="{FF2B5EF4-FFF2-40B4-BE49-F238E27FC236}">
                    <a16:creationId xmlns:a16="http://schemas.microsoft.com/office/drawing/2014/main" id="{31D1D540-1D5B-94DF-826A-65B7A3588F22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87" name="任意多边形: 形状 3068">
                <a:extLst>
                  <a:ext uri="{FF2B5EF4-FFF2-40B4-BE49-F238E27FC236}">
                    <a16:creationId xmlns:a16="http://schemas.microsoft.com/office/drawing/2014/main" id="{6AE6AF3D-5E8D-FD43-E6A2-19901ACA5AC7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47" name="组合 3071">
              <a:extLst>
                <a:ext uri="{FF2B5EF4-FFF2-40B4-BE49-F238E27FC236}">
                  <a16:creationId xmlns:a16="http://schemas.microsoft.com/office/drawing/2014/main" id="{5A2BEFF1-5670-BE55-D278-4072A36074AA}"/>
                </a:ext>
              </a:extLst>
            </p:cNvPr>
            <p:cNvGrpSpPr/>
            <p:nvPr/>
          </p:nvGrpSpPr>
          <p:grpSpPr>
            <a:xfrm rot="3599974">
              <a:off x="9128720" y="2401223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684" name="任意多边形: 形状 3072">
                <a:extLst>
                  <a:ext uri="{FF2B5EF4-FFF2-40B4-BE49-F238E27FC236}">
                    <a16:creationId xmlns:a16="http://schemas.microsoft.com/office/drawing/2014/main" id="{936E3FD7-6657-A98B-3726-FEC1839E6849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85" name="任意多边形: 形状 3073">
                <a:extLst>
                  <a:ext uri="{FF2B5EF4-FFF2-40B4-BE49-F238E27FC236}">
                    <a16:creationId xmlns:a16="http://schemas.microsoft.com/office/drawing/2014/main" id="{1D1752C3-F7CB-DF50-CD02-BAC9E823CBAA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48" name="组合 3076">
              <a:extLst>
                <a:ext uri="{FF2B5EF4-FFF2-40B4-BE49-F238E27FC236}">
                  <a16:creationId xmlns:a16="http://schemas.microsoft.com/office/drawing/2014/main" id="{4F377A5A-572C-1ED5-0247-E6C85C33D64E}"/>
                </a:ext>
              </a:extLst>
            </p:cNvPr>
            <p:cNvGrpSpPr/>
            <p:nvPr/>
          </p:nvGrpSpPr>
          <p:grpSpPr>
            <a:xfrm rot="17993148">
              <a:off x="9368504" y="2400715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682" name="任意多边形: 形状 3077">
                <a:extLst>
                  <a:ext uri="{FF2B5EF4-FFF2-40B4-BE49-F238E27FC236}">
                    <a16:creationId xmlns:a16="http://schemas.microsoft.com/office/drawing/2014/main" id="{C6735034-D7DE-49AC-9BA4-3015478770F0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83" name="任意多边形: 形状 3078">
                <a:extLst>
                  <a:ext uri="{FF2B5EF4-FFF2-40B4-BE49-F238E27FC236}">
                    <a16:creationId xmlns:a16="http://schemas.microsoft.com/office/drawing/2014/main" id="{19CA6B3B-32E6-B87E-7680-E9370077E110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08" name="组合 3081">
              <a:extLst>
                <a:ext uri="{FF2B5EF4-FFF2-40B4-BE49-F238E27FC236}">
                  <a16:creationId xmlns:a16="http://schemas.microsoft.com/office/drawing/2014/main" id="{33D4D9F8-C774-5A8F-E36A-7BE6862EF42C}"/>
                </a:ext>
              </a:extLst>
            </p:cNvPr>
            <p:cNvGrpSpPr/>
            <p:nvPr/>
          </p:nvGrpSpPr>
          <p:grpSpPr>
            <a:xfrm rot="7206825">
              <a:off x="9529657" y="2493763"/>
              <a:ext cx="627069" cy="192391"/>
              <a:chOff x="7079992" y="5416396"/>
              <a:chExt cx="3349677" cy="1027715"/>
            </a:xfrm>
            <a:grpFill/>
          </p:grpSpPr>
          <p:sp>
            <p:nvSpPr>
              <p:cNvPr id="3680" name="任意多边形: 形状 3082">
                <a:extLst>
                  <a:ext uri="{FF2B5EF4-FFF2-40B4-BE49-F238E27FC236}">
                    <a16:creationId xmlns:a16="http://schemas.microsoft.com/office/drawing/2014/main" id="{D668EDA6-AC10-D6AC-9090-7CFC125935A9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81" name="任意多边形: 形状 3083">
                <a:extLst>
                  <a:ext uri="{FF2B5EF4-FFF2-40B4-BE49-F238E27FC236}">
                    <a16:creationId xmlns:a16="http://schemas.microsoft.com/office/drawing/2014/main" id="{409133D0-7D08-DDAE-3F09-289DB6E51C60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09" name="组合 3086">
              <a:extLst>
                <a:ext uri="{FF2B5EF4-FFF2-40B4-BE49-F238E27FC236}">
                  <a16:creationId xmlns:a16="http://schemas.microsoft.com/office/drawing/2014/main" id="{D1A8898B-B8E1-89ED-6A8D-87C4916635E7}"/>
                </a:ext>
              </a:extLst>
            </p:cNvPr>
            <p:cNvGrpSpPr/>
            <p:nvPr/>
          </p:nvGrpSpPr>
          <p:grpSpPr>
            <a:xfrm>
              <a:off x="9654801" y="2704960"/>
              <a:ext cx="620622" cy="190413"/>
              <a:chOff x="7079992" y="5416396"/>
              <a:chExt cx="3349677" cy="1027715"/>
            </a:xfrm>
            <a:grpFill/>
          </p:grpSpPr>
          <p:sp>
            <p:nvSpPr>
              <p:cNvPr id="3678" name="任意多边形: 形状 3087">
                <a:extLst>
                  <a:ext uri="{FF2B5EF4-FFF2-40B4-BE49-F238E27FC236}">
                    <a16:creationId xmlns:a16="http://schemas.microsoft.com/office/drawing/2014/main" id="{06A9E877-4699-F287-69E1-0F74E774D309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79" name="任意多边形: 形状 3088">
                <a:extLst>
                  <a:ext uri="{FF2B5EF4-FFF2-40B4-BE49-F238E27FC236}">
                    <a16:creationId xmlns:a16="http://schemas.microsoft.com/office/drawing/2014/main" id="{8D7FAE45-ACB3-3EDB-C03B-9A348048C863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10" name="组合 3091">
              <a:extLst>
                <a:ext uri="{FF2B5EF4-FFF2-40B4-BE49-F238E27FC236}">
                  <a16:creationId xmlns:a16="http://schemas.microsoft.com/office/drawing/2014/main" id="{CFE126B1-0A47-FB2D-9777-FC26743CB417}"/>
                </a:ext>
              </a:extLst>
            </p:cNvPr>
            <p:cNvGrpSpPr/>
            <p:nvPr/>
          </p:nvGrpSpPr>
          <p:grpSpPr>
            <a:xfrm rot="14393178">
              <a:off x="9773497" y="2493763"/>
              <a:ext cx="627072" cy="192392"/>
              <a:chOff x="7079992" y="5416396"/>
              <a:chExt cx="3349677" cy="1027715"/>
            </a:xfrm>
            <a:grpFill/>
          </p:grpSpPr>
          <p:sp>
            <p:nvSpPr>
              <p:cNvPr id="3676" name="任意多边形: 形状 3092">
                <a:extLst>
                  <a:ext uri="{FF2B5EF4-FFF2-40B4-BE49-F238E27FC236}">
                    <a16:creationId xmlns:a16="http://schemas.microsoft.com/office/drawing/2014/main" id="{4DD7E3A9-7A0A-FB51-0767-35D7AC9A0599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77" name="任意多边形: 形状 3093">
                <a:extLst>
                  <a:ext uri="{FF2B5EF4-FFF2-40B4-BE49-F238E27FC236}">
                    <a16:creationId xmlns:a16="http://schemas.microsoft.com/office/drawing/2014/main" id="{E4C68DB8-D9E3-DB0F-13B3-D4A263387DC0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11" name="组合 3096">
              <a:extLst>
                <a:ext uri="{FF2B5EF4-FFF2-40B4-BE49-F238E27FC236}">
                  <a16:creationId xmlns:a16="http://schemas.microsoft.com/office/drawing/2014/main" id="{ABEA9110-680C-977B-C9D7-F5BD10BAB526}"/>
                </a:ext>
              </a:extLst>
            </p:cNvPr>
            <p:cNvGrpSpPr/>
            <p:nvPr/>
          </p:nvGrpSpPr>
          <p:grpSpPr>
            <a:xfrm rot="3606858">
              <a:off x="9934635" y="2400715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674" name="任意多边形: 形状 3097">
                <a:extLst>
                  <a:ext uri="{FF2B5EF4-FFF2-40B4-BE49-F238E27FC236}">
                    <a16:creationId xmlns:a16="http://schemas.microsoft.com/office/drawing/2014/main" id="{ACD7DAA1-86F7-DA76-1178-86239A579759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75" name="任意多边形: 形状 3098">
                <a:extLst>
                  <a:ext uri="{FF2B5EF4-FFF2-40B4-BE49-F238E27FC236}">
                    <a16:creationId xmlns:a16="http://schemas.microsoft.com/office/drawing/2014/main" id="{A3AD28B5-902F-0081-8D5F-793ABCDFB59D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12" name="组合 3101">
              <a:extLst>
                <a:ext uri="{FF2B5EF4-FFF2-40B4-BE49-F238E27FC236}">
                  <a16:creationId xmlns:a16="http://schemas.microsoft.com/office/drawing/2014/main" id="{B82921AD-DF7F-1892-636B-9F55D60269BF}"/>
                </a:ext>
              </a:extLst>
            </p:cNvPr>
            <p:cNvGrpSpPr/>
            <p:nvPr/>
          </p:nvGrpSpPr>
          <p:grpSpPr>
            <a:xfrm rot="18000025">
              <a:off x="10180871" y="2401223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672" name="任意多边形: 形状 3102">
                <a:extLst>
                  <a:ext uri="{FF2B5EF4-FFF2-40B4-BE49-F238E27FC236}">
                    <a16:creationId xmlns:a16="http://schemas.microsoft.com/office/drawing/2014/main" id="{C20F9104-F487-4FFD-3A4D-39E3D489CC0B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73" name="任意多边形: 形状 3103">
                <a:extLst>
                  <a:ext uri="{FF2B5EF4-FFF2-40B4-BE49-F238E27FC236}">
                    <a16:creationId xmlns:a16="http://schemas.microsoft.com/office/drawing/2014/main" id="{E2D5CBEC-5C24-EDD0-47E7-4BE6151B3AAE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13" name="组合 3106">
              <a:extLst>
                <a:ext uri="{FF2B5EF4-FFF2-40B4-BE49-F238E27FC236}">
                  <a16:creationId xmlns:a16="http://schemas.microsoft.com/office/drawing/2014/main" id="{F9E0D22E-CF47-C8E8-6619-CFE0288DB2E5}"/>
                </a:ext>
              </a:extLst>
            </p:cNvPr>
            <p:cNvGrpSpPr/>
            <p:nvPr/>
          </p:nvGrpSpPr>
          <p:grpSpPr>
            <a:xfrm rot="10793188">
              <a:off x="10056561" y="2189540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670" name="任意多边形: 形状 3107">
                <a:extLst>
                  <a:ext uri="{FF2B5EF4-FFF2-40B4-BE49-F238E27FC236}">
                    <a16:creationId xmlns:a16="http://schemas.microsoft.com/office/drawing/2014/main" id="{EAA90B59-DBF5-4DDF-2B46-8511B519D848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71" name="任意多边形: 形状 3108">
                <a:extLst>
                  <a:ext uri="{FF2B5EF4-FFF2-40B4-BE49-F238E27FC236}">
                    <a16:creationId xmlns:a16="http://schemas.microsoft.com/office/drawing/2014/main" id="{8AB219C9-917B-2FE1-4E2E-E036F268FDAF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14" name="组合 3111">
              <a:extLst>
                <a:ext uri="{FF2B5EF4-FFF2-40B4-BE49-F238E27FC236}">
                  <a16:creationId xmlns:a16="http://schemas.microsoft.com/office/drawing/2014/main" id="{7E96797E-15BE-F625-C590-A14F0A7A21DA}"/>
                </a:ext>
              </a:extLst>
            </p:cNvPr>
            <p:cNvGrpSpPr/>
            <p:nvPr/>
          </p:nvGrpSpPr>
          <p:grpSpPr>
            <a:xfrm rot="6798">
              <a:off x="10056560" y="2003468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668" name="任意多边形: 形状 3112">
                <a:extLst>
                  <a:ext uri="{FF2B5EF4-FFF2-40B4-BE49-F238E27FC236}">
                    <a16:creationId xmlns:a16="http://schemas.microsoft.com/office/drawing/2014/main" id="{E6CA3BC4-393D-28B9-5B20-B02BBA0549EF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69" name="任意多边形: 形状 3113">
                <a:extLst>
                  <a:ext uri="{FF2B5EF4-FFF2-40B4-BE49-F238E27FC236}">
                    <a16:creationId xmlns:a16="http://schemas.microsoft.com/office/drawing/2014/main" id="{9B8A00A5-964E-A99F-3A66-265C1B2ECDB4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15" name="组合 3116">
              <a:extLst>
                <a:ext uri="{FF2B5EF4-FFF2-40B4-BE49-F238E27FC236}">
                  <a16:creationId xmlns:a16="http://schemas.microsoft.com/office/drawing/2014/main" id="{3D0A56CF-B883-7448-147A-7B745754D1F4}"/>
                </a:ext>
              </a:extLst>
            </p:cNvPr>
            <p:cNvGrpSpPr/>
            <p:nvPr/>
          </p:nvGrpSpPr>
          <p:grpSpPr>
            <a:xfrm rot="14399973">
              <a:off x="10180871" y="1793761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666" name="任意多边形: 形状 3117">
                <a:extLst>
                  <a:ext uri="{FF2B5EF4-FFF2-40B4-BE49-F238E27FC236}">
                    <a16:creationId xmlns:a16="http://schemas.microsoft.com/office/drawing/2014/main" id="{56AD979E-7EB9-A6AA-A5F6-8809E01BB960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67" name="任意多边形: 形状 3118">
                <a:extLst>
                  <a:ext uri="{FF2B5EF4-FFF2-40B4-BE49-F238E27FC236}">
                    <a16:creationId xmlns:a16="http://schemas.microsoft.com/office/drawing/2014/main" id="{CF1E1D5D-F7F9-AFF8-D998-C6C666F24359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16" name="组合 3121">
              <a:extLst>
                <a:ext uri="{FF2B5EF4-FFF2-40B4-BE49-F238E27FC236}">
                  <a16:creationId xmlns:a16="http://schemas.microsoft.com/office/drawing/2014/main" id="{4DDEFE02-3E4B-FF74-736F-1A801AD4D46F}"/>
                </a:ext>
              </a:extLst>
            </p:cNvPr>
            <p:cNvGrpSpPr/>
            <p:nvPr/>
          </p:nvGrpSpPr>
          <p:grpSpPr>
            <a:xfrm rot="7193145">
              <a:off x="9934635" y="1792292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664" name="任意多边形: 形状 3122">
                <a:extLst>
                  <a:ext uri="{FF2B5EF4-FFF2-40B4-BE49-F238E27FC236}">
                    <a16:creationId xmlns:a16="http://schemas.microsoft.com/office/drawing/2014/main" id="{146098E9-2A6D-0A10-364A-62A326E97423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65" name="任意多边形: 形状 3123">
                <a:extLst>
                  <a:ext uri="{FF2B5EF4-FFF2-40B4-BE49-F238E27FC236}">
                    <a16:creationId xmlns:a16="http://schemas.microsoft.com/office/drawing/2014/main" id="{DB074D5A-515D-5DD0-5F4E-F7D997995795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17" name="组合 3126">
              <a:extLst>
                <a:ext uri="{FF2B5EF4-FFF2-40B4-BE49-F238E27FC236}">
                  <a16:creationId xmlns:a16="http://schemas.microsoft.com/office/drawing/2014/main" id="{65977DD7-9F4F-7C99-885C-71EF96DF59D2}"/>
                </a:ext>
              </a:extLst>
            </p:cNvPr>
            <p:cNvGrpSpPr/>
            <p:nvPr/>
          </p:nvGrpSpPr>
          <p:grpSpPr>
            <a:xfrm rot="18006821">
              <a:off x="9773498" y="1699247"/>
              <a:ext cx="627069" cy="192391"/>
              <a:chOff x="7079992" y="5416396"/>
              <a:chExt cx="3349677" cy="1027715"/>
            </a:xfrm>
            <a:grpFill/>
          </p:grpSpPr>
          <p:sp>
            <p:nvSpPr>
              <p:cNvPr id="3662" name="任意多边形: 形状 3127">
                <a:extLst>
                  <a:ext uri="{FF2B5EF4-FFF2-40B4-BE49-F238E27FC236}">
                    <a16:creationId xmlns:a16="http://schemas.microsoft.com/office/drawing/2014/main" id="{8421CBCD-A34F-CA24-84ED-F83C16CE1A7C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63" name="任意多边形: 形状 3128">
                <a:extLst>
                  <a:ext uri="{FF2B5EF4-FFF2-40B4-BE49-F238E27FC236}">
                    <a16:creationId xmlns:a16="http://schemas.microsoft.com/office/drawing/2014/main" id="{01857B45-68F8-7A0A-F9A8-498E9F697852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18" name="组合 3131">
              <a:extLst>
                <a:ext uri="{FF2B5EF4-FFF2-40B4-BE49-F238E27FC236}">
                  <a16:creationId xmlns:a16="http://schemas.microsoft.com/office/drawing/2014/main" id="{5221BB76-1CF7-1E8E-359F-01045722B2F3}"/>
                </a:ext>
              </a:extLst>
            </p:cNvPr>
            <p:cNvGrpSpPr/>
            <p:nvPr/>
          </p:nvGrpSpPr>
          <p:grpSpPr>
            <a:xfrm rot="10799998">
              <a:off x="9654801" y="1490030"/>
              <a:ext cx="620622" cy="190413"/>
              <a:chOff x="7079992" y="5416396"/>
              <a:chExt cx="3349677" cy="1027715"/>
            </a:xfrm>
            <a:grpFill/>
          </p:grpSpPr>
          <p:sp>
            <p:nvSpPr>
              <p:cNvPr id="3660" name="任意多边形: 形状 3132">
                <a:extLst>
                  <a:ext uri="{FF2B5EF4-FFF2-40B4-BE49-F238E27FC236}">
                    <a16:creationId xmlns:a16="http://schemas.microsoft.com/office/drawing/2014/main" id="{62570587-4CB9-6B7B-D0D6-73C18389D212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61" name="任意多边形: 形状 3133">
                <a:extLst>
                  <a:ext uri="{FF2B5EF4-FFF2-40B4-BE49-F238E27FC236}">
                    <a16:creationId xmlns:a16="http://schemas.microsoft.com/office/drawing/2014/main" id="{3D36BFD8-AE49-71DE-2E85-371DBF4BB3EE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19" name="组合 3136">
              <a:extLst>
                <a:ext uri="{FF2B5EF4-FFF2-40B4-BE49-F238E27FC236}">
                  <a16:creationId xmlns:a16="http://schemas.microsoft.com/office/drawing/2014/main" id="{624FEE41-B8A7-469F-DB51-D56DC8C3ADAC}"/>
                </a:ext>
              </a:extLst>
            </p:cNvPr>
            <p:cNvGrpSpPr/>
            <p:nvPr/>
          </p:nvGrpSpPr>
          <p:grpSpPr>
            <a:xfrm rot="3593175">
              <a:off x="9529655" y="1699246"/>
              <a:ext cx="627072" cy="192392"/>
              <a:chOff x="7079992" y="5416396"/>
              <a:chExt cx="3349677" cy="1027715"/>
            </a:xfrm>
            <a:grpFill/>
          </p:grpSpPr>
          <p:sp>
            <p:nvSpPr>
              <p:cNvPr id="3658" name="任意多边形: 形状 3137">
                <a:extLst>
                  <a:ext uri="{FF2B5EF4-FFF2-40B4-BE49-F238E27FC236}">
                    <a16:creationId xmlns:a16="http://schemas.microsoft.com/office/drawing/2014/main" id="{36F332E7-242D-67DC-083A-2B447D65846A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59" name="任意多边形: 形状 3138">
                <a:extLst>
                  <a:ext uri="{FF2B5EF4-FFF2-40B4-BE49-F238E27FC236}">
                    <a16:creationId xmlns:a16="http://schemas.microsoft.com/office/drawing/2014/main" id="{7A851062-578F-FBAA-248D-658CDF82F2D2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20" name="组合 3141">
              <a:extLst>
                <a:ext uri="{FF2B5EF4-FFF2-40B4-BE49-F238E27FC236}">
                  <a16:creationId xmlns:a16="http://schemas.microsoft.com/office/drawing/2014/main" id="{8F6192B5-1B9E-02B8-B7CB-4F8C65EF9762}"/>
                </a:ext>
              </a:extLst>
            </p:cNvPr>
            <p:cNvGrpSpPr/>
            <p:nvPr/>
          </p:nvGrpSpPr>
          <p:grpSpPr>
            <a:xfrm rot="14406856">
              <a:off x="6947940" y="3189806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656" name="任意多边形: 形状 3142">
                <a:extLst>
                  <a:ext uri="{FF2B5EF4-FFF2-40B4-BE49-F238E27FC236}">
                    <a16:creationId xmlns:a16="http://schemas.microsoft.com/office/drawing/2014/main" id="{7CF3F929-C5C5-12F4-D7BC-2B7A82E7DB18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57" name="任意多边形: 形状 3143">
                <a:extLst>
                  <a:ext uri="{FF2B5EF4-FFF2-40B4-BE49-F238E27FC236}">
                    <a16:creationId xmlns:a16="http://schemas.microsoft.com/office/drawing/2014/main" id="{A22A2617-DDDD-45EA-AFE1-280D161F146A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21" name="组合 3146">
              <a:extLst>
                <a:ext uri="{FF2B5EF4-FFF2-40B4-BE49-F238E27FC236}">
                  <a16:creationId xmlns:a16="http://schemas.microsoft.com/office/drawing/2014/main" id="{3B993859-8F8A-6DE6-CC14-5998F2223BB3}"/>
                </a:ext>
              </a:extLst>
            </p:cNvPr>
            <p:cNvGrpSpPr/>
            <p:nvPr/>
          </p:nvGrpSpPr>
          <p:grpSpPr>
            <a:xfrm rot="7200024">
              <a:off x="6708155" y="3191276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654" name="任意多边形: 形状 3147">
                <a:extLst>
                  <a:ext uri="{FF2B5EF4-FFF2-40B4-BE49-F238E27FC236}">
                    <a16:creationId xmlns:a16="http://schemas.microsoft.com/office/drawing/2014/main" id="{D66A1A49-4218-86CD-FD9D-F9BE81899D85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55" name="任意多边形: 形状 3148">
                <a:extLst>
                  <a:ext uri="{FF2B5EF4-FFF2-40B4-BE49-F238E27FC236}">
                    <a16:creationId xmlns:a16="http://schemas.microsoft.com/office/drawing/2014/main" id="{5527B7D6-695C-04C3-FEC7-DA01897BA7E5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22" name="组合 3151">
              <a:extLst>
                <a:ext uri="{FF2B5EF4-FFF2-40B4-BE49-F238E27FC236}">
                  <a16:creationId xmlns:a16="http://schemas.microsoft.com/office/drawing/2014/main" id="{32E8B717-5FF7-68C3-9748-D3562DAB83FD}"/>
                </a:ext>
              </a:extLst>
            </p:cNvPr>
            <p:cNvGrpSpPr/>
            <p:nvPr/>
          </p:nvGrpSpPr>
          <p:grpSpPr>
            <a:xfrm rot="21593189">
              <a:off x="6826013" y="3400982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652" name="任意多边形: 形状 3152">
                <a:extLst>
                  <a:ext uri="{FF2B5EF4-FFF2-40B4-BE49-F238E27FC236}">
                    <a16:creationId xmlns:a16="http://schemas.microsoft.com/office/drawing/2014/main" id="{F6079F39-38E6-D24F-30D6-F9F50A28416F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53" name="任意多边形: 形状 3153">
                <a:extLst>
                  <a:ext uri="{FF2B5EF4-FFF2-40B4-BE49-F238E27FC236}">
                    <a16:creationId xmlns:a16="http://schemas.microsoft.com/office/drawing/2014/main" id="{DB79BA88-02E8-E7DC-4AD0-76A5C33A8755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23" name="组合 3156">
              <a:extLst>
                <a:ext uri="{FF2B5EF4-FFF2-40B4-BE49-F238E27FC236}">
                  <a16:creationId xmlns:a16="http://schemas.microsoft.com/office/drawing/2014/main" id="{32F7C84D-50CB-25E6-FD9D-28FA8900B385}"/>
                </a:ext>
              </a:extLst>
            </p:cNvPr>
            <p:cNvGrpSpPr/>
            <p:nvPr/>
          </p:nvGrpSpPr>
          <p:grpSpPr>
            <a:xfrm rot="10806810">
              <a:off x="6826014" y="3587055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650" name="任意多边形: 形状 3157">
                <a:extLst>
                  <a:ext uri="{FF2B5EF4-FFF2-40B4-BE49-F238E27FC236}">
                    <a16:creationId xmlns:a16="http://schemas.microsoft.com/office/drawing/2014/main" id="{7269593E-BD22-5F57-CFB8-80E558EAC344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51" name="任意多边形: 形状 3158">
                <a:extLst>
                  <a:ext uri="{FF2B5EF4-FFF2-40B4-BE49-F238E27FC236}">
                    <a16:creationId xmlns:a16="http://schemas.microsoft.com/office/drawing/2014/main" id="{39B5334E-320D-2C08-58F6-B280EC5C2594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24" name="组合 3161">
              <a:extLst>
                <a:ext uri="{FF2B5EF4-FFF2-40B4-BE49-F238E27FC236}">
                  <a16:creationId xmlns:a16="http://schemas.microsoft.com/office/drawing/2014/main" id="{19B1D9FE-F803-0538-1E56-ACB1C936092D}"/>
                </a:ext>
              </a:extLst>
            </p:cNvPr>
            <p:cNvGrpSpPr/>
            <p:nvPr/>
          </p:nvGrpSpPr>
          <p:grpSpPr>
            <a:xfrm rot="3599974">
              <a:off x="6708155" y="3798738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648" name="任意多边形: 形状 3162">
                <a:extLst>
                  <a:ext uri="{FF2B5EF4-FFF2-40B4-BE49-F238E27FC236}">
                    <a16:creationId xmlns:a16="http://schemas.microsoft.com/office/drawing/2014/main" id="{C6881FF8-B4DB-F512-96B4-3D1850F80615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49" name="任意多边形: 形状 3163">
                <a:extLst>
                  <a:ext uri="{FF2B5EF4-FFF2-40B4-BE49-F238E27FC236}">
                    <a16:creationId xmlns:a16="http://schemas.microsoft.com/office/drawing/2014/main" id="{5BFB7A24-E049-C92D-DCFB-03CF52BE03B6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25" name="组合 3166">
              <a:extLst>
                <a:ext uri="{FF2B5EF4-FFF2-40B4-BE49-F238E27FC236}">
                  <a16:creationId xmlns:a16="http://schemas.microsoft.com/office/drawing/2014/main" id="{630C9CD2-1C6E-BE96-7B39-63B083878E51}"/>
                </a:ext>
              </a:extLst>
            </p:cNvPr>
            <p:cNvGrpSpPr/>
            <p:nvPr/>
          </p:nvGrpSpPr>
          <p:grpSpPr>
            <a:xfrm rot="17993152">
              <a:off x="6947939" y="3798230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646" name="任意多边形: 形状 3167">
                <a:extLst>
                  <a:ext uri="{FF2B5EF4-FFF2-40B4-BE49-F238E27FC236}">
                    <a16:creationId xmlns:a16="http://schemas.microsoft.com/office/drawing/2014/main" id="{ABD8FF99-58C1-ADCB-9836-8D5F308932A6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47" name="任意多边形: 形状 3168">
                <a:extLst>
                  <a:ext uri="{FF2B5EF4-FFF2-40B4-BE49-F238E27FC236}">
                    <a16:creationId xmlns:a16="http://schemas.microsoft.com/office/drawing/2014/main" id="{03B7CE83-9396-2522-33B8-DE7076D66F7A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26" name="组合 3171">
              <a:extLst>
                <a:ext uri="{FF2B5EF4-FFF2-40B4-BE49-F238E27FC236}">
                  <a16:creationId xmlns:a16="http://schemas.microsoft.com/office/drawing/2014/main" id="{23477CE1-BD01-CD2C-80F3-75CE93EFBD9D}"/>
                </a:ext>
              </a:extLst>
            </p:cNvPr>
            <p:cNvGrpSpPr/>
            <p:nvPr/>
          </p:nvGrpSpPr>
          <p:grpSpPr>
            <a:xfrm rot="7206825">
              <a:off x="7109092" y="3891278"/>
              <a:ext cx="627069" cy="192391"/>
              <a:chOff x="7079992" y="5416396"/>
              <a:chExt cx="3349677" cy="1027715"/>
            </a:xfrm>
            <a:grpFill/>
          </p:grpSpPr>
          <p:sp>
            <p:nvSpPr>
              <p:cNvPr id="3644" name="任意多边形: 形状 3172">
                <a:extLst>
                  <a:ext uri="{FF2B5EF4-FFF2-40B4-BE49-F238E27FC236}">
                    <a16:creationId xmlns:a16="http://schemas.microsoft.com/office/drawing/2014/main" id="{51C9C3C0-FFEA-7BD4-D388-E9AFA95FB05E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45" name="任意多边形: 形状 3173">
                <a:extLst>
                  <a:ext uri="{FF2B5EF4-FFF2-40B4-BE49-F238E27FC236}">
                    <a16:creationId xmlns:a16="http://schemas.microsoft.com/office/drawing/2014/main" id="{3BEBB353-B26E-F62C-9861-A2B2C176AE77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27" name="组合 3176">
              <a:extLst>
                <a:ext uri="{FF2B5EF4-FFF2-40B4-BE49-F238E27FC236}">
                  <a16:creationId xmlns:a16="http://schemas.microsoft.com/office/drawing/2014/main" id="{8DCA0054-BB00-F614-4094-12F95146E389}"/>
                </a:ext>
              </a:extLst>
            </p:cNvPr>
            <p:cNvGrpSpPr/>
            <p:nvPr/>
          </p:nvGrpSpPr>
          <p:grpSpPr>
            <a:xfrm>
              <a:off x="7234234" y="4102475"/>
              <a:ext cx="620622" cy="190413"/>
              <a:chOff x="7079992" y="5416396"/>
              <a:chExt cx="3349677" cy="1027715"/>
            </a:xfrm>
            <a:grpFill/>
          </p:grpSpPr>
          <p:sp>
            <p:nvSpPr>
              <p:cNvPr id="3642" name="任意多边形: 形状 3177">
                <a:extLst>
                  <a:ext uri="{FF2B5EF4-FFF2-40B4-BE49-F238E27FC236}">
                    <a16:creationId xmlns:a16="http://schemas.microsoft.com/office/drawing/2014/main" id="{0055BC70-398E-E04E-ECCC-2A62DF703E84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43" name="任意多边形: 形状 3178">
                <a:extLst>
                  <a:ext uri="{FF2B5EF4-FFF2-40B4-BE49-F238E27FC236}">
                    <a16:creationId xmlns:a16="http://schemas.microsoft.com/office/drawing/2014/main" id="{2BB2DF00-4C63-EF25-54BF-D87C9E4B399A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50" name="组合 3181">
              <a:extLst>
                <a:ext uri="{FF2B5EF4-FFF2-40B4-BE49-F238E27FC236}">
                  <a16:creationId xmlns:a16="http://schemas.microsoft.com/office/drawing/2014/main" id="{B61B29E1-7FD7-D0D0-DF93-6E361E39BB4A}"/>
                </a:ext>
              </a:extLst>
            </p:cNvPr>
            <p:cNvGrpSpPr/>
            <p:nvPr/>
          </p:nvGrpSpPr>
          <p:grpSpPr>
            <a:xfrm rot="14393178">
              <a:off x="7352930" y="3891278"/>
              <a:ext cx="627072" cy="192392"/>
              <a:chOff x="7079992" y="5416396"/>
              <a:chExt cx="3349677" cy="1027715"/>
            </a:xfrm>
            <a:grpFill/>
          </p:grpSpPr>
          <p:sp>
            <p:nvSpPr>
              <p:cNvPr id="3640" name="任意多边形: 形状 3182">
                <a:extLst>
                  <a:ext uri="{FF2B5EF4-FFF2-40B4-BE49-F238E27FC236}">
                    <a16:creationId xmlns:a16="http://schemas.microsoft.com/office/drawing/2014/main" id="{1323C0BB-B134-015C-885A-403724190FF0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41" name="任意多边形: 形状 3183">
                <a:extLst>
                  <a:ext uri="{FF2B5EF4-FFF2-40B4-BE49-F238E27FC236}">
                    <a16:creationId xmlns:a16="http://schemas.microsoft.com/office/drawing/2014/main" id="{D557A7C8-EE92-41AE-D567-DF6B33A628A1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51" name="组合 3186">
              <a:extLst>
                <a:ext uri="{FF2B5EF4-FFF2-40B4-BE49-F238E27FC236}">
                  <a16:creationId xmlns:a16="http://schemas.microsoft.com/office/drawing/2014/main" id="{8625C4E7-9ED0-462B-D79C-A96C802AE620}"/>
                </a:ext>
              </a:extLst>
            </p:cNvPr>
            <p:cNvGrpSpPr/>
            <p:nvPr/>
          </p:nvGrpSpPr>
          <p:grpSpPr>
            <a:xfrm rot="3606858">
              <a:off x="7514068" y="3798230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638" name="任意多边形: 形状 3187">
                <a:extLst>
                  <a:ext uri="{FF2B5EF4-FFF2-40B4-BE49-F238E27FC236}">
                    <a16:creationId xmlns:a16="http://schemas.microsoft.com/office/drawing/2014/main" id="{FC9B026F-52C5-03A4-25DC-A9363792A272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39" name="任意多边形: 形状 3188">
                <a:extLst>
                  <a:ext uri="{FF2B5EF4-FFF2-40B4-BE49-F238E27FC236}">
                    <a16:creationId xmlns:a16="http://schemas.microsoft.com/office/drawing/2014/main" id="{A538847D-3B34-87CE-5C7F-EE5A522F3344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52" name="组合 3191">
              <a:extLst>
                <a:ext uri="{FF2B5EF4-FFF2-40B4-BE49-F238E27FC236}">
                  <a16:creationId xmlns:a16="http://schemas.microsoft.com/office/drawing/2014/main" id="{A5870D4D-5190-20B4-49A3-ACB9A1306986}"/>
                </a:ext>
              </a:extLst>
            </p:cNvPr>
            <p:cNvGrpSpPr/>
            <p:nvPr/>
          </p:nvGrpSpPr>
          <p:grpSpPr>
            <a:xfrm rot="18000025">
              <a:off x="7760304" y="3798738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636" name="任意多边形: 形状 3192">
                <a:extLst>
                  <a:ext uri="{FF2B5EF4-FFF2-40B4-BE49-F238E27FC236}">
                    <a16:creationId xmlns:a16="http://schemas.microsoft.com/office/drawing/2014/main" id="{AD2C691C-5781-93F3-9454-76D56830DA66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37" name="任意多边形: 形状 3193">
                <a:extLst>
                  <a:ext uri="{FF2B5EF4-FFF2-40B4-BE49-F238E27FC236}">
                    <a16:creationId xmlns:a16="http://schemas.microsoft.com/office/drawing/2014/main" id="{5A5EFE45-4F1B-FCE6-F5A5-657C02E27417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53" name="组合 3196">
              <a:extLst>
                <a:ext uri="{FF2B5EF4-FFF2-40B4-BE49-F238E27FC236}">
                  <a16:creationId xmlns:a16="http://schemas.microsoft.com/office/drawing/2014/main" id="{77A387AC-BDAD-838C-01BD-6DA37E9ADC03}"/>
                </a:ext>
              </a:extLst>
            </p:cNvPr>
            <p:cNvGrpSpPr/>
            <p:nvPr/>
          </p:nvGrpSpPr>
          <p:grpSpPr>
            <a:xfrm rot="10793188">
              <a:off x="7635995" y="3587055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634" name="任意多边形: 形状 3197">
                <a:extLst>
                  <a:ext uri="{FF2B5EF4-FFF2-40B4-BE49-F238E27FC236}">
                    <a16:creationId xmlns:a16="http://schemas.microsoft.com/office/drawing/2014/main" id="{C69C73F7-0AE0-07E5-4771-E11748B7B37C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35" name="任意多边形: 形状 3198">
                <a:extLst>
                  <a:ext uri="{FF2B5EF4-FFF2-40B4-BE49-F238E27FC236}">
                    <a16:creationId xmlns:a16="http://schemas.microsoft.com/office/drawing/2014/main" id="{B833FFE4-00DC-3F53-0709-3437D2884652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54" name="组合 3201">
              <a:extLst>
                <a:ext uri="{FF2B5EF4-FFF2-40B4-BE49-F238E27FC236}">
                  <a16:creationId xmlns:a16="http://schemas.microsoft.com/office/drawing/2014/main" id="{C03EE21C-245C-3B23-A5BA-E87F644E6E56}"/>
                </a:ext>
              </a:extLst>
            </p:cNvPr>
            <p:cNvGrpSpPr/>
            <p:nvPr/>
          </p:nvGrpSpPr>
          <p:grpSpPr>
            <a:xfrm rot="6811">
              <a:off x="7635994" y="3400982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632" name="任意多边形: 形状 3202">
                <a:extLst>
                  <a:ext uri="{FF2B5EF4-FFF2-40B4-BE49-F238E27FC236}">
                    <a16:creationId xmlns:a16="http://schemas.microsoft.com/office/drawing/2014/main" id="{22E22C71-5020-5611-C6E1-F91F84DA9AF4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33" name="任意多边形: 形状 3203">
                <a:extLst>
                  <a:ext uri="{FF2B5EF4-FFF2-40B4-BE49-F238E27FC236}">
                    <a16:creationId xmlns:a16="http://schemas.microsoft.com/office/drawing/2014/main" id="{7F665A6E-A40C-FEC9-EEDD-FCC44FDB1D2F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55" name="组合 3206">
              <a:extLst>
                <a:ext uri="{FF2B5EF4-FFF2-40B4-BE49-F238E27FC236}">
                  <a16:creationId xmlns:a16="http://schemas.microsoft.com/office/drawing/2014/main" id="{7A9AD211-3077-2FCE-4F0F-09ED11868AFD}"/>
                </a:ext>
              </a:extLst>
            </p:cNvPr>
            <p:cNvGrpSpPr/>
            <p:nvPr/>
          </p:nvGrpSpPr>
          <p:grpSpPr>
            <a:xfrm rot="14399973">
              <a:off x="7760304" y="3191276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630" name="任意多边形: 形状 3207">
                <a:extLst>
                  <a:ext uri="{FF2B5EF4-FFF2-40B4-BE49-F238E27FC236}">
                    <a16:creationId xmlns:a16="http://schemas.microsoft.com/office/drawing/2014/main" id="{CFD96BBE-D01A-C89A-1E2D-EC367D2C744C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31" name="任意多边形: 形状 3208">
                <a:extLst>
                  <a:ext uri="{FF2B5EF4-FFF2-40B4-BE49-F238E27FC236}">
                    <a16:creationId xmlns:a16="http://schemas.microsoft.com/office/drawing/2014/main" id="{32D550D4-B12B-A254-5776-1271FA647A3D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56" name="组合 3211">
              <a:extLst>
                <a:ext uri="{FF2B5EF4-FFF2-40B4-BE49-F238E27FC236}">
                  <a16:creationId xmlns:a16="http://schemas.microsoft.com/office/drawing/2014/main" id="{64BECC89-1D0E-66E1-44B4-237DF558ADEA}"/>
                </a:ext>
              </a:extLst>
            </p:cNvPr>
            <p:cNvGrpSpPr/>
            <p:nvPr/>
          </p:nvGrpSpPr>
          <p:grpSpPr>
            <a:xfrm rot="7193149">
              <a:off x="7514068" y="3189806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628" name="任意多边形: 形状 3212">
                <a:extLst>
                  <a:ext uri="{FF2B5EF4-FFF2-40B4-BE49-F238E27FC236}">
                    <a16:creationId xmlns:a16="http://schemas.microsoft.com/office/drawing/2014/main" id="{D661D2EE-20BE-62FE-4672-3198C2AD5B1E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29" name="任意多边形: 形状 3213">
                <a:extLst>
                  <a:ext uri="{FF2B5EF4-FFF2-40B4-BE49-F238E27FC236}">
                    <a16:creationId xmlns:a16="http://schemas.microsoft.com/office/drawing/2014/main" id="{02B902AC-E527-D62B-ABC4-A32FB11DCF72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57" name="组合 3216">
              <a:extLst>
                <a:ext uri="{FF2B5EF4-FFF2-40B4-BE49-F238E27FC236}">
                  <a16:creationId xmlns:a16="http://schemas.microsoft.com/office/drawing/2014/main" id="{306088E5-0083-16F5-A200-89B485D36AD0}"/>
                </a:ext>
              </a:extLst>
            </p:cNvPr>
            <p:cNvGrpSpPr/>
            <p:nvPr/>
          </p:nvGrpSpPr>
          <p:grpSpPr>
            <a:xfrm rot="18006821">
              <a:off x="7352932" y="3096761"/>
              <a:ext cx="627069" cy="192391"/>
              <a:chOff x="7079992" y="5416396"/>
              <a:chExt cx="3349677" cy="1027715"/>
            </a:xfrm>
            <a:grpFill/>
          </p:grpSpPr>
          <p:sp>
            <p:nvSpPr>
              <p:cNvPr id="3626" name="任意多边形: 形状 3217">
                <a:extLst>
                  <a:ext uri="{FF2B5EF4-FFF2-40B4-BE49-F238E27FC236}">
                    <a16:creationId xmlns:a16="http://schemas.microsoft.com/office/drawing/2014/main" id="{4F53A330-354F-87A4-8CFF-76002E343740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27" name="任意多边形: 形状 3218">
                <a:extLst>
                  <a:ext uri="{FF2B5EF4-FFF2-40B4-BE49-F238E27FC236}">
                    <a16:creationId xmlns:a16="http://schemas.microsoft.com/office/drawing/2014/main" id="{60CB2B56-2BEE-48D3-1E47-6198B1E5B589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58" name="组合 3221">
              <a:extLst>
                <a:ext uri="{FF2B5EF4-FFF2-40B4-BE49-F238E27FC236}">
                  <a16:creationId xmlns:a16="http://schemas.microsoft.com/office/drawing/2014/main" id="{40A723A6-6A6D-4330-565C-A985E5654DCF}"/>
                </a:ext>
              </a:extLst>
            </p:cNvPr>
            <p:cNvGrpSpPr/>
            <p:nvPr/>
          </p:nvGrpSpPr>
          <p:grpSpPr>
            <a:xfrm rot="10799998">
              <a:off x="7234234" y="2887543"/>
              <a:ext cx="620622" cy="190413"/>
              <a:chOff x="7079992" y="5416396"/>
              <a:chExt cx="3349677" cy="1027715"/>
            </a:xfrm>
            <a:grpFill/>
          </p:grpSpPr>
          <p:sp>
            <p:nvSpPr>
              <p:cNvPr id="3624" name="任意多边形: 形状 3222">
                <a:extLst>
                  <a:ext uri="{FF2B5EF4-FFF2-40B4-BE49-F238E27FC236}">
                    <a16:creationId xmlns:a16="http://schemas.microsoft.com/office/drawing/2014/main" id="{D874A966-4680-F088-B171-186E0522B832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25" name="任意多边形: 形状 3223">
                <a:extLst>
                  <a:ext uri="{FF2B5EF4-FFF2-40B4-BE49-F238E27FC236}">
                    <a16:creationId xmlns:a16="http://schemas.microsoft.com/office/drawing/2014/main" id="{0AA13E8F-9920-65DB-0C2D-24A8EFA706E6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59" name="组合 3226">
              <a:extLst>
                <a:ext uri="{FF2B5EF4-FFF2-40B4-BE49-F238E27FC236}">
                  <a16:creationId xmlns:a16="http://schemas.microsoft.com/office/drawing/2014/main" id="{DCF9E799-DF9F-8CE1-D9D3-4EA5DC67D3ED}"/>
                </a:ext>
              </a:extLst>
            </p:cNvPr>
            <p:cNvGrpSpPr/>
            <p:nvPr/>
          </p:nvGrpSpPr>
          <p:grpSpPr>
            <a:xfrm rot="3593175">
              <a:off x="7109091" y="3096760"/>
              <a:ext cx="627072" cy="192392"/>
              <a:chOff x="7079992" y="5416396"/>
              <a:chExt cx="3349677" cy="1027715"/>
            </a:xfrm>
            <a:grpFill/>
          </p:grpSpPr>
          <p:sp>
            <p:nvSpPr>
              <p:cNvPr id="3622" name="任意多边形: 形状 3227">
                <a:extLst>
                  <a:ext uri="{FF2B5EF4-FFF2-40B4-BE49-F238E27FC236}">
                    <a16:creationId xmlns:a16="http://schemas.microsoft.com/office/drawing/2014/main" id="{CEA273BA-6667-F973-2FEB-5F830AEEC8F5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23" name="任意多边形: 形状 3228">
                <a:extLst>
                  <a:ext uri="{FF2B5EF4-FFF2-40B4-BE49-F238E27FC236}">
                    <a16:creationId xmlns:a16="http://schemas.microsoft.com/office/drawing/2014/main" id="{D1146969-0E3E-E16B-A8C8-A2BDD88B9739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60" name="组合 3231">
              <a:extLst>
                <a:ext uri="{FF2B5EF4-FFF2-40B4-BE49-F238E27FC236}">
                  <a16:creationId xmlns:a16="http://schemas.microsoft.com/office/drawing/2014/main" id="{FB7E9B91-C726-1228-B7D8-4D375F45620A}"/>
                </a:ext>
              </a:extLst>
            </p:cNvPr>
            <p:cNvGrpSpPr/>
            <p:nvPr/>
          </p:nvGrpSpPr>
          <p:grpSpPr>
            <a:xfrm rot="14406856">
              <a:off x="8158222" y="3888563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620" name="任意多边形: 形状 3232">
                <a:extLst>
                  <a:ext uri="{FF2B5EF4-FFF2-40B4-BE49-F238E27FC236}">
                    <a16:creationId xmlns:a16="http://schemas.microsoft.com/office/drawing/2014/main" id="{658C9088-23A7-2E66-3E9F-1F5D80847844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21" name="任意多边形: 形状 3233">
                <a:extLst>
                  <a:ext uri="{FF2B5EF4-FFF2-40B4-BE49-F238E27FC236}">
                    <a16:creationId xmlns:a16="http://schemas.microsoft.com/office/drawing/2014/main" id="{668DB914-2B7E-35D3-0B50-55F70EBE6C1F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61" name="组合 3236">
              <a:extLst>
                <a:ext uri="{FF2B5EF4-FFF2-40B4-BE49-F238E27FC236}">
                  <a16:creationId xmlns:a16="http://schemas.microsoft.com/office/drawing/2014/main" id="{B4E69684-A78C-8985-8C9C-FD1F02204347}"/>
                </a:ext>
              </a:extLst>
            </p:cNvPr>
            <p:cNvGrpSpPr/>
            <p:nvPr/>
          </p:nvGrpSpPr>
          <p:grpSpPr>
            <a:xfrm rot="7200024">
              <a:off x="7918437" y="3890033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618" name="任意多边形: 形状 3237">
                <a:extLst>
                  <a:ext uri="{FF2B5EF4-FFF2-40B4-BE49-F238E27FC236}">
                    <a16:creationId xmlns:a16="http://schemas.microsoft.com/office/drawing/2014/main" id="{F851B8FC-A662-E20F-4573-7C20779DC5BE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19" name="任意多边形: 形状 3238">
                <a:extLst>
                  <a:ext uri="{FF2B5EF4-FFF2-40B4-BE49-F238E27FC236}">
                    <a16:creationId xmlns:a16="http://schemas.microsoft.com/office/drawing/2014/main" id="{25D1FB16-5D79-8959-CF77-251B807BE8E7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62" name="组合 3241">
              <a:extLst>
                <a:ext uri="{FF2B5EF4-FFF2-40B4-BE49-F238E27FC236}">
                  <a16:creationId xmlns:a16="http://schemas.microsoft.com/office/drawing/2014/main" id="{6E50A200-EDAF-5C26-5BF0-A7CC1E83FF86}"/>
                </a:ext>
              </a:extLst>
            </p:cNvPr>
            <p:cNvGrpSpPr/>
            <p:nvPr/>
          </p:nvGrpSpPr>
          <p:grpSpPr>
            <a:xfrm rot="21593189">
              <a:off x="8036295" y="4099738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616" name="任意多边形: 形状 3242">
                <a:extLst>
                  <a:ext uri="{FF2B5EF4-FFF2-40B4-BE49-F238E27FC236}">
                    <a16:creationId xmlns:a16="http://schemas.microsoft.com/office/drawing/2014/main" id="{BA3EFEE3-FB77-4365-3FFC-D42B8804AECC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17" name="任意多边形: 形状 3243">
                <a:extLst>
                  <a:ext uri="{FF2B5EF4-FFF2-40B4-BE49-F238E27FC236}">
                    <a16:creationId xmlns:a16="http://schemas.microsoft.com/office/drawing/2014/main" id="{CF830AD8-8842-B253-A4F1-23F0B9DDDA62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63" name="组合 3246">
              <a:extLst>
                <a:ext uri="{FF2B5EF4-FFF2-40B4-BE49-F238E27FC236}">
                  <a16:creationId xmlns:a16="http://schemas.microsoft.com/office/drawing/2014/main" id="{CE8BF021-66C3-7DF4-4FA6-0F35CCB78EA1}"/>
                </a:ext>
              </a:extLst>
            </p:cNvPr>
            <p:cNvGrpSpPr/>
            <p:nvPr/>
          </p:nvGrpSpPr>
          <p:grpSpPr>
            <a:xfrm rot="10806810">
              <a:off x="8036296" y="4285810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614" name="任意多边形: 形状 3247">
                <a:extLst>
                  <a:ext uri="{FF2B5EF4-FFF2-40B4-BE49-F238E27FC236}">
                    <a16:creationId xmlns:a16="http://schemas.microsoft.com/office/drawing/2014/main" id="{5F3D13DD-FEE2-EDC4-D1ED-578EA3C2EE28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15" name="任意多边形: 形状 3248">
                <a:extLst>
                  <a:ext uri="{FF2B5EF4-FFF2-40B4-BE49-F238E27FC236}">
                    <a16:creationId xmlns:a16="http://schemas.microsoft.com/office/drawing/2014/main" id="{EB20F6FA-02EE-D792-491C-704C3E96EF0D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64" name="组合 3251">
              <a:extLst>
                <a:ext uri="{FF2B5EF4-FFF2-40B4-BE49-F238E27FC236}">
                  <a16:creationId xmlns:a16="http://schemas.microsoft.com/office/drawing/2014/main" id="{4DE2FC92-56A6-8422-8042-EEE0F6478189}"/>
                </a:ext>
              </a:extLst>
            </p:cNvPr>
            <p:cNvGrpSpPr/>
            <p:nvPr/>
          </p:nvGrpSpPr>
          <p:grpSpPr>
            <a:xfrm rot="3599974">
              <a:off x="7918437" y="4497495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612" name="任意多边形: 形状 3252">
                <a:extLst>
                  <a:ext uri="{FF2B5EF4-FFF2-40B4-BE49-F238E27FC236}">
                    <a16:creationId xmlns:a16="http://schemas.microsoft.com/office/drawing/2014/main" id="{A7434200-D40E-BB18-6C66-23713795ECE9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13" name="任意多边形: 形状 3253">
                <a:extLst>
                  <a:ext uri="{FF2B5EF4-FFF2-40B4-BE49-F238E27FC236}">
                    <a16:creationId xmlns:a16="http://schemas.microsoft.com/office/drawing/2014/main" id="{CA0D1CEB-D4E5-DA54-264F-E0B85FD3DAEE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65" name="组合 3256">
              <a:extLst>
                <a:ext uri="{FF2B5EF4-FFF2-40B4-BE49-F238E27FC236}">
                  <a16:creationId xmlns:a16="http://schemas.microsoft.com/office/drawing/2014/main" id="{3F88050E-A838-B719-E7B6-B34875052CF0}"/>
                </a:ext>
              </a:extLst>
            </p:cNvPr>
            <p:cNvGrpSpPr/>
            <p:nvPr/>
          </p:nvGrpSpPr>
          <p:grpSpPr>
            <a:xfrm rot="17993152">
              <a:off x="8158221" y="4496986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610" name="任意多边形: 形状 3257">
                <a:extLst>
                  <a:ext uri="{FF2B5EF4-FFF2-40B4-BE49-F238E27FC236}">
                    <a16:creationId xmlns:a16="http://schemas.microsoft.com/office/drawing/2014/main" id="{1734CFC6-9016-A747-C809-5C1BEC36BD5D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11" name="任意多边形: 形状 3258">
                <a:extLst>
                  <a:ext uri="{FF2B5EF4-FFF2-40B4-BE49-F238E27FC236}">
                    <a16:creationId xmlns:a16="http://schemas.microsoft.com/office/drawing/2014/main" id="{C3E0BAF4-2191-483E-976A-5F0124F120D8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66" name="组合 3261">
              <a:extLst>
                <a:ext uri="{FF2B5EF4-FFF2-40B4-BE49-F238E27FC236}">
                  <a16:creationId xmlns:a16="http://schemas.microsoft.com/office/drawing/2014/main" id="{56A28B4A-8694-1624-C902-15D23DDAB5EC}"/>
                </a:ext>
              </a:extLst>
            </p:cNvPr>
            <p:cNvGrpSpPr/>
            <p:nvPr/>
          </p:nvGrpSpPr>
          <p:grpSpPr>
            <a:xfrm rot="7206825">
              <a:off x="8319374" y="4590033"/>
              <a:ext cx="627069" cy="192391"/>
              <a:chOff x="7079992" y="5416396"/>
              <a:chExt cx="3349677" cy="1027715"/>
            </a:xfrm>
            <a:grpFill/>
          </p:grpSpPr>
          <p:sp>
            <p:nvSpPr>
              <p:cNvPr id="3608" name="任意多边形: 形状 3262">
                <a:extLst>
                  <a:ext uri="{FF2B5EF4-FFF2-40B4-BE49-F238E27FC236}">
                    <a16:creationId xmlns:a16="http://schemas.microsoft.com/office/drawing/2014/main" id="{1F474159-50B1-3F4F-D6CF-8BD89115A679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09" name="任意多边形: 形状 3263">
                <a:extLst>
                  <a:ext uri="{FF2B5EF4-FFF2-40B4-BE49-F238E27FC236}">
                    <a16:creationId xmlns:a16="http://schemas.microsoft.com/office/drawing/2014/main" id="{200DC212-60AB-87C5-B81E-58D0EF67D418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67" name="组合 3266">
              <a:extLst>
                <a:ext uri="{FF2B5EF4-FFF2-40B4-BE49-F238E27FC236}">
                  <a16:creationId xmlns:a16="http://schemas.microsoft.com/office/drawing/2014/main" id="{3DBAEF38-1528-CEC9-44B0-F41C38FE7F08}"/>
                </a:ext>
              </a:extLst>
            </p:cNvPr>
            <p:cNvGrpSpPr/>
            <p:nvPr/>
          </p:nvGrpSpPr>
          <p:grpSpPr>
            <a:xfrm>
              <a:off x="8444518" y="4801230"/>
              <a:ext cx="620622" cy="190413"/>
              <a:chOff x="7079992" y="5416396"/>
              <a:chExt cx="3349677" cy="1027715"/>
            </a:xfrm>
            <a:grpFill/>
          </p:grpSpPr>
          <p:sp>
            <p:nvSpPr>
              <p:cNvPr id="3606" name="任意多边形: 形状 3267">
                <a:extLst>
                  <a:ext uri="{FF2B5EF4-FFF2-40B4-BE49-F238E27FC236}">
                    <a16:creationId xmlns:a16="http://schemas.microsoft.com/office/drawing/2014/main" id="{B2248EB6-1941-51FE-5896-1FD331565026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07" name="任意多边形: 形状 3268">
                <a:extLst>
                  <a:ext uri="{FF2B5EF4-FFF2-40B4-BE49-F238E27FC236}">
                    <a16:creationId xmlns:a16="http://schemas.microsoft.com/office/drawing/2014/main" id="{BF7490F2-50EB-659E-7C86-0532B6684379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68" name="组合 3271">
              <a:extLst>
                <a:ext uri="{FF2B5EF4-FFF2-40B4-BE49-F238E27FC236}">
                  <a16:creationId xmlns:a16="http://schemas.microsoft.com/office/drawing/2014/main" id="{1AF80CB9-3DD4-C26E-9AA8-5359A11DCE33}"/>
                </a:ext>
              </a:extLst>
            </p:cNvPr>
            <p:cNvGrpSpPr/>
            <p:nvPr/>
          </p:nvGrpSpPr>
          <p:grpSpPr>
            <a:xfrm rot="14393178">
              <a:off x="8563214" y="4590033"/>
              <a:ext cx="627072" cy="192392"/>
              <a:chOff x="7079992" y="5416396"/>
              <a:chExt cx="3349677" cy="1027715"/>
            </a:xfrm>
            <a:grpFill/>
          </p:grpSpPr>
          <p:sp>
            <p:nvSpPr>
              <p:cNvPr id="3604" name="任意多边形: 形状 3272">
                <a:extLst>
                  <a:ext uri="{FF2B5EF4-FFF2-40B4-BE49-F238E27FC236}">
                    <a16:creationId xmlns:a16="http://schemas.microsoft.com/office/drawing/2014/main" id="{78D0DFDC-0456-0C61-95EC-8BB91AEE21EA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05" name="任意多边形: 形状 3273">
                <a:extLst>
                  <a:ext uri="{FF2B5EF4-FFF2-40B4-BE49-F238E27FC236}">
                    <a16:creationId xmlns:a16="http://schemas.microsoft.com/office/drawing/2014/main" id="{8F6071C8-ED7D-A5CC-DA40-12206AD543FE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69" name="组合 3276">
              <a:extLst>
                <a:ext uri="{FF2B5EF4-FFF2-40B4-BE49-F238E27FC236}">
                  <a16:creationId xmlns:a16="http://schemas.microsoft.com/office/drawing/2014/main" id="{B68448D1-1587-E6DE-EEE8-DD0CEA656292}"/>
                </a:ext>
              </a:extLst>
            </p:cNvPr>
            <p:cNvGrpSpPr/>
            <p:nvPr/>
          </p:nvGrpSpPr>
          <p:grpSpPr>
            <a:xfrm rot="3606858">
              <a:off x="8724351" y="4496985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602" name="任意多边形: 形状 3277">
                <a:extLst>
                  <a:ext uri="{FF2B5EF4-FFF2-40B4-BE49-F238E27FC236}">
                    <a16:creationId xmlns:a16="http://schemas.microsoft.com/office/drawing/2014/main" id="{C61089C4-8851-7B6B-3CCA-8E6655B14BED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03" name="任意多边形: 形状 3278">
                <a:extLst>
                  <a:ext uri="{FF2B5EF4-FFF2-40B4-BE49-F238E27FC236}">
                    <a16:creationId xmlns:a16="http://schemas.microsoft.com/office/drawing/2014/main" id="{07FB800B-C1CF-E967-31D6-E8336B2CF509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70" name="组合 3281">
              <a:extLst>
                <a:ext uri="{FF2B5EF4-FFF2-40B4-BE49-F238E27FC236}">
                  <a16:creationId xmlns:a16="http://schemas.microsoft.com/office/drawing/2014/main" id="{6D951EF3-06D3-FCC1-1955-4C8C161886D2}"/>
                </a:ext>
              </a:extLst>
            </p:cNvPr>
            <p:cNvGrpSpPr/>
            <p:nvPr/>
          </p:nvGrpSpPr>
          <p:grpSpPr>
            <a:xfrm rot="18000025">
              <a:off x="8970589" y="4497495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600" name="任意多边形: 形状 3282">
                <a:extLst>
                  <a:ext uri="{FF2B5EF4-FFF2-40B4-BE49-F238E27FC236}">
                    <a16:creationId xmlns:a16="http://schemas.microsoft.com/office/drawing/2014/main" id="{157EBCA1-C58B-1DAA-A649-A191E5B9AEBA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01" name="任意多边形: 形状 3283">
                <a:extLst>
                  <a:ext uri="{FF2B5EF4-FFF2-40B4-BE49-F238E27FC236}">
                    <a16:creationId xmlns:a16="http://schemas.microsoft.com/office/drawing/2014/main" id="{D4F70483-7B30-70C6-6217-503FB6B54D9E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71" name="组合 3286">
              <a:extLst>
                <a:ext uri="{FF2B5EF4-FFF2-40B4-BE49-F238E27FC236}">
                  <a16:creationId xmlns:a16="http://schemas.microsoft.com/office/drawing/2014/main" id="{E759513B-7D30-95A9-9B4C-94FC62632C28}"/>
                </a:ext>
              </a:extLst>
            </p:cNvPr>
            <p:cNvGrpSpPr/>
            <p:nvPr/>
          </p:nvGrpSpPr>
          <p:grpSpPr>
            <a:xfrm rot="10793188">
              <a:off x="8846277" y="4285810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598" name="任意多边形: 形状 3287">
                <a:extLst>
                  <a:ext uri="{FF2B5EF4-FFF2-40B4-BE49-F238E27FC236}">
                    <a16:creationId xmlns:a16="http://schemas.microsoft.com/office/drawing/2014/main" id="{8F600A8F-CF2A-007D-261B-AA0E8CF9D44E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99" name="任意多边形: 形状 3288">
                <a:extLst>
                  <a:ext uri="{FF2B5EF4-FFF2-40B4-BE49-F238E27FC236}">
                    <a16:creationId xmlns:a16="http://schemas.microsoft.com/office/drawing/2014/main" id="{2EF9A5AA-2DC3-A99D-CE0F-66B07F3B0D9B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72" name="组合 3291">
              <a:extLst>
                <a:ext uri="{FF2B5EF4-FFF2-40B4-BE49-F238E27FC236}">
                  <a16:creationId xmlns:a16="http://schemas.microsoft.com/office/drawing/2014/main" id="{A393BECD-ADDC-C00E-1B80-B61097695A55}"/>
                </a:ext>
              </a:extLst>
            </p:cNvPr>
            <p:cNvGrpSpPr/>
            <p:nvPr/>
          </p:nvGrpSpPr>
          <p:grpSpPr>
            <a:xfrm rot="6811">
              <a:off x="8846276" y="4099738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596" name="任意多边形: 形状 3292">
                <a:extLst>
                  <a:ext uri="{FF2B5EF4-FFF2-40B4-BE49-F238E27FC236}">
                    <a16:creationId xmlns:a16="http://schemas.microsoft.com/office/drawing/2014/main" id="{5ED8A4C1-7531-E35F-098D-D54573B164F5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97" name="任意多边形: 形状 3293">
                <a:extLst>
                  <a:ext uri="{FF2B5EF4-FFF2-40B4-BE49-F238E27FC236}">
                    <a16:creationId xmlns:a16="http://schemas.microsoft.com/office/drawing/2014/main" id="{B4964C92-4416-FD54-24F9-00BCDF6B7299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73" name="组合 3296">
              <a:extLst>
                <a:ext uri="{FF2B5EF4-FFF2-40B4-BE49-F238E27FC236}">
                  <a16:creationId xmlns:a16="http://schemas.microsoft.com/office/drawing/2014/main" id="{7166BA66-8D8F-140A-D5E0-92C5931FD364}"/>
                </a:ext>
              </a:extLst>
            </p:cNvPr>
            <p:cNvGrpSpPr/>
            <p:nvPr/>
          </p:nvGrpSpPr>
          <p:grpSpPr>
            <a:xfrm rot="14399973">
              <a:off x="8970589" y="3890033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594" name="任意多边形: 形状 3297">
                <a:extLst>
                  <a:ext uri="{FF2B5EF4-FFF2-40B4-BE49-F238E27FC236}">
                    <a16:creationId xmlns:a16="http://schemas.microsoft.com/office/drawing/2014/main" id="{0B712FE2-F402-A49C-B1D3-F19BFC2F3CEF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95" name="任意多边形: 形状 3298">
                <a:extLst>
                  <a:ext uri="{FF2B5EF4-FFF2-40B4-BE49-F238E27FC236}">
                    <a16:creationId xmlns:a16="http://schemas.microsoft.com/office/drawing/2014/main" id="{79187A4D-5D8A-32BA-95EB-5B6D5153940C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74" name="组合 3301">
              <a:extLst>
                <a:ext uri="{FF2B5EF4-FFF2-40B4-BE49-F238E27FC236}">
                  <a16:creationId xmlns:a16="http://schemas.microsoft.com/office/drawing/2014/main" id="{009F1C9A-3750-8753-1595-91DDAA85BE40}"/>
                </a:ext>
              </a:extLst>
            </p:cNvPr>
            <p:cNvGrpSpPr/>
            <p:nvPr/>
          </p:nvGrpSpPr>
          <p:grpSpPr>
            <a:xfrm rot="7193130">
              <a:off x="8724351" y="3888563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592" name="任意多边形: 形状 3302">
                <a:extLst>
                  <a:ext uri="{FF2B5EF4-FFF2-40B4-BE49-F238E27FC236}">
                    <a16:creationId xmlns:a16="http://schemas.microsoft.com/office/drawing/2014/main" id="{22AEE88F-969D-31DB-38F8-1F82FD25471A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93" name="任意多边形: 形状 3303">
                <a:extLst>
                  <a:ext uri="{FF2B5EF4-FFF2-40B4-BE49-F238E27FC236}">
                    <a16:creationId xmlns:a16="http://schemas.microsoft.com/office/drawing/2014/main" id="{6B23784E-A30B-9CCB-6D14-4AB9208CCD8D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75" name="组合 3306">
              <a:extLst>
                <a:ext uri="{FF2B5EF4-FFF2-40B4-BE49-F238E27FC236}">
                  <a16:creationId xmlns:a16="http://schemas.microsoft.com/office/drawing/2014/main" id="{351CC1DF-1CDA-A485-A857-045772D9EA91}"/>
                </a:ext>
              </a:extLst>
            </p:cNvPr>
            <p:cNvGrpSpPr/>
            <p:nvPr/>
          </p:nvGrpSpPr>
          <p:grpSpPr>
            <a:xfrm rot="18006826">
              <a:off x="8563215" y="3795519"/>
              <a:ext cx="627069" cy="192391"/>
              <a:chOff x="7079992" y="5416396"/>
              <a:chExt cx="3349677" cy="1027715"/>
            </a:xfrm>
            <a:grpFill/>
          </p:grpSpPr>
          <p:sp>
            <p:nvSpPr>
              <p:cNvPr id="3590" name="任意多边形: 形状 3307">
                <a:extLst>
                  <a:ext uri="{FF2B5EF4-FFF2-40B4-BE49-F238E27FC236}">
                    <a16:creationId xmlns:a16="http://schemas.microsoft.com/office/drawing/2014/main" id="{3E30D9D4-E712-A426-78C0-EA9EA706D562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91" name="任意多边形: 形状 3308">
                <a:extLst>
                  <a:ext uri="{FF2B5EF4-FFF2-40B4-BE49-F238E27FC236}">
                    <a16:creationId xmlns:a16="http://schemas.microsoft.com/office/drawing/2014/main" id="{3281913B-001D-B004-FDB8-B0F02D783D49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76" name="组合 3311">
              <a:extLst>
                <a:ext uri="{FF2B5EF4-FFF2-40B4-BE49-F238E27FC236}">
                  <a16:creationId xmlns:a16="http://schemas.microsoft.com/office/drawing/2014/main" id="{5939668E-FBE3-5D17-0DB2-F08025C8CE0C}"/>
                </a:ext>
              </a:extLst>
            </p:cNvPr>
            <p:cNvGrpSpPr/>
            <p:nvPr/>
          </p:nvGrpSpPr>
          <p:grpSpPr>
            <a:xfrm rot="10799998">
              <a:off x="8444518" y="3586301"/>
              <a:ext cx="620622" cy="190413"/>
              <a:chOff x="7079992" y="5416396"/>
              <a:chExt cx="3349677" cy="1027715"/>
            </a:xfrm>
            <a:grpFill/>
          </p:grpSpPr>
          <p:sp>
            <p:nvSpPr>
              <p:cNvPr id="3588" name="任意多边形: 形状 3312">
                <a:extLst>
                  <a:ext uri="{FF2B5EF4-FFF2-40B4-BE49-F238E27FC236}">
                    <a16:creationId xmlns:a16="http://schemas.microsoft.com/office/drawing/2014/main" id="{8FF3C4B0-32CB-ED93-645E-85B157534D54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89" name="任意多边形: 形状 3313">
                <a:extLst>
                  <a:ext uri="{FF2B5EF4-FFF2-40B4-BE49-F238E27FC236}">
                    <a16:creationId xmlns:a16="http://schemas.microsoft.com/office/drawing/2014/main" id="{ED13382B-979F-3CA0-FC0E-70CCB7A043B7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77" name="组合 3316">
              <a:extLst>
                <a:ext uri="{FF2B5EF4-FFF2-40B4-BE49-F238E27FC236}">
                  <a16:creationId xmlns:a16="http://schemas.microsoft.com/office/drawing/2014/main" id="{BED8AC1D-DBC4-11C7-D29E-B8A7A8D63EF8}"/>
                </a:ext>
              </a:extLst>
            </p:cNvPr>
            <p:cNvGrpSpPr/>
            <p:nvPr/>
          </p:nvGrpSpPr>
          <p:grpSpPr>
            <a:xfrm rot="3593180">
              <a:off x="8319373" y="3795518"/>
              <a:ext cx="627072" cy="192392"/>
              <a:chOff x="7079992" y="5416396"/>
              <a:chExt cx="3349677" cy="1027715"/>
            </a:xfrm>
            <a:grpFill/>
          </p:grpSpPr>
          <p:sp>
            <p:nvSpPr>
              <p:cNvPr id="3586" name="任意多边形: 形状 3317">
                <a:extLst>
                  <a:ext uri="{FF2B5EF4-FFF2-40B4-BE49-F238E27FC236}">
                    <a16:creationId xmlns:a16="http://schemas.microsoft.com/office/drawing/2014/main" id="{740C924E-DC4C-1C77-B25C-2ED0B8505D61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87" name="任意多边形: 形状 3318">
                <a:extLst>
                  <a:ext uri="{FF2B5EF4-FFF2-40B4-BE49-F238E27FC236}">
                    <a16:creationId xmlns:a16="http://schemas.microsoft.com/office/drawing/2014/main" id="{322A2875-B397-56C2-9572-F78A5F0DFA35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78" name="组合 3321">
              <a:extLst>
                <a:ext uri="{FF2B5EF4-FFF2-40B4-BE49-F238E27FC236}">
                  <a16:creationId xmlns:a16="http://schemas.microsoft.com/office/drawing/2014/main" id="{506738FB-4ADA-7EE8-0773-E2C259BB913B}"/>
                </a:ext>
              </a:extLst>
            </p:cNvPr>
            <p:cNvGrpSpPr/>
            <p:nvPr/>
          </p:nvGrpSpPr>
          <p:grpSpPr>
            <a:xfrm rot="14406856">
              <a:off x="9368505" y="3189806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584" name="任意多边形: 形状 3322">
                <a:extLst>
                  <a:ext uri="{FF2B5EF4-FFF2-40B4-BE49-F238E27FC236}">
                    <a16:creationId xmlns:a16="http://schemas.microsoft.com/office/drawing/2014/main" id="{221AAE6B-C364-53D6-FDA5-EDA3298BDCDD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85" name="任意多边形: 形状 3323">
                <a:extLst>
                  <a:ext uri="{FF2B5EF4-FFF2-40B4-BE49-F238E27FC236}">
                    <a16:creationId xmlns:a16="http://schemas.microsoft.com/office/drawing/2014/main" id="{BF1F69F9-BA31-537E-3649-C6374B459088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79" name="组合 3326">
              <a:extLst>
                <a:ext uri="{FF2B5EF4-FFF2-40B4-BE49-F238E27FC236}">
                  <a16:creationId xmlns:a16="http://schemas.microsoft.com/office/drawing/2014/main" id="{7F5CF743-C048-18DD-F9FA-820E8C6758ED}"/>
                </a:ext>
              </a:extLst>
            </p:cNvPr>
            <p:cNvGrpSpPr/>
            <p:nvPr/>
          </p:nvGrpSpPr>
          <p:grpSpPr>
            <a:xfrm rot="7200024">
              <a:off x="9128720" y="3191276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582" name="任意多边形: 形状 3327">
                <a:extLst>
                  <a:ext uri="{FF2B5EF4-FFF2-40B4-BE49-F238E27FC236}">
                    <a16:creationId xmlns:a16="http://schemas.microsoft.com/office/drawing/2014/main" id="{54085787-72F7-803D-08B6-680C7D4CA975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83" name="任意多边形: 形状 3328">
                <a:extLst>
                  <a:ext uri="{FF2B5EF4-FFF2-40B4-BE49-F238E27FC236}">
                    <a16:creationId xmlns:a16="http://schemas.microsoft.com/office/drawing/2014/main" id="{A9326099-43AB-508D-E708-842308E212B8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80" name="组合 3331">
              <a:extLst>
                <a:ext uri="{FF2B5EF4-FFF2-40B4-BE49-F238E27FC236}">
                  <a16:creationId xmlns:a16="http://schemas.microsoft.com/office/drawing/2014/main" id="{8DDC65D8-031F-037A-96F5-4617E1141713}"/>
                </a:ext>
              </a:extLst>
            </p:cNvPr>
            <p:cNvGrpSpPr/>
            <p:nvPr/>
          </p:nvGrpSpPr>
          <p:grpSpPr>
            <a:xfrm rot="21593189">
              <a:off x="9246578" y="3400982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580" name="任意多边形: 形状 3332">
                <a:extLst>
                  <a:ext uri="{FF2B5EF4-FFF2-40B4-BE49-F238E27FC236}">
                    <a16:creationId xmlns:a16="http://schemas.microsoft.com/office/drawing/2014/main" id="{0AFEF071-794B-B75E-8EB9-F05534284E27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81" name="任意多边形: 形状 3333">
                <a:extLst>
                  <a:ext uri="{FF2B5EF4-FFF2-40B4-BE49-F238E27FC236}">
                    <a16:creationId xmlns:a16="http://schemas.microsoft.com/office/drawing/2014/main" id="{78DB724F-DF56-B3C1-8D17-DDDFB2330494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81" name="组合 3336">
              <a:extLst>
                <a:ext uri="{FF2B5EF4-FFF2-40B4-BE49-F238E27FC236}">
                  <a16:creationId xmlns:a16="http://schemas.microsoft.com/office/drawing/2014/main" id="{01D273C6-8150-57E0-F28C-24E985C9D9E7}"/>
                </a:ext>
              </a:extLst>
            </p:cNvPr>
            <p:cNvGrpSpPr/>
            <p:nvPr/>
          </p:nvGrpSpPr>
          <p:grpSpPr>
            <a:xfrm rot="10806810">
              <a:off x="9246579" y="3587055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578" name="任意多边形: 形状 3337">
                <a:extLst>
                  <a:ext uri="{FF2B5EF4-FFF2-40B4-BE49-F238E27FC236}">
                    <a16:creationId xmlns:a16="http://schemas.microsoft.com/office/drawing/2014/main" id="{DB42900D-97C0-8460-165C-C9D66B47B0B4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79" name="任意多边形: 形状 3338">
                <a:extLst>
                  <a:ext uri="{FF2B5EF4-FFF2-40B4-BE49-F238E27FC236}">
                    <a16:creationId xmlns:a16="http://schemas.microsoft.com/office/drawing/2014/main" id="{1FB8658C-72F5-711B-E013-25994125F1BB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82" name="组合 3341">
              <a:extLst>
                <a:ext uri="{FF2B5EF4-FFF2-40B4-BE49-F238E27FC236}">
                  <a16:creationId xmlns:a16="http://schemas.microsoft.com/office/drawing/2014/main" id="{6E51DF7F-5715-1B7C-A807-1D36A7B38306}"/>
                </a:ext>
              </a:extLst>
            </p:cNvPr>
            <p:cNvGrpSpPr/>
            <p:nvPr/>
          </p:nvGrpSpPr>
          <p:grpSpPr>
            <a:xfrm rot="3599974">
              <a:off x="9128720" y="3798738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576" name="任意多边形: 形状 3342">
                <a:extLst>
                  <a:ext uri="{FF2B5EF4-FFF2-40B4-BE49-F238E27FC236}">
                    <a16:creationId xmlns:a16="http://schemas.microsoft.com/office/drawing/2014/main" id="{AFAF343C-E60D-5683-335B-B886E001C2D3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77" name="任意多边形: 形状 3343">
                <a:extLst>
                  <a:ext uri="{FF2B5EF4-FFF2-40B4-BE49-F238E27FC236}">
                    <a16:creationId xmlns:a16="http://schemas.microsoft.com/office/drawing/2014/main" id="{C66138C6-C9E0-790A-DA66-F553E256C90F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83" name="组合 3346">
              <a:extLst>
                <a:ext uri="{FF2B5EF4-FFF2-40B4-BE49-F238E27FC236}">
                  <a16:creationId xmlns:a16="http://schemas.microsoft.com/office/drawing/2014/main" id="{4F4FC833-F756-0422-D829-1BDAD8CCC4B8}"/>
                </a:ext>
              </a:extLst>
            </p:cNvPr>
            <p:cNvGrpSpPr/>
            <p:nvPr/>
          </p:nvGrpSpPr>
          <p:grpSpPr>
            <a:xfrm rot="17993152">
              <a:off x="9368504" y="3798230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574" name="任意多边形: 形状 3347">
                <a:extLst>
                  <a:ext uri="{FF2B5EF4-FFF2-40B4-BE49-F238E27FC236}">
                    <a16:creationId xmlns:a16="http://schemas.microsoft.com/office/drawing/2014/main" id="{B5EEBE73-60AF-C213-9E28-B2F390BDC614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75" name="任意多边形: 形状 3348">
                <a:extLst>
                  <a:ext uri="{FF2B5EF4-FFF2-40B4-BE49-F238E27FC236}">
                    <a16:creationId xmlns:a16="http://schemas.microsoft.com/office/drawing/2014/main" id="{7CD373AC-ED78-321E-6975-21B9F7B38FF8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84" name="组合 3351">
              <a:extLst>
                <a:ext uri="{FF2B5EF4-FFF2-40B4-BE49-F238E27FC236}">
                  <a16:creationId xmlns:a16="http://schemas.microsoft.com/office/drawing/2014/main" id="{80E6E62D-27FA-3948-0248-0D56B037DB72}"/>
                </a:ext>
              </a:extLst>
            </p:cNvPr>
            <p:cNvGrpSpPr/>
            <p:nvPr/>
          </p:nvGrpSpPr>
          <p:grpSpPr>
            <a:xfrm rot="7206825">
              <a:off x="9529657" y="3891278"/>
              <a:ext cx="627069" cy="192391"/>
              <a:chOff x="7079992" y="5416396"/>
              <a:chExt cx="3349677" cy="1027715"/>
            </a:xfrm>
            <a:grpFill/>
          </p:grpSpPr>
          <p:sp>
            <p:nvSpPr>
              <p:cNvPr id="3572" name="任意多边形: 形状 3352">
                <a:extLst>
                  <a:ext uri="{FF2B5EF4-FFF2-40B4-BE49-F238E27FC236}">
                    <a16:creationId xmlns:a16="http://schemas.microsoft.com/office/drawing/2014/main" id="{FC84260A-9A13-43B5-91F3-648473577E45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73" name="任意多边形: 形状 3353">
                <a:extLst>
                  <a:ext uri="{FF2B5EF4-FFF2-40B4-BE49-F238E27FC236}">
                    <a16:creationId xmlns:a16="http://schemas.microsoft.com/office/drawing/2014/main" id="{BE45A16A-CA09-9AA9-670E-F9AA9AA1022D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85" name="组合 3356">
              <a:extLst>
                <a:ext uri="{FF2B5EF4-FFF2-40B4-BE49-F238E27FC236}">
                  <a16:creationId xmlns:a16="http://schemas.microsoft.com/office/drawing/2014/main" id="{346014BF-24A7-576F-39BB-6A49AE0EDCE1}"/>
                </a:ext>
              </a:extLst>
            </p:cNvPr>
            <p:cNvGrpSpPr/>
            <p:nvPr/>
          </p:nvGrpSpPr>
          <p:grpSpPr>
            <a:xfrm>
              <a:off x="9654801" y="4102475"/>
              <a:ext cx="620622" cy="190413"/>
              <a:chOff x="7079992" y="5416396"/>
              <a:chExt cx="3349677" cy="1027715"/>
            </a:xfrm>
            <a:grpFill/>
          </p:grpSpPr>
          <p:sp>
            <p:nvSpPr>
              <p:cNvPr id="3570" name="任意多边形: 形状 3357">
                <a:extLst>
                  <a:ext uri="{FF2B5EF4-FFF2-40B4-BE49-F238E27FC236}">
                    <a16:creationId xmlns:a16="http://schemas.microsoft.com/office/drawing/2014/main" id="{381C1759-B0D8-0695-1DDA-15D25DCCD058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71" name="任意多边形: 形状 3358">
                <a:extLst>
                  <a:ext uri="{FF2B5EF4-FFF2-40B4-BE49-F238E27FC236}">
                    <a16:creationId xmlns:a16="http://schemas.microsoft.com/office/drawing/2014/main" id="{7218CE40-C012-403B-E362-1961478E92A6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86" name="组合 3361">
              <a:extLst>
                <a:ext uri="{FF2B5EF4-FFF2-40B4-BE49-F238E27FC236}">
                  <a16:creationId xmlns:a16="http://schemas.microsoft.com/office/drawing/2014/main" id="{CE7797E5-F326-6C80-9C6A-83EF1F72D015}"/>
                </a:ext>
              </a:extLst>
            </p:cNvPr>
            <p:cNvGrpSpPr/>
            <p:nvPr/>
          </p:nvGrpSpPr>
          <p:grpSpPr>
            <a:xfrm rot="14393178">
              <a:off x="9773497" y="3891278"/>
              <a:ext cx="627072" cy="192392"/>
              <a:chOff x="7079992" y="5416396"/>
              <a:chExt cx="3349677" cy="1027715"/>
            </a:xfrm>
            <a:grpFill/>
          </p:grpSpPr>
          <p:sp>
            <p:nvSpPr>
              <p:cNvPr id="3568" name="任意多边形: 形状 3362">
                <a:extLst>
                  <a:ext uri="{FF2B5EF4-FFF2-40B4-BE49-F238E27FC236}">
                    <a16:creationId xmlns:a16="http://schemas.microsoft.com/office/drawing/2014/main" id="{47178289-E3AD-3311-C449-23D8E677EA62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69" name="任意多边形: 形状 3363">
                <a:extLst>
                  <a:ext uri="{FF2B5EF4-FFF2-40B4-BE49-F238E27FC236}">
                    <a16:creationId xmlns:a16="http://schemas.microsoft.com/office/drawing/2014/main" id="{57C3E980-2E8B-16B6-CF1A-17296DF92CB6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87" name="组合 3366">
              <a:extLst>
                <a:ext uri="{FF2B5EF4-FFF2-40B4-BE49-F238E27FC236}">
                  <a16:creationId xmlns:a16="http://schemas.microsoft.com/office/drawing/2014/main" id="{D4AAE7EB-EAFF-6960-EB50-24131AB42CBF}"/>
                </a:ext>
              </a:extLst>
            </p:cNvPr>
            <p:cNvGrpSpPr/>
            <p:nvPr/>
          </p:nvGrpSpPr>
          <p:grpSpPr>
            <a:xfrm rot="3606858">
              <a:off x="9934635" y="3798230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566" name="任意多边形: 形状 3367">
                <a:extLst>
                  <a:ext uri="{FF2B5EF4-FFF2-40B4-BE49-F238E27FC236}">
                    <a16:creationId xmlns:a16="http://schemas.microsoft.com/office/drawing/2014/main" id="{E021B852-2CB6-1D0F-2B43-D165450FCFFA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67" name="任意多边形: 形状 3368">
                <a:extLst>
                  <a:ext uri="{FF2B5EF4-FFF2-40B4-BE49-F238E27FC236}">
                    <a16:creationId xmlns:a16="http://schemas.microsoft.com/office/drawing/2014/main" id="{6B9FC526-31DF-9583-DB44-491F68DABAC0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88" name="组合 3371">
              <a:extLst>
                <a:ext uri="{FF2B5EF4-FFF2-40B4-BE49-F238E27FC236}">
                  <a16:creationId xmlns:a16="http://schemas.microsoft.com/office/drawing/2014/main" id="{95BA1BCF-6CCA-8DF5-1CAC-5C9069F51137}"/>
                </a:ext>
              </a:extLst>
            </p:cNvPr>
            <p:cNvGrpSpPr/>
            <p:nvPr/>
          </p:nvGrpSpPr>
          <p:grpSpPr>
            <a:xfrm rot="18000025">
              <a:off x="10180871" y="3798738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564" name="任意多边形: 形状 3372">
                <a:extLst>
                  <a:ext uri="{FF2B5EF4-FFF2-40B4-BE49-F238E27FC236}">
                    <a16:creationId xmlns:a16="http://schemas.microsoft.com/office/drawing/2014/main" id="{98B0BBCF-850D-062A-9E22-592D5220B0A3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65" name="任意多边形: 形状 3373">
                <a:extLst>
                  <a:ext uri="{FF2B5EF4-FFF2-40B4-BE49-F238E27FC236}">
                    <a16:creationId xmlns:a16="http://schemas.microsoft.com/office/drawing/2014/main" id="{9BCB5DAE-1F1C-D08C-6C69-FD8586076F8E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89" name="组合 3376">
              <a:extLst>
                <a:ext uri="{FF2B5EF4-FFF2-40B4-BE49-F238E27FC236}">
                  <a16:creationId xmlns:a16="http://schemas.microsoft.com/office/drawing/2014/main" id="{49BE340B-D7BF-5FC4-EF3C-55F2A02E368C}"/>
                </a:ext>
              </a:extLst>
            </p:cNvPr>
            <p:cNvGrpSpPr/>
            <p:nvPr/>
          </p:nvGrpSpPr>
          <p:grpSpPr>
            <a:xfrm rot="10793188">
              <a:off x="10056561" y="3587055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562" name="任意多边形: 形状 3377">
                <a:extLst>
                  <a:ext uri="{FF2B5EF4-FFF2-40B4-BE49-F238E27FC236}">
                    <a16:creationId xmlns:a16="http://schemas.microsoft.com/office/drawing/2014/main" id="{51412388-BD05-023C-F9B5-B3B54BB5D2B5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63" name="任意多边形: 形状 3378">
                <a:extLst>
                  <a:ext uri="{FF2B5EF4-FFF2-40B4-BE49-F238E27FC236}">
                    <a16:creationId xmlns:a16="http://schemas.microsoft.com/office/drawing/2014/main" id="{C84627F1-3280-7546-6489-E2472E28E2B9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90" name="组合 3381">
              <a:extLst>
                <a:ext uri="{FF2B5EF4-FFF2-40B4-BE49-F238E27FC236}">
                  <a16:creationId xmlns:a16="http://schemas.microsoft.com/office/drawing/2014/main" id="{2CBDF970-A280-AF5F-54D0-B8FF8C732E8F}"/>
                </a:ext>
              </a:extLst>
            </p:cNvPr>
            <p:cNvGrpSpPr/>
            <p:nvPr/>
          </p:nvGrpSpPr>
          <p:grpSpPr>
            <a:xfrm rot="6811">
              <a:off x="10056560" y="3400982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560" name="任意多边形: 形状 3382">
                <a:extLst>
                  <a:ext uri="{FF2B5EF4-FFF2-40B4-BE49-F238E27FC236}">
                    <a16:creationId xmlns:a16="http://schemas.microsoft.com/office/drawing/2014/main" id="{07643FD9-9393-2688-7BFF-7CE7D372616E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61" name="任意多边形: 形状 3383">
                <a:extLst>
                  <a:ext uri="{FF2B5EF4-FFF2-40B4-BE49-F238E27FC236}">
                    <a16:creationId xmlns:a16="http://schemas.microsoft.com/office/drawing/2014/main" id="{FB646819-F7D7-CDED-67B2-6F4898E52D52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91" name="组合 3386">
              <a:extLst>
                <a:ext uri="{FF2B5EF4-FFF2-40B4-BE49-F238E27FC236}">
                  <a16:creationId xmlns:a16="http://schemas.microsoft.com/office/drawing/2014/main" id="{9B847D0D-D292-E857-F441-A25277D6CD50}"/>
                </a:ext>
              </a:extLst>
            </p:cNvPr>
            <p:cNvGrpSpPr/>
            <p:nvPr/>
          </p:nvGrpSpPr>
          <p:grpSpPr>
            <a:xfrm rot="14399973">
              <a:off x="10180871" y="3191276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558" name="任意多边形: 形状 3387">
                <a:extLst>
                  <a:ext uri="{FF2B5EF4-FFF2-40B4-BE49-F238E27FC236}">
                    <a16:creationId xmlns:a16="http://schemas.microsoft.com/office/drawing/2014/main" id="{7B89F861-0EAB-062D-84E2-CCC0085F6089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59" name="任意多边形: 形状 3388">
                <a:extLst>
                  <a:ext uri="{FF2B5EF4-FFF2-40B4-BE49-F238E27FC236}">
                    <a16:creationId xmlns:a16="http://schemas.microsoft.com/office/drawing/2014/main" id="{08EC948C-9AB7-0901-E486-E656B093200E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92" name="组合 3391">
              <a:extLst>
                <a:ext uri="{FF2B5EF4-FFF2-40B4-BE49-F238E27FC236}">
                  <a16:creationId xmlns:a16="http://schemas.microsoft.com/office/drawing/2014/main" id="{B91EBDCE-0052-C0DC-25DE-3ACBC9D0005D}"/>
                </a:ext>
              </a:extLst>
            </p:cNvPr>
            <p:cNvGrpSpPr/>
            <p:nvPr/>
          </p:nvGrpSpPr>
          <p:grpSpPr>
            <a:xfrm rot="7193143">
              <a:off x="9934635" y="3189806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556" name="任意多边形: 形状 3392">
                <a:extLst>
                  <a:ext uri="{FF2B5EF4-FFF2-40B4-BE49-F238E27FC236}">
                    <a16:creationId xmlns:a16="http://schemas.microsoft.com/office/drawing/2014/main" id="{20270C36-10E5-8EA0-6BE9-09A129B85B00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57" name="任意多边形: 形状 3393">
                <a:extLst>
                  <a:ext uri="{FF2B5EF4-FFF2-40B4-BE49-F238E27FC236}">
                    <a16:creationId xmlns:a16="http://schemas.microsoft.com/office/drawing/2014/main" id="{06C521C9-8A66-AF08-E702-BE061BB1AD03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93" name="组合 3396">
              <a:extLst>
                <a:ext uri="{FF2B5EF4-FFF2-40B4-BE49-F238E27FC236}">
                  <a16:creationId xmlns:a16="http://schemas.microsoft.com/office/drawing/2014/main" id="{57DA2D18-0D2D-51E6-8120-D441D2C2A676}"/>
                </a:ext>
              </a:extLst>
            </p:cNvPr>
            <p:cNvGrpSpPr/>
            <p:nvPr/>
          </p:nvGrpSpPr>
          <p:grpSpPr>
            <a:xfrm rot="18006821">
              <a:off x="9773498" y="3096762"/>
              <a:ext cx="627069" cy="192391"/>
              <a:chOff x="7079992" y="5416396"/>
              <a:chExt cx="3349677" cy="1027715"/>
            </a:xfrm>
            <a:grpFill/>
          </p:grpSpPr>
          <p:sp>
            <p:nvSpPr>
              <p:cNvPr id="3554" name="任意多边形: 形状 3397">
                <a:extLst>
                  <a:ext uri="{FF2B5EF4-FFF2-40B4-BE49-F238E27FC236}">
                    <a16:creationId xmlns:a16="http://schemas.microsoft.com/office/drawing/2014/main" id="{FF88A6D6-5DC2-E8A2-1BD1-2A659852A8E5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55" name="任意多边形: 形状 3398">
                <a:extLst>
                  <a:ext uri="{FF2B5EF4-FFF2-40B4-BE49-F238E27FC236}">
                    <a16:creationId xmlns:a16="http://schemas.microsoft.com/office/drawing/2014/main" id="{4ABB1D9E-10BA-C423-043C-FB173CD018A3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94" name="组合 3401">
              <a:extLst>
                <a:ext uri="{FF2B5EF4-FFF2-40B4-BE49-F238E27FC236}">
                  <a16:creationId xmlns:a16="http://schemas.microsoft.com/office/drawing/2014/main" id="{B979CCA0-B1AB-DD9A-0283-3D9CDB6938C8}"/>
                </a:ext>
              </a:extLst>
            </p:cNvPr>
            <p:cNvGrpSpPr/>
            <p:nvPr/>
          </p:nvGrpSpPr>
          <p:grpSpPr>
            <a:xfrm rot="10799998">
              <a:off x="9654801" y="2887544"/>
              <a:ext cx="620622" cy="190413"/>
              <a:chOff x="7079992" y="5416396"/>
              <a:chExt cx="3349677" cy="1027715"/>
            </a:xfrm>
            <a:grpFill/>
          </p:grpSpPr>
          <p:sp>
            <p:nvSpPr>
              <p:cNvPr id="3552" name="任意多边形: 形状 3402">
                <a:extLst>
                  <a:ext uri="{FF2B5EF4-FFF2-40B4-BE49-F238E27FC236}">
                    <a16:creationId xmlns:a16="http://schemas.microsoft.com/office/drawing/2014/main" id="{89F41224-D4C9-9051-53C9-473D533B2279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53" name="任意多边形: 形状 3403">
                <a:extLst>
                  <a:ext uri="{FF2B5EF4-FFF2-40B4-BE49-F238E27FC236}">
                    <a16:creationId xmlns:a16="http://schemas.microsoft.com/office/drawing/2014/main" id="{103194B5-8399-8E5B-B7E6-068648268A1A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95" name="组合 3406">
              <a:extLst>
                <a:ext uri="{FF2B5EF4-FFF2-40B4-BE49-F238E27FC236}">
                  <a16:creationId xmlns:a16="http://schemas.microsoft.com/office/drawing/2014/main" id="{25F367C4-797D-79BE-369D-9A539872D442}"/>
                </a:ext>
              </a:extLst>
            </p:cNvPr>
            <p:cNvGrpSpPr/>
            <p:nvPr/>
          </p:nvGrpSpPr>
          <p:grpSpPr>
            <a:xfrm rot="3593175">
              <a:off x="9529655" y="3096761"/>
              <a:ext cx="627072" cy="192392"/>
              <a:chOff x="7079992" y="5416396"/>
              <a:chExt cx="3349677" cy="1027715"/>
            </a:xfrm>
            <a:grpFill/>
          </p:grpSpPr>
          <p:sp>
            <p:nvSpPr>
              <p:cNvPr id="3550" name="任意多边形: 形状 3407">
                <a:extLst>
                  <a:ext uri="{FF2B5EF4-FFF2-40B4-BE49-F238E27FC236}">
                    <a16:creationId xmlns:a16="http://schemas.microsoft.com/office/drawing/2014/main" id="{FB988619-5168-9065-11A5-3F3F30779769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51" name="任意多边形: 形状 3408">
                <a:extLst>
                  <a:ext uri="{FF2B5EF4-FFF2-40B4-BE49-F238E27FC236}">
                    <a16:creationId xmlns:a16="http://schemas.microsoft.com/office/drawing/2014/main" id="{E48B93D2-0BED-92CC-C507-1AFFAFB0484F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96" name="组合 3411">
              <a:extLst>
                <a:ext uri="{FF2B5EF4-FFF2-40B4-BE49-F238E27FC236}">
                  <a16:creationId xmlns:a16="http://schemas.microsoft.com/office/drawing/2014/main" id="{1EBA0883-7D41-4CD4-7D4A-675C3A5533B7}"/>
                </a:ext>
              </a:extLst>
            </p:cNvPr>
            <p:cNvGrpSpPr/>
            <p:nvPr/>
          </p:nvGrpSpPr>
          <p:grpSpPr>
            <a:xfrm rot="14406858">
              <a:off x="8158215" y="1093536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548" name="任意多边形: 形状 3412">
                <a:extLst>
                  <a:ext uri="{FF2B5EF4-FFF2-40B4-BE49-F238E27FC236}">
                    <a16:creationId xmlns:a16="http://schemas.microsoft.com/office/drawing/2014/main" id="{93C4E654-1C26-3C2E-B062-5FDFB6F0E3F2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49" name="任意多边形: 形状 3413">
                <a:extLst>
                  <a:ext uri="{FF2B5EF4-FFF2-40B4-BE49-F238E27FC236}">
                    <a16:creationId xmlns:a16="http://schemas.microsoft.com/office/drawing/2014/main" id="{F18A1BE9-FF40-3966-749A-6593C87BFEBF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97" name="组合 3416">
              <a:extLst>
                <a:ext uri="{FF2B5EF4-FFF2-40B4-BE49-F238E27FC236}">
                  <a16:creationId xmlns:a16="http://schemas.microsoft.com/office/drawing/2014/main" id="{D31E6630-EF4B-93B7-E9D7-73D466A0CF17}"/>
                </a:ext>
              </a:extLst>
            </p:cNvPr>
            <p:cNvGrpSpPr/>
            <p:nvPr/>
          </p:nvGrpSpPr>
          <p:grpSpPr>
            <a:xfrm rot="7200022">
              <a:off x="7918430" y="1095005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546" name="任意多边形: 形状 3417">
                <a:extLst>
                  <a:ext uri="{FF2B5EF4-FFF2-40B4-BE49-F238E27FC236}">
                    <a16:creationId xmlns:a16="http://schemas.microsoft.com/office/drawing/2014/main" id="{909ED4AF-BCE5-EB6B-FDB7-B815E8D5EA47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47" name="任意多边形: 形状 3418">
                <a:extLst>
                  <a:ext uri="{FF2B5EF4-FFF2-40B4-BE49-F238E27FC236}">
                    <a16:creationId xmlns:a16="http://schemas.microsoft.com/office/drawing/2014/main" id="{596D2D6A-4AEF-8986-17A9-738675EF7D21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98" name="组合 3421">
              <a:extLst>
                <a:ext uri="{FF2B5EF4-FFF2-40B4-BE49-F238E27FC236}">
                  <a16:creationId xmlns:a16="http://schemas.microsoft.com/office/drawing/2014/main" id="{DAA0E914-321A-33AB-6F40-11D405744556}"/>
                </a:ext>
              </a:extLst>
            </p:cNvPr>
            <p:cNvGrpSpPr/>
            <p:nvPr/>
          </p:nvGrpSpPr>
          <p:grpSpPr>
            <a:xfrm rot="21593189">
              <a:off x="8036288" y="1304710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544" name="任意多边形: 形状 3422">
                <a:extLst>
                  <a:ext uri="{FF2B5EF4-FFF2-40B4-BE49-F238E27FC236}">
                    <a16:creationId xmlns:a16="http://schemas.microsoft.com/office/drawing/2014/main" id="{DF9BD1A4-58CB-0625-9A76-68B55022E77B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45" name="任意多边形: 形状 3423">
                <a:extLst>
                  <a:ext uri="{FF2B5EF4-FFF2-40B4-BE49-F238E27FC236}">
                    <a16:creationId xmlns:a16="http://schemas.microsoft.com/office/drawing/2014/main" id="{9838012D-2130-1FA3-F109-1E303E0B96A2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99" name="组合 3426">
              <a:extLst>
                <a:ext uri="{FF2B5EF4-FFF2-40B4-BE49-F238E27FC236}">
                  <a16:creationId xmlns:a16="http://schemas.microsoft.com/office/drawing/2014/main" id="{221F984A-F243-8721-14B8-EB1110DE6130}"/>
                </a:ext>
              </a:extLst>
            </p:cNvPr>
            <p:cNvGrpSpPr/>
            <p:nvPr/>
          </p:nvGrpSpPr>
          <p:grpSpPr>
            <a:xfrm rot="10806810">
              <a:off x="8036289" y="1490782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542" name="任意多边形: 形状 3427">
                <a:extLst>
                  <a:ext uri="{FF2B5EF4-FFF2-40B4-BE49-F238E27FC236}">
                    <a16:creationId xmlns:a16="http://schemas.microsoft.com/office/drawing/2014/main" id="{6A261724-3426-87AD-C3C6-C4E8192D2FEE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43" name="任意多边形: 形状 3428">
                <a:extLst>
                  <a:ext uri="{FF2B5EF4-FFF2-40B4-BE49-F238E27FC236}">
                    <a16:creationId xmlns:a16="http://schemas.microsoft.com/office/drawing/2014/main" id="{C2495AAB-3709-9C12-EDC0-455075C1CC71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00" name="组合 3431">
              <a:extLst>
                <a:ext uri="{FF2B5EF4-FFF2-40B4-BE49-F238E27FC236}">
                  <a16:creationId xmlns:a16="http://schemas.microsoft.com/office/drawing/2014/main" id="{4D262AAD-C7D5-980D-9F5F-4CC5436257EE}"/>
                </a:ext>
              </a:extLst>
            </p:cNvPr>
            <p:cNvGrpSpPr/>
            <p:nvPr/>
          </p:nvGrpSpPr>
          <p:grpSpPr>
            <a:xfrm rot="3599974">
              <a:off x="7918430" y="1702467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540" name="任意多边形: 形状 3432">
                <a:extLst>
                  <a:ext uri="{FF2B5EF4-FFF2-40B4-BE49-F238E27FC236}">
                    <a16:creationId xmlns:a16="http://schemas.microsoft.com/office/drawing/2014/main" id="{5ACB2981-1AFE-BBBE-22C9-5660F27E5C24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41" name="任意多边形: 形状 3433">
                <a:extLst>
                  <a:ext uri="{FF2B5EF4-FFF2-40B4-BE49-F238E27FC236}">
                    <a16:creationId xmlns:a16="http://schemas.microsoft.com/office/drawing/2014/main" id="{E602B089-DA46-7B21-F2EB-D760ABF57ABD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01" name="组合 3436">
              <a:extLst>
                <a:ext uri="{FF2B5EF4-FFF2-40B4-BE49-F238E27FC236}">
                  <a16:creationId xmlns:a16="http://schemas.microsoft.com/office/drawing/2014/main" id="{6133D909-4E0B-337F-6D63-588A68EE53BA}"/>
                </a:ext>
              </a:extLst>
            </p:cNvPr>
            <p:cNvGrpSpPr/>
            <p:nvPr/>
          </p:nvGrpSpPr>
          <p:grpSpPr>
            <a:xfrm rot="17993148">
              <a:off x="8158214" y="1701960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538" name="任意多边形: 形状 3437">
                <a:extLst>
                  <a:ext uri="{FF2B5EF4-FFF2-40B4-BE49-F238E27FC236}">
                    <a16:creationId xmlns:a16="http://schemas.microsoft.com/office/drawing/2014/main" id="{59C127FB-FD69-9DA7-CA48-7C9C70E0FA87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39" name="任意多边形: 形状 3438">
                <a:extLst>
                  <a:ext uri="{FF2B5EF4-FFF2-40B4-BE49-F238E27FC236}">
                    <a16:creationId xmlns:a16="http://schemas.microsoft.com/office/drawing/2014/main" id="{FF542C73-592B-C8F6-D617-CFCF80220678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02" name="组合 3441">
              <a:extLst>
                <a:ext uri="{FF2B5EF4-FFF2-40B4-BE49-F238E27FC236}">
                  <a16:creationId xmlns:a16="http://schemas.microsoft.com/office/drawing/2014/main" id="{A70D759A-DED2-94B2-4F92-C9FC4AC2F4C3}"/>
                </a:ext>
              </a:extLst>
            </p:cNvPr>
            <p:cNvGrpSpPr/>
            <p:nvPr/>
          </p:nvGrpSpPr>
          <p:grpSpPr>
            <a:xfrm rot="7206825">
              <a:off x="8319367" y="1795006"/>
              <a:ext cx="627069" cy="192391"/>
              <a:chOff x="7079992" y="5416396"/>
              <a:chExt cx="3349677" cy="1027715"/>
            </a:xfrm>
            <a:grpFill/>
          </p:grpSpPr>
          <p:sp>
            <p:nvSpPr>
              <p:cNvPr id="3536" name="任意多边形: 形状 3442">
                <a:extLst>
                  <a:ext uri="{FF2B5EF4-FFF2-40B4-BE49-F238E27FC236}">
                    <a16:creationId xmlns:a16="http://schemas.microsoft.com/office/drawing/2014/main" id="{C176BF42-4CC3-5A06-8842-8D4580312071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37" name="任意多边形: 形状 3443">
                <a:extLst>
                  <a:ext uri="{FF2B5EF4-FFF2-40B4-BE49-F238E27FC236}">
                    <a16:creationId xmlns:a16="http://schemas.microsoft.com/office/drawing/2014/main" id="{AF7CD6DA-80E8-0AAE-2D2A-3D6ADA852532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03" name="组合 3446">
              <a:extLst>
                <a:ext uri="{FF2B5EF4-FFF2-40B4-BE49-F238E27FC236}">
                  <a16:creationId xmlns:a16="http://schemas.microsoft.com/office/drawing/2014/main" id="{7441DE79-B2E3-AC27-F57F-DAB2E468EE46}"/>
                </a:ext>
              </a:extLst>
            </p:cNvPr>
            <p:cNvGrpSpPr/>
            <p:nvPr/>
          </p:nvGrpSpPr>
          <p:grpSpPr>
            <a:xfrm>
              <a:off x="8444511" y="2006202"/>
              <a:ext cx="620622" cy="190413"/>
              <a:chOff x="7079992" y="5416396"/>
              <a:chExt cx="3349677" cy="1027715"/>
            </a:xfrm>
            <a:grpFill/>
          </p:grpSpPr>
          <p:sp>
            <p:nvSpPr>
              <p:cNvPr id="3534" name="任意多边形: 形状 3447">
                <a:extLst>
                  <a:ext uri="{FF2B5EF4-FFF2-40B4-BE49-F238E27FC236}">
                    <a16:creationId xmlns:a16="http://schemas.microsoft.com/office/drawing/2014/main" id="{0D482DFD-2D5B-CE9C-B257-5DF10CDBC800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35" name="任意多边形: 形状 3448">
                <a:extLst>
                  <a:ext uri="{FF2B5EF4-FFF2-40B4-BE49-F238E27FC236}">
                    <a16:creationId xmlns:a16="http://schemas.microsoft.com/office/drawing/2014/main" id="{A5834B81-CBF0-CC5A-2497-DF75E7A3793F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04" name="组合 3451">
              <a:extLst>
                <a:ext uri="{FF2B5EF4-FFF2-40B4-BE49-F238E27FC236}">
                  <a16:creationId xmlns:a16="http://schemas.microsoft.com/office/drawing/2014/main" id="{342D5B71-6F34-436A-64BF-1532FDCB8928}"/>
                </a:ext>
              </a:extLst>
            </p:cNvPr>
            <p:cNvGrpSpPr/>
            <p:nvPr/>
          </p:nvGrpSpPr>
          <p:grpSpPr>
            <a:xfrm rot="14393178">
              <a:off x="8563207" y="1795006"/>
              <a:ext cx="627072" cy="192392"/>
              <a:chOff x="7079992" y="5416396"/>
              <a:chExt cx="3349677" cy="1027715"/>
            </a:xfrm>
            <a:grpFill/>
          </p:grpSpPr>
          <p:sp>
            <p:nvSpPr>
              <p:cNvPr id="3532" name="任意多边形: 形状 3452">
                <a:extLst>
                  <a:ext uri="{FF2B5EF4-FFF2-40B4-BE49-F238E27FC236}">
                    <a16:creationId xmlns:a16="http://schemas.microsoft.com/office/drawing/2014/main" id="{25157EDC-AD62-48EB-5AB7-F7C084D125D7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33" name="任意多边形: 形状 3453">
                <a:extLst>
                  <a:ext uri="{FF2B5EF4-FFF2-40B4-BE49-F238E27FC236}">
                    <a16:creationId xmlns:a16="http://schemas.microsoft.com/office/drawing/2014/main" id="{565E0DC7-7DBC-6C24-1F7B-7098F1C5F339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05" name="组合 3456">
              <a:extLst>
                <a:ext uri="{FF2B5EF4-FFF2-40B4-BE49-F238E27FC236}">
                  <a16:creationId xmlns:a16="http://schemas.microsoft.com/office/drawing/2014/main" id="{36B7C17D-F146-3F74-071C-657ECE32C43F}"/>
                </a:ext>
              </a:extLst>
            </p:cNvPr>
            <p:cNvGrpSpPr/>
            <p:nvPr/>
          </p:nvGrpSpPr>
          <p:grpSpPr>
            <a:xfrm rot="3606858">
              <a:off x="8724344" y="1701959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530" name="任意多边形: 形状 3457">
                <a:extLst>
                  <a:ext uri="{FF2B5EF4-FFF2-40B4-BE49-F238E27FC236}">
                    <a16:creationId xmlns:a16="http://schemas.microsoft.com/office/drawing/2014/main" id="{0F701C44-9C63-36B5-7935-FE09BDD156DF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31" name="任意多边形: 形状 3458">
                <a:extLst>
                  <a:ext uri="{FF2B5EF4-FFF2-40B4-BE49-F238E27FC236}">
                    <a16:creationId xmlns:a16="http://schemas.microsoft.com/office/drawing/2014/main" id="{E563CF7F-7639-1CED-13A6-F02E5F57D393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06" name="组合 3461">
              <a:extLst>
                <a:ext uri="{FF2B5EF4-FFF2-40B4-BE49-F238E27FC236}">
                  <a16:creationId xmlns:a16="http://schemas.microsoft.com/office/drawing/2014/main" id="{9860879C-52F3-7FCB-706A-87089C9D4699}"/>
                </a:ext>
              </a:extLst>
            </p:cNvPr>
            <p:cNvGrpSpPr/>
            <p:nvPr/>
          </p:nvGrpSpPr>
          <p:grpSpPr>
            <a:xfrm rot="18000025">
              <a:off x="8970582" y="1702467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528" name="任意多边形: 形状 3462">
                <a:extLst>
                  <a:ext uri="{FF2B5EF4-FFF2-40B4-BE49-F238E27FC236}">
                    <a16:creationId xmlns:a16="http://schemas.microsoft.com/office/drawing/2014/main" id="{4FB24D0B-740F-A234-39B7-1A5E52FE14D4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29" name="任意多边形: 形状 3463">
                <a:extLst>
                  <a:ext uri="{FF2B5EF4-FFF2-40B4-BE49-F238E27FC236}">
                    <a16:creationId xmlns:a16="http://schemas.microsoft.com/office/drawing/2014/main" id="{2DD7791C-45C6-7B9D-2BDE-108CFA8B8C79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07" name="组合 3466">
              <a:extLst>
                <a:ext uri="{FF2B5EF4-FFF2-40B4-BE49-F238E27FC236}">
                  <a16:creationId xmlns:a16="http://schemas.microsoft.com/office/drawing/2014/main" id="{9A96BDA4-CE8C-5B46-5C00-70B0E3B75755}"/>
                </a:ext>
              </a:extLst>
            </p:cNvPr>
            <p:cNvGrpSpPr/>
            <p:nvPr/>
          </p:nvGrpSpPr>
          <p:grpSpPr>
            <a:xfrm rot="10793188">
              <a:off x="8846270" y="1490782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526" name="任意多边形: 形状 3467">
                <a:extLst>
                  <a:ext uri="{FF2B5EF4-FFF2-40B4-BE49-F238E27FC236}">
                    <a16:creationId xmlns:a16="http://schemas.microsoft.com/office/drawing/2014/main" id="{277BA2CD-0956-E1AC-7294-3A1573E4406D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27" name="任意多边形: 形状 3468">
                <a:extLst>
                  <a:ext uri="{FF2B5EF4-FFF2-40B4-BE49-F238E27FC236}">
                    <a16:creationId xmlns:a16="http://schemas.microsoft.com/office/drawing/2014/main" id="{B581319D-A3F3-1C95-0ABF-B6242C92FD33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08" name="组合 3471">
              <a:extLst>
                <a:ext uri="{FF2B5EF4-FFF2-40B4-BE49-F238E27FC236}">
                  <a16:creationId xmlns:a16="http://schemas.microsoft.com/office/drawing/2014/main" id="{37157F06-271B-0613-CC47-E63A03224DF5}"/>
                </a:ext>
              </a:extLst>
            </p:cNvPr>
            <p:cNvGrpSpPr/>
            <p:nvPr/>
          </p:nvGrpSpPr>
          <p:grpSpPr>
            <a:xfrm rot="6811">
              <a:off x="8846270" y="1304710"/>
              <a:ext cx="627083" cy="192396"/>
              <a:chOff x="7079992" y="5416396"/>
              <a:chExt cx="3349677" cy="1027715"/>
            </a:xfrm>
            <a:grpFill/>
          </p:grpSpPr>
          <p:sp>
            <p:nvSpPr>
              <p:cNvPr id="3524" name="任意多边形: 形状 3472">
                <a:extLst>
                  <a:ext uri="{FF2B5EF4-FFF2-40B4-BE49-F238E27FC236}">
                    <a16:creationId xmlns:a16="http://schemas.microsoft.com/office/drawing/2014/main" id="{393C17C7-96CE-18C8-B8BB-FB48FFC84524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25" name="任意多边形: 形状 3473">
                <a:extLst>
                  <a:ext uri="{FF2B5EF4-FFF2-40B4-BE49-F238E27FC236}">
                    <a16:creationId xmlns:a16="http://schemas.microsoft.com/office/drawing/2014/main" id="{47F6D7CD-EC6B-8018-1BEF-FA4AACEC389F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09" name="组合 3476">
              <a:extLst>
                <a:ext uri="{FF2B5EF4-FFF2-40B4-BE49-F238E27FC236}">
                  <a16:creationId xmlns:a16="http://schemas.microsoft.com/office/drawing/2014/main" id="{8446A9B1-0335-674B-98C0-CEB339C66D64}"/>
                </a:ext>
              </a:extLst>
            </p:cNvPr>
            <p:cNvGrpSpPr/>
            <p:nvPr/>
          </p:nvGrpSpPr>
          <p:grpSpPr>
            <a:xfrm rot="14399973">
              <a:off x="8970582" y="1095005"/>
              <a:ext cx="620633" cy="190417"/>
              <a:chOff x="7079992" y="5416396"/>
              <a:chExt cx="3349677" cy="1027715"/>
            </a:xfrm>
            <a:grpFill/>
          </p:grpSpPr>
          <p:sp>
            <p:nvSpPr>
              <p:cNvPr id="3522" name="任意多边形: 形状 3477">
                <a:extLst>
                  <a:ext uri="{FF2B5EF4-FFF2-40B4-BE49-F238E27FC236}">
                    <a16:creationId xmlns:a16="http://schemas.microsoft.com/office/drawing/2014/main" id="{0A8108D3-F231-96EA-1B4A-E2AC26C19C00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23" name="任意多边形: 形状 3478">
                <a:extLst>
                  <a:ext uri="{FF2B5EF4-FFF2-40B4-BE49-F238E27FC236}">
                    <a16:creationId xmlns:a16="http://schemas.microsoft.com/office/drawing/2014/main" id="{38E6AA50-27DF-500D-FC4D-110011A9CA01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10" name="组合 3481">
              <a:extLst>
                <a:ext uri="{FF2B5EF4-FFF2-40B4-BE49-F238E27FC236}">
                  <a16:creationId xmlns:a16="http://schemas.microsoft.com/office/drawing/2014/main" id="{C234F128-A7CF-0EC0-2420-2D2371DA63C5}"/>
                </a:ext>
              </a:extLst>
            </p:cNvPr>
            <p:cNvGrpSpPr/>
            <p:nvPr/>
          </p:nvGrpSpPr>
          <p:grpSpPr>
            <a:xfrm rot="7193145">
              <a:off x="8724344" y="1093536"/>
              <a:ext cx="627085" cy="192396"/>
              <a:chOff x="7079992" y="5416396"/>
              <a:chExt cx="3349677" cy="1027715"/>
            </a:xfrm>
            <a:grpFill/>
          </p:grpSpPr>
          <p:sp>
            <p:nvSpPr>
              <p:cNvPr id="3520" name="任意多边形: 形状 3482">
                <a:extLst>
                  <a:ext uri="{FF2B5EF4-FFF2-40B4-BE49-F238E27FC236}">
                    <a16:creationId xmlns:a16="http://schemas.microsoft.com/office/drawing/2014/main" id="{E84C0EFE-8E84-7538-B46A-021A31647A81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21" name="任意多边形: 形状 3483">
                <a:extLst>
                  <a:ext uri="{FF2B5EF4-FFF2-40B4-BE49-F238E27FC236}">
                    <a16:creationId xmlns:a16="http://schemas.microsoft.com/office/drawing/2014/main" id="{ACBDF021-F6E3-8D50-192C-1D72C8C2A23F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11" name="组合 3486">
              <a:extLst>
                <a:ext uri="{FF2B5EF4-FFF2-40B4-BE49-F238E27FC236}">
                  <a16:creationId xmlns:a16="http://schemas.microsoft.com/office/drawing/2014/main" id="{41096442-79FA-98D4-EC05-20F788A1A78D}"/>
                </a:ext>
              </a:extLst>
            </p:cNvPr>
            <p:cNvGrpSpPr/>
            <p:nvPr/>
          </p:nvGrpSpPr>
          <p:grpSpPr>
            <a:xfrm rot="18006821">
              <a:off x="8563208" y="1000491"/>
              <a:ext cx="627069" cy="192391"/>
              <a:chOff x="7079992" y="5416396"/>
              <a:chExt cx="3349677" cy="1027715"/>
            </a:xfrm>
            <a:grpFill/>
          </p:grpSpPr>
          <p:sp>
            <p:nvSpPr>
              <p:cNvPr id="3518" name="任意多边形: 形状 3487">
                <a:extLst>
                  <a:ext uri="{FF2B5EF4-FFF2-40B4-BE49-F238E27FC236}">
                    <a16:creationId xmlns:a16="http://schemas.microsoft.com/office/drawing/2014/main" id="{FA708515-81D3-F463-6D8E-3C3CAA6E4E6F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19" name="任意多边形: 形状 3488">
                <a:extLst>
                  <a:ext uri="{FF2B5EF4-FFF2-40B4-BE49-F238E27FC236}">
                    <a16:creationId xmlns:a16="http://schemas.microsoft.com/office/drawing/2014/main" id="{4E722736-FFB6-851C-4FD6-4A62301A57E3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12" name="组合 3491">
              <a:extLst>
                <a:ext uri="{FF2B5EF4-FFF2-40B4-BE49-F238E27FC236}">
                  <a16:creationId xmlns:a16="http://schemas.microsoft.com/office/drawing/2014/main" id="{73149279-85A5-B1F5-1B52-295CCDE1D385}"/>
                </a:ext>
              </a:extLst>
            </p:cNvPr>
            <p:cNvGrpSpPr/>
            <p:nvPr/>
          </p:nvGrpSpPr>
          <p:grpSpPr>
            <a:xfrm rot="10799998">
              <a:off x="8444511" y="791273"/>
              <a:ext cx="620622" cy="190413"/>
              <a:chOff x="7079992" y="5416396"/>
              <a:chExt cx="3349677" cy="1027715"/>
            </a:xfrm>
            <a:grpFill/>
          </p:grpSpPr>
          <p:sp>
            <p:nvSpPr>
              <p:cNvPr id="3516" name="任意多边形: 形状 3492">
                <a:extLst>
                  <a:ext uri="{FF2B5EF4-FFF2-40B4-BE49-F238E27FC236}">
                    <a16:creationId xmlns:a16="http://schemas.microsoft.com/office/drawing/2014/main" id="{2E1C0ABC-AFD1-1F62-381E-BA3A553A01A6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17" name="任意多边形: 形状 3493">
                <a:extLst>
                  <a:ext uri="{FF2B5EF4-FFF2-40B4-BE49-F238E27FC236}">
                    <a16:creationId xmlns:a16="http://schemas.microsoft.com/office/drawing/2014/main" id="{3DE3D4EB-F1F0-23F7-505F-68B718873763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13" name="组合 3496">
              <a:extLst>
                <a:ext uri="{FF2B5EF4-FFF2-40B4-BE49-F238E27FC236}">
                  <a16:creationId xmlns:a16="http://schemas.microsoft.com/office/drawing/2014/main" id="{CC41B2A3-99F1-8B41-5BFD-0C1045D1BB94}"/>
                </a:ext>
              </a:extLst>
            </p:cNvPr>
            <p:cNvGrpSpPr/>
            <p:nvPr/>
          </p:nvGrpSpPr>
          <p:grpSpPr>
            <a:xfrm rot="3593178">
              <a:off x="8319366" y="1000490"/>
              <a:ext cx="627072" cy="192392"/>
              <a:chOff x="7079992" y="5416396"/>
              <a:chExt cx="3349677" cy="1027715"/>
            </a:xfrm>
            <a:grpFill/>
          </p:grpSpPr>
          <p:sp>
            <p:nvSpPr>
              <p:cNvPr id="3514" name="任意多边形: 形状 3497">
                <a:extLst>
                  <a:ext uri="{FF2B5EF4-FFF2-40B4-BE49-F238E27FC236}">
                    <a16:creationId xmlns:a16="http://schemas.microsoft.com/office/drawing/2014/main" id="{B6744F5D-7709-6650-EF98-FF8F0F062B91}"/>
                  </a:ext>
                </a:extLst>
              </p:cNvPr>
              <p:cNvSpPr/>
              <p:nvPr/>
            </p:nvSpPr>
            <p:spPr>
              <a:xfrm>
                <a:off x="7079992" y="5416396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15" name="任意多边形: 形状 3498">
                <a:extLst>
                  <a:ext uri="{FF2B5EF4-FFF2-40B4-BE49-F238E27FC236}">
                    <a16:creationId xmlns:a16="http://schemas.microsoft.com/office/drawing/2014/main" id="{7007E454-B46C-F4A9-6CFB-E34313889BB1}"/>
                  </a:ext>
                </a:extLst>
              </p:cNvPr>
              <p:cNvSpPr/>
              <p:nvPr/>
            </p:nvSpPr>
            <p:spPr>
              <a:xfrm rot="10800004" flipV="1">
                <a:off x="8759130" y="5416397"/>
                <a:ext cx="1670539" cy="1027714"/>
              </a:xfrm>
              <a:custGeom>
                <a:avLst/>
                <a:gdLst>
                  <a:gd name="connsiteX0" fmla="*/ 374908 w 1670539"/>
                  <a:gd name="connsiteY0" fmla="*/ 501804 h 1027714"/>
                  <a:gd name="connsiteX1" fmla="*/ 19308 w 1670539"/>
                  <a:gd name="connsiteY1" fmla="*/ 908204 h 1027714"/>
                  <a:gd name="connsiteX2" fmla="*/ 895608 w 1670539"/>
                  <a:gd name="connsiteY2" fmla="*/ 959004 h 1027714"/>
                  <a:gd name="connsiteX3" fmla="*/ 1670308 w 1670539"/>
                  <a:gd name="connsiteY3" fmla="*/ 31904 h 1027714"/>
                  <a:gd name="connsiteX4" fmla="*/ 819408 w 1670539"/>
                  <a:gd name="connsiteY4" fmla="*/ 285904 h 1027714"/>
                  <a:gd name="connsiteX5" fmla="*/ 476508 w 1670539"/>
                  <a:gd name="connsiteY5" fmla="*/ 984404 h 1027714"/>
                  <a:gd name="connsiteX6" fmla="*/ 1340108 w 1670539"/>
                  <a:gd name="connsiteY6" fmla="*/ 527204 h 1027714"/>
                  <a:gd name="connsiteX7" fmla="*/ 1200408 w 1670539"/>
                  <a:gd name="connsiteY7" fmla="*/ 108104 h 1027714"/>
                  <a:gd name="connsiteX8" fmla="*/ 679708 w 1670539"/>
                  <a:gd name="connsiteY8" fmla="*/ 590704 h 1027714"/>
                  <a:gd name="connsiteX9" fmla="*/ 1111508 w 1670539"/>
                  <a:gd name="connsiteY9" fmla="*/ 666904 h 102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539" h="1027714">
                    <a:moveTo>
                      <a:pt x="374908" y="501804"/>
                    </a:moveTo>
                    <a:cubicBezTo>
                      <a:pt x="153716" y="666904"/>
                      <a:pt x="-67475" y="832004"/>
                      <a:pt x="19308" y="908204"/>
                    </a:cubicBezTo>
                    <a:cubicBezTo>
                      <a:pt x="106091" y="984404"/>
                      <a:pt x="620441" y="1105054"/>
                      <a:pt x="895608" y="959004"/>
                    </a:cubicBezTo>
                    <a:cubicBezTo>
                      <a:pt x="1170775" y="812954"/>
                      <a:pt x="1683008" y="144087"/>
                      <a:pt x="1670308" y="31904"/>
                    </a:cubicBezTo>
                    <a:cubicBezTo>
                      <a:pt x="1657608" y="-80279"/>
                      <a:pt x="1018375" y="127154"/>
                      <a:pt x="819408" y="285904"/>
                    </a:cubicBezTo>
                    <a:cubicBezTo>
                      <a:pt x="620441" y="444654"/>
                      <a:pt x="389725" y="944187"/>
                      <a:pt x="476508" y="984404"/>
                    </a:cubicBezTo>
                    <a:cubicBezTo>
                      <a:pt x="563291" y="1024621"/>
                      <a:pt x="1219458" y="673254"/>
                      <a:pt x="1340108" y="527204"/>
                    </a:cubicBezTo>
                    <a:cubicBezTo>
                      <a:pt x="1460758" y="381154"/>
                      <a:pt x="1310475" y="97521"/>
                      <a:pt x="1200408" y="108104"/>
                    </a:cubicBezTo>
                    <a:cubicBezTo>
                      <a:pt x="1090341" y="118687"/>
                      <a:pt x="694525" y="497571"/>
                      <a:pt x="679708" y="590704"/>
                    </a:cubicBezTo>
                    <a:cubicBezTo>
                      <a:pt x="664891" y="683837"/>
                      <a:pt x="1054358" y="658437"/>
                      <a:pt x="1111508" y="666904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10800000" rev="0"/>
                  </a:camera>
                  <a:lightRig rig="threePt" dir="t"/>
                </a:scene3d>
              </a:bodyPr>
              <a:lstStyle/>
              <a:p>
                <a:pPr algn="ctr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05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C4551-A451-DC47-7038-443651DBC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E5A34-2F91-AA7E-385C-888A4BCA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553934-999C-F97D-990C-C4450BF1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FF26708-6EE0-264A-E940-25E26465E3AB}"/>
              </a:ext>
            </a:extLst>
          </p:cNvPr>
          <p:cNvGrpSpPr/>
          <p:nvPr/>
        </p:nvGrpSpPr>
        <p:grpSpPr>
          <a:xfrm>
            <a:off x="1301204" y="1256939"/>
            <a:ext cx="4633362" cy="4633362"/>
            <a:chOff x="6716484" y="1175659"/>
            <a:chExt cx="4633362" cy="4633362"/>
          </a:xfrm>
        </p:grpSpPr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A3EB3D96-E3AB-57AD-9D40-F6165E54705E}"/>
                </a:ext>
              </a:extLst>
            </p:cNvPr>
            <p:cNvPicPr>
              <a:picLocks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16484" y="1175659"/>
              <a:ext cx="4633362" cy="463336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FD91F8B7-7FAD-452E-F73B-768034F86C5C}"/>
                </a:ext>
              </a:extLst>
            </p:cNvPr>
            <p:cNvGrpSpPr/>
            <p:nvPr/>
          </p:nvGrpSpPr>
          <p:grpSpPr>
            <a:xfrm>
              <a:off x="7358744" y="1844842"/>
              <a:ext cx="3300882" cy="3293215"/>
              <a:chOff x="6546466" y="860888"/>
              <a:chExt cx="5249111" cy="5236918"/>
            </a:xfrm>
          </p:grpSpPr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62FCEEE3-069F-9F6E-EFD6-EB27D05C0562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 l="5935" t="5595" r="9868" b="10012"/>
              <a:stretch>
                <a:fillRect/>
              </a:stretch>
            </p:blipFill>
            <p:spPr>
              <a:xfrm>
                <a:off x="6858006" y="1153884"/>
                <a:ext cx="4419591" cy="4419590"/>
              </a:xfrm>
              <a:custGeom>
                <a:avLst/>
                <a:gdLst>
                  <a:gd name="connsiteX0" fmla="*/ 2209796 w 4419591"/>
                  <a:gd name="connsiteY0" fmla="*/ 0 h 4419590"/>
                  <a:gd name="connsiteX1" fmla="*/ 2731449 w 4419591"/>
                  <a:gd name="connsiteY1" fmla="*/ 1688145 h 4419590"/>
                  <a:gd name="connsiteX2" fmla="*/ 4419591 w 4419591"/>
                  <a:gd name="connsiteY2" fmla="*/ 1688133 h 4419590"/>
                  <a:gd name="connsiteX3" fmla="*/ 3053849 w 4419591"/>
                  <a:gd name="connsiteY3" fmla="*/ 2731452 h 4419590"/>
                  <a:gd name="connsiteX4" fmla="*/ 3575524 w 4419591"/>
                  <a:gd name="connsiteY4" fmla="*/ 4419590 h 4419590"/>
                  <a:gd name="connsiteX5" fmla="*/ 2209796 w 4419591"/>
                  <a:gd name="connsiteY5" fmla="*/ 3376251 h 4419590"/>
                  <a:gd name="connsiteX6" fmla="*/ 844067 w 4419591"/>
                  <a:gd name="connsiteY6" fmla="*/ 4419590 h 4419590"/>
                  <a:gd name="connsiteX7" fmla="*/ 1365742 w 4419591"/>
                  <a:gd name="connsiteY7" fmla="*/ 2731452 h 4419590"/>
                  <a:gd name="connsiteX8" fmla="*/ 0 w 4419591"/>
                  <a:gd name="connsiteY8" fmla="*/ 1688133 h 4419590"/>
                  <a:gd name="connsiteX9" fmla="*/ 1688142 w 4419591"/>
                  <a:gd name="connsiteY9" fmla="*/ 1688145 h 4419590"/>
                  <a:gd name="connsiteX10" fmla="*/ 2209796 w 4419591"/>
                  <a:gd name="connsiteY10" fmla="*/ 0 h 4419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19591" h="4419590">
                    <a:moveTo>
                      <a:pt x="2209796" y="0"/>
                    </a:moveTo>
                    <a:lnTo>
                      <a:pt x="2731449" y="1688145"/>
                    </a:lnTo>
                    <a:lnTo>
                      <a:pt x="4419591" y="1688133"/>
                    </a:lnTo>
                    <a:lnTo>
                      <a:pt x="3053849" y="2731452"/>
                    </a:lnTo>
                    <a:lnTo>
                      <a:pt x="3575524" y="4419590"/>
                    </a:lnTo>
                    <a:lnTo>
                      <a:pt x="2209796" y="3376251"/>
                    </a:lnTo>
                    <a:lnTo>
                      <a:pt x="844067" y="4419590"/>
                    </a:lnTo>
                    <a:lnTo>
                      <a:pt x="1365742" y="2731452"/>
                    </a:lnTo>
                    <a:lnTo>
                      <a:pt x="0" y="1688133"/>
                    </a:lnTo>
                    <a:lnTo>
                      <a:pt x="1688142" y="1688145"/>
                    </a:lnTo>
                    <a:lnTo>
                      <a:pt x="2209796" y="0"/>
                    </a:lnTo>
                    <a:close/>
                  </a:path>
                </a:pathLst>
              </a:custGeom>
            </p:spPr>
          </p:pic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04687531-92BB-5CE7-6010-31293AA04C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>
              <a:xfrm>
                <a:off x="6546466" y="860888"/>
                <a:ext cx="5249111" cy="5236918"/>
              </a:xfrm>
              <a:custGeom>
                <a:avLst/>
                <a:gdLst>
                  <a:gd name="connsiteX0" fmla="*/ 0 w 5249111"/>
                  <a:gd name="connsiteY0" fmla="*/ 0 h 5236918"/>
                  <a:gd name="connsiteX1" fmla="*/ 5249111 w 5249111"/>
                  <a:gd name="connsiteY1" fmla="*/ 0 h 5236918"/>
                  <a:gd name="connsiteX2" fmla="*/ 5249111 w 5249111"/>
                  <a:gd name="connsiteY2" fmla="*/ 5236918 h 5236918"/>
                  <a:gd name="connsiteX3" fmla="*/ 0 w 5249111"/>
                  <a:gd name="connsiteY3" fmla="*/ 5236918 h 5236918"/>
                  <a:gd name="connsiteX4" fmla="*/ 0 w 5249111"/>
                  <a:gd name="connsiteY4" fmla="*/ 0 h 5236918"/>
                  <a:gd name="connsiteX5" fmla="*/ 2521335 w 5249111"/>
                  <a:gd name="connsiteY5" fmla="*/ 292996 h 5236918"/>
                  <a:gd name="connsiteX6" fmla="*/ 1999681 w 5249111"/>
                  <a:gd name="connsiteY6" fmla="*/ 1981141 h 5236918"/>
                  <a:gd name="connsiteX7" fmla="*/ 311539 w 5249111"/>
                  <a:gd name="connsiteY7" fmla="*/ 1981129 h 5236918"/>
                  <a:gd name="connsiteX8" fmla="*/ 1677281 w 5249111"/>
                  <a:gd name="connsiteY8" fmla="*/ 3024448 h 5236918"/>
                  <a:gd name="connsiteX9" fmla="*/ 1155606 w 5249111"/>
                  <a:gd name="connsiteY9" fmla="*/ 4712586 h 5236918"/>
                  <a:gd name="connsiteX10" fmla="*/ 2521335 w 5249111"/>
                  <a:gd name="connsiteY10" fmla="*/ 3669247 h 5236918"/>
                  <a:gd name="connsiteX11" fmla="*/ 3887063 w 5249111"/>
                  <a:gd name="connsiteY11" fmla="*/ 4712586 h 5236918"/>
                  <a:gd name="connsiteX12" fmla="*/ 3365388 w 5249111"/>
                  <a:gd name="connsiteY12" fmla="*/ 3024448 h 5236918"/>
                  <a:gd name="connsiteX13" fmla="*/ 4731130 w 5249111"/>
                  <a:gd name="connsiteY13" fmla="*/ 1981129 h 5236918"/>
                  <a:gd name="connsiteX14" fmla="*/ 3042988 w 5249111"/>
                  <a:gd name="connsiteY14" fmla="*/ 1981141 h 5236918"/>
                  <a:gd name="connsiteX15" fmla="*/ 2521335 w 5249111"/>
                  <a:gd name="connsiteY15" fmla="*/ 292996 h 523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249111" h="5236918">
                    <a:moveTo>
                      <a:pt x="0" y="0"/>
                    </a:moveTo>
                    <a:lnTo>
                      <a:pt x="5249111" y="0"/>
                    </a:lnTo>
                    <a:lnTo>
                      <a:pt x="5249111" y="5236918"/>
                    </a:lnTo>
                    <a:lnTo>
                      <a:pt x="0" y="5236918"/>
                    </a:lnTo>
                    <a:lnTo>
                      <a:pt x="0" y="0"/>
                    </a:lnTo>
                    <a:close/>
                    <a:moveTo>
                      <a:pt x="2521335" y="292996"/>
                    </a:moveTo>
                    <a:lnTo>
                      <a:pt x="1999681" y="1981141"/>
                    </a:lnTo>
                    <a:lnTo>
                      <a:pt x="311539" y="1981129"/>
                    </a:lnTo>
                    <a:lnTo>
                      <a:pt x="1677281" y="3024448"/>
                    </a:lnTo>
                    <a:lnTo>
                      <a:pt x="1155606" y="4712586"/>
                    </a:lnTo>
                    <a:lnTo>
                      <a:pt x="2521335" y="3669247"/>
                    </a:lnTo>
                    <a:lnTo>
                      <a:pt x="3887063" y="4712586"/>
                    </a:lnTo>
                    <a:lnTo>
                      <a:pt x="3365388" y="3024448"/>
                    </a:lnTo>
                    <a:lnTo>
                      <a:pt x="4731130" y="1981129"/>
                    </a:lnTo>
                    <a:lnTo>
                      <a:pt x="3042988" y="1981141"/>
                    </a:lnTo>
                    <a:lnTo>
                      <a:pt x="2521335" y="292996"/>
                    </a:lnTo>
                    <a:close/>
                  </a:path>
                </a:pathLst>
              </a:custGeom>
            </p:spPr>
          </p:pic>
        </p:grp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0C8F3E0-2E96-FB73-C431-033613D11495}"/>
              </a:ext>
            </a:extLst>
          </p:cNvPr>
          <p:cNvSpPr txBox="1"/>
          <p:nvPr/>
        </p:nvSpPr>
        <p:spPr>
          <a:xfrm>
            <a:off x="7188127" y="2392681"/>
            <a:ext cx="41088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[</a:t>
            </a:r>
            <a:r>
              <a:rPr lang="zh-TW" altLang="en-US" b="1" dirty="0"/>
              <a:t>窗花之星</a:t>
            </a:r>
            <a:r>
              <a:rPr lang="en-US" altLang="zh-TW" b="1" dirty="0"/>
              <a:t>]</a:t>
            </a:r>
          </a:p>
          <a:p>
            <a:pPr algn="ctr"/>
            <a:r>
              <a:rPr lang="zh-TW" altLang="en-US" dirty="0"/>
              <a:t>中間的金色星形與周圍藍色花紋交織，</a:t>
            </a:r>
            <a:endParaRPr lang="en-US" altLang="zh-TW" dirty="0"/>
          </a:p>
          <a:p>
            <a:pPr algn="ctr"/>
            <a:r>
              <a:rPr lang="zh-TW" altLang="en-US" dirty="0"/>
              <a:t>形成了如同窗花般的精緻圖案，</a:t>
            </a:r>
            <a:endParaRPr lang="en-US" altLang="zh-TW" dirty="0"/>
          </a:p>
          <a:p>
            <a:pPr algn="ctr"/>
            <a:r>
              <a:rPr lang="zh-TW" altLang="en-US" dirty="0"/>
              <a:t>讓人聯想到傳統工藝中的剪紙藝術。</a:t>
            </a:r>
            <a:endParaRPr lang="en-US" altLang="zh-TW" dirty="0"/>
          </a:p>
          <a:p>
            <a:pPr algn="ctr"/>
            <a:r>
              <a:rPr lang="zh-TW" altLang="en-US" dirty="0"/>
              <a:t>外圍的相框不僅起到了框架的作用，</a:t>
            </a:r>
            <a:endParaRPr lang="en-US" altLang="zh-TW" dirty="0"/>
          </a:p>
          <a:p>
            <a:pPr algn="ctr"/>
            <a:r>
              <a:rPr lang="zh-TW" altLang="en-US" dirty="0"/>
              <a:t>還與中心花紋形成了視覺上的呼應，</a:t>
            </a:r>
            <a:endParaRPr lang="en-US" altLang="zh-TW" dirty="0"/>
          </a:p>
          <a:p>
            <a:pPr algn="ctr"/>
            <a:r>
              <a:rPr lang="zh-TW" altLang="en-US" dirty="0"/>
              <a:t>彷彿觀者透過一扇窗戶，</a:t>
            </a:r>
            <a:endParaRPr lang="en-US" altLang="zh-TW" dirty="0"/>
          </a:p>
          <a:p>
            <a:pPr algn="ctr"/>
            <a:r>
              <a:rPr lang="zh-TW" altLang="en-US" dirty="0"/>
              <a:t>欣賞著窗內的圖案與光影。</a:t>
            </a:r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256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B5246-BD47-75C5-AC3F-34947B15C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8431F-4AD7-7101-F0E7-9BDE23C8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CEF577-266B-9E22-A06B-C8EC734C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1448051-4036-5A23-A064-70635BEE5B76}"/>
              </a:ext>
            </a:extLst>
          </p:cNvPr>
          <p:cNvGrpSpPr/>
          <p:nvPr/>
        </p:nvGrpSpPr>
        <p:grpSpPr>
          <a:xfrm>
            <a:off x="3397250" y="2590800"/>
            <a:ext cx="2578100" cy="1993635"/>
            <a:chOff x="3397250" y="2590800"/>
            <a:chExt cx="2578100" cy="199363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08BE729-B061-F2D6-70EC-31B378C10BB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2700000">
              <a:off x="3706363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7CBF53A-D061-9EC9-29BA-1F440ACEA89A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4BDA2FA5-13CF-E800-9468-0496F727D828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F467310-8B67-8DB6-BC4C-4C4D0A26DDA9}"/>
                </a:ext>
              </a:extLst>
            </p:cNvPr>
            <p:cNvSpPr txBox="1"/>
            <p:nvPr/>
          </p:nvSpPr>
          <p:spPr>
            <a:xfrm>
              <a:off x="3397250" y="2590800"/>
              <a:ext cx="25781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THE</a:t>
              </a:r>
            </a:p>
            <a:p>
              <a:pPr algn="ctr"/>
              <a:r>
                <a:rPr lang="en-US" altLang="zh-TW" dirty="0"/>
                <a:t>BEAUTY</a:t>
              </a:r>
            </a:p>
            <a:p>
              <a:pPr algn="ctr"/>
              <a:r>
                <a:rPr lang="en-US" altLang="zh-TW" sz="1100" dirty="0"/>
                <a:t>OF</a:t>
              </a:r>
            </a:p>
            <a:p>
              <a:pPr algn="ctr"/>
              <a:r>
                <a:rPr lang="en-US" altLang="zh-TW" sz="2800" dirty="0"/>
                <a:t>SYMMETRY</a:t>
              </a:r>
              <a:endParaRPr lang="en-US" altLang="zh-TW" sz="3200" dirty="0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5ACD94C1-0C45-898A-46B1-005C01887FDF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854450"/>
              <a:ext cx="16700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9" name="圖片 358">
              <a:extLst>
                <a:ext uri="{FF2B5EF4-FFF2-40B4-BE49-F238E27FC236}">
                  <a16:creationId xmlns:a16="http://schemas.microsoft.com/office/drawing/2014/main" id="{DD62F659-9D65-B3D0-84BF-AAC716B8851D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8540" y="4019248"/>
              <a:ext cx="564460" cy="559690"/>
            </a:xfrm>
            <a:prstGeom prst="rect">
              <a:avLst/>
            </a:prstGeom>
          </p:spPr>
        </p:pic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DA1F122A-698E-CE55-9888-892FF134E6AC}"/>
              </a:ext>
            </a:extLst>
          </p:cNvPr>
          <p:cNvGrpSpPr/>
          <p:nvPr/>
        </p:nvGrpSpPr>
        <p:grpSpPr>
          <a:xfrm>
            <a:off x="6431280" y="2604795"/>
            <a:ext cx="2235200" cy="1979640"/>
            <a:chOff x="6431280" y="2604795"/>
            <a:chExt cx="2235200" cy="197964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7A584B1-6C10-2DA4-A0DF-BFA969B1492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2700000">
              <a:off x="6505997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9705F81-4DFD-838A-49D8-1249A095F566}"/>
                </a:ext>
              </a:extLst>
            </p:cNvPr>
            <p:cNvSpPr txBox="1"/>
            <p:nvPr/>
          </p:nvSpPr>
          <p:spPr>
            <a:xfrm>
              <a:off x="6431280" y="3393440"/>
              <a:ext cx="22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步驟視覺化</a:t>
              </a: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9902D4F8-9DEC-8083-B097-1F7F4C4F3F46}"/>
              </a:ext>
            </a:extLst>
          </p:cNvPr>
          <p:cNvGrpSpPr/>
          <p:nvPr/>
        </p:nvGrpSpPr>
        <p:grpSpPr>
          <a:xfrm>
            <a:off x="5106180" y="4004612"/>
            <a:ext cx="1979640" cy="1979640"/>
            <a:chOff x="5106180" y="4004612"/>
            <a:chExt cx="1979640" cy="197964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1713F47-4791-7336-8AD4-7FB6436177E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2700000">
              <a:off x="5106180" y="4004612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BF61F701-2542-652B-8EA1-63BF514D4D82}"/>
                </a:ext>
              </a:extLst>
            </p:cNvPr>
            <p:cNvSpPr txBox="1"/>
            <p:nvPr/>
          </p:nvSpPr>
          <p:spPr>
            <a:xfrm>
              <a:off x="5415280" y="4785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心得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D1387394-BA14-4476-84FA-D2214A06AF1E}"/>
              </a:ext>
            </a:extLst>
          </p:cNvPr>
          <p:cNvGrpSpPr/>
          <p:nvPr/>
        </p:nvGrpSpPr>
        <p:grpSpPr>
          <a:xfrm>
            <a:off x="4108263" y="1595595"/>
            <a:ext cx="3992405" cy="3992405"/>
            <a:chOff x="5106180" y="1204978"/>
            <a:chExt cx="1979640" cy="197964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8D029C7-BB6C-49B4-B30B-FA2166FFBA6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700000">
              <a:off x="5106180" y="1204978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69F09800-D339-CA22-3222-1C8F5105F8A9}"/>
                </a:ext>
              </a:extLst>
            </p:cNvPr>
            <p:cNvSpPr txBox="1"/>
            <p:nvPr/>
          </p:nvSpPr>
          <p:spPr>
            <a:xfrm>
              <a:off x="5405120" y="1991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彙整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864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09B2E-89D2-7C02-F74B-77B00EDB6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A3B6B-393C-D73B-14C2-1525F326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3E8F19-3A9C-BB2D-51A8-D4BA2FE8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9287B9E-7BB0-0D4E-7042-4DC857724B50}"/>
              </a:ext>
            </a:extLst>
          </p:cNvPr>
          <p:cNvGrpSpPr/>
          <p:nvPr/>
        </p:nvGrpSpPr>
        <p:grpSpPr>
          <a:xfrm>
            <a:off x="3397250" y="2590800"/>
            <a:ext cx="2578100" cy="1993635"/>
            <a:chOff x="3397250" y="2590800"/>
            <a:chExt cx="2578100" cy="199363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0383C5A-382E-A806-4DA6-673A084E529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2700000">
              <a:off x="3706363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13C2E5E-1248-4E37-4AF4-A74A076C2A2C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3894B751-8EE9-7944-8157-F6555C852D91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C60BF4A0-48B3-6D16-8AE0-16C259A7952D}"/>
                </a:ext>
              </a:extLst>
            </p:cNvPr>
            <p:cNvSpPr txBox="1"/>
            <p:nvPr/>
          </p:nvSpPr>
          <p:spPr>
            <a:xfrm>
              <a:off x="3397250" y="2590800"/>
              <a:ext cx="25781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THE</a:t>
              </a:r>
            </a:p>
            <a:p>
              <a:pPr algn="ctr"/>
              <a:r>
                <a:rPr lang="en-US" altLang="zh-TW" dirty="0"/>
                <a:t>BEAUTY</a:t>
              </a:r>
            </a:p>
            <a:p>
              <a:pPr algn="ctr"/>
              <a:r>
                <a:rPr lang="en-US" altLang="zh-TW" sz="1100" dirty="0"/>
                <a:t>OF</a:t>
              </a:r>
            </a:p>
            <a:p>
              <a:pPr algn="ctr"/>
              <a:r>
                <a:rPr lang="en-US" altLang="zh-TW" sz="2800" dirty="0"/>
                <a:t>SYMMETRY</a:t>
              </a:r>
              <a:endParaRPr lang="en-US" altLang="zh-TW" sz="3200" dirty="0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3FF10AB0-0E2F-7E4D-7875-FDAD1BF65688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854450"/>
              <a:ext cx="16700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9" name="圖片 358">
              <a:extLst>
                <a:ext uri="{FF2B5EF4-FFF2-40B4-BE49-F238E27FC236}">
                  <a16:creationId xmlns:a16="http://schemas.microsoft.com/office/drawing/2014/main" id="{32892BA8-13B3-8E5F-2073-359EA1FBDF98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8540" y="4019248"/>
              <a:ext cx="564460" cy="559690"/>
            </a:xfrm>
            <a:prstGeom prst="rect">
              <a:avLst/>
            </a:prstGeom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CC34EF10-63DA-ABFF-1138-A2D9B37B726C}"/>
              </a:ext>
            </a:extLst>
          </p:cNvPr>
          <p:cNvGrpSpPr/>
          <p:nvPr/>
        </p:nvGrpSpPr>
        <p:grpSpPr>
          <a:xfrm>
            <a:off x="5106180" y="1204978"/>
            <a:ext cx="1979640" cy="1979640"/>
            <a:chOff x="5106180" y="1204978"/>
            <a:chExt cx="1979640" cy="197964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C08CE3-941E-07DD-205F-438779482A4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2700000">
              <a:off x="5106180" y="1204978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D1242EC-78AE-2DD7-FE4C-187BF23657DF}"/>
                </a:ext>
              </a:extLst>
            </p:cNvPr>
            <p:cNvSpPr txBox="1"/>
            <p:nvPr/>
          </p:nvSpPr>
          <p:spPr>
            <a:xfrm>
              <a:off x="5405120" y="1991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彙整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A9491272-1AD2-82CE-CCE6-708E1401331D}"/>
              </a:ext>
            </a:extLst>
          </p:cNvPr>
          <p:cNvGrpSpPr/>
          <p:nvPr/>
        </p:nvGrpSpPr>
        <p:grpSpPr>
          <a:xfrm>
            <a:off x="6431280" y="2604795"/>
            <a:ext cx="2235200" cy="1979640"/>
            <a:chOff x="6431280" y="2604795"/>
            <a:chExt cx="2235200" cy="197964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16DF511-E9F2-CDEF-D55D-7EB53DA6706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2700000">
              <a:off x="6505997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60E7970-3D6B-4B3B-0CA9-E5312B07A8A5}"/>
                </a:ext>
              </a:extLst>
            </p:cNvPr>
            <p:cNvSpPr txBox="1"/>
            <p:nvPr/>
          </p:nvSpPr>
          <p:spPr>
            <a:xfrm>
              <a:off x="6431280" y="3393440"/>
              <a:ext cx="22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步驟視覺化</a:t>
              </a: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B7C61A9B-5187-5D33-3258-01DA21544E68}"/>
              </a:ext>
            </a:extLst>
          </p:cNvPr>
          <p:cNvGrpSpPr/>
          <p:nvPr/>
        </p:nvGrpSpPr>
        <p:grpSpPr>
          <a:xfrm>
            <a:off x="5106180" y="4004612"/>
            <a:ext cx="1979640" cy="1979640"/>
            <a:chOff x="5106180" y="4004612"/>
            <a:chExt cx="1979640" cy="197964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E9AE3EB-BC0F-68D4-1165-A17E2771E77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700000">
              <a:off x="5106180" y="4004612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26CE467-E59C-AED5-C95D-51EE3536AA32}"/>
                </a:ext>
              </a:extLst>
            </p:cNvPr>
            <p:cNvSpPr txBox="1"/>
            <p:nvPr/>
          </p:nvSpPr>
          <p:spPr>
            <a:xfrm>
              <a:off x="5415280" y="4785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心得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21459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98E10-4E2D-2FEF-9D39-815676CA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3720B-1DE6-F5F9-9881-545ECE54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F2322E-7AE6-0DBD-48F0-14D57A10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3DC2FA84-E7D4-9B53-640E-FCAAA31ECFD9}"/>
              </a:ext>
            </a:extLst>
          </p:cNvPr>
          <p:cNvGrpSpPr/>
          <p:nvPr/>
        </p:nvGrpSpPr>
        <p:grpSpPr>
          <a:xfrm>
            <a:off x="3397250" y="2590800"/>
            <a:ext cx="2578100" cy="1993635"/>
            <a:chOff x="3397250" y="2590800"/>
            <a:chExt cx="2578100" cy="199363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D6EBD0-9DE3-83D6-1DA9-EEA43E92D64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2700000">
              <a:off x="3706363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7F51A69D-7422-2370-980B-41B6ABA63E10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C46552CD-F47F-13AB-4467-5464E8AECF84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07697BE-5766-B04C-885C-DD568464CD17}"/>
                </a:ext>
              </a:extLst>
            </p:cNvPr>
            <p:cNvSpPr txBox="1"/>
            <p:nvPr/>
          </p:nvSpPr>
          <p:spPr>
            <a:xfrm>
              <a:off x="3397250" y="2590800"/>
              <a:ext cx="25781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THE</a:t>
              </a:r>
            </a:p>
            <a:p>
              <a:pPr algn="ctr"/>
              <a:r>
                <a:rPr lang="en-US" altLang="zh-TW" dirty="0"/>
                <a:t>BEAUTY</a:t>
              </a:r>
            </a:p>
            <a:p>
              <a:pPr algn="ctr"/>
              <a:r>
                <a:rPr lang="en-US" altLang="zh-TW" sz="1100" dirty="0"/>
                <a:t>OF</a:t>
              </a:r>
            </a:p>
            <a:p>
              <a:pPr algn="ctr"/>
              <a:r>
                <a:rPr lang="en-US" altLang="zh-TW" sz="2800" dirty="0"/>
                <a:t>SYMMETRY</a:t>
              </a:r>
              <a:endParaRPr lang="en-US" altLang="zh-TW" sz="3200" dirty="0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A4D3D8B4-02DB-97FC-C742-7B4F2E8B5253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854450"/>
              <a:ext cx="16700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9" name="圖片 358">
              <a:extLst>
                <a:ext uri="{FF2B5EF4-FFF2-40B4-BE49-F238E27FC236}">
                  <a16:creationId xmlns:a16="http://schemas.microsoft.com/office/drawing/2014/main" id="{F0B68338-6B1A-E5C2-D766-F60D8CE6DD5B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8540" y="4019248"/>
              <a:ext cx="564460" cy="559690"/>
            </a:xfrm>
            <a:prstGeom prst="rect">
              <a:avLst/>
            </a:prstGeom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1C9063F6-A076-B53E-CE60-0CFB6C7F9F34}"/>
              </a:ext>
            </a:extLst>
          </p:cNvPr>
          <p:cNvGrpSpPr/>
          <p:nvPr/>
        </p:nvGrpSpPr>
        <p:grpSpPr>
          <a:xfrm>
            <a:off x="5106180" y="1204978"/>
            <a:ext cx="1979640" cy="1979640"/>
            <a:chOff x="5106180" y="1204978"/>
            <a:chExt cx="1979640" cy="197964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85961A-23DF-0940-FC59-3C17B33CC3F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2700000">
              <a:off x="5106180" y="1204978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933B272-F903-45BE-8775-CDAFCA0F4185}"/>
                </a:ext>
              </a:extLst>
            </p:cNvPr>
            <p:cNvSpPr txBox="1"/>
            <p:nvPr/>
          </p:nvSpPr>
          <p:spPr>
            <a:xfrm>
              <a:off x="5405120" y="1991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彙整</a:t>
              </a: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811B81C6-1493-3A87-4366-36AF90BFE44D}"/>
              </a:ext>
            </a:extLst>
          </p:cNvPr>
          <p:cNvGrpSpPr/>
          <p:nvPr/>
        </p:nvGrpSpPr>
        <p:grpSpPr>
          <a:xfrm>
            <a:off x="5106180" y="4004612"/>
            <a:ext cx="1979640" cy="1979640"/>
            <a:chOff x="5106180" y="4004612"/>
            <a:chExt cx="1979640" cy="197964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DD14C0A-6F43-91D6-713E-47D9F785C75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2700000">
              <a:off x="5106180" y="4004612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67719920-05A0-7F8B-1EA1-72D53EC504DD}"/>
                </a:ext>
              </a:extLst>
            </p:cNvPr>
            <p:cNvSpPr txBox="1"/>
            <p:nvPr/>
          </p:nvSpPr>
          <p:spPr>
            <a:xfrm>
              <a:off x="5415280" y="4785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心得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3B94EE13-E17A-3435-49BD-64D638F390D3}"/>
              </a:ext>
            </a:extLst>
          </p:cNvPr>
          <p:cNvGrpSpPr/>
          <p:nvPr/>
        </p:nvGrpSpPr>
        <p:grpSpPr>
          <a:xfrm>
            <a:off x="3952239" y="1588794"/>
            <a:ext cx="4526952" cy="4009366"/>
            <a:chOff x="6431280" y="2604795"/>
            <a:chExt cx="2235200" cy="197964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815E804-AFF7-2EE6-1F7E-7489C260174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700000">
              <a:off x="6505997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9619E3E1-2C47-9A0E-9D14-4CBAFB5876F4}"/>
                </a:ext>
              </a:extLst>
            </p:cNvPr>
            <p:cNvSpPr txBox="1"/>
            <p:nvPr/>
          </p:nvSpPr>
          <p:spPr>
            <a:xfrm>
              <a:off x="6431280" y="3393440"/>
              <a:ext cx="22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步驟視覺化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32433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繪圖示範</a:t>
            </a:r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52" name="直線接點 151"/>
          <p:cNvCxnSpPr/>
          <p:nvPr/>
        </p:nvCxnSpPr>
        <p:spPr>
          <a:xfrm>
            <a:off x="3035689" y="4929497"/>
            <a:ext cx="0" cy="12456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手繪多邊形 152"/>
          <p:cNvSpPr/>
          <p:nvPr>
            <p:custDataLst>
              <p:tags r:id="rId2"/>
            </p:custDataLst>
          </p:nvPr>
        </p:nvSpPr>
        <p:spPr>
          <a:xfrm>
            <a:off x="858307" y="4929496"/>
            <a:ext cx="4354763" cy="1245613"/>
          </a:xfrm>
          <a:custGeom>
            <a:avLst/>
            <a:gdLst>
              <a:gd name="connsiteX0" fmla="*/ 1834269 w 3668539"/>
              <a:gd name="connsiteY0" fmla="*/ 0 h 1049329"/>
              <a:gd name="connsiteX1" fmla="*/ 0 w 3668539"/>
              <a:gd name="connsiteY1" fmla="*/ 1049329 h 1049329"/>
              <a:gd name="connsiteX2" fmla="*/ 3668539 w 3668539"/>
              <a:gd name="connsiteY2" fmla="*/ 1049329 h 1049329"/>
              <a:gd name="connsiteX3" fmla="*/ 1834269 w 3668539"/>
              <a:gd name="connsiteY3" fmla="*/ 0 h 104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539" h="1049329">
                <a:moveTo>
                  <a:pt x="1834269" y="0"/>
                </a:moveTo>
                <a:lnTo>
                  <a:pt x="0" y="1049329"/>
                </a:lnTo>
                <a:lnTo>
                  <a:pt x="3668539" y="1049329"/>
                </a:lnTo>
                <a:lnTo>
                  <a:pt x="1834269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8" name="圓角矩形 217"/>
          <p:cNvSpPr/>
          <p:nvPr>
            <p:custDataLst>
              <p:tags r:id="rId3"/>
            </p:custDataLst>
          </p:nvPr>
        </p:nvSpPr>
        <p:spPr>
          <a:xfrm>
            <a:off x="4556660" y="6319385"/>
            <a:ext cx="309005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手繪多邊形</a:t>
            </a:r>
          </a:p>
        </p:txBody>
      </p:sp>
      <p:sp>
        <p:nvSpPr>
          <p:cNvPr id="3" name="文字方塊 2"/>
          <p:cNvSpPr txBox="1"/>
          <p:nvPr>
            <p:custDataLst>
              <p:tags r:id="rId4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177</a:t>
            </a:r>
            <a:endParaRPr lang="zh-CN" altLang="en-US" sz="1200"/>
          </a:p>
        </p:txBody>
      </p:sp>
      <p:cxnSp>
        <p:nvCxnSpPr>
          <p:cNvPr id="395" name="直線接點 394">
            <a:extLst>
              <a:ext uri="{FF2B5EF4-FFF2-40B4-BE49-F238E27FC236}">
                <a16:creationId xmlns:a16="http://schemas.microsoft.com/office/drawing/2014/main" id="{BED0B2A3-46F4-483B-9F1A-6676BAB3D539}"/>
              </a:ext>
            </a:extLst>
          </p:cNvPr>
          <p:cNvCxnSpPr/>
          <p:nvPr/>
        </p:nvCxnSpPr>
        <p:spPr>
          <a:xfrm rot="7200025" flipH="1" flipV="1">
            <a:off x="1427321" y="159385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>
            <a:extLst>
              <a:ext uri="{FF2B5EF4-FFF2-40B4-BE49-F238E27FC236}">
                <a16:creationId xmlns:a16="http://schemas.microsoft.com/office/drawing/2014/main" id="{3E2135E7-2FBD-473B-829A-EFC18D74184B}"/>
              </a:ext>
            </a:extLst>
          </p:cNvPr>
          <p:cNvCxnSpPr/>
          <p:nvPr/>
        </p:nvCxnSpPr>
        <p:spPr>
          <a:xfrm rot="7200025">
            <a:off x="1327155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>
            <a:extLst>
              <a:ext uri="{FF2B5EF4-FFF2-40B4-BE49-F238E27FC236}">
                <a16:creationId xmlns:a16="http://schemas.microsoft.com/office/drawing/2014/main" id="{74C58FA0-7B5B-403D-B818-C21142F9B2C0}"/>
              </a:ext>
            </a:extLst>
          </p:cNvPr>
          <p:cNvCxnSpPr/>
          <p:nvPr/>
        </p:nvCxnSpPr>
        <p:spPr>
          <a:xfrm rot="7200025" flipV="1">
            <a:off x="1326462" y="176854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>
            <a:extLst>
              <a:ext uri="{FF2B5EF4-FFF2-40B4-BE49-F238E27FC236}">
                <a16:creationId xmlns:a16="http://schemas.microsoft.com/office/drawing/2014/main" id="{C0B71F3A-3D22-4CC2-A5A4-195F53BDD6A1}"/>
              </a:ext>
            </a:extLst>
          </p:cNvPr>
          <p:cNvCxnSpPr/>
          <p:nvPr/>
        </p:nvCxnSpPr>
        <p:spPr>
          <a:xfrm rot="3599974" flipH="1" flipV="1">
            <a:off x="1326462" y="200331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>
            <a:extLst>
              <a:ext uri="{FF2B5EF4-FFF2-40B4-BE49-F238E27FC236}">
                <a16:creationId xmlns:a16="http://schemas.microsoft.com/office/drawing/2014/main" id="{AA4C7527-D038-47E6-8048-C24D22360A42}"/>
              </a:ext>
            </a:extLst>
          </p:cNvPr>
          <p:cNvCxnSpPr/>
          <p:nvPr/>
        </p:nvCxnSpPr>
        <p:spPr>
          <a:xfrm rot="3599974">
            <a:off x="1327155" y="212071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>
            <a:extLst>
              <a:ext uri="{FF2B5EF4-FFF2-40B4-BE49-F238E27FC236}">
                <a16:creationId xmlns:a16="http://schemas.microsoft.com/office/drawing/2014/main" id="{B05B8D38-91FD-402F-B9FC-3FCF0D9D2E64}"/>
              </a:ext>
            </a:extLst>
          </p:cNvPr>
          <p:cNvCxnSpPr/>
          <p:nvPr/>
        </p:nvCxnSpPr>
        <p:spPr>
          <a:xfrm rot="3599974" flipV="1">
            <a:off x="1427321" y="217800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>
            <a:extLst>
              <a:ext uri="{FF2B5EF4-FFF2-40B4-BE49-F238E27FC236}">
                <a16:creationId xmlns:a16="http://schemas.microsoft.com/office/drawing/2014/main" id="{1515969F-5E62-457A-8E33-4253FD0F7B75}"/>
              </a:ext>
            </a:extLst>
          </p:cNvPr>
          <p:cNvCxnSpPr/>
          <p:nvPr/>
        </p:nvCxnSpPr>
        <p:spPr>
          <a:xfrm flipH="1" flipV="1">
            <a:off x="1630648" y="2295407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E9013C17-15F0-49FC-99CD-811A7A39ECE0}"/>
              </a:ext>
            </a:extLst>
          </p:cNvPr>
          <p:cNvCxnSpPr/>
          <p:nvPr/>
        </p:nvCxnSpPr>
        <p:spPr>
          <a:xfrm>
            <a:off x="1832357" y="2412399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122CBF1C-2E6C-4A6B-9DD2-410F80918E70}"/>
              </a:ext>
            </a:extLst>
          </p:cNvPr>
          <p:cNvCxnSpPr/>
          <p:nvPr/>
        </p:nvCxnSpPr>
        <p:spPr>
          <a:xfrm flipV="1">
            <a:off x="1832357" y="2295407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>
            <a:extLst>
              <a:ext uri="{FF2B5EF4-FFF2-40B4-BE49-F238E27FC236}">
                <a16:creationId xmlns:a16="http://schemas.microsoft.com/office/drawing/2014/main" id="{3C8B6CD3-7283-4F8F-824A-3A2F16CDCE1E}"/>
              </a:ext>
            </a:extLst>
          </p:cNvPr>
          <p:cNvCxnSpPr/>
          <p:nvPr/>
        </p:nvCxnSpPr>
        <p:spPr>
          <a:xfrm rot="18000025" flipH="1" flipV="1">
            <a:off x="2035679" y="217800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1A6767B5-1955-49C1-AEE1-7AA0F0043316}"/>
              </a:ext>
            </a:extLst>
          </p:cNvPr>
          <p:cNvCxnSpPr/>
          <p:nvPr/>
        </p:nvCxnSpPr>
        <p:spPr>
          <a:xfrm rot="18000025">
            <a:off x="2337560" y="212071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>
            <a:extLst>
              <a:ext uri="{FF2B5EF4-FFF2-40B4-BE49-F238E27FC236}">
                <a16:creationId xmlns:a16="http://schemas.microsoft.com/office/drawing/2014/main" id="{793498B3-3B24-42F3-BAAA-568A0372F46F}"/>
              </a:ext>
            </a:extLst>
          </p:cNvPr>
          <p:cNvCxnSpPr/>
          <p:nvPr/>
        </p:nvCxnSpPr>
        <p:spPr>
          <a:xfrm rot="18000025" flipV="1">
            <a:off x="2136538" y="200331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>
            <a:extLst>
              <a:ext uri="{FF2B5EF4-FFF2-40B4-BE49-F238E27FC236}">
                <a16:creationId xmlns:a16="http://schemas.microsoft.com/office/drawing/2014/main" id="{10D16DB9-AE1E-4F59-9BF5-CEA263589FB6}"/>
              </a:ext>
            </a:extLst>
          </p:cNvPr>
          <p:cNvCxnSpPr/>
          <p:nvPr/>
        </p:nvCxnSpPr>
        <p:spPr>
          <a:xfrm rot="14399976" flipH="1" flipV="1">
            <a:off x="2136538" y="176854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6A84BA96-2327-49A2-A4A9-C9BFE7149BA4}"/>
              </a:ext>
            </a:extLst>
          </p:cNvPr>
          <p:cNvCxnSpPr/>
          <p:nvPr/>
        </p:nvCxnSpPr>
        <p:spPr>
          <a:xfrm rot="14399976">
            <a:off x="2337560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>
            <a:extLst>
              <a:ext uri="{FF2B5EF4-FFF2-40B4-BE49-F238E27FC236}">
                <a16:creationId xmlns:a16="http://schemas.microsoft.com/office/drawing/2014/main" id="{16F96019-2395-4DF1-A32B-1736304F63AF}"/>
              </a:ext>
            </a:extLst>
          </p:cNvPr>
          <p:cNvCxnSpPr/>
          <p:nvPr/>
        </p:nvCxnSpPr>
        <p:spPr>
          <a:xfrm rot="14399976" flipV="1">
            <a:off x="2035679" y="159385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>
            <a:extLst>
              <a:ext uri="{FF2B5EF4-FFF2-40B4-BE49-F238E27FC236}">
                <a16:creationId xmlns:a16="http://schemas.microsoft.com/office/drawing/2014/main" id="{3FAC7E1A-2AC3-4BFF-BE85-A12A26353B19}"/>
              </a:ext>
            </a:extLst>
          </p:cNvPr>
          <p:cNvCxnSpPr/>
          <p:nvPr/>
        </p:nvCxnSpPr>
        <p:spPr>
          <a:xfrm rot="10799996" flipH="1" flipV="1">
            <a:off x="1832357" y="1476454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>
            <a:extLst>
              <a:ext uri="{FF2B5EF4-FFF2-40B4-BE49-F238E27FC236}">
                <a16:creationId xmlns:a16="http://schemas.microsoft.com/office/drawing/2014/main" id="{29C1FA4F-34BF-446B-BA35-B5255B80629C}"/>
              </a:ext>
            </a:extLst>
          </p:cNvPr>
          <p:cNvCxnSpPr/>
          <p:nvPr/>
        </p:nvCxnSpPr>
        <p:spPr>
          <a:xfrm rot="10799996">
            <a:off x="1832357" y="124567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2C49AC79-34CA-48C2-9104-54DFFCEAEB55}"/>
              </a:ext>
            </a:extLst>
          </p:cNvPr>
          <p:cNvCxnSpPr/>
          <p:nvPr/>
        </p:nvCxnSpPr>
        <p:spPr>
          <a:xfrm rot="10799996" flipV="1">
            <a:off x="1630647" y="1476454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>
            <a:extLst>
              <a:ext uri="{FF2B5EF4-FFF2-40B4-BE49-F238E27FC236}">
                <a16:creationId xmlns:a16="http://schemas.microsoft.com/office/drawing/2014/main" id="{2252FCE8-93D7-4BD1-B447-716A6C77A646}"/>
              </a:ext>
            </a:extLst>
          </p:cNvPr>
          <p:cNvCxnSpPr/>
          <p:nvPr/>
        </p:nvCxnSpPr>
        <p:spPr>
          <a:xfrm rot="7200025" flipH="1" flipV="1">
            <a:off x="2637603" y="229260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D1EF4892-B622-496C-8CB5-D268FFBB23F5}"/>
              </a:ext>
            </a:extLst>
          </p:cNvPr>
          <p:cNvCxnSpPr/>
          <p:nvPr/>
        </p:nvCxnSpPr>
        <p:spPr>
          <a:xfrm rot="7200025">
            <a:off x="2537437" y="2236108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>
            <a:extLst>
              <a:ext uri="{FF2B5EF4-FFF2-40B4-BE49-F238E27FC236}">
                <a16:creationId xmlns:a16="http://schemas.microsoft.com/office/drawing/2014/main" id="{9CFB6A24-50FB-4625-B6B4-2B12B7EB68C2}"/>
              </a:ext>
            </a:extLst>
          </p:cNvPr>
          <p:cNvCxnSpPr/>
          <p:nvPr/>
        </p:nvCxnSpPr>
        <p:spPr>
          <a:xfrm rot="7200025" flipV="1">
            <a:off x="2536744" y="246729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>
            <a:extLst>
              <a:ext uri="{FF2B5EF4-FFF2-40B4-BE49-F238E27FC236}">
                <a16:creationId xmlns:a16="http://schemas.microsoft.com/office/drawing/2014/main" id="{8FF486D6-5206-47CB-94FF-FE86B7AEAE80}"/>
              </a:ext>
            </a:extLst>
          </p:cNvPr>
          <p:cNvCxnSpPr/>
          <p:nvPr/>
        </p:nvCxnSpPr>
        <p:spPr>
          <a:xfrm rot="3599976" flipH="1" flipV="1">
            <a:off x="2536744" y="270207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>
            <a:extLst>
              <a:ext uri="{FF2B5EF4-FFF2-40B4-BE49-F238E27FC236}">
                <a16:creationId xmlns:a16="http://schemas.microsoft.com/office/drawing/2014/main" id="{DC10E648-F2AB-4478-B0FF-9148191F91FC}"/>
              </a:ext>
            </a:extLst>
          </p:cNvPr>
          <p:cNvCxnSpPr/>
          <p:nvPr/>
        </p:nvCxnSpPr>
        <p:spPr>
          <a:xfrm rot="3599976">
            <a:off x="2537437" y="2819469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>
            <a:extLst>
              <a:ext uri="{FF2B5EF4-FFF2-40B4-BE49-F238E27FC236}">
                <a16:creationId xmlns:a16="http://schemas.microsoft.com/office/drawing/2014/main" id="{953AECAF-3BEC-4916-957B-78B5A7D3D438}"/>
              </a:ext>
            </a:extLst>
          </p:cNvPr>
          <p:cNvCxnSpPr/>
          <p:nvPr/>
        </p:nvCxnSpPr>
        <p:spPr>
          <a:xfrm rot="3599976" flipV="1">
            <a:off x="2637603" y="287676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>
            <a:extLst>
              <a:ext uri="{FF2B5EF4-FFF2-40B4-BE49-F238E27FC236}">
                <a16:creationId xmlns:a16="http://schemas.microsoft.com/office/drawing/2014/main" id="{5741A4C8-052C-48BE-8C0F-6EE2D4F7DA6F}"/>
              </a:ext>
            </a:extLst>
          </p:cNvPr>
          <p:cNvCxnSpPr/>
          <p:nvPr/>
        </p:nvCxnSpPr>
        <p:spPr>
          <a:xfrm flipH="1" flipV="1">
            <a:off x="2840930" y="2994163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>
            <a:extLst>
              <a:ext uri="{FF2B5EF4-FFF2-40B4-BE49-F238E27FC236}">
                <a16:creationId xmlns:a16="http://schemas.microsoft.com/office/drawing/2014/main" id="{DD11A439-D238-4F13-9FD6-2B063103512F}"/>
              </a:ext>
            </a:extLst>
          </p:cNvPr>
          <p:cNvCxnSpPr/>
          <p:nvPr/>
        </p:nvCxnSpPr>
        <p:spPr>
          <a:xfrm>
            <a:off x="3042640" y="3111155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E7D305B6-BE1B-4DF9-BF5A-9A49129D37AE}"/>
              </a:ext>
            </a:extLst>
          </p:cNvPr>
          <p:cNvCxnSpPr/>
          <p:nvPr/>
        </p:nvCxnSpPr>
        <p:spPr>
          <a:xfrm flipV="1">
            <a:off x="3042640" y="2994163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>
            <a:extLst>
              <a:ext uri="{FF2B5EF4-FFF2-40B4-BE49-F238E27FC236}">
                <a16:creationId xmlns:a16="http://schemas.microsoft.com/office/drawing/2014/main" id="{CED57ABD-64B6-41D5-8F9A-2FB52CE4ECB4}"/>
              </a:ext>
            </a:extLst>
          </p:cNvPr>
          <p:cNvCxnSpPr/>
          <p:nvPr/>
        </p:nvCxnSpPr>
        <p:spPr>
          <a:xfrm rot="18000023" flipH="1" flipV="1">
            <a:off x="3245963" y="287676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>
            <a:extLst>
              <a:ext uri="{FF2B5EF4-FFF2-40B4-BE49-F238E27FC236}">
                <a16:creationId xmlns:a16="http://schemas.microsoft.com/office/drawing/2014/main" id="{D25A3B53-6C95-4243-98F3-5ABD6C4F1056}"/>
              </a:ext>
            </a:extLst>
          </p:cNvPr>
          <p:cNvCxnSpPr/>
          <p:nvPr/>
        </p:nvCxnSpPr>
        <p:spPr>
          <a:xfrm rot="18000023">
            <a:off x="3547844" y="2819469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>
            <a:extLst>
              <a:ext uri="{FF2B5EF4-FFF2-40B4-BE49-F238E27FC236}">
                <a16:creationId xmlns:a16="http://schemas.microsoft.com/office/drawing/2014/main" id="{6F17E2DA-DA2E-44F3-8667-2D6AFAADA2C6}"/>
              </a:ext>
            </a:extLst>
          </p:cNvPr>
          <p:cNvCxnSpPr/>
          <p:nvPr/>
        </p:nvCxnSpPr>
        <p:spPr>
          <a:xfrm rot="18000023" flipV="1">
            <a:off x="3346821" y="270207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>
            <a:extLst>
              <a:ext uri="{FF2B5EF4-FFF2-40B4-BE49-F238E27FC236}">
                <a16:creationId xmlns:a16="http://schemas.microsoft.com/office/drawing/2014/main" id="{FB3E0794-90B2-4AC4-BAF6-D98DAF382083}"/>
              </a:ext>
            </a:extLst>
          </p:cNvPr>
          <p:cNvCxnSpPr/>
          <p:nvPr/>
        </p:nvCxnSpPr>
        <p:spPr>
          <a:xfrm rot="14399974" flipH="1" flipV="1">
            <a:off x="3346821" y="246729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>
            <a:extLst>
              <a:ext uri="{FF2B5EF4-FFF2-40B4-BE49-F238E27FC236}">
                <a16:creationId xmlns:a16="http://schemas.microsoft.com/office/drawing/2014/main" id="{C342C495-DEBB-4409-A2C0-1FED32EBF237}"/>
              </a:ext>
            </a:extLst>
          </p:cNvPr>
          <p:cNvCxnSpPr/>
          <p:nvPr/>
        </p:nvCxnSpPr>
        <p:spPr>
          <a:xfrm rot="14399974">
            <a:off x="3547844" y="2236108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A846927F-6016-4C32-AB2E-6D97B38C2EB7}"/>
              </a:ext>
            </a:extLst>
          </p:cNvPr>
          <p:cNvCxnSpPr/>
          <p:nvPr/>
        </p:nvCxnSpPr>
        <p:spPr>
          <a:xfrm rot="14399974" flipV="1">
            <a:off x="3245962" y="229260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>
            <a:extLst>
              <a:ext uri="{FF2B5EF4-FFF2-40B4-BE49-F238E27FC236}">
                <a16:creationId xmlns:a16="http://schemas.microsoft.com/office/drawing/2014/main" id="{B0C31AC7-638E-40FD-98CD-E742C98774BA}"/>
              </a:ext>
            </a:extLst>
          </p:cNvPr>
          <p:cNvCxnSpPr/>
          <p:nvPr/>
        </p:nvCxnSpPr>
        <p:spPr>
          <a:xfrm rot="10799996" flipH="1" flipV="1">
            <a:off x="3042640" y="217521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>
            <a:extLst>
              <a:ext uri="{FF2B5EF4-FFF2-40B4-BE49-F238E27FC236}">
                <a16:creationId xmlns:a16="http://schemas.microsoft.com/office/drawing/2014/main" id="{38DFB5E6-7A8D-4F8E-BD1E-6E6A55C6BE50}"/>
              </a:ext>
            </a:extLst>
          </p:cNvPr>
          <p:cNvCxnSpPr/>
          <p:nvPr/>
        </p:nvCxnSpPr>
        <p:spPr>
          <a:xfrm rot="10799996">
            <a:off x="3042640" y="1944426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>
            <a:extLst>
              <a:ext uri="{FF2B5EF4-FFF2-40B4-BE49-F238E27FC236}">
                <a16:creationId xmlns:a16="http://schemas.microsoft.com/office/drawing/2014/main" id="{28485935-809A-4046-A626-95716664A000}"/>
              </a:ext>
            </a:extLst>
          </p:cNvPr>
          <p:cNvCxnSpPr/>
          <p:nvPr/>
        </p:nvCxnSpPr>
        <p:spPr>
          <a:xfrm rot="10799996" flipV="1">
            <a:off x="2840929" y="217521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>
            <a:extLst>
              <a:ext uri="{FF2B5EF4-FFF2-40B4-BE49-F238E27FC236}">
                <a16:creationId xmlns:a16="http://schemas.microsoft.com/office/drawing/2014/main" id="{F5EE6A6D-CD44-4E81-B913-4759D0359CE0}"/>
              </a:ext>
            </a:extLst>
          </p:cNvPr>
          <p:cNvCxnSpPr/>
          <p:nvPr/>
        </p:nvCxnSpPr>
        <p:spPr>
          <a:xfrm rot="7200025" flipH="1" flipV="1">
            <a:off x="3847886" y="159385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>
            <a:extLst>
              <a:ext uri="{FF2B5EF4-FFF2-40B4-BE49-F238E27FC236}">
                <a16:creationId xmlns:a16="http://schemas.microsoft.com/office/drawing/2014/main" id="{3EE543C2-2BFC-4080-9EF7-1C0E4EE7D86B}"/>
              </a:ext>
            </a:extLst>
          </p:cNvPr>
          <p:cNvCxnSpPr/>
          <p:nvPr/>
        </p:nvCxnSpPr>
        <p:spPr>
          <a:xfrm rot="7200025">
            <a:off x="3747720" y="153735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>
            <a:extLst>
              <a:ext uri="{FF2B5EF4-FFF2-40B4-BE49-F238E27FC236}">
                <a16:creationId xmlns:a16="http://schemas.microsoft.com/office/drawing/2014/main" id="{DC46CED5-4E33-427C-AB44-C0904504AE05}"/>
              </a:ext>
            </a:extLst>
          </p:cNvPr>
          <p:cNvCxnSpPr/>
          <p:nvPr/>
        </p:nvCxnSpPr>
        <p:spPr>
          <a:xfrm rot="7200025" flipV="1">
            <a:off x="3747027" y="176854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>
            <a:extLst>
              <a:ext uri="{FF2B5EF4-FFF2-40B4-BE49-F238E27FC236}">
                <a16:creationId xmlns:a16="http://schemas.microsoft.com/office/drawing/2014/main" id="{C1609DCA-5C76-43D3-969A-D98E6B56FD30}"/>
              </a:ext>
            </a:extLst>
          </p:cNvPr>
          <p:cNvCxnSpPr/>
          <p:nvPr/>
        </p:nvCxnSpPr>
        <p:spPr>
          <a:xfrm rot="3599974" flipH="1" flipV="1">
            <a:off x="3747027" y="200331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>
            <a:extLst>
              <a:ext uri="{FF2B5EF4-FFF2-40B4-BE49-F238E27FC236}">
                <a16:creationId xmlns:a16="http://schemas.microsoft.com/office/drawing/2014/main" id="{D2CE4B25-8186-40CF-80D1-6C003F6FF514}"/>
              </a:ext>
            </a:extLst>
          </p:cNvPr>
          <p:cNvCxnSpPr/>
          <p:nvPr/>
        </p:nvCxnSpPr>
        <p:spPr>
          <a:xfrm rot="3599974">
            <a:off x="3747720" y="212071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>
            <a:extLst>
              <a:ext uri="{FF2B5EF4-FFF2-40B4-BE49-F238E27FC236}">
                <a16:creationId xmlns:a16="http://schemas.microsoft.com/office/drawing/2014/main" id="{5B4DED32-EB2F-4793-A9C2-903F20905DFA}"/>
              </a:ext>
            </a:extLst>
          </p:cNvPr>
          <p:cNvCxnSpPr/>
          <p:nvPr/>
        </p:nvCxnSpPr>
        <p:spPr>
          <a:xfrm rot="3599974" flipV="1">
            <a:off x="3847886" y="217800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>
            <a:extLst>
              <a:ext uri="{FF2B5EF4-FFF2-40B4-BE49-F238E27FC236}">
                <a16:creationId xmlns:a16="http://schemas.microsoft.com/office/drawing/2014/main" id="{BCA65B74-B39E-4B16-A208-689793B2304B}"/>
              </a:ext>
            </a:extLst>
          </p:cNvPr>
          <p:cNvCxnSpPr/>
          <p:nvPr/>
        </p:nvCxnSpPr>
        <p:spPr>
          <a:xfrm flipH="1" flipV="1">
            <a:off x="4051213" y="229540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>
            <a:extLst>
              <a:ext uri="{FF2B5EF4-FFF2-40B4-BE49-F238E27FC236}">
                <a16:creationId xmlns:a16="http://schemas.microsoft.com/office/drawing/2014/main" id="{7D3169B5-57D7-4CC3-9A5D-6A7146BD59E3}"/>
              </a:ext>
            </a:extLst>
          </p:cNvPr>
          <p:cNvCxnSpPr/>
          <p:nvPr/>
        </p:nvCxnSpPr>
        <p:spPr>
          <a:xfrm>
            <a:off x="4252923" y="2412398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>
            <a:extLst>
              <a:ext uri="{FF2B5EF4-FFF2-40B4-BE49-F238E27FC236}">
                <a16:creationId xmlns:a16="http://schemas.microsoft.com/office/drawing/2014/main" id="{CC553730-5708-48FC-9E54-9D959E639BBB}"/>
              </a:ext>
            </a:extLst>
          </p:cNvPr>
          <p:cNvCxnSpPr/>
          <p:nvPr/>
        </p:nvCxnSpPr>
        <p:spPr>
          <a:xfrm flipV="1">
            <a:off x="4252923" y="229540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>
            <a:extLst>
              <a:ext uri="{FF2B5EF4-FFF2-40B4-BE49-F238E27FC236}">
                <a16:creationId xmlns:a16="http://schemas.microsoft.com/office/drawing/2014/main" id="{B56520DA-19AE-41D2-923F-945D8403F4F4}"/>
              </a:ext>
            </a:extLst>
          </p:cNvPr>
          <p:cNvCxnSpPr/>
          <p:nvPr/>
        </p:nvCxnSpPr>
        <p:spPr>
          <a:xfrm rot="18000025" flipH="1" flipV="1">
            <a:off x="4456245" y="217800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>
            <a:extLst>
              <a:ext uri="{FF2B5EF4-FFF2-40B4-BE49-F238E27FC236}">
                <a16:creationId xmlns:a16="http://schemas.microsoft.com/office/drawing/2014/main" id="{EB3617E4-B34C-4BBA-BF19-152D82E3D864}"/>
              </a:ext>
            </a:extLst>
          </p:cNvPr>
          <p:cNvCxnSpPr/>
          <p:nvPr/>
        </p:nvCxnSpPr>
        <p:spPr>
          <a:xfrm rot="18000025">
            <a:off x="4758126" y="212071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>
            <a:extLst>
              <a:ext uri="{FF2B5EF4-FFF2-40B4-BE49-F238E27FC236}">
                <a16:creationId xmlns:a16="http://schemas.microsoft.com/office/drawing/2014/main" id="{5029E221-3DE3-4933-B0B4-3DBB371E111A}"/>
              </a:ext>
            </a:extLst>
          </p:cNvPr>
          <p:cNvCxnSpPr/>
          <p:nvPr/>
        </p:nvCxnSpPr>
        <p:spPr>
          <a:xfrm rot="18000025" flipV="1">
            <a:off x="4557104" y="200331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>
            <a:extLst>
              <a:ext uri="{FF2B5EF4-FFF2-40B4-BE49-F238E27FC236}">
                <a16:creationId xmlns:a16="http://schemas.microsoft.com/office/drawing/2014/main" id="{61072B49-A8D4-469A-B826-884ACD7BE1C0}"/>
              </a:ext>
            </a:extLst>
          </p:cNvPr>
          <p:cNvCxnSpPr/>
          <p:nvPr/>
        </p:nvCxnSpPr>
        <p:spPr>
          <a:xfrm rot="14399974" flipH="1" flipV="1">
            <a:off x="4557104" y="176854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>
            <a:extLst>
              <a:ext uri="{FF2B5EF4-FFF2-40B4-BE49-F238E27FC236}">
                <a16:creationId xmlns:a16="http://schemas.microsoft.com/office/drawing/2014/main" id="{E739AD6C-DBD1-4141-82F5-728D808C9B76}"/>
              </a:ext>
            </a:extLst>
          </p:cNvPr>
          <p:cNvCxnSpPr/>
          <p:nvPr/>
        </p:nvCxnSpPr>
        <p:spPr>
          <a:xfrm rot="14399974">
            <a:off x="4758126" y="153735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>
            <a:extLst>
              <a:ext uri="{FF2B5EF4-FFF2-40B4-BE49-F238E27FC236}">
                <a16:creationId xmlns:a16="http://schemas.microsoft.com/office/drawing/2014/main" id="{C39722E3-830E-4634-9685-DA65811808C7}"/>
              </a:ext>
            </a:extLst>
          </p:cNvPr>
          <p:cNvCxnSpPr/>
          <p:nvPr/>
        </p:nvCxnSpPr>
        <p:spPr>
          <a:xfrm rot="14399974" flipV="1">
            <a:off x="4456245" y="159385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C5E6979B-1377-40A9-87B9-4DB5A87A2C93}"/>
              </a:ext>
            </a:extLst>
          </p:cNvPr>
          <p:cNvCxnSpPr/>
          <p:nvPr/>
        </p:nvCxnSpPr>
        <p:spPr>
          <a:xfrm rot="10799996" flipH="1" flipV="1">
            <a:off x="4252923" y="1476454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>
            <a:extLst>
              <a:ext uri="{FF2B5EF4-FFF2-40B4-BE49-F238E27FC236}">
                <a16:creationId xmlns:a16="http://schemas.microsoft.com/office/drawing/2014/main" id="{0E326ADB-40C4-4079-B9C4-437281825A12}"/>
              </a:ext>
            </a:extLst>
          </p:cNvPr>
          <p:cNvCxnSpPr/>
          <p:nvPr/>
        </p:nvCxnSpPr>
        <p:spPr>
          <a:xfrm rot="10799996">
            <a:off x="4252923" y="124567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>
            <a:extLst>
              <a:ext uri="{FF2B5EF4-FFF2-40B4-BE49-F238E27FC236}">
                <a16:creationId xmlns:a16="http://schemas.microsoft.com/office/drawing/2014/main" id="{F7B25ABA-A5C7-4E79-B767-B47EE09CC8F2}"/>
              </a:ext>
            </a:extLst>
          </p:cNvPr>
          <p:cNvCxnSpPr/>
          <p:nvPr/>
        </p:nvCxnSpPr>
        <p:spPr>
          <a:xfrm rot="10799996" flipV="1">
            <a:off x="4051212" y="1476454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>
            <a:extLst>
              <a:ext uri="{FF2B5EF4-FFF2-40B4-BE49-F238E27FC236}">
                <a16:creationId xmlns:a16="http://schemas.microsoft.com/office/drawing/2014/main" id="{CA04A724-464A-4BCD-8A50-657CDEAAE29E}"/>
              </a:ext>
            </a:extLst>
          </p:cNvPr>
          <p:cNvCxnSpPr/>
          <p:nvPr/>
        </p:nvCxnSpPr>
        <p:spPr>
          <a:xfrm rot="7200025" flipH="1" flipV="1">
            <a:off x="1427321" y="299136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>
            <a:extLst>
              <a:ext uri="{FF2B5EF4-FFF2-40B4-BE49-F238E27FC236}">
                <a16:creationId xmlns:a16="http://schemas.microsoft.com/office/drawing/2014/main" id="{77126C1B-D4C5-45A2-A0EA-B0FB30DDA155}"/>
              </a:ext>
            </a:extLst>
          </p:cNvPr>
          <p:cNvCxnSpPr/>
          <p:nvPr/>
        </p:nvCxnSpPr>
        <p:spPr>
          <a:xfrm rot="7200025">
            <a:off x="1327155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>
            <a:extLst>
              <a:ext uri="{FF2B5EF4-FFF2-40B4-BE49-F238E27FC236}">
                <a16:creationId xmlns:a16="http://schemas.microsoft.com/office/drawing/2014/main" id="{CC72C701-1BAB-41F8-BDD7-9D64A5B6D93F}"/>
              </a:ext>
            </a:extLst>
          </p:cNvPr>
          <p:cNvCxnSpPr/>
          <p:nvPr/>
        </p:nvCxnSpPr>
        <p:spPr>
          <a:xfrm rot="7200025" flipV="1">
            <a:off x="1326462" y="316605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>
            <a:extLst>
              <a:ext uri="{FF2B5EF4-FFF2-40B4-BE49-F238E27FC236}">
                <a16:creationId xmlns:a16="http://schemas.microsoft.com/office/drawing/2014/main" id="{BC9E381A-A704-45A8-97D1-DE63179AB2FA}"/>
              </a:ext>
            </a:extLst>
          </p:cNvPr>
          <p:cNvCxnSpPr/>
          <p:nvPr/>
        </p:nvCxnSpPr>
        <p:spPr>
          <a:xfrm rot="3599974" flipH="1" flipV="1">
            <a:off x="1326462" y="340083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>
            <a:extLst>
              <a:ext uri="{FF2B5EF4-FFF2-40B4-BE49-F238E27FC236}">
                <a16:creationId xmlns:a16="http://schemas.microsoft.com/office/drawing/2014/main" id="{ED810D4C-9FF9-4437-A3F1-D28A67691630}"/>
              </a:ext>
            </a:extLst>
          </p:cNvPr>
          <p:cNvCxnSpPr/>
          <p:nvPr/>
        </p:nvCxnSpPr>
        <p:spPr>
          <a:xfrm rot="3599974">
            <a:off x="1327155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FD9340A3-581B-4A30-8E98-F77BFADA0D5C}"/>
              </a:ext>
            </a:extLst>
          </p:cNvPr>
          <p:cNvCxnSpPr/>
          <p:nvPr/>
        </p:nvCxnSpPr>
        <p:spPr>
          <a:xfrm rot="3599974" flipV="1">
            <a:off x="1427321" y="357552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DCE49F6A-B5E0-4651-B244-6A355E9780D3}"/>
              </a:ext>
            </a:extLst>
          </p:cNvPr>
          <p:cNvCxnSpPr/>
          <p:nvPr/>
        </p:nvCxnSpPr>
        <p:spPr>
          <a:xfrm flipH="1" flipV="1">
            <a:off x="1630648" y="369292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>
            <a:extLst>
              <a:ext uri="{FF2B5EF4-FFF2-40B4-BE49-F238E27FC236}">
                <a16:creationId xmlns:a16="http://schemas.microsoft.com/office/drawing/2014/main" id="{ED01D06B-345E-4D07-B9CE-08AA1ABA9F04}"/>
              </a:ext>
            </a:extLst>
          </p:cNvPr>
          <p:cNvCxnSpPr/>
          <p:nvPr/>
        </p:nvCxnSpPr>
        <p:spPr>
          <a:xfrm>
            <a:off x="1832357" y="3809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9B0DCFED-2679-4ABF-B233-0693ED659BF6}"/>
              </a:ext>
            </a:extLst>
          </p:cNvPr>
          <p:cNvCxnSpPr/>
          <p:nvPr/>
        </p:nvCxnSpPr>
        <p:spPr>
          <a:xfrm flipV="1">
            <a:off x="1832357" y="369292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>
            <a:extLst>
              <a:ext uri="{FF2B5EF4-FFF2-40B4-BE49-F238E27FC236}">
                <a16:creationId xmlns:a16="http://schemas.microsoft.com/office/drawing/2014/main" id="{27925561-1E56-444F-8AD3-90895C6D4942}"/>
              </a:ext>
            </a:extLst>
          </p:cNvPr>
          <p:cNvCxnSpPr/>
          <p:nvPr/>
        </p:nvCxnSpPr>
        <p:spPr>
          <a:xfrm rot="18000025" flipH="1" flipV="1">
            <a:off x="2035679" y="357552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>
            <a:extLst>
              <a:ext uri="{FF2B5EF4-FFF2-40B4-BE49-F238E27FC236}">
                <a16:creationId xmlns:a16="http://schemas.microsoft.com/office/drawing/2014/main" id="{7C92630D-1B6F-4DCA-AA2F-A6C0D9E48A5A}"/>
              </a:ext>
            </a:extLst>
          </p:cNvPr>
          <p:cNvCxnSpPr/>
          <p:nvPr/>
        </p:nvCxnSpPr>
        <p:spPr>
          <a:xfrm rot="18000025">
            <a:off x="2337560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>
            <a:extLst>
              <a:ext uri="{FF2B5EF4-FFF2-40B4-BE49-F238E27FC236}">
                <a16:creationId xmlns:a16="http://schemas.microsoft.com/office/drawing/2014/main" id="{07D49BCB-EE53-41D1-8B97-4F3E45A68353}"/>
              </a:ext>
            </a:extLst>
          </p:cNvPr>
          <p:cNvCxnSpPr/>
          <p:nvPr/>
        </p:nvCxnSpPr>
        <p:spPr>
          <a:xfrm rot="18000025" flipV="1">
            <a:off x="2136538" y="340083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1A170A34-EA13-4603-A0BC-1F3C272DC1C1}"/>
              </a:ext>
            </a:extLst>
          </p:cNvPr>
          <p:cNvCxnSpPr/>
          <p:nvPr/>
        </p:nvCxnSpPr>
        <p:spPr>
          <a:xfrm rot="14399976" flipH="1" flipV="1">
            <a:off x="2136538" y="316605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>
            <a:extLst>
              <a:ext uri="{FF2B5EF4-FFF2-40B4-BE49-F238E27FC236}">
                <a16:creationId xmlns:a16="http://schemas.microsoft.com/office/drawing/2014/main" id="{27B6269A-1289-4367-ACC9-8534135DEB73}"/>
              </a:ext>
            </a:extLst>
          </p:cNvPr>
          <p:cNvCxnSpPr/>
          <p:nvPr/>
        </p:nvCxnSpPr>
        <p:spPr>
          <a:xfrm rot="14399976">
            <a:off x="2337560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>
            <a:extLst>
              <a:ext uri="{FF2B5EF4-FFF2-40B4-BE49-F238E27FC236}">
                <a16:creationId xmlns:a16="http://schemas.microsoft.com/office/drawing/2014/main" id="{36CFA7C5-BD13-4465-AB44-A69D5E3DD934}"/>
              </a:ext>
            </a:extLst>
          </p:cNvPr>
          <p:cNvCxnSpPr/>
          <p:nvPr/>
        </p:nvCxnSpPr>
        <p:spPr>
          <a:xfrm rot="14399976" flipV="1">
            <a:off x="2035679" y="299136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>
            <a:extLst>
              <a:ext uri="{FF2B5EF4-FFF2-40B4-BE49-F238E27FC236}">
                <a16:creationId xmlns:a16="http://schemas.microsoft.com/office/drawing/2014/main" id="{FECD2698-ED2F-4E99-9CA9-183CB2284247}"/>
              </a:ext>
            </a:extLst>
          </p:cNvPr>
          <p:cNvCxnSpPr/>
          <p:nvPr/>
        </p:nvCxnSpPr>
        <p:spPr>
          <a:xfrm rot="10799996" flipH="1" flipV="1">
            <a:off x="1832357" y="2873968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007003B1-20EF-4C2F-BECE-A2E57E09188F}"/>
              </a:ext>
            </a:extLst>
          </p:cNvPr>
          <p:cNvCxnSpPr/>
          <p:nvPr/>
        </p:nvCxnSpPr>
        <p:spPr>
          <a:xfrm rot="10799996">
            <a:off x="1832357" y="264318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7AEC06DC-2F25-4DCF-8924-5A01EE8FACE8}"/>
              </a:ext>
            </a:extLst>
          </p:cNvPr>
          <p:cNvCxnSpPr/>
          <p:nvPr/>
        </p:nvCxnSpPr>
        <p:spPr>
          <a:xfrm rot="10799996" flipV="1">
            <a:off x="1630647" y="2873968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31CD7F58-65F3-4CC0-BC40-92AB605053AB}"/>
              </a:ext>
            </a:extLst>
          </p:cNvPr>
          <p:cNvCxnSpPr/>
          <p:nvPr/>
        </p:nvCxnSpPr>
        <p:spPr>
          <a:xfrm rot="7200025" flipH="1" flipV="1">
            <a:off x="2637603" y="3690123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>
            <a:extLst>
              <a:ext uri="{FF2B5EF4-FFF2-40B4-BE49-F238E27FC236}">
                <a16:creationId xmlns:a16="http://schemas.microsoft.com/office/drawing/2014/main" id="{1366BA4A-3B82-4294-8AEF-5A7C32737FC1}"/>
              </a:ext>
            </a:extLst>
          </p:cNvPr>
          <p:cNvCxnSpPr/>
          <p:nvPr/>
        </p:nvCxnSpPr>
        <p:spPr>
          <a:xfrm rot="7200025">
            <a:off x="2537437" y="363362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>
            <a:extLst>
              <a:ext uri="{FF2B5EF4-FFF2-40B4-BE49-F238E27FC236}">
                <a16:creationId xmlns:a16="http://schemas.microsoft.com/office/drawing/2014/main" id="{5BF1E3C9-1AD7-483E-9B2B-4ABA9D6B3DCF}"/>
              </a:ext>
            </a:extLst>
          </p:cNvPr>
          <p:cNvCxnSpPr/>
          <p:nvPr/>
        </p:nvCxnSpPr>
        <p:spPr>
          <a:xfrm rot="7200025" flipV="1">
            <a:off x="2536744" y="386481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>
            <a:extLst>
              <a:ext uri="{FF2B5EF4-FFF2-40B4-BE49-F238E27FC236}">
                <a16:creationId xmlns:a16="http://schemas.microsoft.com/office/drawing/2014/main" id="{8F59BB77-7392-4C42-84A3-F8DC3380D301}"/>
              </a:ext>
            </a:extLst>
          </p:cNvPr>
          <p:cNvCxnSpPr/>
          <p:nvPr/>
        </p:nvCxnSpPr>
        <p:spPr>
          <a:xfrm rot="3599974" flipH="1" flipV="1">
            <a:off x="2536744" y="409958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>
            <a:extLst>
              <a:ext uri="{FF2B5EF4-FFF2-40B4-BE49-F238E27FC236}">
                <a16:creationId xmlns:a16="http://schemas.microsoft.com/office/drawing/2014/main" id="{1DDB89D7-C511-4520-80AA-27F3CC8A3BD5}"/>
              </a:ext>
            </a:extLst>
          </p:cNvPr>
          <p:cNvCxnSpPr/>
          <p:nvPr/>
        </p:nvCxnSpPr>
        <p:spPr>
          <a:xfrm rot="3599974">
            <a:off x="2537437" y="421698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>
            <a:extLst>
              <a:ext uri="{FF2B5EF4-FFF2-40B4-BE49-F238E27FC236}">
                <a16:creationId xmlns:a16="http://schemas.microsoft.com/office/drawing/2014/main" id="{E8412B21-F9A7-430F-857F-8A2BAD868021}"/>
              </a:ext>
            </a:extLst>
          </p:cNvPr>
          <p:cNvCxnSpPr/>
          <p:nvPr/>
        </p:nvCxnSpPr>
        <p:spPr>
          <a:xfrm rot="3599974" flipV="1">
            <a:off x="2637603" y="427427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>
            <a:extLst>
              <a:ext uri="{FF2B5EF4-FFF2-40B4-BE49-F238E27FC236}">
                <a16:creationId xmlns:a16="http://schemas.microsoft.com/office/drawing/2014/main" id="{E8F18D26-B385-4689-BFC3-FAF0F8269254}"/>
              </a:ext>
            </a:extLst>
          </p:cNvPr>
          <p:cNvCxnSpPr/>
          <p:nvPr/>
        </p:nvCxnSpPr>
        <p:spPr>
          <a:xfrm flipH="1" flipV="1">
            <a:off x="2840930" y="439167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04304E4D-01E5-4903-BFCD-A847715231E4}"/>
              </a:ext>
            </a:extLst>
          </p:cNvPr>
          <p:cNvCxnSpPr/>
          <p:nvPr/>
        </p:nvCxnSpPr>
        <p:spPr>
          <a:xfrm>
            <a:off x="3042640" y="4508668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>
            <a:extLst>
              <a:ext uri="{FF2B5EF4-FFF2-40B4-BE49-F238E27FC236}">
                <a16:creationId xmlns:a16="http://schemas.microsoft.com/office/drawing/2014/main" id="{9845480A-1D1D-48D2-A3A9-7ED0602553DC}"/>
              </a:ext>
            </a:extLst>
          </p:cNvPr>
          <p:cNvCxnSpPr/>
          <p:nvPr/>
        </p:nvCxnSpPr>
        <p:spPr>
          <a:xfrm flipV="1">
            <a:off x="3042640" y="439167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>
            <a:extLst>
              <a:ext uri="{FF2B5EF4-FFF2-40B4-BE49-F238E27FC236}">
                <a16:creationId xmlns:a16="http://schemas.microsoft.com/office/drawing/2014/main" id="{7C8B9B23-5D50-43B5-9744-074B28D45B08}"/>
              </a:ext>
            </a:extLst>
          </p:cNvPr>
          <p:cNvCxnSpPr/>
          <p:nvPr/>
        </p:nvCxnSpPr>
        <p:spPr>
          <a:xfrm rot="18000025" flipH="1" flipV="1">
            <a:off x="3245962" y="427427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>
            <a:extLst>
              <a:ext uri="{FF2B5EF4-FFF2-40B4-BE49-F238E27FC236}">
                <a16:creationId xmlns:a16="http://schemas.microsoft.com/office/drawing/2014/main" id="{EEE90CA2-9313-40CB-BD7C-A0658F410A50}"/>
              </a:ext>
            </a:extLst>
          </p:cNvPr>
          <p:cNvCxnSpPr/>
          <p:nvPr/>
        </p:nvCxnSpPr>
        <p:spPr>
          <a:xfrm rot="18000025">
            <a:off x="3547844" y="421698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>
            <a:extLst>
              <a:ext uri="{FF2B5EF4-FFF2-40B4-BE49-F238E27FC236}">
                <a16:creationId xmlns:a16="http://schemas.microsoft.com/office/drawing/2014/main" id="{4D62440F-A156-4A09-ABDC-0037228FC3F1}"/>
              </a:ext>
            </a:extLst>
          </p:cNvPr>
          <p:cNvCxnSpPr/>
          <p:nvPr/>
        </p:nvCxnSpPr>
        <p:spPr>
          <a:xfrm rot="18000025" flipV="1">
            <a:off x="3346821" y="409958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>
            <a:extLst>
              <a:ext uri="{FF2B5EF4-FFF2-40B4-BE49-F238E27FC236}">
                <a16:creationId xmlns:a16="http://schemas.microsoft.com/office/drawing/2014/main" id="{AC55958F-363F-41AB-9DC0-84D52CC69F5C}"/>
              </a:ext>
            </a:extLst>
          </p:cNvPr>
          <p:cNvCxnSpPr/>
          <p:nvPr/>
        </p:nvCxnSpPr>
        <p:spPr>
          <a:xfrm rot="14399974" flipH="1" flipV="1">
            <a:off x="3346821" y="386481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>
            <a:extLst>
              <a:ext uri="{FF2B5EF4-FFF2-40B4-BE49-F238E27FC236}">
                <a16:creationId xmlns:a16="http://schemas.microsoft.com/office/drawing/2014/main" id="{5F178AF9-A9AA-453F-AF0D-8BE9C3BF9B5B}"/>
              </a:ext>
            </a:extLst>
          </p:cNvPr>
          <p:cNvCxnSpPr/>
          <p:nvPr/>
        </p:nvCxnSpPr>
        <p:spPr>
          <a:xfrm rot="14399974">
            <a:off x="3547844" y="363362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>
            <a:extLst>
              <a:ext uri="{FF2B5EF4-FFF2-40B4-BE49-F238E27FC236}">
                <a16:creationId xmlns:a16="http://schemas.microsoft.com/office/drawing/2014/main" id="{DFE418BA-750E-435B-8607-340F1063B4EA}"/>
              </a:ext>
            </a:extLst>
          </p:cNvPr>
          <p:cNvCxnSpPr/>
          <p:nvPr/>
        </p:nvCxnSpPr>
        <p:spPr>
          <a:xfrm rot="14399974" flipV="1">
            <a:off x="3245962" y="369012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>
            <a:extLst>
              <a:ext uri="{FF2B5EF4-FFF2-40B4-BE49-F238E27FC236}">
                <a16:creationId xmlns:a16="http://schemas.microsoft.com/office/drawing/2014/main" id="{89BAFFD6-EADD-4C51-8205-9C96ED3ADB45}"/>
              </a:ext>
            </a:extLst>
          </p:cNvPr>
          <p:cNvCxnSpPr/>
          <p:nvPr/>
        </p:nvCxnSpPr>
        <p:spPr>
          <a:xfrm rot="10799996" flipH="1" flipV="1">
            <a:off x="3042640" y="357272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CA24AC1C-B0D7-4441-870F-B2513A7967D0}"/>
              </a:ext>
            </a:extLst>
          </p:cNvPr>
          <p:cNvCxnSpPr/>
          <p:nvPr/>
        </p:nvCxnSpPr>
        <p:spPr>
          <a:xfrm rot="10799996">
            <a:off x="3042640" y="3341941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BFD629D3-EF37-4A6C-B21B-27552D7C7C6A}"/>
              </a:ext>
            </a:extLst>
          </p:cNvPr>
          <p:cNvCxnSpPr/>
          <p:nvPr/>
        </p:nvCxnSpPr>
        <p:spPr>
          <a:xfrm rot="10799996" flipV="1">
            <a:off x="2840929" y="357272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37FA4BA8-53E5-4587-9518-A5198B1BEA43}"/>
              </a:ext>
            </a:extLst>
          </p:cNvPr>
          <p:cNvCxnSpPr/>
          <p:nvPr/>
        </p:nvCxnSpPr>
        <p:spPr>
          <a:xfrm rot="7200025" flipH="1" flipV="1">
            <a:off x="3847886" y="299136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A58A5BE4-CD3D-49DF-9ED8-B526E7B36317}"/>
              </a:ext>
            </a:extLst>
          </p:cNvPr>
          <p:cNvCxnSpPr/>
          <p:nvPr/>
        </p:nvCxnSpPr>
        <p:spPr>
          <a:xfrm rot="7200025">
            <a:off x="3747720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>
            <a:extLst>
              <a:ext uri="{FF2B5EF4-FFF2-40B4-BE49-F238E27FC236}">
                <a16:creationId xmlns:a16="http://schemas.microsoft.com/office/drawing/2014/main" id="{3BB9A623-CD3D-4AF0-B37B-912241F7104C}"/>
              </a:ext>
            </a:extLst>
          </p:cNvPr>
          <p:cNvCxnSpPr/>
          <p:nvPr/>
        </p:nvCxnSpPr>
        <p:spPr>
          <a:xfrm rot="7200025" flipV="1">
            <a:off x="3747027" y="316605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>
            <a:extLst>
              <a:ext uri="{FF2B5EF4-FFF2-40B4-BE49-F238E27FC236}">
                <a16:creationId xmlns:a16="http://schemas.microsoft.com/office/drawing/2014/main" id="{AD1BC15A-3275-45FD-83C6-4771BB25FB50}"/>
              </a:ext>
            </a:extLst>
          </p:cNvPr>
          <p:cNvCxnSpPr/>
          <p:nvPr/>
        </p:nvCxnSpPr>
        <p:spPr>
          <a:xfrm rot="3599974" flipH="1" flipV="1">
            <a:off x="3747027" y="340083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>
            <a:extLst>
              <a:ext uri="{FF2B5EF4-FFF2-40B4-BE49-F238E27FC236}">
                <a16:creationId xmlns:a16="http://schemas.microsoft.com/office/drawing/2014/main" id="{4C722655-450B-4DC5-9B80-A04619714627}"/>
              </a:ext>
            </a:extLst>
          </p:cNvPr>
          <p:cNvCxnSpPr/>
          <p:nvPr/>
        </p:nvCxnSpPr>
        <p:spPr>
          <a:xfrm rot="3599974">
            <a:off x="3747720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>
            <a:extLst>
              <a:ext uri="{FF2B5EF4-FFF2-40B4-BE49-F238E27FC236}">
                <a16:creationId xmlns:a16="http://schemas.microsoft.com/office/drawing/2014/main" id="{72D76143-4615-4590-A722-1A20217ED77F}"/>
              </a:ext>
            </a:extLst>
          </p:cNvPr>
          <p:cNvCxnSpPr/>
          <p:nvPr/>
        </p:nvCxnSpPr>
        <p:spPr>
          <a:xfrm rot="3599974" flipV="1">
            <a:off x="3847886" y="357552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>
            <a:extLst>
              <a:ext uri="{FF2B5EF4-FFF2-40B4-BE49-F238E27FC236}">
                <a16:creationId xmlns:a16="http://schemas.microsoft.com/office/drawing/2014/main" id="{E19D8C8B-25B1-43BA-B1CB-66827E4CC3FF}"/>
              </a:ext>
            </a:extLst>
          </p:cNvPr>
          <p:cNvCxnSpPr/>
          <p:nvPr/>
        </p:nvCxnSpPr>
        <p:spPr>
          <a:xfrm flipH="1" flipV="1">
            <a:off x="4051213" y="369292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>
            <a:extLst>
              <a:ext uri="{FF2B5EF4-FFF2-40B4-BE49-F238E27FC236}">
                <a16:creationId xmlns:a16="http://schemas.microsoft.com/office/drawing/2014/main" id="{EFDBD441-9D75-437C-B70F-B4FFE9321049}"/>
              </a:ext>
            </a:extLst>
          </p:cNvPr>
          <p:cNvCxnSpPr/>
          <p:nvPr/>
        </p:nvCxnSpPr>
        <p:spPr>
          <a:xfrm>
            <a:off x="4252923" y="3809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>
            <a:extLst>
              <a:ext uri="{FF2B5EF4-FFF2-40B4-BE49-F238E27FC236}">
                <a16:creationId xmlns:a16="http://schemas.microsoft.com/office/drawing/2014/main" id="{255D84FD-BB6F-498F-937A-B5F6A7C6D5F1}"/>
              </a:ext>
            </a:extLst>
          </p:cNvPr>
          <p:cNvCxnSpPr/>
          <p:nvPr/>
        </p:nvCxnSpPr>
        <p:spPr>
          <a:xfrm flipV="1">
            <a:off x="4252923" y="369292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>
            <a:extLst>
              <a:ext uri="{FF2B5EF4-FFF2-40B4-BE49-F238E27FC236}">
                <a16:creationId xmlns:a16="http://schemas.microsoft.com/office/drawing/2014/main" id="{3BEE7CDB-ED6A-4626-96F8-C4610B5B5780}"/>
              </a:ext>
            </a:extLst>
          </p:cNvPr>
          <p:cNvCxnSpPr/>
          <p:nvPr/>
        </p:nvCxnSpPr>
        <p:spPr>
          <a:xfrm rot="18000025" flipH="1" flipV="1">
            <a:off x="4456245" y="357552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>
            <a:extLst>
              <a:ext uri="{FF2B5EF4-FFF2-40B4-BE49-F238E27FC236}">
                <a16:creationId xmlns:a16="http://schemas.microsoft.com/office/drawing/2014/main" id="{3958990A-F730-4908-B909-6E9979518025}"/>
              </a:ext>
            </a:extLst>
          </p:cNvPr>
          <p:cNvCxnSpPr/>
          <p:nvPr/>
        </p:nvCxnSpPr>
        <p:spPr>
          <a:xfrm rot="18000025">
            <a:off x="4758126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>
            <a:extLst>
              <a:ext uri="{FF2B5EF4-FFF2-40B4-BE49-F238E27FC236}">
                <a16:creationId xmlns:a16="http://schemas.microsoft.com/office/drawing/2014/main" id="{9008C4D7-F866-44FC-BC92-9A0A6048E7FC}"/>
              </a:ext>
            </a:extLst>
          </p:cNvPr>
          <p:cNvCxnSpPr/>
          <p:nvPr/>
        </p:nvCxnSpPr>
        <p:spPr>
          <a:xfrm rot="18000025" flipV="1">
            <a:off x="4557104" y="340083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>
            <a:extLst>
              <a:ext uri="{FF2B5EF4-FFF2-40B4-BE49-F238E27FC236}">
                <a16:creationId xmlns:a16="http://schemas.microsoft.com/office/drawing/2014/main" id="{3B8C24D7-01B7-4B0B-83B2-90BCD22076BC}"/>
              </a:ext>
            </a:extLst>
          </p:cNvPr>
          <p:cNvCxnSpPr/>
          <p:nvPr/>
        </p:nvCxnSpPr>
        <p:spPr>
          <a:xfrm rot="14399974" flipH="1" flipV="1">
            <a:off x="4557104" y="316605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>
            <a:extLst>
              <a:ext uri="{FF2B5EF4-FFF2-40B4-BE49-F238E27FC236}">
                <a16:creationId xmlns:a16="http://schemas.microsoft.com/office/drawing/2014/main" id="{0168E6A1-8D3A-4392-A7C4-B1695919ABEF}"/>
              </a:ext>
            </a:extLst>
          </p:cNvPr>
          <p:cNvCxnSpPr/>
          <p:nvPr/>
        </p:nvCxnSpPr>
        <p:spPr>
          <a:xfrm rot="14399974">
            <a:off x="4758126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接點 596">
            <a:extLst>
              <a:ext uri="{FF2B5EF4-FFF2-40B4-BE49-F238E27FC236}">
                <a16:creationId xmlns:a16="http://schemas.microsoft.com/office/drawing/2014/main" id="{22123C1A-6682-4CB8-B732-D8A38B6A6454}"/>
              </a:ext>
            </a:extLst>
          </p:cNvPr>
          <p:cNvCxnSpPr/>
          <p:nvPr/>
        </p:nvCxnSpPr>
        <p:spPr>
          <a:xfrm rot="14399974" flipV="1">
            <a:off x="4456245" y="299136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接點 597">
            <a:extLst>
              <a:ext uri="{FF2B5EF4-FFF2-40B4-BE49-F238E27FC236}">
                <a16:creationId xmlns:a16="http://schemas.microsoft.com/office/drawing/2014/main" id="{2F529B49-2EA3-413A-9C83-0AEBABA18440}"/>
              </a:ext>
            </a:extLst>
          </p:cNvPr>
          <p:cNvCxnSpPr/>
          <p:nvPr/>
        </p:nvCxnSpPr>
        <p:spPr>
          <a:xfrm rot="10799996" flipH="1" flipV="1">
            <a:off x="4252923" y="2873969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接點 600">
            <a:extLst>
              <a:ext uri="{FF2B5EF4-FFF2-40B4-BE49-F238E27FC236}">
                <a16:creationId xmlns:a16="http://schemas.microsoft.com/office/drawing/2014/main" id="{F67F1CBA-2E47-4478-8247-89D396CF1154}"/>
              </a:ext>
            </a:extLst>
          </p:cNvPr>
          <p:cNvCxnSpPr/>
          <p:nvPr/>
        </p:nvCxnSpPr>
        <p:spPr>
          <a:xfrm rot="10799996">
            <a:off x="4252923" y="2643184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接點 601">
            <a:extLst>
              <a:ext uri="{FF2B5EF4-FFF2-40B4-BE49-F238E27FC236}">
                <a16:creationId xmlns:a16="http://schemas.microsoft.com/office/drawing/2014/main" id="{43E95B5B-D21D-40DC-B5F4-E0A1C5A1B4C7}"/>
              </a:ext>
            </a:extLst>
          </p:cNvPr>
          <p:cNvCxnSpPr/>
          <p:nvPr/>
        </p:nvCxnSpPr>
        <p:spPr>
          <a:xfrm rot="10799996" flipV="1">
            <a:off x="4051212" y="2873969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接點 602">
            <a:extLst>
              <a:ext uri="{FF2B5EF4-FFF2-40B4-BE49-F238E27FC236}">
                <a16:creationId xmlns:a16="http://schemas.microsoft.com/office/drawing/2014/main" id="{F71ACE03-4E11-4329-88D5-753C00CDDE12}"/>
              </a:ext>
            </a:extLst>
          </p:cNvPr>
          <p:cNvCxnSpPr/>
          <p:nvPr/>
        </p:nvCxnSpPr>
        <p:spPr>
          <a:xfrm rot="7200025" flipH="1" flipV="1">
            <a:off x="2637596" y="89509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接點 605">
            <a:extLst>
              <a:ext uri="{FF2B5EF4-FFF2-40B4-BE49-F238E27FC236}">
                <a16:creationId xmlns:a16="http://schemas.microsoft.com/office/drawing/2014/main" id="{4C5F1AD5-685A-4E30-8A13-7FB1220B606B}"/>
              </a:ext>
            </a:extLst>
          </p:cNvPr>
          <p:cNvCxnSpPr/>
          <p:nvPr/>
        </p:nvCxnSpPr>
        <p:spPr>
          <a:xfrm rot="7200025">
            <a:off x="2537430" y="83859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接點 606">
            <a:extLst>
              <a:ext uri="{FF2B5EF4-FFF2-40B4-BE49-F238E27FC236}">
                <a16:creationId xmlns:a16="http://schemas.microsoft.com/office/drawing/2014/main" id="{4FD63ACC-C1FD-4982-9A3B-273364E9F622}"/>
              </a:ext>
            </a:extLst>
          </p:cNvPr>
          <p:cNvCxnSpPr/>
          <p:nvPr/>
        </p:nvCxnSpPr>
        <p:spPr>
          <a:xfrm rot="7200025" flipV="1">
            <a:off x="2536737" y="106978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接點 607">
            <a:extLst>
              <a:ext uri="{FF2B5EF4-FFF2-40B4-BE49-F238E27FC236}">
                <a16:creationId xmlns:a16="http://schemas.microsoft.com/office/drawing/2014/main" id="{0001F425-F8B2-4235-8A8D-9112235C1EC0}"/>
              </a:ext>
            </a:extLst>
          </p:cNvPr>
          <p:cNvCxnSpPr/>
          <p:nvPr/>
        </p:nvCxnSpPr>
        <p:spPr>
          <a:xfrm rot="3599974" flipH="1" flipV="1">
            <a:off x="2536737" y="1304560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A269E83F-35D0-45D6-9B54-E3CA9FFE8BC1}"/>
              </a:ext>
            </a:extLst>
          </p:cNvPr>
          <p:cNvCxnSpPr/>
          <p:nvPr/>
        </p:nvCxnSpPr>
        <p:spPr>
          <a:xfrm rot="3599974">
            <a:off x="2537430" y="142195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接點 611">
            <a:extLst>
              <a:ext uri="{FF2B5EF4-FFF2-40B4-BE49-F238E27FC236}">
                <a16:creationId xmlns:a16="http://schemas.microsoft.com/office/drawing/2014/main" id="{E5E0029F-440A-4645-AD70-0D6AEFF78926}"/>
              </a:ext>
            </a:extLst>
          </p:cNvPr>
          <p:cNvCxnSpPr/>
          <p:nvPr/>
        </p:nvCxnSpPr>
        <p:spPr>
          <a:xfrm rot="3599974" flipV="1">
            <a:off x="2637596" y="1479250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BBFA5171-D9FC-46E6-B33A-E3F3983DFAA2}"/>
              </a:ext>
            </a:extLst>
          </p:cNvPr>
          <p:cNvCxnSpPr/>
          <p:nvPr/>
        </p:nvCxnSpPr>
        <p:spPr>
          <a:xfrm flipH="1" flipV="1">
            <a:off x="2840923" y="1596649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接點 615">
            <a:extLst>
              <a:ext uri="{FF2B5EF4-FFF2-40B4-BE49-F238E27FC236}">
                <a16:creationId xmlns:a16="http://schemas.microsoft.com/office/drawing/2014/main" id="{0883C89F-357A-4BE6-8E95-7E83092BCDA9}"/>
              </a:ext>
            </a:extLst>
          </p:cNvPr>
          <p:cNvCxnSpPr/>
          <p:nvPr/>
        </p:nvCxnSpPr>
        <p:spPr>
          <a:xfrm>
            <a:off x="3042633" y="171364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0DE8F437-ED43-4891-8C3E-210CDE314A1B}"/>
              </a:ext>
            </a:extLst>
          </p:cNvPr>
          <p:cNvCxnSpPr/>
          <p:nvPr/>
        </p:nvCxnSpPr>
        <p:spPr>
          <a:xfrm flipV="1">
            <a:off x="3042633" y="1596649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接點 617">
            <a:extLst>
              <a:ext uri="{FF2B5EF4-FFF2-40B4-BE49-F238E27FC236}">
                <a16:creationId xmlns:a16="http://schemas.microsoft.com/office/drawing/2014/main" id="{C7DF6A3E-4110-45FA-8EAF-AF65410FFDE4}"/>
              </a:ext>
            </a:extLst>
          </p:cNvPr>
          <p:cNvCxnSpPr/>
          <p:nvPr/>
        </p:nvCxnSpPr>
        <p:spPr>
          <a:xfrm rot="18000025" flipH="1" flipV="1">
            <a:off x="3245955" y="1479250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接點 620">
            <a:extLst>
              <a:ext uri="{FF2B5EF4-FFF2-40B4-BE49-F238E27FC236}">
                <a16:creationId xmlns:a16="http://schemas.microsoft.com/office/drawing/2014/main" id="{6FE1F54A-8926-4536-BD25-CDBCF8703E9C}"/>
              </a:ext>
            </a:extLst>
          </p:cNvPr>
          <p:cNvCxnSpPr/>
          <p:nvPr/>
        </p:nvCxnSpPr>
        <p:spPr>
          <a:xfrm rot="18000025">
            <a:off x="3547837" y="142195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94CB30B6-8F36-417E-B910-955CAD1B9C9C}"/>
              </a:ext>
            </a:extLst>
          </p:cNvPr>
          <p:cNvCxnSpPr/>
          <p:nvPr/>
        </p:nvCxnSpPr>
        <p:spPr>
          <a:xfrm rot="18000025" flipV="1">
            <a:off x="3346814" y="1304560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直線接點 622">
            <a:extLst>
              <a:ext uri="{FF2B5EF4-FFF2-40B4-BE49-F238E27FC236}">
                <a16:creationId xmlns:a16="http://schemas.microsoft.com/office/drawing/2014/main" id="{3C5B5F92-9DD0-4FC7-9B67-C50FF4D67591}"/>
              </a:ext>
            </a:extLst>
          </p:cNvPr>
          <p:cNvCxnSpPr/>
          <p:nvPr/>
        </p:nvCxnSpPr>
        <p:spPr>
          <a:xfrm rot="14399974" flipH="1" flipV="1">
            <a:off x="3346814" y="106978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接點 625">
            <a:extLst>
              <a:ext uri="{FF2B5EF4-FFF2-40B4-BE49-F238E27FC236}">
                <a16:creationId xmlns:a16="http://schemas.microsoft.com/office/drawing/2014/main" id="{028DBCF2-686C-4DF6-A7B7-C3DCB305E2B6}"/>
              </a:ext>
            </a:extLst>
          </p:cNvPr>
          <p:cNvCxnSpPr/>
          <p:nvPr/>
        </p:nvCxnSpPr>
        <p:spPr>
          <a:xfrm rot="14399974">
            <a:off x="3547837" y="83859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直線接點 626">
            <a:extLst>
              <a:ext uri="{FF2B5EF4-FFF2-40B4-BE49-F238E27FC236}">
                <a16:creationId xmlns:a16="http://schemas.microsoft.com/office/drawing/2014/main" id="{DC618E33-AC4F-484D-8091-403EEBE25EA9}"/>
              </a:ext>
            </a:extLst>
          </p:cNvPr>
          <p:cNvCxnSpPr/>
          <p:nvPr/>
        </p:nvCxnSpPr>
        <p:spPr>
          <a:xfrm rot="14399974" flipV="1">
            <a:off x="3245955" y="89509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接點 627">
            <a:extLst>
              <a:ext uri="{FF2B5EF4-FFF2-40B4-BE49-F238E27FC236}">
                <a16:creationId xmlns:a16="http://schemas.microsoft.com/office/drawing/2014/main" id="{01D24360-3400-4F7A-BB04-6373655BC3A0}"/>
              </a:ext>
            </a:extLst>
          </p:cNvPr>
          <p:cNvCxnSpPr/>
          <p:nvPr/>
        </p:nvCxnSpPr>
        <p:spPr>
          <a:xfrm rot="10799996" flipH="1" flipV="1">
            <a:off x="3042633" y="777698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接點 630">
            <a:extLst>
              <a:ext uri="{FF2B5EF4-FFF2-40B4-BE49-F238E27FC236}">
                <a16:creationId xmlns:a16="http://schemas.microsoft.com/office/drawing/2014/main" id="{D539FFC5-140D-4BA1-857C-1BF5F51D74E8}"/>
              </a:ext>
            </a:extLst>
          </p:cNvPr>
          <p:cNvCxnSpPr/>
          <p:nvPr/>
        </p:nvCxnSpPr>
        <p:spPr>
          <a:xfrm rot="10799996">
            <a:off x="3042633" y="546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接點 631">
            <a:extLst>
              <a:ext uri="{FF2B5EF4-FFF2-40B4-BE49-F238E27FC236}">
                <a16:creationId xmlns:a16="http://schemas.microsoft.com/office/drawing/2014/main" id="{99149C7A-A400-47F1-8709-77852A080362}"/>
              </a:ext>
            </a:extLst>
          </p:cNvPr>
          <p:cNvCxnSpPr/>
          <p:nvPr/>
        </p:nvCxnSpPr>
        <p:spPr>
          <a:xfrm rot="10799996" flipV="1">
            <a:off x="2840922" y="777698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B78540F6-181A-4A7A-837B-324B3054F03E}"/>
              </a:ext>
            </a:extLst>
          </p:cNvPr>
          <p:cNvCxnSpPr/>
          <p:nvPr/>
        </p:nvCxnSpPr>
        <p:spPr>
          <a:xfrm>
            <a:off x="9189909" y="4929497"/>
            <a:ext cx="0" cy="12456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手繪多邊形 152">
            <a:extLst>
              <a:ext uri="{FF2B5EF4-FFF2-40B4-BE49-F238E27FC236}">
                <a16:creationId xmlns:a16="http://schemas.microsoft.com/office/drawing/2014/main" id="{702A5C52-8774-4D05-94B4-1525AEE571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012527" y="4929496"/>
            <a:ext cx="4354763" cy="1245613"/>
          </a:xfrm>
          <a:custGeom>
            <a:avLst/>
            <a:gdLst>
              <a:gd name="connsiteX0" fmla="*/ 1834269 w 3668539"/>
              <a:gd name="connsiteY0" fmla="*/ 0 h 1049329"/>
              <a:gd name="connsiteX1" fmla="*/ 0 w 3668539"/>
              <a:gd name="connsiteY1" fmla="*/ 1049329 h 1049329"/>
              <a:gd name="connsiteX2" fmla="*/ 3668539 w 3668539"/>
              <a:gd name="connsiteY2" fmla="*/ 1049329 h 1049329"/>
              <a:gd name="connsiteX3" fmla="*/ 1834269 w 3668539"/>
              <a:gd name="connsiteY3" fmla="*/ 0 h 104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539" h="1049329">
                <a:moveTo>
                  <a:pt x="1834269" y="0"/>
                </a:moveTo>
                <a:lnTo>
                  <a:pt x="0" y="1049329"/>
                </a:lnTo>
                <a:lnTo>
                  <a:pt x="3668539" y="1049329"/>
                </a:lnTo>
                <a:lnTo>
                  <a:pt x="1834269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64B4E885-E6BA-4255-85CA-C5D887A99170}"/>
              </a:ext>
            </a:extLst>
          </p:cNvPr>
          <p:cNvCxnSpPr/>
          <p:nvPr/>
        </p:nvCxnSpPr>
        <p:spPr>
          <a:xfrm rot="7200025" flipH="1" flipV="1">
            <a:off x="7581541" y="159385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C5C3098A-B6B0-4F65-BC90-3DB849B08018}"/>
              </a:ext>
            </a:extLst>
          </p:cNvPr>
          <p:cNvCxnSpPr/>
          <p:nvPr/>
        </p:nvCxnSpPr>
        <p:spPr>
          <a:xfrm rot="7200025">
            <a:off x="7481375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429A4AC7-3398-4439-8FFA-536F3DDF4141}"/>
              </a:ext>
            </a:extLst>
          </p:cNvPr>
          <p:cNvCxnSpPr/>
          <p:nvPr/>
        </p:nvCxnSpPr>
        <p:spPr>
          <a:xfrm rot="7200025" flipV="1">
            <a:off x="7480682" y="176854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82ACDEA6-A495-4C7C-B798-84283197488E}"/>
              </a:ext>
            </a:extLst>
          </p:cNvPr>
          <p:cNvCxnSpPr/>
          <p:nvPr/>
        </p:nvCxnSpPr>
        <p:spPr>
          <a:xfrm rot="3599974" flipH="1" flipV="1">
            <a:off x="7480682" y="200331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8E74BA99-5D54-4B89-8392-4ED597AF34B0}"/>
              </a:ext>
            </a:extLst>
          </p:cNvPr>
          <p:cNvCxnSpPr/>
          <p:nvPr/>
        </p:nvCxnSpPr>
        <p:spPr>
          <a:xfrm rot="3599974">
            <a:off x="7481375" y="212071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C3FB36D6-9F51-4720-A72F-431304A60E5C}"/>
              </a:ext>
            </a:extLst>
          </p:cNvPr>
          <p:cNvCxnSpPr/>
          <p:nvPr/>
        </p:nvCxnSpPr>
        <p:spPr>
          <a:xfrm rot="3599974" flipV="1">
            <a:off x="7581541" y="217800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D3D56ABF-F111-4CE6-8E11-6A131DAB4B88}"/>
              </a:ext>
            </a:extLst>
          </p:cNvPr>
          <p:cNvCxnSpPr/>
          <p:nvPr/>
        </p:nvCxnSpPr>
        <p:spPr>
          <a:xfrm flipH="1" flipV="1">
            <a:off x="7784868" y="2295407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1A244F28-3A09-44FE-A3E6-12911E8112AA}"/>
              </a:ext>
            </a:extLst>
          </p:cNvPr>
          <p:cNvCxnSpPr/>
          <p:nvPr/>
        </p:nvCxnSpPr>
        <p:spPr>
          <a:xfrm>
            <a:off x="7986577" y="2412399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DBDC0B2C-C78A-4267-970A-2A9D48763250}"/>
              </a:ext>
            </a:extLst>
          </p:cNvPr>
          <p:cNvCxnSpPr/>
          <p:nvPr/>
        </p:nvCxnSpPr>
        <p:spPr>
          <a:xfrm flipV="1">
            <a:off x="7986577" y="2295407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DF8EAFB5-BAAC-43CD-81B7-3F7AC9C43025}"/>
              </a:ext>
            </a:extLst>
          </p:cNvPr>
          <p:cNvCxnSpPr/>
          <p:nvPr/>
        </p:nvCxnSpPr>
        <p:spPr>
          <a:xfrm rot="18000025" flipH="1" flipV="1">
            <a:off x="8189899" y="217800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5F330B0C-AA19-41B4-88A6-6059AEB6DF0A}"/>
              </a:ext>
            </a:extLst>
          </p:cNvPr>
          <p:cNvCxnSpPr/>
          <p:nvPr/>
        </p:nvCxnSpPr>
        <p:spPr>
          <a:xfrm rot="18000025">
            <a:off x="8491780" y="212071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5C307E19-3AF9-42FA-A57A-F5FE2790D1F2}"/>
              </a:ext>
            </a:extLst>
          </p:cNvPr>
          <p:cNvCxnSpPr/>
          <p:nvPr/>
        </p:nvCxnSpPr>
        <p:spPr>
          <a:xfrm rot="18000025" flipV="1">
            <a:off x="8290758" y="200331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BBA3F71D-CB60-4A9A-AE99-2F53B8627A26}"/>
              </a:ext>
            </a:extLst>
          </p:cNvPr>
          <p:cNvCxnSpPr/>
          <p:nvPr/>
        </p:nvCxnSpPr>
        <p:spPr>
          <a:xfrm rot="14399976" flipH="1" flipV="1">
            <a:off x="8290758" y="176854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64D63DC0-AB0D-4970-8D52-D49F81062992}"/>
              </a:ext>
            </a:extLst>
          </p:cNvPr>
          <p:cNvCxnSpPr/>
          <p:nvPr/>
        </p:nvCxnSpPr>
        <p:spPr>
          <a:xfrm rot="14399976">
            <a:off x="8491780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717D2FD5-115A-44E4-B95E-E1FA37B9551E}"/>
              </a:ext>
            </a:extLst>
          </p:cNvPr>
          <p:cNvCxnSpPr/>
          <p:nvPr/>
        </p:nvCxnSpPr>
        <p:spPr>
          <a:xfrm rot="14399976" flipV="1">
            <a:off x="8189899" y="159385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DDF3249E-9A49-4B7E-8A9F-D56593DDE834}"/>
              </a:ext>
            </a:extLst>
          </p:cNvPr>
          <p:cNvCxnSpPr/>
          <p:nvPr/>
        </p:nvCxnSpPr>
        <p:spPr>
          <a:xfrm rot="10799996" flipH="1" flipV="1">
            <a:off x="7986577" y="1476454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FEBCCF20-1098-407B-B848-7D18504D057D}"/>
              </a:ext>
            </a:extLst>
          </p:cNvPr>
          <p:cNvCxnSpPr/>
          <p:nvPr/>
        </p:nvCxnSpPr>
        <p:spPr>
          <a:xfrm rot="10799996">
            <a:off x="7986577" y="124567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539C7CE7-56EE-4AE5-A978-C7F794D88317}"/>
              </a:ext>
            </a:extLst>
          </p:cNvPr>
          <p:cNvCxnSpPr/>
          <p:nvPr/>
        </p:nvCxnSpPr>
        <p:spPr>
          <a:xfrm rot="10799996" flipV="1">
            <a:off x="7784867" y="1476454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D6F74326-D9AF-499A-8E63-51B2447AE693}"/>
              </a:ext>
            </a:extLst>
          </p:cNvPr>
          <p:cNvCxnSpPr/>
          <p:nvPr/>
        </p:nvCxnSpPr>
        <p:spPr>
          <a:xfrm rot="7200025" flipH="1" flipV="1">
            <a:off x="8791823" y="229260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ED5492CE-D9B2-4802-9B2F-778AC8B83C59}"/>
              </a:ext>
            </a:extLst>
          </p:cNvPr>
          <p:cNvCxnSpPr/>
          <p:nvPr/>
        </p:nvCxnSpPr>
        <p:spPr>
          <a:xfrm rot="7200025">
            <a:off x="8691657" y="2236108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D1475DFE-97FB-4F94-818E-46400759FEB4}"/>
              </a:ext>
            </a:extLst>
          </p:cNvPr>
          <p:cNvCxnSpPr/>
          <p:nvPr/>
        </p:nvCxnSpPr>
        <p:spPr>
          <a:xfrm rot="7200025" flipV="1">
            <a:off x="8690964" y="246729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1A92A884-5597-4A5D-8407-D44C2B1DEFC4}"/>
              </a:ext>
            </a:extLst>
          </p:cNvPr>
          <p:cNvCxnSpPr/>
          <p:nvPr/>
        </p:nvCxnSpPr>
        <p:spPr>
          <a:xfrm rot="3599976" flipH="1" flipV="1">
            <a:off x="8690964" y="270207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25927473-F31A-4AB5-AB41-7B30B34DBCD4}"/>
              </a:ext>
            </a:extLst>
          </p:cNvPr>
          <p:cNvCxnSpPr/>
          <p:nvPr/>
        </p:nvCxnSpPr>
        <p:spPr>
          <a:xfrm rot="3599976">
            <a:off x="8691657" y="2819469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820615D5-E28A-4BCD-ABD9-52539BE5FFA8}"/>
              </a:ext>
            </a:extLst>
          </p:cNvPr>
          <p:cNvCxnSpPr/>
          <p:nvPr/>
        </p:nvCxnSpPr>
        <p:spPr>
          <a:xfrm rot="3599976" flipV="1">
            <a:off x="8791823" y="287676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1C9668A7-DA41-4D2E-993C-9DC7803B4B13}"/>
              </a:ext>
            </a:extLst>
          </p:cNvPr>
          <p:cNvCxnSpPr/>
          <p:nvPr/>
        </p:nvCxnSpPr>
        <p:spPr>
          <a:xfrm flipH="1" flipV="1">
            <a:off x="8995150" y="2994163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12F87D8B-509C-4519-BFC1-52799AD684E4}"/>
              </a:ext>
            </a:extLst>
          </p:cNvPr>
          <p:cNvCxnSpPr/>
          <p:nvPr/>
        </p:nvCxnSpPr>
        <p:spPr>
          <a:xfrm>
            <a:off x="9196860" y="3111155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3F8AE4F5-E05A-4D0D-B08B-B1AFA122A52E}"/>
              </a:ext>
            </a:extLst>
          </p:cNvPr>
          <p:cNvCxnSpPr/>
          <p:nvPr/>
        </p:nvCxnSpPr>
        <p:spPr>
          <a:xfrm flipV="1">
            <a:off x="9196860" y="2994163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>
            <a:extLst>
              <a:ext uri="{FF2B5EF4-FFF2-40B4-BE49-F238E27FC236}">
                <a16:creationId xmlns:a16="http://schemas.microsoft.com/office/drawing/2014/main" id="{203F6F31-E93C-48B9-A876-9DEEC9664736}"/>
              </a:ext>
            </a:extLst>
          </p:cNvPr>
          <p:cNvCxnSpPr/>
          <p:nvPr/>
        </p:nvCxnSpPr>
        <p:spPr>
          <a:xfrm rot="18000023" flipH="1" flipV="1">
            <a:off x="9400183" y="287676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E8F0E49D-F467-4EB9-B713-67D6867BB52F}"/>
              </a:ext>
            </a:extLst>
          </p:cNvPr>
          <p:cNvCxnSpPr/>
          <p:nvPr/>
        </p:nvCxnSpPr>
        <p:spPr>
          <a:xfrm rot="18000023">
            <a:off x="9702064" y="2819469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>
            <a:extLst>
              <a:ext uri="{FF2B5EF4-FFF2-40B4-BE49-F238E27FC236}">
                <a16:creationId xmlns:a16="http://schemas.microsoft.com/office/drawing/2014/main" id="{C30BE443-D9BF-4387-BAEB-518E6150672D}"/>
              </a:ext>
            </a:extLst>
          </p:cNvPr>
          <p:cNvCxnSpPr/>
          <p:nvPr/>
        </p:nvCxnSpPr>
        <p:spPr>
          <a:xfrm rot="18000023" flipV="1">
            <a:off x="9501041" y="270207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BC21EBB3-C308-4F9B-89DD-5345497B8C34}"/>
              </a:ext>
            </a:extLst>
          </p:cNvPr>
          <p:cNvCxnSpPr/>
          <p:nvPr/>
        </p:nvCxnSpPr>
        <p:spPr>
          <a:xfrm rot="14399974" flipH="1" flipV="1">
            <a:off x="9501041" y="246729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13F3E2DB-CB14-4377-96AB-11B9401757E0}"/>
              </a:ext>
            </a:extLst>
          </p:cNvPr>
          <p:cNvCxnSpPr/>
          <p:nvPr/>
        </p:nvCxnSpPr>
        <p:spPr>
          <a:xfrm rot="14399974">
            <a:off x="9702064" y="2236108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B3FB9B49-6221-4EE7-9A9C-949EB418A8D7}"/>
              </a:ext>
            </a:extLst>
          </p:cNvPr>
          <p:cNvCxnSpPr/>
          <p:nvPr/>
        </p:nvCxnSpPr>
        <p:spPr>
          <a:xfrm rot="14399974" flipV="1">
            <a:off x="9400182" y="229260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628F2362-72BF-48B5-ACF4-EACA52E34827}"/>
              </a:ext>
            </a:extLst>
          </p:cNvPr>
          <p:cNvCxnSpPr/>
          <p:nvPr/>
        </p:nvCxnSpPr>
        <p:spPr>
          <a:xfrm rot="10799996" flipH="1" flipV="1">
            <a:off x="9196860" y="217521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B11CAE39-A97F-47DA-82CF-6C0054AA0E6C}"/>
              </a:ext>
            </a:extLst>
          </p:cNvPr>
          <p:cNvCxnSpPr/>
          <p:nvPr/>
        </p:nvCxnSpPr>
        <p:spPr>
          <a:xfrm rot="10799996">
            <a:off x="9196860" y="1944426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06CD13F8-366A-4456-92F0-CF39BF89D140}"/>
              </a:ext>
            </a:extLst>
          </p:cNvPr>
          <p:cNvCxnSpPr/>
          <p:nvPr/>
        </p:nvCxnSpPr>
        <p:spPr>
          <a:xfrm rot="10799996" flipV="1">
            <a:off x="8995149" y="217521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E04CFC44-0327-4A97-A945-C0D0711675E7}"/>
              </a:ext>
            </a:extLst>
          </p:cNvPr>
          <p:cNvCxnSpPr/>
          <p:nvPr/>
        </p:nvCxnSpPr>
        <p:spPr>
          <a:xfrm rot="7200025" flipH="1" flipV="1">
            <a:off x="10002106" y="159385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298428E7-1A7E-412B-9A44-8850AFD533F5}"/>
              </a:ext>
            </a:extLst>
          </p:cNvPr>
          <p:cNvCxnSpPr/>
          <p:nvPr/>
        </p:nvCxnSpPr>
        <p:spPr>
          <a:xfrm rot="7200025">
            <a:off x="9901940" y="153735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7B471680-64AC-4355-9593-1B324DCCAF9D}"/>
              </a:ext>
            </a:extLst>
          </p:cNvPr>
          <p:cNvCxnSpPr/>
          <p:nvPr/>
        </p:nvCxnSpPr>
        <p:spPr>
          <a:xfrm rot="7200025" flipV="1">
            <a:off x="9901247" y="176854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66E2AF96-04FB-4856-A9F2-AEB2C94A1580}"/>
              </a:ext>
            </a:extLst>
          </p:cNvPr>
          <p:cNvCxnSpPr/>
          <p:nvPr/>
        </p:nvCxnSpPr>
        <p:spPr>
          <a:xfrm rot="3599974" flipH="1" flipV="1">
            <a:off x="9901247" y="200331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612B7F16-09D3-4243-8932-BC0740BCDEA2}"/>
              </a:ext>
            </a:extLst>
          </p:cNvPr>
          <p:cNvCxnSpPr/>
          <p:nvPr/>
        </p:nvCxnSpPr>
        <p:spPr>
          <a:xfrm rot="3599974">
            <a:off x="9901940" y="212071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6553514F-CC29-4109-AD75-FDB510AD6266}"/>
              </a:ext>
            </a:extLst>
          </p:cNvPr>
          <p:cNvCxnSpPr/>
          <p:nvPr/>
        </p:nvCxnSpPr>
        <p:spPr>
          <a:xfrm rot="3599974" flipV="1">
            <a:off x="10002106" y="217800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020AF4B8-F70D-40E5-8940-BBE34A5EFCC4}"/>
              </a:ext>
            </a:extLst>
          </p:cNvPr>
          <p:cNvCxnSpPr/>
          <p:nvPr/>
        </p:nvCxnSpPr>
        <p:spPr>
          <a:xfrm flipH="1" flipV="1">
            <a:off x="10205433" y="229540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75177B24-6887-4E32-B754-EA639BEB0B73}"/>
              </a:ext>
            </a:extLst>
          </p:cNvPr>
          <p:cNvCxnSpPr/>
          <p:nvPr/>
        </p:nvCxnSpPr>
        <p:spPr>
          <a:xfrm>
            <a:off x="10407143" y="2412398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043CDE87-932F-4882-8308-DC0145D58562}"/>
              </a:ext>
            </a:extLst>
          </p:cNvPr>
          <p:cNvCxnSpPr/>
          <p:nvPr/>
        </p:nvCxnSpPr>
        <p:spPr>
          <a:xfrm flipV="1">
            <a:off x="10407143" y="229540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5ED873EC-5B44-4869-9E54-85CA20B704DB}"/>
              </a:ext>
            </a:extLst>
          </p:cNvPr>
          <p:cNvCxnSpPr/>
          <p:nvPr/>
        </p:nvCxnSpPr>
        <p:spPr>
          <a:xfrm rot="18000025" flipH="1" flipV="1">
            <a:off x="10610465" y="217800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64BCE95F-192C-4DA3-BE16-CC023F3AF611}"/>
              </a:ext>
            </a:extLst>
          </p:cNvPr>
          <p:cNvCxnSpPr/>
          <p:nvPr/>
        </p:nvCxnSpPr>
        <p:spPr>
          <a:xfrm rot="18000025">
            <a:off x="10912346" y="212071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022EF9C6-9160-46B7-949C-CC0922AB50DE}"/>
              </a:ext>
            </a:extLst>
          </p:cNvPr>
          <p:cNvCxnSpPr/>
          <p:nvPr/>
        </p:nvCxnSpPr>
        <p:spPr>
          <a:xfrm rot="18000025" flipV="1">
            <a:off x="10711324" y="200331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652B6C79-BFA8-425A-AD15-2415141770DD}"/>
              </a:ext>
            </a:extLst>
          </p:cNvPr>
          <p:cNvCxnSpPr/>
          <p:nvPr/>
        </p:nvCxnSpPr>
        <p:spPr>
          <a:xfrm rot="14399974" flipH="1" flipV="1">
            <a:off x="10711324" y="176854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F5CA65E5-91A7-4071-B8EF-59E2093BEF73}"/>
              </a:ext>
            </a:extLst>
          </p:cNvPr>
          <p:cNvCxnSpPr/>
          <p:nvPr/>
        </p:nvCxnSpPr>
        <p:spPr>
          <a:xfrm rot="14399974">
            <a:off x="10912346" y="153735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>
            <a:extLst>
              <a:ext uri="{FF2B5EF4-FFF2-40B4-BE49-F238E27FC236}">
                <a16:creationId xmlns:a16="http://schemas.microsoft.com/office/drawing/2014/main" id="{02731FD3-9CC4-42F5-A905-75FAF0EE59BC}"/>
              </a:ext>
            </a:extLst>
          </p:cNvPr>
          <p:cNvCxnSpPr/>
          <p:nvPr/>
        </p:nvCxnSpPr>
        <p:spPr>
          <a:xfrm rot="14399974" flipV="1">
            <a:off x="10610465" y="159385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>
            <a:extLst>
              <a:ext uri="{FF2B5EF4-FFF2-40B4-BE49-F238E27FC236}">
                <a16:creationId xmlns:a16="http://schemas.microsoft.com/office/drawing/2014/main" id="{DB342A3B-F8CA-4D13-9B25-BE34D03397C2}"/>
              </a:ext>
            </a:extLst>
          </p:cNvPr>
          <p:cNvCxnSpPr/>
          <p:nvPr/>
        </p:nvCxnSpPr>
        <p:spPr>
          <a:xfrm rot="10799996" flipH="1" flipV="1">
            <a:off x="10407143" y="1476454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3FD81728-CC7F-45B2-9E13-655383764C01}"/>
              </a:ext>
            </a:extLst>
          </p:cNvPr>
          <p:cNvCxnSpPr/>
          <p:nvPr/>
        </p:nvCxnSpPr>
        <p:spPr>
          <a:xfrm rot="10799996">
            <a:off x="10407143" y="124567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>
            <a:extLst>
              <a:ext uri="{FF2B5EF4-FFF2-40B4-BE49-F238E27FC236}">
                <a16:creationId xmlns:a16="http://schemas.microsoft.com/office/drawing/2014/main" id="{0D84F5E5-D675-405B-B28C-E47ACE1239DB}"/>
              </a:ext>
            </a:extLst>
          </p:cNvPr>
          <p:cNvCxnSpPr/>
          <p:nvPr/>
        </p:nvCxnSpPr>
        <p:spPr>
          <a:xfrm rot="10799996" flipV="1">
            <a:off x="10205432" y="1476454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004C44DD-A58C-48D7-B1C7-706001777AFF}"/>
              </a:ext>
            </a:extLst>
          </p:cNvPr>
          <p:cNvCxnSpPr/>
          <p:nvPr/>
        </p:nvCxnSpPr>
        <p:spPr>
          <a:xfrm rot="7200025" flipH="1" flipV="1">
            <a:off x="7581541" y="299136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>
            <a:extLst>
              <a:ext uri="{FF2B5EF4-FFF2-40B4-BE49-F238E27FC236}">
                <a16:creationId xmlns:a16="http://schemas.microsoft.com/office/drawing/2014/main" id="{8BD85E87-B440-4FFD-9B52-88CBE5B91BCE}"/>
              </a:ext>
            </a:extLst>
          </p:cNvPr>
          <p:cNvCxnSpPr/>
          <p:nvPr/>
        </p:nvCxnSpPr>
        <p:spPr>
          <a:xfrm rot="7200025">
            <a:off x="7481375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id="{8F1B3796-BC2B-48C0-A510-9E9053B68BFA}"/>
              </a:ext>
            </a:extLst>
          </p:cNvPr>
          <p:cNvCxnSpPr/>
          <p:nvPr/>
        </p:nvCxnSpPr>
        <p:spPr>
          <a:xfrm rot="7200025" flipV="1">
            <a:off x="7480682" y="316605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7E5EF57C-8E05-465A-98B3-D0A382CED9BD}"/>
              </a:ext>
            </a:extLst>
          </p:cNvPr>
          <p:cNvCxnSpPr/>
          <p:nvPr/>
        </p:nvCxnSpPr>
        <p:spPr>
          <a:xfrm rot="3599974" flipH="1" flipV="1">
            <a:off x="7480682" y="340083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>
            <a:extLst>
              <a:ext uri="{FF2B5EF4-FFF2-40B4-BE49-F238E27FC236}">
                <a16:creationId xmlns:a16="http://schemas.microsoft.com/office/drawing/2014/main" id="{5815585B-7342-4551-A7FE-B56C649FE072}"/>
              </a:ext>
            </a:extLst>
          </p:cNvPr>
          <p:cNvCxnSpPr/>
          <p:nvPr/>
        </p:nvCxnSpPr>
        <p:spPr>
          <a:xfrm rot="3599974">
            <a:off x="7481375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44BF0EA7-2190-457F-8FA6-7BD855575A24}"/>
              </a:ext>
            </a:extLst>
          </p:cNvPr>
          <p:cNvCxnSpPr/>
          <p:nvPr/>
        </p:nvCxnSpPr>
        <p:spPr>
          <a:xfrm rot="3599974" flipV="1">
            <a:off x="7581541" y="357552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AD288300-DC84-473E-9C07-712FAEE80C6D}"/>
              </a:ext>
            </a:extLst>
          </p:cNvPr>
          <p:cNvCxnSpPr/>
          <p:nvPr/>
        </p:nvCxnSpPr>
        <p:spPr>
          <a:xfrm flipH="1" flipV="1">
            <a:off x="7784868" y="369292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>
            <a:extLst>
              <a:ext uri="{FF2B5EF4-FFF2-40B4-BE49-F238E27FC236}">
                <a16:creationId xmlns:a16="http://schemas.microsoft.com/office/drawing/2014/main" id="{AE91A991-42DE-4789-9E2A-84C0C07B88EE}"/>
              </a:ext>
            </a:extLst>
          </p:cNvPr>
          <p:cNvCxnSpPr/>
          <p:nvPr/>
        </p:nvCxnSpPr>
        <p:spPr>
          <a:xfrm>
            <a:off x="7986577" y="3809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F25AB75D-BDEC-412A-8D8D-8B4D139B5BBB}"/>
              </a:ext>
            </a:extLst>
          </p:cNvPr>
          <p:cNvCxnSpPr/>
          <p:nvPr/>
        </p:nvCxnSpPr>
        <p:spPr>
          <a:xfrm flipV="1">
            <a:off x="7986577" y="369292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>
            <a:extLst>
              <a:ext uri="{FF2B5EF4-FFF2-40B4-BE49-F238E27FC236}">
                <a16:creationId xmlns:a16="http://schemas.microsoft.com/office/drawing/2014/main" id="{20094A7D-0888-473C-9E42-3C0C72C3B723}"/>
              </a:ext>
            </a:extLst>
          </p:cNvPr>
          <p:cNvCxnSpPr/>
          <p:nvPr/>
        </p:nvCxnSpPr>
        <p:spPr>
          <a:xfrm rot="18000025" flipH="1" flipV="1">
            <a:off x="8189899" y="357552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181A64FF-9629-4679-80BF-891875E4783B}"/>
              </a:ext>
            </a:extLst>
          </p:cNvPr>
          <p:cNvCxnSpPr/>
          <p:nvPr/>
        </p:nvCxnSpPr>
        <p:spPr>
          <a:xfrm rot="18000025">
            <a:off x="8491780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C1E029D3-9B37-488A-AEE4-0C05B87C3C15}"/>
              </a:ext>
            </a:extLst>
          </p:cNvPr>
          <p:cNvCxnSpPr/>
          <p:nvPr/>
        </p:nvCxnSpPr>
        <p:spPr>
          <a:xfrm rot="18000025" flipV="1">
            <a:off x="8290758" y="340083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7139B2C8-D73C-4409-9F3E-27B3C4FBF61E}"/>
              </a:ext>
            </a:extLst>
          </p:cNvPr>
          <p:cNvCxnSpPr/>
          <p:nvPr/>
        </p:nvCxnSpPr>
        <p:spPr>
          <a:xfrm rot="14399976" flipH="1" flipV="1">
            <a:off x="8290758" y="316605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03F56244-FEA9-4D5D-8EF2-94FBFEE99A36}"/>
              </a:ext>
            </a:extLst>
          </p:cNvPr>
          <p:cNvCxnSpPr/>
          <p:nvPr/>
        </p:nvCxnSpPr>
        <p:spPr>
          <a:xfrm rot="14399976">
            <a:off x="8491780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5D20185C-D8FF-4571-88A1-49B8B284A9D9}"/>
              </a:ext>
            </a:extLst>
          </p:cNvPr>
          <p:cNvCxnSpPr/>
          <p:nvPr/>
        </p:nvCxnSpPr>
        <p:spPr>
          <a:xfrm rot="14399976" flipV="1">
            <a:off x="8189899" y="299136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531E9993-B295-43F7-90B5-046F26069D38}"/>
              </a:ext>
            </a:extLst>
          </p:cNvPr>
          <p:cNvCxnSpPr/>
          <p:nvPr/>
        </p:nvCxnSpPr>
        <p:spPr>
          <a:xfrm rot="10799996" flipH="1" flipV="1">
            <a:off x="7986577" y="2873968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C03126A6-621A-4D37-80D7-B2B5BD73F06B}"/>
              </a:ext>
            </a:extLst>
          </p:cNvPr>
          <p:cNvCxnSpPr/>
          <p:nvPr/>
        </p:nvCxnSpPr>
        <p:spPr>
          <a:xfrm rot="10799996">
            <a:off x="7986577" y="264318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3D4CC0F1-2F7C-42A2-BA00-C33B7CAD3866}"/>
              </a:ext>
            </a:extLst>
          </p:cNvPr>
          <p:cNvCxnSpPr/>
          <p:nvPr/>
        </p:nvCxnSpPr>
        <p:spPr>
          <a:xfrm rot="10799996" flipV="1">
            <a:off x="7784867" y="2873968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E2551C91-46B6-4509-813B-00D0D7F2B7FD}"/>
              </a:ext>
            </a:extLst>
          </p:cNvPr>
          <p:cNvCxnSpPr/>
          <p:nvPr/>
        </p:nvCxnSpPr>
        <p:spPr>
          <a:xfrm rot="7200025" flipH="1" flipV="1">
            <a:off x="8791823" y="3690123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>
            <a:extLst>
              <a:ext uri="{FF2B5EF4-FFF2-40B4-BE49-F238E27FC236}">
                <a16:creationId xmlns:a16="http://schemas.microsoft.com/office/drawing/2014/main" id="{9DCBBCF3-739A-4119-854E-7E0214E25991}"/>
              </a:ext>
            </a:extLst>
          </p:cNvPr>
          <p:cNvCxnSpPr/>
          <p:nvPr/>
        </p:nvCxnSpPr>
        <p:spPr>
          <a:xfrm rot="7200025">
            <a:off x="8691657" y="363362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>
            <a:extLst>
              <a:ext uri="{FF2B5EF4-FFF2-40B4-BE49-F238E27FC236}">
                <a16:creationId xmlns:a16="http://schemas.microsoft.com/office/drawing/2014/main" id="{9501B12F-7455-4377-A77B-150863709241}"/>
              </a:ext>
            </a:extLst>
          </p:cNvPr>
          <p:cNvCxnSpPr/>
          <p:nvPr/>
        </p:nvCxnSpPr>
        <p:spPr>
          <a:xfrm rot="7200025" flipV="1">
            <a:off x="8690964" y="386481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B98CBF49-847C-4ED0-A11C-056CFCD866F7}"/>
              </a:ext>
            </a:extLst>
          </p:cNvPr>
          <p:cNvCxnSpPr/>
          <p:nvPr/>
        </p:nvCxnSpPr>
        <p:spPr>
          <a:xfrm rot="3599974" flipH="1" flipV="1">
            <a:off x="8690964" y="409958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>
            <a:extLst>
              <a:ext uri="{FF2B5EF4-FFF2-40B4-BE49-F238E27FC236}">
                <a16:creationId xmlns:a16="http://schemas.microsoft.com/office/drawing/2014/main" id="{B1AB24C1-1B8C-42A0-974F-1CEC08998B5A}"/>
              </a:ext>
            </a:extLst>
          </p:cNvPr>
          <p:cNvCxnSpPr/>
          <p:nvPr/>
        </p:nvCxnSpPr>
        <p:spPr>
          <a:xfrm rot="3599974">
            <a:off x="8691657" y="421698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9D0BDC09-69EE-4C04-A12F-74468A11335D}"/>
              </a:ext>
            </a:extLst>
          </p:cNvPr>
          <p:cNvCxnSpPr/>
          <p:nvPr/>
        </p:nvCxnSpPr>
        <p:spPr>
          <a:xfrm rot="3599974" flipV="1">
            <a:off x="8791823" y="427427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70155A45-D732-41EB-A421-E3BD42CB69A3}"/>
              </a:ext>
            </a:extLst>
          </p:cNvPr>
          <p:cNvCxnSpPr/>
          <p:nvPr/>
        </p:nvCxnSpPr>
        <p:spPr>
          <a:xfrm flipH="1" flipV="1">
            <a:off x="8995150" y="439167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8E31FF37-36E0-448F-9705-90E46A5FCD49}"/>
              </a:ext>
            </a:extLst>
          </p:cNvPr>
          <p:cNvCxnSpPr/>
          <p:nvPr/>
        </p:nvCxnSpPr>
        <p:spPr>
          <a:xfrm>
            <a:off x="9196860" y="4508668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D042099C-3494-4E3D-8F14-1949FAFC0EEA}"/>
              </a:ext>
            </a:extLst>
          </p:cNvPr>
          <p:cNvCxnSpPr/>
          <p:nvPr/>
        </p:nvCxnSpPr>
        <p:spPr>
          <a:xfrm flipV="1">
            <a:off x="9196860" y="439167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1F117EED-9F87-4F4E-807C-83959920741F}"/>
              </a:ext>
            </a:extLst>
          </p:cNvPr>
          <p:cNvCxnSpPr/>
          <p:nvPr/>
        </p:nvCxnSpPr>
        <p:spPr>
          <a:xfrm rot="18000025" flipH="1" flipV="1">
            <a:off x="9400182" y="427427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63B19B8B-B5F4-42CB-82DF-D0CEFEBF4519}"/>
              </a:ext>
            </a:extLst>
          </p:cNvPr>
          <p:cNvCxnSpPr/>
          <p:nvPr/>
        </p:nvCxnSpPr>
        <p:spPr>
          <a:xfrm rot="18000025">
            <a:off x="9702064" y="421698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815A2F71-8236-4E1C-8FDF-8CA9E7C0C8CC}"/>
              </a:ext>
            </a:extLst>
          </p:cNvPr>
          <p:cNvCxnSpPr/>
          <p:nvPr/>
        </p:nvCxnSpPr>
        <p:spPr>
          <a:xfrm rot="18000025" flipV="1">
            <a:off x="9501041" y="409958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>
            <a:extLst>
              <a:ext uri="{FF2B5EF4-FFF2-40B4-BE49-F238E27FC236}">
                <a16:creationId xmlns:a16="http://schemas.microsoft.com/office/drawing/2014/main" id="{D73F5F65-984F-4FA4-AA1F-A46433987E81}"/>
              </a:ext>
            </a:extLst>
          </p:cNvPr>
          <p:cNvCxnSpPr/>
          <p:nvPr/>
        </p:nvCxnSpPr>
        <p:spPr>
          <a:xfrm rot="14399974" flipH="1" flipV="1">
            <a:off x="9501041" y="386481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43CF0F9E-B218-4CB2-97B6-5FEC3B8E51C1}"/>
              </a:ext>
            </a:extLst>
          </p:cNvPr>
          <p:cNvCxnSpPr/>
          <p:nvPr/>
        </p:nvCxnSpPr>
        <p:spPr>
          <a:xfrm rot="14399974">
            <a:off x="9702064" y="363362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FA1CB474-B37D-48EE-B249-BDAEFAB8173D}"/>
              </a:ext>
            </a:extLst>
          </p:cNvPr>
          <p:cNvCxnSpPr/>
          <p:nvPr/>
        </p:nvCxnSpPr>
        <p:spPr>
          <a:xfrm rot="14399974" flipV="1">
            <a:off x="9400182" y="369012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>
            <a:extLst>
              <a:ext uri="{FF2B5EF4-FFF2-40B4-BE49-F238E27FC236}">
                <a16:creationId xmlns:a16="http://schemas.microsoft.com/office/drawing/2014/main" id="{1D25F29D-4DCD-45AD-9782-277900C8D56B}"/>
              </a:ext>
            </a:extLst>
          </p:cNvPr>
          <p:cNvCxnSpPr/>
          <p:nvPr/>
        </p:nvCxnSpPr>
        <p:spPr>
          <a:xfrm rot="10799996" flipH="1" flipV="1">
            <a:off x="9196860" y="357272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>
            <a:extLst>
              <a:ext uri="{FF2B5EF4-FFF2-40B4-BE49-F238E27FC236}">
                <a16:creationId xmlns:a16="http://schemas.microsoft.com/office/drawing/2014/main" id="{AD455B33-6A4F-429D-9C0B-940BE9ED9E1E}"/>
              </a:ext>
            </a:extLst>
          </p:cNvPr>
          <p:cNvCxnSpPr/>
          <p:nvPr/>
        </p:nvCxnSpPr>
        <p:spPr>
          <a:xfrm rot="10799996">
            <a:off x="9196860" y="3341941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>
            <a:extLst>
              <a:ext uri="{FF2B5EF4-FFF2-40B4-BE49-F238E27FC236}">
                <a16:creationId xmlns:a16="http://schemas.microsoft.com/office/drawing/2014/main" id="{61184FBC-CE0F-4F21-9A50-0CFBA6E66580}"/>
              </a:ext>
            </a:extLst>
          </p:cNvPr>
          <p:cNvCxnSpPr/>
          <p:nvPr/>
        </p:nvCxnSpPr>
        <p:spPr>
          <a:xfrm rot="10799996" flipV="1">
            <a:off x="8995149" y="357272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>
            <a:extLst>
              <a:ext uri="{FF2B5EF4-FFF2-40B4-BE49-F238E27FC236}">
                <a16:creationId xmlns:a16="http://schemas.microsoft.com/office/drawing/2014/main" id="{5145EE4D-8796-453B-BC54-A6017FD6AD66}"/>
              </a:ext>
            </a:extLst>
          </p:cNvPr>
          <p:cNvCxnSpPr/>
          <p:nvPr/>
        </p:nvCxnSpPr>
        <p:spPr>
          <a:xfrm rot="7200025" flipH="1" flipV="1">
            <a:off x="10002106" y="299136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>
            <a:extLst>
              <a:ext uri="{FF2B5EF4-FFF2-40B4-BE49-F238E27FC236}">
                <a16:creationId xmlns:a16="http://schemas.microsoft.com/office/drawing/2014/main" id="{A3163E78-1358-4CCE-96FC-4886C7C76519}"/>
              </a:ext>
            </a:extLst>
          </p:cNvPr>
          <p:cNvCxnSpPr/>
          <p:nvPr/>
        </p:nvCxnSpPr>
        <p:spPr>
          <a:xfrm rot="7200025">
            <a:off x="9901940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>
            <a:extLst>
              <a:ext uri="{FF2B5EF4-FFF2-40B4-BE49-F238E27FC236}">
                <a16:creationId xmlns:a16="http://schemas.microsoft.com/office/drawing/2014/main" id="{6611C359-923A-4778-ACD7-CC93D258099D}"/>
              </a:ext>
            </a:extLst>
          </p:cNvPr>
          <p:cNvCxnSpPr/>
          <p:nvPr/>
        </p:nvCxnSpPr>
        <p:spPr>
          <a:xfrm rot="7200025" flipV="1">
            <a:off x="9901247" y="316605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>
            <a:extLst>
              <a:ext uri="{FF2B5EF4-FFF2-40B4-BE49-F238E27FC236}">
                <a16:creationId xmlns:a16="http://schemas.microsoft.com/office/drawing/2014/main" id="{932F8D7C-F446-473F-BCFB-BA53F3B2D4E3}"/>
              </a:ext>
            </a:extLst>
          </p:cNvPr>
          <p:cNvCxnSpPr/>
          <p:nvPr/>
        </p:nvCxnSpPr>
        <p:spPr>
          <a:xfrm rot="3599974" flipH="1" flipV="1">
            <a:off x="9901247" y="340083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>
            <a:extLst>
              <a:ext uri="{FF2B5EF4-FFF2-40B4-BE49-F238E27FC236}">
                <a16:creationId xmlns:a16="http://schemas.microsoft.com/office/drawing/2014/main" id="{5B4F256C-9560-42A3-9D58-88FB9C349169}"/>
              </a:ext>
            </a:extLst>
          </p:cNvPr>
          <p:cNvCxnSpPr/>
          <p:nvPr/>
        </p:nvCxnSpPr>
        <p:spPr>
          <a:xfrm rot="3599974">
            <a:off x="9901940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>
            <a:extLst>
              <a:ext uri="{FF2B5EF4-FFF2-40B4-BE49-F238E27FC236}">
                <a16:creationId xmlns:a16="http://schemas.microsoft.com/office/drawing/2014/main" id="{D35F3596-7CA0-4045-A532-E1553F11B4AA}"/>
              </a:ext>
            </a:extLst>
          </p:cNvPr>
          <p:cNvCxnSpPr/>
          <p:nvPr/>
        </p:nvCxnSpPr>
        <p:spPr>
          <a:xfrm rot="3599974" flipV="1">
            <a:off x="10002106" y="357552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2D8FAA2E-B57E-4EFB-8DAD-AB19DA97EFE6}"/>
              </a:ext>
            </a:extLst>
          </p:cNvPr>
          <p:cNvCxnSpPr/>
          <p:nvPr/>
        </p:nvCxnSpPr>
        <p:spPr>
          <a:xfrm flipH="1" flipV="1">
            <a:off x="10205433" y="369292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>
            <a:extLst>
              <a:ext uri="{FF2B5EF4-FFF2-40B4-BE49-F238E27FC236}">
                <a16:creationId xmlns:a16="http://schemas.microsoft.com/office/drawing/2014/main" id="{30873BC3-3C4C-44A8-B380-D4B142099861}"/>
              </a:ext>
            </a:extLst>
          </p:cNvPr>
          <p:cNvCxnSpPr/>
          <p:nvPr/>
        </p:nvCxnSpPr>
        <p:spPr>
          <a:xfrm>
            <a:off x="10407143" y="3809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>
            <a:extLst>
              <a:ext uri="{FF2B5EF4-FFF2-40B4-BE49-F238E27FC236}">
                <a16:creationId xmlns:a16="http://schemas.microsoft.com/office/drawing/2014/main" id="{019C8AA8-5724-4CE2-9D21-2E016461EE14}"/>
              </a:ext>
            </a:extLst>
          </p:cNvPr>
          <p:cNvCxnSpPr/>
          <p:nvPr/>
        </p:nvCxnSpPr>
        <p:spPr>
          <a:xfrm flipV="1">
            <a:off x="10407143" y="369292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>
            <a:extLst>
              <a:ext uri="{FF2B5EF4-FFF2-40B4-BE49-F238E27FC236}">
                <a16:creationId xmlns:a16="http://schemas.microsoft.com/office/drawing/2014/main" id="{958D55FC-1DF9-4F29-ACBA-50EF15F4AD07}"/>
              </a:ext>
            </a:extLst>
          </p:cNvPr>
          <p:cNvCxnSpPr/>
          <p:nvPr/>
        </p:nvCxnSpPr>
        <p:spPr>
          <a:xfrm rot="18000025" flipH="1" flipV="1">
            <a:off x="10610465" y="357552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>
            <a:extLst>
              <a:ext uri="{FF2B5EF4-FFF2-40B4-BE49-F238E27FC236}">
                <a16:creationId xmlns:a16="http://schemas.microsoft.com/office/drawing/2014/main" id="{E850C105-A56B-49A5-A7CE-21ED88C23309}"/>
              </a:ext>
            </a:extLst>
          </p:cNvPr>
          <p:cNvCxnSpPr/>
          <p:nvPr/>
        </p:nvCxnSpPr>
        <p:spPr>
          <a:xfrm rot="18000025">
            <a:off x="10912346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>
            <a:extLst>
              <a:ext uri="{FF2B5EF4-FFF2-40B4-BE49-F238E27FC236}">
                <a16:creationId xmlns:a16="http://schemas.microsoft.com/office/drawing/2014/main" id="{1FC4412B-766D-4CF0-8C91-6E7CD4E929C3}"/>
              </a:ext>
            </a:extLst>
          </p:cNvPr>
          <p:cNvCxnSpPr/>
          <p:nvPr/>
        </p:nvCxnSpPr>
        <p:spPr>
          <a:xfrm rot="18000025" flipV="1">
            <a:off x="10711324" y="340083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>
            <a:extLst>
              <a:ext uri="{FF2B5EF4-FFF2-40B4-BE49-F238E27FC236}">
                <a16:creationId xmlns:a16="http://schemas.microsoft.com/office/drawing/2014/main" id="{E78CC722-1804-4CB1-A2D7-181140C6146F}"/>
              </a:ext>
            </a:extLst>
          </p:cNvPr>
          <p:cNvCxnSpPr/>
          <p:nvPr/>
        </p:nvCxnSpPr>
        <p:spPr>
          <a:xfrm rot="14399974" flipH="1" flipV="1">
            <a:off x="10711324" y="316605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>
            <a:extLst>
              <a:ext uri="{FF2B5EF4-FFF2-40B4-BE49-F238E27FC236}">
                <a16:creationId xmlns:a16="http://schemas.microsoft.com/office/drawing/2014/main" id="{4CAE1789-32CF-4239-B79D-13815860948C}"/>
              </a:ext>
            </a:extLst>
          </p:cNvPr>
          <p:cNvCxnSpPr/>
          <p:nvPr/>
        </p:nvCxnSpPr>
        <p:spPr>
          <a:xfrm rot="14399974">
            <a:off x="10912346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>
            <a:extLst>
              <a:ext uri="{FF2B5EF4-FFF2-40B4-BE49-F238E27FC236}">
                <a16:creationId xmlns:a16="http://schemas.microsoft.com/office/drawing/2014/main" id="{5C08458C-703F-4341-A8A2-19969E587EDA}"/>
              </a:ext>
            </a:extLst>
          </p:cNvPr>
          <p:cNvCxnSpPr/>
          <p:nvPr/>
        </p:nvCxnSpPr>
        <p:spPr>
          <a:xfrm rot="14399974" flipV="1">
            <a:off x="10610465" y="299136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>
            <a:extLst>
              <a:ext uri="{FF2B5EF4-FFF2-40B4-BE49-F238E27FC236}">
                <a16:creationId xmlns:a16="http://schemas.microsoft.com/office/drawing/2014/main" id="{7D6D10BE-16C3-495E-AEFA-4888487BE90C}"/>
              </a:ext>
            </a:extLst>
          </p:cNvPr>
          <p:cNvCxnSpPr/>
          <p:nvPr/>
        </p:nvCxnSpPr>
        <p:spPr>
          <a:xfrm rot="10799996" flipH="1" flipV="1">
            <a:off x="10407143" y="2873969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>
            <a:extLst>
              <a:ext uri="{FF2B5EF4-FFF2-40B4-BE49-F238E27FC236}">
                <a16:creationId xmlns:a16="http://schemas.microsoft.com/office/drawing/2014/main" id="{EB2F24D8-0C6D-4D37-8194-D548EBF6F66C}"/>
              </a:ext>
            </a:extLst>
          </p:cNvPr>
          <p:cNvCxnSpPr/>
          <p:nvPr/>
        </p:nvCxnSpPr>
        <p:spPr>
          <a:xfrm rot="10799996">
            <a:off x="10407143" y="2643184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>
            <a:extLst>
              <a:ext uri="{FF2B5EF4-FFF2-40B4-BE49-F238E27FC236}">
                <a16:creationId xmlns:a16="http://schemas.microsoft.com/office/drawing/2014/main" id="{87072535-7044-4C91-A84B-47B0CEC82FD2}"/>
              </a:ext>
            </a:extLst>
          </p:cNvPr>
          <p:cNvCxnSpPr/>
          <p:nvPr/>
        </p:nvCxnSpPr>
        <p:spPr>
          <a:xfrm rot="10799996" flipV="1">
            <a:off x="10205432" y="2873969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>
            <a:extLst>
              <a:ext uri="{FF2B5EF4-FFF2-40B4-BE49-F238E27FC236}">
                <a16:creationId xmlns:a16="http://schemas.microsoft.com/office/drawing/2014/main" id="{927AAFDF-D8B5-4370-B40E-09680EA9D31F}"/>
              </a:ext>
            </a:extLst>
          </p:cNvPr>
          <p:cNvCxnSpPr/>
          <p:nvPr/>
        </p:nvCxnSpPr>
        <p:spPr>
          <a:xfrm rot="7200025" flipH="1" flipV="1">
            <a:off x="8791816" y="89509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>
            <a:extLst>
              <a:ext uri="{FF2B5EF4-FFF2-40B4-BE49-F238E27FC236}">
                <a16:creationId xmlns:a16="http://schemas.microsoft.com/office/drawing/2014/main" id="{CA0FD523-9EF6-4ECB-83E6-B57E9FFF356C}"/>
              </a:ext>
            </a:extLst>
          </p:cNvPr>
          <p:cNvCxnSpPr/>
          <p:nvPr/>
        </p:nvCxnSpPr>
        <p:spPr>
          <a:xfrm rot="7200025">
            <a:off x="8691650" y="83859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>
            <a:extLst>
              <a:ext uri="{FF2B5EF4-FFF2-40B4-BE49-F238E27FC236}">
                <a16:creationId xmlns:a16="http://schemas.microsoft.com/office/drawing/2014/main" id="{38376C0C-8976-4680-AAC6-563F3222A5D7}"/>
              </a:ext>
            </a:extLst>
          </p:cNvPr>
          <p:cNvCxnSpPr/>
          <p:nvPr/>
        </p:nvCxnSpPr>
        <p:spPr>
          <a:xfrm rot="7200025" flipV="1">
            <a:off x="8690957" y="106978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>
            <a:extLst>
              <a:ext uri="{FF2B5EF4-FFF2-40B4-BE49-F238E27FC236}">
                <a16:creationId xmlns:a16="http://schemas.microsoft.com/office/drawing/2014/main" id="{55A796DA-5FF0-4BD8-A66C-180F0FAA603D}"/>
              </a:ext>
            </a:extLst>
          </p:cNvPr>
          <p:cNvCxnSpPr/>
          <p:nvPr/>
        </p:nvCxnSpPr>
        <p:spPr>
          <a:xfrm rot="3599974" flipH="1" flipV="1">
            <a:off x="8690957" y="1304560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>
            <a:extLst>
              <a:ext uri="{FF2B5EF4-FFF2-40B4-BE49-F238E27FC236}">
                <a16:creationId xmlns:a16="http://schemas.microsoft.com/office/drawing/2014/main" id="{5D7B34B5-00E2-4272-BBC3-5BF3D8566146}"/>
              </a:ext>
            </a:extLst>
          </p:cNvPr>
          <p:cNvCxnSpPr/>
          <p:nvPr/>
        </p:nvCxnSpPr>
        <p:spPr>
          <a:xfrm rot="3599974">
            <a:off x="8691650" y="142195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>
            <a:extLst>
              <a:ext uri="{FF2B5EF4-FFF2-40B4-BE49-F238E27FC236}">
                <a16:creationId xmlns:a16="http://schemas.microsoft.com/office/drawing/2014/main" id="{3C673975-2C20-4F6B-8326-E883A56C6BE5}"/>
              </a:ext>
            </a:extLst>
          </p:cNvPr>
          <p:cNvCxnSpPr/>
          <p:nvPr/>
        </p:nvCxnSpPr>
        <p:spPr>
          <a:xfrm rot="3599974" flipV="1">
            <a:off x="8791816" y="1479250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>
            <a:extLst>
              <a:ext uri="{FF2B5EF4-FFF2-40B4-BE49-F238E27FC236}">
                <a16:creationId xmlns:a16="http://schemas.microsoft.com/office/drawing/2014/main" id="{27AEFAA8-5108-4BA8-9B59-A4B4CE96C6C8}"/>
              </a:ext>
            </a:extLst>
          </p:cNvPr>
          <p:cNvCxnSpPr/>
          <p:nvPr/>
        </p:nvCxnSpPr>
        <p:spPr>
          <a:xfrm flipH="1" flipV="1">
            <a:off x="8995143" y="1596649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>
            <a:extLst>
              <a:ext uri="{FF2B5EF4-FFF2-40B4-BE49-F238E27FC236}">
                <a16:creationId xmlns:a16="http://schemas.microsoft.com/office/drawing/2014/main" id="{20B1B0B7-A221-4593-BE53-3EBE7733CDEE}"/>
              </a:ext>
            </a:extLst>
          </p:cNvPr>
          <p:cNvCxnSpPr/>
          <p:nvPr/>
        </p:nvCxnSpPr>
        <p:spPr>
          <a:xfrm>
            <a:off x="9196853" y="171364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>
            <a:extLst>
              <a:ext uri="{FF2B5EF4-FFF2-40B4-BE49-F238E27FC236}">
                <a16:creationId xmlns:a16="http://schemas.microsoft.com/office/drawing/2014/main" id="{72E4DEEF-246A-4C4F-84D5-9467F4325CA0}"/>
              </a:ext>
            </a:extLst>
          </p:cNvPr>
          <p:cNvCxnSpPr/>
          <p:nvPr/>
        </p:nvCxnSpPr>
        <p:spPr>
          <a:xfrm flipV="1">
            <a:off x="9196853" y="1596649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>
            <a:extLst>
              <a:ext uri="{FF2B5EF4-FFF2-40B4-BE49-F238E27FC236}">
                <a16:creationId xmlns:a16="http://schemas.microsoft.com/office/drawing/2014/main" id="{49DAD09D-5259-40DF-A8B8-119FF57EA659}"/>
              </a:ext>
            </a:extLst>
          </p:cNvPr>
          <p:cNvCxnSpPr/>
          <p:nvPr/>
        </p:nvCxnSpPr>
        <p:spPr>
          <a:xfrm rot="18000025" flipH="1" flipV="1">
            <a:off x="9400175" y="1479250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>
            <a:extLst>
              <a:ext uri="{FF2B5EF4-FFF2-40B4-BE49-F238E27FC236}">
                <a16:creationId xmlns:a16="http://schemas.microsoft.com/office/drawing/2014/main" id="{B38C7C92-0087-44AA-A188-0C40A1F95371}"/>
              </a:ext>
            </a:extLst>
          </p:cNvPr>
          <p:cNvCxnSpPr/>
          <p:nvPr/>
        </p:nvCxnSpPr>
        <p:spPr>
          <a:xfrm rot="18000025">
            <a:off x="9702057" y="142195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>
            <a:extLst>
              <a:ext uri="{FF2B5EF4-FFF2-40B4-BE49-F238E27FC236}">
                <a16:creationId xmlns:a16="http://schemas.microsoft.com/office/drawing/2014/main" id="{6BB2FE38-EC0C-4659-97C0-0549D4B84ABC}"/>
              </a:ext>
            </a:extLst>
          </p:cNvPr>
          <p:cNvCxnSpPr/>
          <p:nvPr/>
        </p:nvCxnSpPr>
        <p:spPr>
          <a:xfrm rot="18000025" flipV="1">
            <a:off x="9501034" y="1304560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>
            <a:extLst>
              <a:ext uri="{FF2B5EF4-FFF2-40B4-BE49-F238E27FC236}">
                <a16:creationId xmlns:a16="http://schemas.microsoft.com/office/drawing/2014/main" id="{097ADE71-2347-4815-B774-CBEA2A438BE2}"/>
              </a:ext>
            </a:extLst>
          </p:cNvPr>
          <p:cNvCxnSpPr/>
          <p:nvPr/>
        </p:nvCxnSpPr>
        <p:spPr>
          <a:xfrm rot="14399974" flipH="1" flipV="1">
            <a:off x="9501034" y="106978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>
            <a:extLst>
              <a:ext uri="{FF2B5EF4-FFF2-40B4-BE49-F238E27FC236}">
                <a16:creationId xmlns:a16="http://schemas.microsoft.com/office/drawing/2014/main" id="{90BCACFB-84D2-4F1B-B994-805F80DBDF45}"/>
              </a:ext>
            </a:extLst>
          </p:cNvPr>
          <p:cNvCxnSpPr/>
          <p:nvPr/>
        </p:nvCxnSpPr>
        <p:spPr>
          <a:xfrm rot="14399974">
            <a:off x="9702057" y="83859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>
            <a:extLst>
              <a:ext uri="{FF2B5EF4-FFF2-40B4-BE49-F238E27FC236}">
                <a16:creationId xmlns:a16="http://schemas.microsoft.com/office/drawing/2014/main" id="{C9401C27-BADD-4E32-9EA0-2FAB37086EE1}"/>
              </a:ext>
            </a:extLst>
          </p:cNvPr>
          <p:cNvCxnSpPr/>
          <p:nvPr/>
        </p:nvCxnSpPr>
        <p:spPr>
          <a:xfrm rot="14399974" flipV="1">
            <a:off x="9400175" y="89509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>
            <a:extLst>
              <a:ext uri="{FF2B5EF4-FFF2-40B4-BE49-F238E27FC236}">
                <a16:creationId xmlns:a16="http://schemas.microsoft.com/office/drawing/2014/main" id="{36F40EA9-FB2F-4EE2-A5F5-397797C89707}"/>
              </a:ext>
            </a:extLst>
          </p:cNvPr>
          <p:cNvCxnSpPr/>
          <p:nvPr/>
        </p:nvCxnSpPr>
        <p:spPr>
          <a:xfrm rot="10799996" flipH="1" flipV="1">
            <a:off x="9196853" y="777698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>
            <a:extLst>
              <a:ext uri="{FF2B5EF4-FFF2-40B4-BE49-F238E27FC236}">
                <a16:creationId xmlns:a16="http://schemas.microsoft.com/office/drawing/2014/main" id="{8686D7BC-03D8-4437-B43D-453D8B266214}"/>
              </a:ext>
            </a:extLst>
          </p:cNvPr>
          <p:cNvCxnSpPr/>
          <p:nvPr/>
        </p:nvCxnSpPr>
        <p:spPr>
          <a:xfrm rot="10799996">
            <a:off x="9196853" y="546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>
            <a:extLst>
              <a:ext uri="{FF2B5EF4-FFF2-40B4-BE49-F238E27FC236}">
                <a16:creationId xmlns:a16="http://schemas.microsoft.com/office/drawing/2014/main" id="{BC57BB41-35E9-4965-84BC-55F3E79F535F}"/>
              </a:ext>
            </a:extLst>
          </p:cNvPr>
          <p:cNvCxnSpPr/>
          <p:nvPr/>
        </p:nvCxnSpPr>
        <p:spPr>
          <a:xfrm rot="10799996" flipV="1">
            <a:off x="8995142" y="777698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587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繪圖示範</a:t>
            </a:r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51" name="直線接點 150"/>
          <p:cNvCxnSpPr/>
          <p:nvPr>
            <p:custDataLst>
              <p:tags r:id="rId2"/>
            </p:custDataLst>
          </p:nvPr>
        </p:nvCxnSpPr>
        <p:spPr>
          <a:xfrm>
            <a:off x="858307" y="6175109"/>
            <a:ext cx="435476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>
            <a:off x="3035689" y="4929497"/>
            <a:ext cx="0" cy="12456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手繪多邊形 152"/>
          <p:cNvSpPr/>
          <p:nvPr>
            <p:custDataLst>
              <p:tags r:id="rId3"/>
            </p:custDataLst>
          </p:nvPr>
        </p:nvSpPr>
        <p:spPr>
          <a:xfrm>
            <a:off x="858307" y="4929496"/>
            <a:ext cx="4354763" cy="1245613"/>
          </a:xfrm>
          <a:custGeom>
            <a:avLst/>
            <a:gdLst>
              <a:gd name="connsiteX0" fmla="*/ 1834269 w 3668539"/>
              <a:gd name="connsiteY0" fmla="*/ 0 h 1049329"/>
              <a:gd name="connsiteX1" fmla="*/ 0 w 3668539"/>
              <a:gd name="connsiteY1" fmla="*/ 1049329 h 1049329"/>
              <a:gd name="connsiteX2" fmla="*/ 3668539 w 3668539"/>
              <a:gd name="connsiteY2" fmla="*/ 1049329 h 1049329"/>
              <a:gd name="connsiteX3" fmla="*/ 1834269 w 3668539"/>
              <a:gd name="connsiteY3" fmla="*/ 0 h 104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539" h="1049329">
                <a:moveTo>
                  <a:pt x="1834269" y="0"/>
                </a:moveTo>
                <a:lnTo>
                  <a:pt x="0" y="1049329"/>
                </a:lnTo>
                <a:lnTo>
                  <a:pt x="3668539" y="1049329"/>
                </a:lnTo>
                <a:lnTo>
                  <a:pt x="1834269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8" name="圓角矩形 217"/>
          <p:cNvSpPr/>
          <p:nvPr>
            <p:custDataLst>
              <p:tags r:id="rId4"/>
            </p:custDataLst>
          </p:nvPr>
        </p:nvSpPr>
        <p:spPr>
          <a:xfrm>
            <a:off x="4556660" y="6319385"/>
            <a:ext cx="309005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手繪多邊形</a:t>
            </a:r>
          </a:p>
        </p:txBody>
      </p:sp>
      <p:sp>
        <p:nvSpPr>
          <p:cNvPr id="903" name="手繪多邊形: 圖案 902">
            <a:extLst>
              <a:ext uri="{FF2B5EF4-FFF2-40B4-BE49-F238E27FC236}">
                <a16:creationId xmlns:a16="http://schemas.microsoft.com/office/drawing/2014/main" id="{6D92D940-2296-42EC-B781-2FF81A9EA8D0}"/>
              </a:ext>
            </a:extLst>
          </p:cNvPr>
          <p:cNvSpPr/>
          <p:nvPr/>
        </p:nvSpPr>
        <p:spPr>
          <a:xfrm>
            <a:off x="1481559" y="5289630"/>
            <a:ext cx="3078866" cy="937550"/>
          </a:xfrm>
          <a:custGeom>
            <a:avLst/>
            <a:gdLst>
              <a:gd name="connsiteX0" fmla="*/ 0 w 3078866"/>
              <a:gd name="connsiteY0" fmla="*/ 937550 h 937550"/>
              <a:gd name="connsiteX1" fmla="*/ 0 w 3078866"/>
              <a:gd name="connsiteY1" fmla="*/ 937550 h 937550"/>
              <a:gd name="connsiteX2" fmla="*/ 949125 w 3078866"/>
              <a:gd name="connsiteY2" fmla="*/ 0 h 937550"/>
              <a:gd name="connsiteX3" fmla="*/ 3078866 w 3078866"/>
              <a:gd name="connsiteY3" fmla="*/ 486137 h 937550"/>
              <a:gd name="connsiteX4" fmla="*/ 2106593 w 3078866"/>
              <a:gd name="connsiteY4" fmla="*/ 868102 h 93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66" h="937550">
                <a:moveTo>
                  <a:pt x="0" y="937550"/>
                </a:moveTo>
                <a:lnTo>
                  <a:pt x="0" y="937550"/>
                </a:lnTo>
                <a:lnTo>
                  <a:pt x="949125" y="0"/>
                </a:lnTo>
                <a:lnTo>
                  <a:pt x="3078866" y="486137"/>
                </a:lnTo>
                <a:lnTo>
                  <a:pt x="2106593" y="8681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5" name="直線接點 394">
            <a:extLst>
              <a:ext uri="{FF2B5EF4-FFF2-40B4-BE49-F238E27FC236}">
                <a16:creationId xmlns:a16="http://schemas.microsoft.com/office/drawing/2014/main" id="{BED0B2A3-46F4-483B-9F1A-6676BAB3D539}"/>
              </a:ext>
            </a:extLst>
          </p:cNvPr>
          <p:cNvCxnSpPr/>
          <p:nvPr/>
        </p:nvCxnSpPr>
        <p:spPr>
          <a:xfrm rot="7200025" flipH="1" flipV="1">
            <a:off x="1427321" y="159385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>
            <a:extLst>
              <a:ext uri="{FF2B5EF4-FFF2-40B4-BE49-F238E27FC236}">
                <a16:creationId xmlns:a16="http://schemas.microsoft.com/office/drawing/2014/main" id="{3E2135E7-2FBD-473B-829A-EFC18D74184B}"/>
              </a:ext>
            </a:extLst>
          </p:cNvPr>
          <p:cNvCxnSpPr/>
          <p:nvPr/>
        </p:nvCxnSpPr>
        <p:spPr>
          <a:xfrm rot="7200025">
            <a:off x="1327155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>
            <a:extLst>
              <a:ext uri="{FF2B5EF4-FFF2-40B4-BE49-F238E27FC236}">
                <a16:creationId xmlns:a16="http://schemas.microsoft.com/office/drawing/2014/main" id="{74C58FA0-7B5B-403D-B818-C21142F9B2C0}"/>
              </a:ext>
            </a:extLst>
          </p:cNvPr>
          <p:cNvCxnSpPr/>
          <p:nvPr/>
        </p:nvCxnSpPr>
        <p:spPr>
          <a:xfrm rot="7200025" flipV="1">
            <a:off x="1326462" y="176854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>
            <a:extLst>
              <a:ext uri="{FF2B5EF4-FFF2-40B4-BE49-F238E27FC236}">
                <a16:creationId xmlns:a16="http://schemas.microsoft.com/office/drawing/2014/main" id="{C0B71F3A-3D22-4CC2-A5A4-195F53BDD6A1}"/>
              </a:ext>
            </a:extLst>
          </p:cNvPr>
          <p:cNvCxnSpPr/>
          <p:nvPr/>
        </p:nvCxnSpPr>
        <p:spPr>
          <a:xfrm rot="3599974" flipH="1" flipV="1">
            <a:off x="1326462" y="200331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>
            <a:extLst>
              <a:ext uri="{FF2B5EF4-FFF2-40B4-BE49-F238E27FC236}">
                <a16:creationId xmlns:a16="http://schemas.microsoft.com/office/drawing/2014/main" id="{AA4C7527-D038-47E6-8048-C24D22360A42}"/>
              </a:ext>
            </a:extLst>
          </p:cNvPr>
          <p:cNvCxnSpPr/>
          <p:nvPr/>
        </p:nvCxnSpPr>
        <p:spPr>
          <a:xfrm rot="3599974">
            <a:off x="1327155" y="212071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>
            <a:extLst>
              <a:ext uri="{FF2B5EF4-FFF2-40B4-BE49-F238E27FC236}">
                <a16:creationId xmlns:a16="http://schemas.microsoft.com/office/drawing/2014/main" id="{B05B8D38-91FD-402F-B9FC-3FCF0D9D2E64}"/>
              </a:ext>
            </a:extLst>
          </p:cNvPr>
          <p:cNvCxnSpPr/>
          <p:nvPr/>
        </p:nvCxnSpPr>
        <p:spPr>
          <a:xfrm rot="3599974" flipV="1">
            <a:off x="1427321" y="217800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>
            <a:extLst>
              <a:ext uri="{FF2B5EF4-FFF2-40B4-BE49-F238E27FC236}">
                <a16:creationId xmlns:a16="http://schemas.microsoft.com/office/drawing/2014/main" id="{1515969F-5E62-457A-8E33-4253FD0F7B75}"/>
              </a:ext>
            </a:extLst>
          </p:cNvPr>
          <p:cNvCxnSpPr/>
          <p:nvPr/>
        </p:nvCxnSpPr>
        <p:spPr>
          <a:xfrm flipH="1" flipV="1">
            <a:off x="1630648" y="2295407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E9013C17-15F0-49FC-99CD-811A7A39ECE0}"/>
              </a:ext>
            </a:extLst>
          </p:cNvPr>
          <p:cNvCxnSpPr/>
          <p:nvPr/>
        </p:nvCxnSpPr>
        <p:spPr>
          <a:xfrm>
            <a:off x="1832357" y="2412399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122CBF1C-2E6C-4A6B-9DD2-410F80918E70}"/>
              </a:ext>
            </a:extLst>
          </p:cNvPr>
          <p:cNvCxnSpPr/>
          <p:nvPr/>
        </p:nvCxnSpPr>
        <p:spPr>
          <a:xfrm flipV="1">
            <a:off x="1832357" y="2295407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>
            <a:extLst>
              <a:ext uri="{FF2B5EF4-FFF2-40B4-BE49-F238E27FC236}">
                <a16:creationId xmlns:a16="http://schemas.microsoft.com/office/drawing/2014/main" id="{3C8B6CD3-7283-4F8F-824A-3A2F16CDCE1E}"/>
              </a:ext>
            </a:extLst>
          </p:cNvPr>
          <p:cNvCxnSpPr/>
          <p:nvPr/>
        </p:nvCxnSpPr>
        <p:spPr>
          <a:xfrm rot="18000025" flipH="1" flipV="1">
            <a:off x="2035679" y="217800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1A6767B5-1955-49C1-AEE1-7AA0F0043316}"/>
              </a:ext>
            </a:extLst>
          </p:cNvPr>
          <p:cNvCxnSpPr/>
          <p:nvPr/>
        </p:nvCxnSpPr>
        <p:spPr>
          <a:xfrm rot="18000025">
            <a:off x="2337560" y="212071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>
            <a:extLst>
              <a:ext uri="{FF2B5EF4-FFF2-40B4-BE49-F238E27FC236}">
                <a16:creationId xmlns:a16="http://schemas.microsoft.com/office/drawing/2014/main" id="{793498B3-3B24-42F3-BAAA-568A0372F46F}"/>
              </a:ext>
            </a:extLst>
          </p:cNvPr>
          <p:cNvCxnSpPr/>
          <p:nvPr/>
        </p:nvCxnSpPr>
        <p:spPr>
          <a:xfrm rot="18000025" flipV="1">
            <a:off x="2136538" y="200331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>
            <a:extLst>
              <a:ext uri="{FF2B5EF4-FFF2-40B4-BE49-F238E27FC236}">
                <a16:creationId xmlns:a16="http://schemas.microsoft.com/office/drawing/2014/main" id="{10D16DB9-AE1E-4F59-9BF5-CEA263589FB6}"/>
              </a:ext>
            </a:extLst>
          </p:cNvPr>
          <p:cNvCxnSpPr/>
          <p:nvPr/>
        </p:nvCxnSpPr>
        <p:spPr>
          <a:xfrm rot="14399976" flipH="1" flipV="1">
            <a:off x="2136538" y="176854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6A84BA96-2327-49A2-A4A9-C9BFE7149BA4}"/>
              </a:ext>
            </a:extLst>
          </p:cNvPr>
          <p:cNvCxnSpPr/>
          <p:nvPr/>
        </p:nvCxnSpPr>
        <p:spPr>
          <a:xfrm rot="14399976">
            <a:off x="2337560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>
            <a:extLst>
              <a:ext uri="{FF2B5EF4-FFF2-40B4-BE49-F238E27FC236}">
                <a16:creationId xmlns:a16="http://schemas.microsoft.com/office/drawing/2014/main" id="{16F96019-2395-4DF1-A32B-1736304F63AF}"/>
              </a:ext>
            </a:extLst>
          </p:cNvPr>
          <p:cNvCxnSpPr/>
          <p:nvPr/>
        </p:nvCxnSpPr>
        <p:spPr>
          <a:xfrm rot="14399976" flipV="1">
            <a:off x="2035679" y="159385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>
            <a:extLst>
              <a:ext uri="{FF2B5EF4-FFF2-40B4-BE49-F238E27FC236}">
                <a16:creationId xmlns:a16="http://schemas.microsoft.com/office/drawing/2014/main" id="{3FAC7E1A-2AC3-4BFF-BE85-A12A26353B19}"/>
              </a:ext>
            </a:extLst>
          </p:cNvPr>
          <p:cNvCxnSpPr/>
          <p:nvPr/>
        </p:nvCxnSpPr>
        <p:spPr>
          <a:xfrm rot="10799996" flipH="1" flipV="1">
            <a:off x="1832357" y="1476454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>
            <a:extLst>
              <a:ext uri="{FF2B5EF4-FFF2-40B4-BE49-F238E27FC236}">
                <a16:creationId xmlns:a16="http://schemas.microsoft.com/office/drawing/2014/main" id="{29C1FA4F-34BF-446B-BA35-B5255B80629C}"/>
              </a:ext>
            </a:extLst>
          </p:cNvPr>
          <p:cNvCxnSpPr/>
          <p:nvPr/>
        </p:nvCxnSpPr>
        <p:spPr>
          <a:xfrm rot="10799996">
            <a:off x="1832357" y="124567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2C49AC79-34CA-48C2-9104-54DFFCEAEB55}"/>
              </a:ext>
            </a:extLst>
          </p:cNvPr>
          <p:cNvCxnSpPr/>
          <p:nvPr/>
        </p:nvCxnSpPr>
        <p:spPr>
          <a:xfrm rot="10799996" flipV="1">
            <a:off x="1630647" y="1476454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>
            <a:extLst>
              <a:ext uri="{FF2B5EF4-FFF2-40B4-BE49-F238E27FC236}">
                <a16:creationId xmlns:a16="http://schemas.microsoft.com/office/drawing/2014/main" id="{2252FCE8-93D7-4BD1-B447-716A6C77A646}"/>
              </a:ext>
            </a:extLst>
          </p:cNvPr>
          <p:cNvCxnSpPr/>
          <p:nvPr/>
        </p:nvCxnSpPr>
        <p:spPr>
          <a:xfrm rot="7200025" flipH="1" flipV="1">
            <a:off x="2637603" y="229260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D1EF4892-B622-496C-8CB5-D268FFBB23F5}"/>
              </a:ext>
            </a:extLst>
          </p:cNvPr>
          <p:cNvCxnSpPr/>
          <p:nvPr/>
        </p:nvCxnSpPr>
        <p:spPr>
          <a:xfrm rot="7200025">
            <a:off x="2537437" y="2236108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>
            <a:extLst>
              <a:ext uri="{FF2B5EF4-FFF2-40B4-BE49-F238E27FC236}">
                <a16:creationId xmlns:a16="http://schemas.microsoft.com/office/drawing/2014/main" id="{9CFB6A24-50FB-4625-B6B4-2B12B7EB68C2}"/>
              </a:ext>
            </a:extLst>
          </p:cNvPr>
          <p:cNvCxnSpPr/>
          <p:nvPr/>
        </p:nvCxnSpPr>
        <p:spPr>
          <a:xfrm rot="7200025" flipV="1">
            <a:off x="2536744" y="246729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>
            <a:extLst>
              <a:ext uri="{FF2B5EF4-FFF2-40B4-BE49-F238E27FC236}">
                <a16:creationId xmlns:a16="http://schemas.microsoft.com/office/drawing/2014/main" id="{8FF486D6-5206-47CB-94FF-FE86B7AEAE80}"/>
              </a:ext>
            </a:extLst>
          </p:cNvPr>
          <p:cNvCxnSpPr/>
          <p:nvPr/>
        </p:nvCxnSpPr>
        <p:spPr>
          <a:xfrm rot="3599976" flipH="1" flipV="1">
            <a:off x="2536744" y="270207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>
            <a:extLst>
              <a:ext uri="{FF2B5EF4-FFF2-40B4-BE49-F238E27FC236}">
                <a16:creationId xmlns:a16="http://schemas.microsoft.com/office/drawing/2014/main" id="{DC10E648-F2AB-4478-B0FF-9148191F91FC}"/>
              </a:ext>
            </a:extLst>
          </p:cNvPr>
          <p:cNvCxnSpPr/>
          <p:nvPr/>
        </p:nvCxnSpPr>
        <p:spPr>
          <a:xfrm rot="3599976">
            <a:off x="2537437" y="2819469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>
            <a:extLst>
              <a:ext uri="{FF2B5EF4-FFF2-40B4-BE49-F238E27FC236}">
                <a16:creationId xmlns:a16="http://schemas.microsoft.com/office/drawing/2014/main" id="{953AECAF-3BEC-4916-957B-78B5A7D3D438}"/>
              </a:ext>
            </a:extLst>
          </p:cNvPr>
          <p:cNvCxnSpPr/>
          <p:nvPr/>
        </p:nvCxnSpPr>
        <p:spPr>
          <a:xfrm rot="3599976" flipV="1">
            <a:off x="2637603" y="287676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>
            <a:extLst>
              <a:ext uri="{FF2B5EF4-FFF2-40B4-BE49-F238E27FC236}">
                <a16:creationId xmlns:a16="http://schemas.microsoft.com/office/drawing/2014/main" id="{5741A4C8-052C-48BE-8C0F-6EE2D4F7DA6F}"/>
              </a:ext>
            </a:extLst>
          </p:cNvPr>
          <p:cNvCxnSpPr/>
          <p:nvPr/>
        </p:nvCxnSpPr>
        <p:spPr>
          <a:xfrm flipH="1" flipV="1">
            <a:off x="2840930" y="2994163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>
            <a:extLst>
              <a:ext uri="{FF2B5EF4-FFF2-40B4-BE49-F238E27FC236}">
                <a16:creationId xmlns:a16="http://schemas.microsoft.com/office/drawing/2014/main" id="{DD11A439-D238-4F13-9FD6-2B063103512F}"/>
              </a:ext>
            </a:extLst>
          </p:cNvPr>
          <p:cNvCxnSpPr/>
          <p:nvPr/>
        </p:nvCxnSpPr>
        <p:spPr>
          <a:xfrm>
            <a:off x="3042640" y="3111155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E7D305B6-BE1B-4DF9-BF5A-9A49129D37AE}"/>
              </a:ext>
            </a:extLst>
          </p:cNvPr>
          <p:cNvCxnSpPr/>
          <p:nvPr/>
        </p:nvCxnSpPr>
        <p:spPr>
          <a:xfrm flipV="1">
            <a:off x="3042640" y="2994163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>
            <a:extLst>
              <a:ext uri="{FF2B5EF4-FFF2-40B4-BE49-F238E27FC236}">
                <a16:creationId xmlns:a16="http://schemas.microsoft.com/office/drawing/2014/main" id="{CED57ABD-64B6-41D5-8F9A-2FB52CE4ECB4}"/>
              </a:ext>
            </a:extLst>
          </p:cNvPr>
          <p:cNvCxnSpPr/>
          <p:nvPr/>
        </p:nvCxnSpPr>
        <p:spPr>
          <a:xfrm rot="18000023" flipH="1" flipV="1">
            <a:off x="3245963" y="287676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>
            <a:extLst>
              <a:ext uri="{FF2B5EF4-FFF2-40B4-BE49-F238E27FC236}">
                <a16:creationId xmlns:a16="http://schemas.microsoft.com/office/drawing/2014/main" id="{D25A3B53-6C95-4243-98F3-5ABD6C4F1056}"/>
              </a:ext>
            </a:extLst>
          </p:cNvPr>
          <p:cNvCxnSpPr/>
          <p:nvPr/>
        </p:nvCxnSpPr>
        <p:spPr>
          <a:xfrm rot="18000023">
            <a:off x="3547844" y="2819469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>
            <a:extLst>
              <a:ext uri="{FF2B5EF4-FFF2-40B4-BE49-F238E27FC236}">
                <a16:creationId xmlns:a16="http://schemas.microsoft.com/office/drawing/2014/main" id="{6F17E2DA-DA2E-44F3-8667-2D6AFAADA2C6}"/>
              </a:ext>
            </a:extLst>
          </p:cNvPr>
          <p:cNvCxnSpPr/>
          <p:nvPr/>
        </p:nvCxnSpPr>
        <p:spPr>
          <a:xfrm rot="18000023" flipV="1">
            <a:off x="3346821" y="270207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>
            <a:extLst>
              <a:ext uri="{FF2B5EF4-FFF2-40B4-BE49-F238E27FC236}">
                <a16:creationId xmlns:a16="http://schemas.microsoft.com/office/drawing/2014/main" id="{FB3E0794-90B2-4AC4-BAF6-D98DAF382083}"/>
              </a:ext>
            </a:extLst>
          </p:cNvPr>
          <p:cNvCxnSpPr/>
          <p:nvPr/>
        </p:nvCxnSpPr>
        <p:spPr>
          <a:xfrm rot="14399974" flipH="1" flipV="1">
            <a:off x="3346821" y="246729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>
            <a:extLst>
              <a:ext uri="{FF2B5EF4-FFF2-40B4-BE49-F238E27FC236}">
                <a16:creationId xmlns:a16="http://schemas.microsoft.com/office/drawing/2014/main" id="{C342C495-DEBB-4409-A2C0-1FED32EBF237}"/>
              </a:ext>
            </a:extLst>
          </p:cNvPr>
          <p:cNvCxnSpPr/>
          <p:nvPr/>
        </p:nvCxnSpPr>
        <p:spPr>
          <a:xfrm rot="14399974">
            <a:off x="3547844" y="2236108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A846927F-6016-4C32-AB2E-6D97B38C2EB7}"/>
              </a:ext>
            </a:extLst>
          </p:cNvPr>
          <p:cNvCxnSpPr/>
          <p:nvPr/>
        </p:nvCxnSpPr>
        <p:spPr>
          <a:xfrm rot="14399974" flipV="1">
            <a:off x="3245962" y="229260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>
            <a:extLst>
              <a:ext uri="{FF2B5EF4-FFF2-40B4-BE49-F238E27FC236}">
                <a16:creationId xmlns:a16="http://schemas.microsoft.com/office/drawing/2014/main" id="{B0C31AC7-638E-40FD-98CD-E742C98774BA}"/>
              </a:ext>
            </a:extLst>
          </p:cNvPr>
          <p:cNvCxnSpPr/>
          <p:nvPr/>
        </p:nvCxnSpPr>
        <p:spPr>
          <a:xfrm rot="10799996" flipH="1" flipV="1">
            <a:off x="3042640" y="217521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>
            <a:extLst>
              <a:ext uri="{FF2B5EF4-FFF2-40B4-BE49-F238E27FC236}">
                <a16:creationId xmlns:a16="http://schemas.microsoft.com/office/drawing/2014/main" id="{38DFB5E6-7A8D-4F8E-BD1E-6E6A55C6BE50}"/>
              </a:ext>
            </a:extLst>
          </p:cNvPr>
          <p:cNvCxnSpPr/>
          <p:nvPr/>
        </p:nvCxnSpPr>
        <p:spPr>
          <a:xfrm rot="10799996">
            <a:off x="3042640" y="1944426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>
            <a:extLst>
              <a:ext uri="{FF2B5EF4-FFF2-40B4-BE49-F238E27FC236}">
                <a16:creationId xmlns:a16="http://schemas.microsoft.com/office/drawing/2014/main" id="{28485935-809A-4046-A626-95716664A000}"/>
              </a:ext>
            </a:extLst>
          </p:cNvPr>
          <p:cNvCxnSpPr/>
          <p:nvPr/>
        </p:nvCxnSpPr>
        <p:spPr>
          <a:xfrm rot="10799996" flipV="1">
            <a:off x="2840929" y="217521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>
            <a:extLst>
              <a:ext uri="{FF2B5EF4-FFF2-40B4-BE49-F238E27FC236}">
                <a16:creationId xmlns:a16="http://schemas.microsoft.com/office/drawing/2014/main" id="{F5EE6A6D-CD44-4E81-B913-4759D0359CE0}"/>
              </a:ext>
            </a:extLst>
          </p:cNvPr>
          <p:cNvCxnSpPr/>
          <p:nvPr/>
        </p:nvCxnSpPr>
        <p:spPr>
          <a:xfrm rot="7200025" flipH="1" flipV="1">
            <a:off x="3847886" y="159385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>
            <a:extLst>
              <a:ext uri="{FF2B5EF4-FFF2-40B4-BE49-F238E27FC236}">
                <a16:creationId xmlns:a16="http://schemas.microsoft.com/office/drawing/2014/main" id="{3EE543C2-2BFC-4080-9EF7-1C0E4EE7D86B}"/>
              </a:ext>
            </a:extLst>
          </p:cNvPr>
          <p:cNvCxnSpPr/>
          <p:nvPr/>
        </p:nvCxnSpPr>
        <p:spPr>
          <a:xfrm rot="7200025">
            <a:off x="3747720" y="153735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>
            <a:extLst>
              <a:ext uri="{FF2B5EF4-FFF2-40B4-BE49-F238E27FC236}">
                <a16:creationId xmlns:a16="http://schemas.microsoft.com/office/drawing/2014/main" id="{DC46CED5-4E33-427C-AB44-C0904504AE05}"/>
              </a:ext>
            </a:extLst>
          </p:cNvPr>
          <p:cNvCxnSpPr/>
          <p:nvPr/>
        </p:nvCxnSpPr>
        <p:spPr>
          <a:xfrm rot="7200025" flipV="1">
            <a:off x="3747027" y="176854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>
            <a:extLst>
              <a:ext uri="{FF2B5EF4-FFF2-40B4-BE49-F238E27FC236}">
                <a16:creationId xmlns:a16="http://schemas.microsoft.com/office/drawing/2014/main" id="{C1609DCA-5C76-43D3-969A-D98E6B56FD30}"/>
              </a:ext>
            </a:extLst>
          </p:cNvPr>
          <p:cNvCxnSpPr/>
          <p:nvPr/>
        </p:nvCxnSpPr>
        <p:spPr>
          <a:xfrm rot="3599974" flipH="1" flipV="1">
            <a:off x="3747027" y="200331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>
            <a:extLst>
              <a:ext uri="{FF2B5EF4-FFF2-40B4-BE49-F238E27FC236}">
                <a16:creationId xmlns:a16="http://schemas.microsoft.com/office/drawing/2014/main" id="{D2CE4B25-8186-40CF-80D1-6C003F6FF514}"/>
              </a:ext>
            </a:extLst>
          </p:cNvPr>
          <p:cNvCxnSpPr/>
          <p:nvPr/>
        </p:nvCxnSpPr>
        <p:spPr>
          <a:xfrm rot="3599974">
            <a:off x="3747720" y="212071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>
            <a:extLst>
              <a:ext uri="{FF2B5EF4-FFF2-40B4-BE49-F238E27FC236}">
                <a16:creationId xmlns:a16="http://schemas.microsoft.com/office/drawing/2014/main" id="{5B4DED32-EB2F-4793-A9C2-903F20905DFA}"/>
              </a:ext>
            </a:extLst>
          </p:cNvPr>
          <p:cNvCxnSpPr/>
          <p:nvPr/>
        </p:nvCxnSpPr>
        <p:spPr>
          <a:xfrm rot="3599974" flipV="1">
            <a:off x="3847886" y="217800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>
            <a:extLst>
              <a:ext uri="{FF2B5EF4-FFF2-40B4-BE49-F238E27FC236}">
                <a16:creationId xmlns:a16="http://schemas.microsoft.com/office/drawing/2014/main" id="{BCA65B74-B39E-4B16-A208-689793B2304B}"/>
              </a:ext>
            </a:extLst>
          </p:cNvPr>
          <p:cNvCxnSpPr/>
          <p:nvPr/>
        </p:nvCxnSpPr>
        <p:spPr>
          <a:xfrm flipH="1" flipV="1">
            <a:off x="4051213" y="229540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>
            <a:extLst>
              <a:ext uri="{FF2B5EF4-FFF2-40B4-BE49-F238E27FC236}">
                <a16:creationId xmlns:a16="http://schemas.microsoft.com/office/drawing/2014/main" id="{7D3169B5-57D7-4CC3-9A5D-6A7146BD59E3}"/>
              </a:ext>
            </a:extLst>
          </p:cNvPr>
          <p:cNvCxnSpPr/>
          <p:nvPr/>
        </p:nvCxnSpPr>
        <p:spPr>
          <a:xfrm>
            <a:off x="4252923" y="2412398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>
            <a:extLst>
              <a:ext uri="{FF2B5EF4-FFF2-40B4-BE49-F238E27FC236}">
                <a16:creationId xmlns:a16="http://schemas.microsoft.com/office/drawing/2014/main" id="{CC553730-5708-48FC-9E54-9D959E639BBB}"/>
              </a:ext>
            </a:extLst>
          </p:cNvPr>
          <p:cNvCxnSpPr/>
          <p:nvPr/>
        </p:nvCxnSpPr>
        <p:spPr>
          <a:xfrm flipV="1">
            <a:off x="4252923" y="229540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>
            <a:extLst>
              <a:ext uri="{FF2B5EF4-FFF2-40B4-BE49-F238E27FC236}">
                <a16:creationId xmlns:a16="http://schemas.microsoft.com/office/drawing/2014/main" id="{B56520DA-19AE-41D2-923F-945D8403F4F4}"/>
              </a:ext>
            </a:extLst>
          </p:cNvPr>
          <p:cNvCxnSpPr/>
          <p:nvPr/>
        </p:nvCxnSpPr>
        <p:spPr>
          <a:xfrm rot="18000025" flipH="1" flipV="1">
            <a:off x="4456245" y="217800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>
            <a:extLst>
              <a:ext uri="{FF2B5EF4-FFF2-40B4-BE49-F238E27FC236}">
                <a16:creationId xmlns:a16="http://schemas.microsoft.com/office/drawing/2014/main" id="{EB3617E4-B34C-4BBA-BF19-152D82E3D864}"/>
              </a:ext>
            </a:extLst>
          </p:cNvPr>
          <p:cNvCxnSpPr/>
          <p:nvPr/>
        </p:nvCxnSpPr>
        <p:spPr>
          <a:xfrm rot="18000025">
            <a:off x="4758126" y="212071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>
            <a:extLst>
              <a:ext uri="{FF2B5EF4-FFF2-40B4-BE49-F238E27FC236}">
                <a16:creationId xmlns:a16="http://schemas.microsoft.com/office/drawing/2014/main" id="{5029E221-3DE3-4933-B0B4-3DBB371E111A}"/>
              </a:ext>
            </a:extLst>
          </p:cNvPr>
          <p:cNvCxnSpPr/>
          <p:nvPr/>
        </p:nvCxnSpPr>
        <p:spPr>
          <a:xfrm rot="18000025" flipV="1">
            <a:off x="4557104" y="200331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>
            <a:extLst>
              <a:ext uri="{FF2B5EF4-FFF2-40B4-BE49-F238E27FC236}">
                <a16:creationId xmlns:a16="http://schemas.microsoft.com/office/drawing/2014/main" id="{61072B49-A8D4-469A-B826-884ACD7BE1C0}"/>
              </a:ext>
            </a:extLst>
          </p:cNvPr>
          <p:cNvCxnSpPr/>
          <p:nvPr/>
        </p:nvCxnSpPr>
        <p:spPr>
          <a:xfrm rot="14399974" flipH="1" flipV="1">
            <a:off x="4557104" y="176854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>
            <a:extLst>
              <a:ext uri="{FF2B5EF4-FFF2-40B4-BE49-F238E27FC236}">
                <a16:creationId xmlns:a16="http://schemas.microsoft.com/office/drawing/2014/main" id="{E739AD6C-DBD1-4141-82F5-728D808C9B76}"/>
              </a:ext>
            </a:extLst>
          </p:cNvPr>
          <p:cNvCxnSpPr/>
          <p:nvPr/>
        </p:nvCxnSpPr>
        <p:spPr>
          <a:xfrm rot="14399974">
            <a:off x="4758126" y="153735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>
            <a:extLst>
              <a:ext uri="{FF2B5EF4-FFF2-40B4-BE49-F238E27FC236}">
                <a16:creationId xmlns:a16="http://schemas.microsoft.com/office/drawing/2014/main" id="{C39722E3-830E-4634-9685-DA65811808C7}"/>
              </a:ext>
            </a:extLst>
          </p:cNvPr>
          <p:cNvCxnSpPr/>
          <p:nvPr/>
        </p:nvCxnSpPr>
        <p:spPr>
          <a:xfrm rot="14399974" flipV="1">
            <a:off x="4456245" y="159385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C5E6979B-1377-40A9-87B9-4DB5A87A2C93}"/>
              </a:ext>
            </a:extLst>
          </p:cNvPr>
          <p:cNvCxnSpPr/>
          <p:nvPr/>
        </p:nvCxnSpPr>
        <p:spPr>
          <a:xfrm rot="10799996" flipH="1" flipV="1">
            <a:off x="4252923" y="1476454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>
            <a:extLst>
              <a:ext uri="{FF2B5EF4-FFF2-40B4-BE49-F238E27FC236}">
                <a16:creationId xmlns:a16="http://schemas.microsoft.com/office/drawing/2014/main" id="{0E326ADB-40C4-4079-B9C4-437281825A12}"/>
              </a:ext>
            </a:extLst>
          </p:cNvPr>
          <p:cNvCxnSpPr/>
          <p:nvPr/>
        </p:nvCxnSpPr>
        <p:spPr>
          <a:xfrm rot="10799996">
            <a:off x="4252923" y="124567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>
            <a:extLst>
              <a:ext uri="{FF2B5EF4-FFF2-40B4-BE49-F238E27FC236}">
                <a16:creationId xmlns:a16="http://schemas.microsoft.com/office/drawing/2014/main" id="{F7B25ABA-A5C7-4E79-B767-B47EE09CC8F2}"/>
              </a:ext>
            </a:extLst>
          </p:cNvPr>
          <p:cNvCxnSpPr/>
          <p:nvPr/>
        </p:nvCxnSpPr>
        <p:spPr>
          <a:xfrm rot="10799996" flipV="1">
            <a:off x="4051212" y="1476454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>
            <a:extLst>
              <a:ext uri="{FF2B5EF4-FFF2-40B4-BE49-F238E27FC236}">
                <a16:creationId xmlns:a16="http://schemas.microsoft.com/office/drawing/2014/main" id="{CA04A724-464A-4BCD-8A50-657CDEAAE29E}"/>
              </a:ext>
            </a:extLst>
          </p:cNvPr>
          <p:cNvCxnSpPr/>
          <p:nvPr/>
        </p:nvCxnSpPr>
        <p:spPr>
          <a:xfrm rot="7200025" flipH="1" flipV="1">
            <a:off x="1427321" y="299136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>
            <a:extLst>
              <a:ext uri="{FF2B5EF4-FFF2-40B4-BE49-F238E27FC236}">
                <a16:creationId xmlns:a16="http://schemas.microsoft.com/office/drawing/2014/main" id="{77126C1B-D4C5-45A2-A0EA-B0FB30DDA155}"/>
              </a:ext>
            </a:extLst>
          </p:cNvPr>
          <p:cNvCxnSpPr/>
          <p:nvPr/>
        </p:nvCxnSpPr>
        <p:spPr>
          <a:xfrm rot="7200025">
            <a:off x="1327155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>
            <a:extLst>
              <a:ext uri="{FF2B5EF4-FFF2-40B4-BE49-F238E27FC236}">
                <a16:creationId xmlns:a16="http://schemas.microsoft.com/office/drawing/2014/main" id="{CC72C701-1BAB-41F8-BDD7-9D64A5B6D93F}"/>
              </a:ext>
            </a:extLst>
          </p:cNvPr>
          <p:cNvCxnSpPr/>
          <p:nvPr/>
        </p:nvCxnSpPr>
        <p:spPr>
          <a:xfrm rot="7200025" flipV="1">
            <a:off x="1326462" y="316605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>
            <a:extLst>
              <a:ext uri="{FF2B5EF4-FFF2-40B4-BE49-F238E27FC236}">
                <a16:creationId xmlns:a16="http://schemas.microsoft.com/office/drawing/2014/main" id="{BC9E381A-A704-45A8-97D1-DE63179AB2FA}"/>
              </a:ext>
            </a:extLst>
          </p:cNvPr>
          <p:cNvCxnSpPr/>
          <p:nvPr/>
        </p:nvCxnSpPr>
        <p:spPr>
          <a:xfrm rot="3599974" flipH="1" flipV="1">
            <a:off x="1326462" y="340083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>
            <a:extLst>
              <a:ext uri="{FF2B5EF4-FFF2-40B4-BE49-F238E27FC236}">
                <a16:creationId xmlns:a16="http://schemas.microsoft.com/office/drawing/2014/main" id="{ED810D4C-9FF9-4437-A3F1-D28A67691630}"/>
              </a:ext>
            </a:extLst>
          </p:cNvPr>
          <p:cNvCxnSpPr/>
          <p:nvPr/>
        </p:nvCxnSpPr>
        <p:spPr>
          <a:xfrm rot="3599974">
            <a:off x="1327155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FD9340A3-581B-4A30-8E98-F77BFADA0D5C}"/>
              </a:ext>
            </a:extLst>
          </p:cNvPr>
          <p:cNvCxnSpPr/>
          <p:nvPr/>
        </p:nvCxnSpPr>
        <p:spPr>
          <a:xfrm rot="3599974" flipV="1">
            <a:off x="1427321" y="357552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DCE49F6A-B5E0-4651-B244-6A355E9780D3}"/>
              </a:ext>
            </a:extLst>
          </p:cNvPr>
          <p:cNvCxnSpPr/>
          <p:nvPr/>
        </p:nvCxnSpPr>
        <p:spPr>
          <a:xfrm flipH="1" flipV="1">
            <a:off x="1630648" y="369292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>
            <a:extLst>
              <a:ext uri="{FF2B5EF4-FFF2-40B4-BE49-F238E27FC236}">
                <a16:creationId xmlns:a16="http://schemas.microsoft.com/office/drawing/2014/main" id="{ED01D06B-345E-4D07-B9CE-08AA1ABA9F04}"/>
              </a:ext>
            </a:extLst>
          </p:cNvPr>
          <p:cNvCxnSpPr/>
          <p:nvPr/>
        </p:nvCxnSpPr>
        <p:spPr>
          <a:xfrm>
            <a:off x="1832357" y="3809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9B0DCFED-2679-4ABF-B233-0693ED659BF6}"/>
              </a:ext>
            </a:extLst>
          </p:cNvPr>
          <p:cNvCxnSpPr/>
          <p:nvPr/>
        </p:nvCxnSpPr>
        <p:spPr>
          <a:xfrm flipV="1">
            <a:off x="1832357" y="369292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>
            <a:extLst>
              <a:ext uri="{FF2B5EF4-FFF2-40B4-BE49-F238E27FC236}">
                <a16:creationId xmlns:a16="http://schemas.microsoft.com/office/drawing/2014/main" id="{27925561-1E56-444F-8AD3-90895C6D4942}"/>
              </a:ext>
            </a:extLst>
          </p:cNvPr>
          <p:cNvCxnSpPr/>
          <p:nvPr/>
        </p:nvCxnSpPr>
        <p:spPr>
          <a:xfrm rot="18000025" flipH="1" flipV="1">
            <a:off x="2035679" y="357552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>
            <a:extLst>
              <a:ext uri="{FF2B5EF4-FFF2-40B4-BE49-F238E27FC236}">
                <a16:creationId xmlns:a16="http://schemas.microsoft.com/office/drawing/2014/main" id="{7C92630D-1B6F-4DCA-AA2F-A6C0D9E48A5A}"/>
              </a:ext>
            </a:extLst>
          </p:cNvPr>
          <p:cNvCxnSpPr/>
          <p:nvPr/>
        </p:nvCxnSpPr>
        <p:spPr>
          <a:xfrm rot="18000025">
            <a:off x="2337560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>
            <a:extLst>
              <a:ext uri="{FF2B5EF4-FFF2-40B4-BE49-F238E27FC236}">
                <a16:creationId xmlns:a16="http://schemas.microsoft.com/office/drawing/2014/main" id="{07D49BCB-EE53-41D1-8B97-4F3E45A68353}"/>
              </a:ext>
            </a:extLst>
          </p:cNvPr>
          <p:cNvCxnSpPr/>
          <p:nvPr/>
        </p:nvCxnSpPr>
        <p:spPr>
          <a:xfrm rot="18000025" flipV="1">
            <a:off x="2136538" y="340083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1A170A34-EA13-4603-A0BC-1F3C272DC1C1}"/>
              </a:ext>
            </a:extLst>
          </p:cNvPr>
          <p:cNvCxnSpPr/>
          <p:nvPr/>
        </p:nvCxnSpPr>
        <p:spPr>
          <a:xfrm rot="14399976" flipH="1" flipV="1">
            <a:off x="2136538" y="316605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>
            <a:extLst>
              <a:ext uri="{FF2B5EF4-FFF2-40B4-BE49-F238E27FC236}">
                <a16:creationId xmlns:a16="http://schemas.microsoft.com/office/drawing/2014/main" id="{27B6269A-1289-4367-ACC9-8534135DEB73}"/>
              </a:ext>
            </a:extLst>
          </p:cNvPr>
          <p:cNvCxnSpPr/>
          <p:nvPr/>
        </p:nvCxnSpPr>
        <p:spPr>
          <a:xfrm rot="14399976">
            <a:off x="2337560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>
            <a:extLst>
              <a:ext uri="{FF2B5EF4-FFF2-40B4-BE49-F238E27FC236}">
                <a16:creationId xmlns:a16="http://schemas.microsoft.com/office/drawing/2014/main" id="{36CFA7C5-BD13-4465-AB44-A69D5E3DD934}"/>
              </a:ext>
            </a:extLst>
          </p:cNvPr>
          <p:cNvCxnSpPr/>
          <p:nvPr/>
        </p:nvCxnSpPr>
        <p:spPr>
          <a:xfrm rot="14399976" flipV="1">
            <a:off x="2035679" y="299136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>
            <a:extLst>
              <a:ext uri="{FF2B5EF4-FFF2-40B4-BE49-F238E27FC236}">
                <a16:creationId xmlns:a16="http://schemas.microsoft.com/office/drawing/2014/main" id="{FECD2698-ED2F-4E99-9CA9-183CB2284247}"/>
              </a:ext>
            </a:extLst>
          </p:cNvPr>
          <p:cNvCxnSpPr/>
          <p:nvPr/>
        </p:nvCxnSpPr>
        <p:spPr>
          <a:xfrm rot="10799996" flipH="1" flipV="1">
            <a:off x="1832357" y="2873968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007003B1-20EF-4C2F-BECE-A2E57E09188F}"/>
              </a:ext>
            </a:extLst>
          </p:cNvPr>
          <p:cNvCxnSpPr/>
          <p:nvPr/>
        </p:nvCxnSpPr>
        <p:spPr>
          <a:xfrm rot="10799996">
            <a:off x="1832357" y="264318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7AEC06DC-2F25-4DCF-8924-5A01EE8FACE8}"/>
              </a:ext>
            </a:extLst>
          </p:cNvPr>
          <p:cNvCxnSpPr/>
          <p:nvPr/>
        </p:nvCxnSpPr>
        <p:spPr>
          <a:xfrm rot="10799996" flipV="1">
            <a:off x="1630647" y="2873968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31CD7F58-65F3-4CC0-BC40-92AB605053AB}"/>
              </a:ext>
            </a:extLst>
          </p:cNvPr>
          <p:cNvCxnSpPr/>
          <p:nvPr/>
        </p:nvCxnSpPr>
        <p:spPr>
          <a:xfrm rot="7200025" flipH="1" flipV="1">
            <a:off x="2637603" y="3690123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>
            <a:extLst>
              <a:ext uri="{FF2B5EF4-FFF2-40B4-BE49-F238E27FC236}">
                <a16:creationId xmlns:a16="http://schemas.microsoft.com/office/drawing/2014/main" id="{1366BA4A-3B82-4294-8AEF-5A7C32737FC1}"/>
              </a:ext>
            </a:extLst>
          </p:cNvPr>
          <p:cNvCxnSpPr/>
          <p:nvPr/>
        </p:nvCxnSpPr>
        <p:spPr>
          <a:xfrm rot="7200025">
            <a:off x="2537437" y="363362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>
            <a:extLst>
              <a:ext uri="{FF2B5EF4-FFF2-40B4-BE49-F238E27FC236}">
                <a16:creationId xmlns:a16="http://schemas.microsoft.com/office/drawing/2014/main" id="{5BF1E3C9-1AD7-483E-9B2B-4ABA9D6B3DCF}"/>
              </a:ext>
            </a:extLst>
          </p:cNvPr>
          <p:cNvCxnSpPr/>
          <p:nvPr/>
        </p:nvCxnSpPr>
        <p:spPr>
          <a:xfrm rot="7200025" flipV="1">
            <a:off x="2536744" y="386481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>
            <a:extLst>
              <a:ext uri="{FF2B5EF4-FFF2-40B4-BE49-F238E27FC236}">
                <a16:creationId xmlns:a16="http://schemas.microsoft.com/office/drawing/2014/main" id="{8F59BB77-7392-4C42-84A3-F8DC3380D301}"/>
              </a:ext>
            </a:extLst>
          </p:cNvPr>
          <p:cNvCxnSpPr/>
          <p:nvPr/>
        </p:nvCxnSpPr>
        <p:spPr>
          <a:xfrm rot="3599974" flipH="1" flipV="1">
            <a:off x="2536744" y="409958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>
            <a:extLst>
              <a:ext uri="{FF2B5EF4-FFF2-40B4-BE49-F238E27FC236}">
                <a16:creationId xmlns:a16="http://schemas.microsoft.com/office/drawing/2014/main" id="{1DDB89D7-C511-4520-80AA-27F3CC8A3BD5}"/>
              </a:ext>
            </a:extLst>
          </p:cNvPr>
          <p:cNvCxnSpPr/>
          <p:nvPr/>
        </p:nvCxnSpPr>
        <p:spPr>
          <a:xfrm rot="3599974">
            <a:off x="2537437" y="421698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>
            <a:extLst>
              <a:ext uri="{FF2B5EF4-FFF2-40B4-BE49-F238E27FC236}">
                <a16:creationId xmlns:a16="http://schemas.microsoft.com/office/drawing/2014/main" id="{E8412B21-F9A7-430F-857F-8A2BAD868021}"/>
              </a:ext>
            </a:extLst>
          </p:cNvPr>
          <p:cNvCxnSpPr/>
          <p:nvPr/>
        </p:nvCxnSpPr>
        <p:spPr>
          <a:xfrm rot="3599974" flipV="1">
            <a:off x="2637603" y="427427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>
            <a:extLst>
              <a:ext uri="{FF2B5EF4-FFF2-40B4-BE49-F238E27FC236}">
                <a16:creationId xmlns:a16="http://schemas.microsoft.com/office/drawing/2014/main" id="{E8F18D26-B385-4689-BFC3-FAF0F8269254}"/>
              </a:ext>
            </a:extLst>
          </p:cNvPr>
          <p:cNvCxnSpPr/>
          <p:nvPr/>
        </p:nvCxnSpPr>
        <p:spPr>
          <a:xfrm flipH="1" flipV="1">
            <a:off x="2840930" y="439167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04304E4D-01E5-4903-BFCD-A847715231E4}"/>
              </a:ext>
            </a:extLst>
          </p:cNvPr>
          <p:cNvCxnSpPr/>
          <p:nvPr/>
        </p:nvCxnSpPr>
        <p:spPr>
          <a:xfrm>
            <a:off x="3042640" y="4508668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>
            <a:extLst>
              <a:ext uri="{FF2B5EF4-FFF2-40B4-BE49-F238E27FC236}">
                <a16:creationId xmlns:a16="http://schemas.microsoft.com/office/drawing/2014/main" id="{9845480A-1D1D-48D2-A3A9-7ED0602553DC}"/>
              </a:ext>
            </a:extLst>
          </p:cNvPr>
          <p:cNvCxnSpPr/>
          <p:nvPr/>
        </p:nvCxnSpPr>
        <p:spPr>
          <a:xfrm flipV="1">
            <a:off x="3042640" y="439167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>
            <a:extLst>
              <a:ext uri="{FF2B5EF4-FFF2-40B4-BE49-F238E27FC236}">
                <a16:creationId xmlns:a16="http://schemas.microsoft.com/office/drawing/2014/main" id="{7C8B9B23-5D50-43B5-9744-074B28D45B08}"/>
              </a:ext>
            </a:extLst>
          </p:cNvPr>
          <p:cNvCxnSpPr/>
          <p:nvPr/>
        </p:nvCxnSpPr>
        <p:spPr>
          <a:xfrm rot="18000025" flipH="1" flipV="1">
            <a:off x="3245962" y="427427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>
            <a:extLst>
              <a:ext uri="{FF2B5EF4-FFF2-40B4-BE49-F238E27FC236}">
                <a16:creationId xmlns:a16="http://schemas.microsoft.com/office/drawing/2014/main" id="{EEE90CA2-9313-40CB-BD7C-A0658F410A50}"/>
              </a:ext>
            </a:extLst>
          </p:cNvPr>
          <p:cNvCxnSpPr/>
          <p:nvPr/>
        </p:nvCxnSpPr>
        <p:spPr>
          <a:xfrm rot="18000025">
            <a:off x="3547844" y="421698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>
            <a:extLst>
              <a:ext uri="{FF2B5EF4-FFF2-40B4-BE49-F238E27FC236}">
                <a16:creationId xmlns:a16="http://schemas.microsoft.com/office/drawing/2014/main" id="{4D62440F-A156-4A09-ABDC-0037228FC3F1}"/>
              </a:ext>
            </a:extLst>
          </p:cNvPr>
          <p:cNvCxnSpPr/>
          <p:nvPr/>
        </p:nvCxnSpPr>
        <p:spPr>
          <a:xfrm rot="18000025" flipV="1">
            <a:off x="3346821" y="409958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>
            <a:extLst>
              <a:ext uri="{FF2B5EF4-FFF2-40B4-BE49-F238E27FC236}">
                <a16:creationId xmlns:a16="http://schemas.microsoft.com/office/drawing/2014/main" id="{AC55958F-363F-41AB-9DC0-84D52CC69F5C}"/>
              </a:ext>
            </a:extLst>
          </p:cNvPr>
          <p:cNvCxnSpPr/>
          <p:nvPr/>
        </p:nvCxnSpPr>
        <p:spPr>
          <a:xfrm rot="14399974" flipH="1" flipV="1">
            <a:off x="3346821" y="386481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>
            <a:extLst>
              <a:ext uri="{FF2B5EF4-FFF2-40B4-BE49-F238E27FC236}">
                <a16:creationId xmlns:a16="http://schemas.microsoft.com/office/drawing/2014/main" id="{5F178AF9-A9AA-453F-AF0D-8BE9C3BF9B5B}"/>
              </a:ext>
            </a:extLst>
          </p:cNvPr>
          <p:cNvCxnSpPr/>
          <p:nvPr/>
        </p:nvCxnSpPr>
        <p:spPr>
          <a:xfrm rot="14399974">
            <a:off x="3547844" y="363362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>
            <a:extLst>
              <a:ext uri="{FF2B5EF4-FFF2-40B4-BE49-F238E27FC236}">
                <a16:creationId xmlns:a16="http://schemas.microsoft.com/office/drawing/2014/main" id="{DFE418BA-750E-435B-8607-340F1063B4EA}"/>
              </a:ext>
            </a:extLst>
          </p:cNvPr>
          <p:cNvCxnSpPr/>
          <p:nvPr/>
        </p:nvCxnSpPr>
        <p:spPr>
          <a:xfrm rot="14399974" flipV="1">
            <a:off x="3245962" y="369012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>
            <a:extLst>
              <a:ext uri="{FF2B5EF4-FFF2-40B4-BE49-F238E27FC236}">
                <a16:creationId xmlns:a16="http://schemas.microsoft.com/office/drawing/2014/main" id="{89BAFFD6-EADD-4C51-8205-9C96ED3ADB45}"/>
              </a:ext>
            </a:extLst>
          </p:cNvPr>
          <p:cNvCxnSpPr/>
          <p:nvPr/>
        </p:nvCxnSpPr>
        <p:spPr>
          <a:xfrm rot="10799996" flipH="1" flipV="1">
            <a:off x="3042640" y="357272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CA24AC1C-B0D7-4441-870F-B2513A7967D0}"/>
              </a:ext>
            </a:extLst>
          </p:cNvPr>
          <p:cNvCxnSpPr/>
          <p:nvPr/>
        </p:nvCxnSpPr>
        <p:spPr>
          <a:xfrm rot="10799996">
            <a:off x="3042640" y="3341941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BFD629D3-EF37-4A6C-B21B-27552D7C7C6A}"/>
              </a:ext>
            </a:extLst>
          </p:cNvPr>
          <p:cNvCxnSpPr/>
          <p:nvPr/>
        </p:nvCxnSpPr>
        <p:spPr>
          <a:xfrm rot="10799996" flipV="1">
            <a:off x="2840929" y="357272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37FA4BA8-53E5-4587-9518-A5198B1BEA43}"/>
              </a:ext>
            </a:extLst>
          </p:cNvPr>
          <p:cNvCxnSpPr/>
          <p:nvPr/>
        </p:nvCxnSpPr>
        <p:spPr>
          <a:xfrm rot="7200025" flipH="1" flipV="1">
            <a:off x="3847886" y="299136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A58A5BE4-CD3D-49DF-9ED8-B526E7B36317}"/>
              </a:ext>
            </a:extLst>
          </p:cNvPr>
          <p:cNvCxnSpPr/>
          <p:nvPr/>
        </p:nvCxnSpPr>
        <p:spPr>
          <a:xfrm rot="7200025">
            <a:off x="3747720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>
            <a:extLst>
              <a:ext uri="{FF2B5EF4-FFF2-40B4-BE49-F238E27FC236}">
                <a16:creationId xmlns:a16="http://schemas.microsoft.com/office/drawing/2014/main" id="{3BB9A623-CD3D-4AF0-B37B-912241F7104C}"/>
              </a:ext>
            </a:extLst>
          </p:cNvPr>
          <p:cNvCxnSpPr/>
          <p:nvPr/>
        </p:nvCxnSpPr>
        <p:spPr>
          <a:xfrm rot="7200025" flipV="1">
            <a:off x="3747027" y="316605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>
            <a:extLst>
              <a:ext uri="{FF2B5EF4-FFF2-40B4-BE49-F238E27FC236}">
                <a16:creationId xmlns:a16="http://schemas.microsoft.com/office/drawing/2014/main" id="{AD1BC15A-3275-45FD-83C6-4771BB25FB50}"/>
              </a:ext>
            </a:extLst>
          </p:cNvPr>
          <p:cNvCxnSpPr/>
          <p:nvPr/>
        </p:nvCxnSpPr>
        <p:spPr>
          <a:xfrm rot="3599974" flipH="1" flipV="1">
            <a:off x="3747027" y="340083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>
            <a:extLst>
              <a:ext uri="{FF2B5EF4-FFF2-40B4-BE49-F238E27FC236}">
                <a16:creationId xmlns:a16="http://schemas.microsoft.com/office/drawing/2014/main" id="{4C722655-450B-4DC5-9B80-A04619714627}"/>
              </a:ext>
            </a:extLst>
          </p:cNvPr>
          <p:cNvCxnSpPr/>
          <p:nvPr/>
        </p:nvCxnSpPr>
        <p:spPr>
          <a:xfrm rot="3599974">
            <a:off x="3747720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>
            <a:extLst>
              <a:ext uri="{FF2B5EF4-FFF2-40B4-BE49-F238E27FC236}">
                <a16:creationId xmlns:a16="http://schemas.microsoft.com/office/drawing/2014/main" id="{72D76143-4615-4590-A722-1A20217ED77F}"/>
              </a:ext>
            </a:extLst>
          </p:cNvPr>
          <p:cNvCxnSpPr/>
          <p:nvPr/>
        </p:nvCxnSpPr>
        <p:spPr>
          <a:xfrm rot="3599974" flipV="1">
            <a:off x="3847886" y="357552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>
            <a:extLst>
              <a:ext uri="{FF2B5EF4-FFF2-40B4-BE49-F238E27FC236}">
                <a16:creationId xmlns:a16="http://schemas.microsoft.com/office/drawing/2014/main" id="{E19D8C8B-25B1-43BA-B1CB-66827E4CC3FF}"/>
              </a:ext>
            </a:extLst>
          </p:cNvPr>
          <p:cNvCxnSpPr/>
          <p:nvPr/>
        </p:nvCxnSpPr>
        <p:spPr>
          <a:xfrm flipH="1" flipV="1">
            <a:off x="4051213" y="369292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>
            <a:extLst>
              <a:ext uri="{FF2B5EF4-FFF2-40B4-BE49-F238E27FC236}">
                <a16:creationId xmlns:a16="http://schemas.microsoft.com/office/drawing/2014/main" id="{EFDBD441-9D75-437C-B70F-B4FFE9321049}"/>
              </a:ext>
            </a:extLst>
          </p:cNvPr>
          <p:cNvCxnSpPr/>
          <p:nvPr/>
        </p:nvCxnSpPr>
        <p:spPr>
          <a:xfrm>
            <a:off x="4252923" y="3809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>
            <a:extLst>
              <a:ext uri="{FF2B5EF4-FFF2-40B4-BE49-F238E27FC236}">
                <a16:creationId xmlns:a16="http://schemas.microsoft.com/office/drawing/2014/main" id="{255D84FD-BB6F-498F-937A-B5F6A7C6D5F1}"/>
              </a:ext>
            </a:extLst>
          </p:cNvPr>
          <p:cNvCxnSpPr/>
          <p:nvPr/>
        </p:nvCxnSpPr>
        <p:spPr>
          <a:xfrm flipV="1">
            <a:off x="4252923" y="369292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>
            <a:extLst>
              <a:ext uri="{FF2B5EF4-FFF2-40B4-BE49-F238E27FC236}">
                <a16:creationId xmlns:a16="http://schemas.microsoft.com/office/drawing/2014/main" id="{3BEE7CDB-ED6A-4626-96F8-C4610B5B5780}"/>
              </a:ext>
            </a:extLst>
          </p:cNvPr>
          <p:cNvCxnSpPr/>
          <p:nvPr/>
        </p:nvCxnSpPr>
        <p:spPr>
          <a:xfrm rot="18000025" flipH="1" flipV="1">
            <a:off x="4456245" y="357552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>
            <a:extLst>
              <a:ext uri="{FF2B5EF4-FFF2-40B4-BE49-F238E27FC236}">
                <a16:creationId xmlns:a16="http://schemas.microsoft.com/office/drawing/2014/main" id="{3958990A-F730-4908-B909-6E9979518025}"/>
              </a:ext>
            </a:extLst>
          </p:cNvPr>
          <p:cNvCxnSpPr/>
          <p:nvPr/>
        </p:nvCxnSpPr>
        <p:spPr>
          <a:xfrm rot="18000025">
            <a:off x="4758126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>
            <a:extLst>
              <a:ext uri="{FF2B5EF4-FFF2-40B4-BE49-F238E27FC236}">
                <a16:creationId xmlns:a16="http://schemas.microsoft.com/office/drawing/2014/main" id="{9008C4D7-F866-44FC-BC92-9A0A6048E7FC}"/>
              </a:ext>
            </a:extLst>
          </p:cNvPr>
          <p:cNvCxnSpPr/>
          <p:nvPr/>
        </p:nvCxnSpPr>
        <p:spPr>
          <a:xfrm rot="18000025" flipV="1">
            <a:off x="4557104" y="340083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>
            <a:extLst>
              <a:ext uri="{FF2B5EF4-FFF2-40B4-BE49-F238E27FC236}">
                <a16:creationId xmlns:a16="http://schemas.microsoft.com/office/drawing/2014/main" id="{3B8C24D7-01B7-4B0B-83B2-90BCD22076BC}"/>
              </a:ext>
            </a:extLst>
          </p:cNvPr>
          <p:cNvCxnSpPr/>
          <p:nvPr/>
        </p:nvCxnSpPr>
        <p:spPr>
          <a:xfrm rot="14399974" flipH="1" flipV="1">
            <a:off x="4557104" y="316605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>
            <a:extLst>
              <a:ext uri="{FF2B5EF4-FFF2-40B4-BE49-F238E27FC236}">
                <a16:creationId xmlns:a16="http://schemas.microsoft.com/office/drawing/2014/main" id="{0168E6A1-8D3A-4392-A7C4-B1695919ABEF}"/>
              </a:ext>
            </a:extLst>
          </p:cNvPr>
          <p:cNvCxnSpPr/>
          <p:nvPr/>
        </p:nvCxnSpPr>
        <p:spPr>
          <a:xfrm rot="14399974">
            <a:off x="4758126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接點 596">
            <a:extLst>
              <a:ext uri="{FF2B5EF4-FFF2-40B4-BE49-F238E27FC236}">
                <a16:creationId xmlns:a16="http://schemas.microsoft.com/office/drawing/2014/main" id="{22123C1A-6682-4CB8-B732-D8A38B6A6454}"/>
              </a:ext>
            </a:extLst>
          </p:cNvPr>
          <p:cNvCxnSpPr/>
          <p:nvPr/>
        </p:nvCxnSpPr>
        <p:spPr>
          <a:xfrm rot="14399974" flipV="1">
            <a:off x="4456245" y="299136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接點 597">
            <a:extLst>
              <a:ext uri="{FF2B5EF4-FFF2-40B4-BE49-F238E27FC236}">
                <a16:creationId xmlns:a16="http://schemas.microsoft.com/office/drawing/2014/main" id="{2F529B49-2EA3-413A-9C83-0AEBABA18440}"/>
              </a:ext>
            </a:extLst>
          </p:cNvPr>
          <p:cNvCxnSpPr/>
          <p:nvPr/>
        </p:nvCxnSpPr>
        <p:spPr>
          <a:xfrm rot="10799996" flipH="1" flipV="1">
            <a:off x="4252923" y="2873969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接點 600">
            <a:extLst>
              <a:ext uri="{FF2B5EF4-FFF2-40B4-BE49-F238E27FC236}">
                <a16:creationId xmlns:a16="http://schemas.microsoft.com/office/drawing/2014/main" id="{F67F1CBA-2E47-4478-8247-89D396CF1154}"/>
              </a:ext>
            </a:extLst>
          </p:cNvPr>
          <p:cNvCxnSpPr/>
          <p:nvPr/>
        </p:nvCxnSpPr>
        <p:spPr>
          <a:xfrm rot="10799996">
            <a:off x="4252923" y="2643184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接點 601">
            <a:extLst>
              <a:ext uri="{FF2B5EF4-FFF2-40B4-BE49-F238E27FC236}">
                <a16:creationId xmlns:a16="http://schemas.microsoft.com/office/drawing/2014/main" id="{43E95B5B-D21D-40DC-B5F4-E0A1C5A1B4C7}"/>
              </a:ext>
            </a:extLst>
          </p:cNvPr>
          <p:cNvCxnSpPr/>
          <p:nvPr/>
        </p:nvCxnSpPr>
        <p:spPr>
          <a:xfrm rot="10799996" flipV="1">
            <a:off x="4051212" y="2873969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接點 602">
            <a:extLst>
              <a:ext uri="{FF2B5EF4-FFF2-40B4-BE49-F238E27FC236}">
                <a16:creationId xmlns:a16="http://schemas.microsoft.com/office/drawing/2014/main" id="{F71ACE03-4E11-4329-88D5-753C00CDDE12}"/>
              </a:ext>
            </a:extLst>
          </p:cNvPr>
          <p:cNvCxnSpPr/>
          <p:nvPr/>
        </p:nvCxnSpPr>
        <p:spPr>
          <a:xfrm rot="7200025" flipH="1" flipV="1">
            <a:off x="2637596" y="89509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接點 605">
            <a:extLst>
              <a:ext uri="{FF2B5EF4-FFF2-40B4-BE49-F238E27FC236}">
                <a16:creationId xmlns:a16="http://schemas.microsoft.com/office/drawing/2014/main" id="{4C5F1AD5-685A-4E30-8A13-7FB1220B606B}"/>
              </a:ext>
            </a:extLst>
          </p:cNvPr>
          <p:cNvCxnSpPr/>
          <p:nvPr/>
        </p:nvCxnSpPr>
        <p:spPr>
          <a:xfrm rot="7200025">
            <a:off x="2537430" y="83859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接點 606">
            <a:extLst>
              <a:ext uri="{FF2B5EF4-FFF2-40B4-BE49-F238E27FC236}">
                <a16:creationId xmlns:a16="http://schemas.microsoft.com/office/drawing/2014/main" id="{4FD63ACC-C1FD-4982-9A3B-273364E9F622}"/>
              </a:ext>
            </a:extLst>
          </p:cNvPr>
          <p:cNvCxnSpPr/>
          <p:nvPr/>
        </p:nvCxnSpPr>
        <p:spPr>
          <a:xfrm rot="7200025" flipV="1">
            <a:off x="2536737" y="106978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接點 607">
            <a:extLst>
              <a:ext uri="{FF2B5EF4-FFF2-40B4-BE49-F238E27FC236}">
                <a16:creationId xmlns:a16="http://schemas.microsoft.com/office/drawing/2014/main" id="{0001F425-F8B2-4235-8A8D-9112235C1EC0}"/>
              </a:ext>
            </a:extLst>
          </p:cNvPr>
          <p:cNvCxnSpPr/>
          <p:nvPr/>
        </p:nvCxnSpPr>
        <p:spPr>
          <a:xfrm rot="3599974" flipH="1" flipV="1">
            <a:off x="2536737" y="1304560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A269E83F-35D0-45D6-9B54-E3CA9FFE8BC1}"/>
              </a:ext>
            </a:extLst>
          </p:cNvPr>
          <p:cNvCxnSpPr/>
          <p:nvPr/>
        </p:nvCxnSpPr>
        <p:spPr>
          <a:xfrm rot="3599974">
            <a:off x="2537430" y="142195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接點 611">
            <a:extLst>
              <a:ext uri="{FF2B5EF4-FFF2-40B4-BE49-F238E27FC236}">
                <a16:creationId xmlns:a16="http://schemas.microsoft.com/office/drawing/2014/main" id="{E5E0029F-440A-4645-AD70-0D6AEFF78926}"/>
              </a:ext>
            </a:extLst>
          </p:cNvPr>
          <p:cNvCxnSpPr/>
          <p:nvPr/>
        </p:nvCxnSpPr>
        <p:spPr>
          <a:xfrm rot="3599974" flipV="1">
            <a:off x="2637596" y="1479250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BBFA5171-D9FC-46E6-B33A-E3F3983DFAA2}"/>
              </a:ext>
            </a:extLst>
          </p:cNvPr>
          <p:cNvCxnSpPr/>
          <p:nvPr/>
        </p:nvCxnSpPr>
        <p:spPr>
          <a:xfrm flipH="1" flipV="1">
            <a:off x="2840923" y="1596649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接點 615">
            <a:extLst>
              <a:ext uri="{FF2B5EF4-FFF2-40B4-BE49-F238E27FC236}">
                <a16:creationId xmlns:a16="http://schemas.microsoft.com/office/drawing/2014/main" id="{0883C89F-357A-4BE6-8E95-7E83092BCDA9}"/>
              </a:ext>
            </a:extLst>
          </p:cNvPr>
          <p:cNvCxnSpPr/>
          <p:nvPr/>
        </p:nvCxnSpPr>
        <p:spPr>
          <a:xfrm>
            <a:off x="3042633" y="171364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0DE8F437-ED43-4891-8C3E-210CDE314A1B}"/>
              </a:ext>
            </a:extLst>
          </p:cNvPr>
          <p:cNvCxnSpPr/>
          <p:nvPr/>
        </p:nvCxnSpPr>
        <p:spPr>
          <a:xfrm flipV="1">
            <a:off x="3042633" y="1596649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接點 617">
            <a:extLst>
              <a:ext uri="{FF2B5EF4-FFF2-40B4-BE49-F238E27FC236}">
                <a16:creationId xmlns:a16="http://schemas.microsoft.com/office/drawing/2014/main" id="{C7DF6A3E-4110-45FA-8EAF-AF65410FFDE4}"/>
              </a:ext>
            </a:extLst>
          </p:cNvPr>
          <p:cNvCxnSpPr/>
          <p:nvPr/>
        </p:nvCxnSpPr>
        <p:spPr>
          <a:xfrm rot="18000025" flipH="1" flipV="1">
            <a:off x="3245955" y="1479250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接點 620">
            <a:extLst>
              <a:ext uri="{FF2B5EF4-FFF2-40B4-BE49-F238E27FC236}">
                <a16:creationId xmlns:a16="http://schemas.microsoft.com/office/drawing/2014/main" id="{6FE1F54A-8926-4536-BD25-CDBCF8703E9C}"/>
              </a:ext>
            </a:extLst>
          </p:cNvPr>
          <p:cNvCxnSpPr/>
          <p:nvPr/>
        </p:nvCxnSpPr>
        <p:spPr>
          <a:xfrm rot="18000025">
            <a:off x="3547837" y="142195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94CB30B6-8F36-417E-B910-955CAD1B9C9C}"/>
              </a:ext>
            </a:extLst>
          </p:cNvPr>
          <p:cNvCxnSpPr/>
          <p:nvPr/>
        </p:nvCxnSpPr>
        <p:spPr>
          <a:xfrm rot="18000025" flipV="1">
            <a:off x="3346814" y="1304560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直線接點 622">
            <a:extLst>
              <a:ext uri="{FF2B5EF4-FFF2-40B4-BE49-F238E27FC236}">
                <a16:creationId xmlns:a16="http://schemas.microsoft.com/office/drawing/2014/main" id="{3C5B5F92-9DD0-4FC7-9B67-C50FF4D67591}"/>
              </a:ext>
            </a:extLst>
          </p:cNvPr>
          <p:cNvCxnSpPr/>
          <p:nvPr/>
        </p:nvCxnSpPr>
        <p:spPr>
          <a:xfrm rot="14399974" flipH="1" flipV="1">
            <a:off x="3346814" y="106978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接點 625">
            <a:extLst>
              <a:ext uri="{FF2B5EF4-FFF2-40B4-BE49-F238E27FC236}">
                <a16:creationId xmlns:a16="http://schemas.microsoft.com/office/drawing/2014/main" id="{028DBCF2-686C-4DF6-A7B7-C3DCB305E2B6}"/>
              </a:ext>
            </a:extLst>
          </p:cNvPr>
          <p:cNvCxnSpPr/>
          <p:nvPr/>
        </p:nvCxnSpPr>
        <p:spPr>
          <a:xfrm rot="14399974">
            <a:off x="3547837" y="83859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直線接點 626">
            <a:extLst>
              <a:ext uri="{FF2B5EF4-FFF2-40B4-BE49-F238E27FC236}">
                <a16:creationId xmlns:a16="http://schemas.microsoft.com/office/drawing/2014/main" id="{DC618E33-AC4F-484D-8091-403EEBE25EA9}"/>
              </a:ext>
            </a:extLst>
          </p:cNvPr>
          <p:cNvCxnSpPr/>
          <p:nvPr/>
        </p:nvCxnSpPr>
        <p:spPr>
          <a:xfrm rot="14399974" flipV="1">
            <a:off x="3245955" y="89509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接點 627">
            <a:extLst>
              <a:ext uri="{FF2B5EF4-FFF2-40B4-BE49-F238E27FC236}">
                <a16:creationId xmlns:a16="http://schemas.microsoft.com/office/drawing/2014/main" id="{01D24360-3400-4F7A-BB04-6373655BC3A0}"/>
              </a:ext>
            </a:extLst>
          </p:cNvPr>
          <p:cNvCxnSpPr/>
          <p:nvPr/>
        </p:nvCxnSpPr>
        <p:spPr>
          <a:xfrm rot="10799996" flipH="1" flipV="1">
            <a:off x="3042633" y="777698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接點 630">
            <a:extLst>
              <a:ext uri="{FF2B5EF4-FFF2-40B4-BE49-F238E27FC236}">
                <a16:creationId xmlns:a16="http://schemas.microsoft.com/office/drawing/2014/main" id="{D539FFC5-140D-4BA1-857C-1BF5F51D74E8}"/>
              </a:ext>
            </a:extLst>
          </p:cNvPr>
          <p:cNvCxnSpPr/>
          <p:nvPr/>
        </p:nvCxnSpPr>
        <p:spPr>
          <a:xfrm rot="10799996">
            <a:off x="3042633" y="546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接點 631">
            <a:extLst>
              <a:ext uri="{FF2B5EF4-FFF2-40B4-BE49-F238E27FC236}">
                <a16:creationId xmlns:a16="http://schemas.microsoft.com/office/drawing/2014/main" id="{99149C7A-A400-47F1-8709-77852A080362}"/>
              </a:ext>
            </a:extLst>
          </p:cNvPr>
          <p:cNvCxnSpPr/>
          <p:nvPr/>
        </p:nvCxnSpPr>
        <p:spPr>
          <a:xfrm rot="10799996" flipV="1">
            <a:off x="2840922" y="777698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47BBC825-0372-5636-3645-50FF52DFD02F}"/>
              </a:ext>
            </a:extLst>
          </p:cNvPr>
          <p:cNvCxnSpPr/>
          <p:nvPr/>
        </p:nvCxnSpPr>
        <p:spPr>
          <a:xfrm>
            <a:off x="9189910" y="4929498"/>
            <a:ext cx="0" cy="12456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手繪多邊形 152">
            <a:extLst>
              <a:ext uri="{FF2B5EF4-FFF2-40B4-BE49-F238E27FC236}">
                <a16:creationId xmlns:a16="http://schemas.microsoft.com/office/drawing/2014/main" id="{5160CC2B-969F-82F1-063F-F507139144A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012527" y="4929496"/>
            <a:ext cx="4354763" cy="1245613"/>
          </a:xfrm>
          <a:custGeom>
            <a:avLst/>
            <a:gdLst>
              <a:gd name="connsiteX0" fmla="*/ 1834269 w 3668539"/>
              <a:gd name="connsiteY0" fmla="*/ 0 h 1049329"/>
              <a:gd name="connsiteX1" fmla="*/ 0 w 3668539"/>
              <a:gd name="connsiteY1" fmla="*/ 1049329 h 1049329"/>
              <a:gd name="connsiteX2" fmla="*/ 3668539 w 3668539"/>
              <a:gd name="connsiteY2" fmla="*/ 1049329 h 1049329"/>
              <a:gd name="connsiteX3" fmla="*/ 1834269 w 3668539"/>
              <a:gd name="connsiteY3" fmla="*/ 0 h 104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539" h="1049329">
                <a:moveTo>
                  <a:pt x="1834269" y="0"/>
                </a:moveTo>
                <a:lnTo>
                  <a:pt x="0" y="1049329"/>
                </a:lnTo>
                <a:lnTo>
                  <a:pt x="3668539" y="1049329"/>
                </a:lnTo>
                <a:lnTo>
                  <a:pt x="1834269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C9E7DD0-1E85-47E2-41B2-BBB76A9C4E11}"/>
              </a:ext>
            </a:extLst>
          </p:cNvPr>
          <p:cNvCxnSpPr/>
          <p:nvPr/>
        </p:nvCxnSpPr>
        <p:spPr>
          <a:xfrm rot="7200025" flipH="1" flipV="1">
            <a:off x="7581540" y="1593853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8B87C2E-4985-9E59-13DD-D8069A20AAA8}"/>
              </a:ext>
            </a:extLst>
          </p:cNvPr>
          <p:cNvCxnSpPr/>
          <p:nvPr/>
        </p:nvCxnSpPr>
        <p:spPr>
          <a:xfrm rot="7200025">
            <a:off x="7481376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B7C2C6B-DA0A-2201-C615-DD7088D6A05E}"/>
              </a:ext>
            </a:extLst>
          </p:cNvPr>
          <p:cNvCxnSpPr/>
          <p:nvPr/>
        </p:nvCxnSpPr>
        <p:spPr>
          <a:xfrm rot="7200025" flipV="1">
            <a:off x="7480682" y="176854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03512E9-DB47-CBD7-EE23-D9CF64F08902}"/>
              </a:ext>
            </a:extLst>
          </p:cNvPr>
          <p:cNvCxnSpPr/>
          <p:nvPr/>
        </p:nvCxnSpPr>
        <p:spPr>
          <a:xfrm rot="3599974" flipH="1" flipV="1">
            <a:off x="7480682" y="200331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300A61D-D96D-73BC-9451-BFA3C18D8684}"/>
              </a:ext>
            </a:extLst>
          </p:cNvPr>
          <p:cNvCxnSpPr/>
          <p:nvPr/>
        </p:nvCxnSpPr>
        <p:spPr>
          <a:xfrm rot="3599974">
            <a:off x="7481376" y="212071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3E7C188-D8D7-B273-CD51-79F1FB2D4C4E}"/>
              </a:ext>
            </a:extLst>
          </p:cNvPr>
          <p:cNvCxnSpPr/>
          <p:nvPr/>
        </p:nvCxnSpPr>
        <p:spPr>
          <a:xfrm rot="3599974" flipV="1">
            <a:off x="7581540" y="217800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3518204-D48F-05D7-7A7A-026A5BCA2B5D}"/>
              </a:ext>
            </a:extLst>
          </p:cNvPr>
          <p:cNvCxnSpPr/>
          <p:nvPr/>
        </p:nvCxnSpPr>
        <p:spPr>
          <a:xfrm flipH="1" flipV="1">
            <a:off x="7784869" y="2295407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B0C5D27-4BE0-EABA-F7BD-E69242E1482B}"/>
              </a:ext>
            </a:extLst>
          </p:cNvPr>
          <p:cNvCxnSpPr/>
          <p:nvPr/>
        </p:nvCxnSpPr>
        <p:spPr>
          <a:xfrm>
            <a:off x="7986577" y="2412399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8917B3F-19F8-E3BC-FC72-DDBC993BA094}"/>
              </a:ext>
            </a:extLst>
          </p:cNvPr>
          <p:cNvCxnSpPr/>
          <p:nvPr/>
        </p:nvCxnSpPr>
        <p:spPr>
          <a:xfrm flipV="1">
            <a:off x="7986577" y="2295407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F6C5990-12A7-4CDB-E732-4CBF0F849A89}"/>
              </a:ext>
            </a:extLst>
          </p:cNvPr>
          <p:cNvCxnSpPr/>
          <p:nvPr/>
        </p:nvCxnSpPr>
        <p:spPr>
          <a:xfrm rot="18000025" flipH="1" flipV="1">
            <a:off x="8189900" y="217800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43E1FE6-DD76-93E7-BC6E-6D2D52D76F61}"/>
              </a:ext>
            </a:extLst>
          </p:cNvPr>
          <p:cNvCxnSpPr/>
          <p:nvPr/>
        </p:nvCxnSpPr>
        <p:spPr>
          <a:xfrm rot="18000025">
            <a:off x="8491780" y="212071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B590CDD-1EE1-A58D-6C3E-B42F4B4800C2}"/>
              </a:ext>
            </a:extLst>
          </p:cNvPr>
          <p:cNvCxnSpPr/>
          <p:nvPr/>
        </p:nvCxnSpPr>
        <p:spPr>
          <a:xfrm rot="18000025" flipV="1">
            <a:off x="8290758" y="200331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4090F9D-828D-29E9-D9D1-E8FDAEFA59BF}"/>
              </a:ext>
            </a:extLst>
          </p:cNvPr>
          <p:cNvCxnSpPr/>
          <p:nvPr/>
        </p:nvCxnSpPr>
        <p:spPr>
          <a:xfrm rot="14399976" flipH="1" flipV="1">
            <a:off x="8290758" y="176854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57B71C4-3239-8F97-AE59-96549FCC6746}"/>
              </a:ext>
            </a:extLst>
          </p:cNvPr>
          <p:cNvCxnSpPr/>
          <p:nvPr/>
        </p:nvCxnSpPr>
        <p:spPr>
          <a:xfrm rot="14399976">
            <a:off x="8491780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0E5D32-0BA0-C1A6-7FBF-18EFBE0FE210}"/>
              </a:ext>
            </a:extLst>
          </p:cNvPr>
          <p:cNvCxnSpPr/>
          <p:nvPr/>
        </p:nvCxnSpPr>
        <p:spPr>
          <a:xfrm rot="14399976" flipV="1">
            <a:off x="8189900" y="159385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E5DDC91-E6C3-6A13-D3DC-14B60B21BF3A}"/>
              </a:ext>
            </a:extLst>
          </p:cNvPr>
          <p:cNvCxnSpPr/>
          <p:nvPr/>
        </p:nvCxnSpPr>
        <p:spPr>
          <a:xfrm rot="10799996" flipH="1" flipV="1">
            <a:off x="7986577" y="1476454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09536A4-8EB0-C7FA-70D1-F36B5EBB14CD}"/>
              </a:ext>
            </a:extLst>
          </p:cNvPr>
          <p:cNvCxnSpPr/>
          <p:nvPr/>
        </p:nvCxnSpPr>
        <p:spPr>
          <a:xfrm rot="10799996">
            <a:off x="7986577" y="124567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7D39705-8615-BEA2-832C-1EB67E6BED68}"/>
              </a:ext>
            </a:extLst>
          </p:cNvPr>
          <p:cNvCxnSpPr/>
          <p:nvPr/>
        </p:nvCxnSpPr>
        <p:spPr>
          <a:xfrm rot="10799996" flipV="1">
            <a:off x="7784867" y="1476454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22EAC44-D4E8-6036-125B-2F58A8BE0E0B}"/>
              </a:ext>
            </a:extLst>
          </p:cNvPr>
          <p:cNvCxnSpPr/>
          <p:nvPr/>
        </p:nvCxnSpPr>
        <p:spPr>
          <a:xfrm rot="7200025" flipH="1" flipV="1">
            <a:off x="8791822" y="229260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94F7133-2DFE-1A5E-F759-48E24D27D72A}"/>
              </a:ext>
            </a:extLst>
          </p:cNvPr>
          <p:cNvCxnSpPr/>
          <p:nvPr/>
        </p:nvCxnSpPr>
        <p:spPr>
          <a:xfrm rot="7200025">
            <a:off x="8691656" y="2236108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649CB59-5637-8072-49DE-A9EA034C33C7}"/>
              </a:ext>
            </a:extLst>
          </p:cNvPr>
          <p:cNvCxnSpPr/>
          <p:nvPr/>
        </p:nvCxnSpPr>
        <p:spPr>
          <a:xfrm rot="7200025" flipV="1">
            <a:off x="8690964" y="246729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3B2E103-D500-C098-848E-F7A9B74C2886}"/>
              </a:ext>
            </a:extLst>
          </p:cNvPr>
          <p:cNvCxnSpPr/>
          <p:nvPr/>
        </p:nvCxnSpPr>
        <p:spPr>
          <a:xfrm rot="3599976" flipH="1" flipV="1">
            <a:off x="8690964" y="270207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AD57E7E-0407-8AAC-BBF3-0A4B49479B52}"/>
              </a:ext>
            </a:extLst>
          </p:cNvPr>
          <p:cNvCxnSpPr/>
          <p:nvPr/>
        </p:nvCxnSpPr>
        <p:spPr>
          <a:xfrm rot="3599976">
            <a:off x="8691656" y="2819469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529511D-E890-030A-CD50-6AAF3D35739B}"/>
              </a:ext>
            </a:extLst>
          </p:cNvPr>
          <p:cNvCxnSpPr/>
          <p:nvPr/>
        </p:nvCxnSpPr>
        <p:spPr>
          <a:xfrm rot="3599976" flipV="1">
            <a:off x="8791822" y="287676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0B8670B-43AD-961C-E625-B0D1A834F376}"/>
              </a:ext>
            </a:extLst>
          </p:cNvPr>
          <p:cNvCxnSpPr/>
          <p:nvPr/>
        </p:nvCxnSpPr>
        <p:spPr>
          <a:xfrm flipH="1" flipV="1">
            <a:off x="8995149" y="2994163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A6E9388-0F4B-7EF2-91B1-B1AE4C3E14AB}"/>
              </a:ext>
            </a:extLst>
          </p:cNvPr>
          <p:cNvCxnSpPr/>
          <p:nvPr/>
        </p:nvCxnSpPr>
        <p:spPr>
          <a:xfrm>
            <a:off x="9196860" y="3111154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3467B62-7E1E-533E-4CCB-E95AF18A83AD}"/>
              </a:ext>
            </a:extLst>
          </p:cNvPr>
          <p:cNvCxnSpPr/>
          <p:nvPr/>
        </p:nvCxnSpPr>
        <p:spPr>
          <a:xfrm flipV="1">
            <a:off x="9196860" y="2994163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A69CB6E-3134-C16A-BCF0-39FE5AC5467B}"/>
              </a:ext>
            </a:extLst>
          </p:cNvPr>
          <p:cNvCxnSpPr/>
          <p:nvPr/>
        </p:nvCxnSpPr>
        <p:spPr>
          <a:xfrm rot="18000023" flipH="1" flipV="1">
            <a:off x="9400183" y="2876763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82D61943-B4C8-C9CB-9B36-88E37823CDA3}"/>
              </a:ext>
            </a:extLst>
          </p:cNvPr>
          <p:cNvCxnSpPr/>
          <p:nvPr/>
        </p:nvCxnSpPr>
        <p:spPr>
          <a:xfrm rot="18000023">
            <a:off x="9702064" y="2819469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31156B7-5451-1B2C-BB3B-4C4B01BF5DFA}"/>
              </a:ext>
            </a:extLst>
          </p:cNvPr>
          <p:cNvCxnSpPr/>
          <p:nvPr/>
        </p:nvCxnSpPr>
        <p:spPr>
          <a:xfrm rot="18000023" flipV="1">
            <a:off x="9501042" y="270207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7755380-F4EB-EDBF-27F9-E52CB1C4451D}"/>
              </a:ext>
            </a:extLst>
          </p:cNvPr>
          <p:cNvCxnSpPr/>
          <p:nvPr/>
        </p:nvCxnSpPr>
        <p:spPr>
          <a:xfrm rot="14399974" flipH="1" flipV="1">
            <a:off x="9501042" y="246729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1E4B1312-D5FC-889A-24CC-3505079274ED}"/>
              </a:ext>
            </a:extLst>
          </p:cNvPr>
          <p:cNvCxnSpPr/>
          <p:nvPr/>
        </p:nvCxnSpPr>
        <p:spPr>
          <a:xfrm rot="14399974">
            <a:off x="9702064" y="2236108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BDD2AB0-19C7-2401-468D-50E1794C5A44}"/>
              </a:ext>
            </a:extLst>
          </p:cNvPr>
          <p:cNvCxnSpPr/>
          <p:nvPr/>
        </p:nvCxnSpPr>
        <p:spPr>
          <a:xfrm rot="14399974" flipV="1">
            <a:off x="9400182" y="229260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AC55961-EE8B-52C7-56A5-6AD9B4B9D2CA}"/>
              </a:ext>
            </a:extLst>
          </p:cNvPr>
          <p:cNvCxnSpPr/>
          <p:nvPr/>
        </p:nvCxnSpPr>
        <p:spPr>
          <a:xfrm rot="10799996" flipH="1" flipV="1">
            <a:off x="9196860" y="2175212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76947A72-652E-AFE9-72C8-DE99A7C85DB3}"/>
              </a:ext>
            </a:extLst>
          </p:cNvPr>
          <p:cNvCxnSpPr/>
          <p:nvPr/>
        </p:nvCxnSpPr>
        <p:spPr>
          <a:xfrm rot="10799996">
            <a:off x="9196860" y="1944426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7E8483B0-2F63-DAB7-79EF-3926A11E6B83}"/>
              </a:ext>
            </a:extLst>
          </p:cNvPr>
          <p:cNvCxnSpPr/>
          <p:nvPr/>
        </p:nvCxnSpPr>
        <p:spPr>
          <a:xfrm rot="10799996" flipV="1">
            <a:off x="8995149" y="2175212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5B77FBE-ADF7-7C88-35FE-6803AC707D15}"/>
              </a:ext>
            </a:extLst>
          </p:cNvPr>
          <p:cNvCxnSpPr/>
          <p:nvPr/>
        </p:nvCxnSpPr>
        <p:spPr>
          <a:xfrm rot="7200025" flipH="1" flipV="1">
            <a:off x="10002106" y="1593853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6127E9B6-2106-FD2E-6C9F-5597B50CB9B8}"/>
              </a:ext>
            </a:extLst>
          </p:cNvPr>
          <p:cNvCxnSpPr/>
          <p:nvPr/>
        </p:nvCxnSpPr>
        <p:spPr>
          <a:xfrm rot="7200025">
            <a:off x="9901940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06D7C0E-262B-0BD0-5DAD-892D4297A88E}"/>
              </a:ext>
            </a:extLst>
          </p:cNvPr>
          <p:cNvCxnSpPr/>
          <p:nvPr/>
        </p:nvCxnSpPr>
        <p:spPr>
          <a:xfrm rot="7200025" flipV="1">
            <a:off x="9901246" y="176854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6E28F83-F5B9-5632-895A-0EE655E7B134}"/>
              </a:ext>
            </a:extLst>
          </p:cNvPr>
          <p:cNvCxnSpPr/>
          <p:nvPr/>
        </p:nvCxnSpPr>
        <p:spPr>
          <a:xfrm rot="3599974" flipH="1" flipV="1">
            <a:off x="9901246" y="200331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1CF8F2F-CEBF-BFCF-AC4A-08E51E09CEC2}"/>
              </a:ext>
            </a:extLst>
          </p:cNvPr>
          <p:cNvCxnSpPr/>
          <p:nvPr/>
        </p:nvCxnSpPr>
        <p:spPr>
          <a:xfrm rot="3599974">
            <a:off x="9901940" y="212071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4B74C9-B645-E33C-A215-E14A54660ED5}"/>
              </a:ext>
            </a:extLst>
          </p:cNvPr>
          <p:cNvCxnSpPr/>
          <p:nvPr/>
        </p:nvCxnSpPr>
        <p:spPr>
          <a:xfrm rot="3599974" flipV="1">
            <a:off x="10002106" y="217800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EE34B22-69E3-F0A8-304C-CA7EDFBEBACD}"/>
              </a:ext>
            </a:extLst>
          </p:cNvPr>
          <p:cNvCxnSpPr/>
          <p:nvPr/>
        </p:nvCxnSpPr>
        <p:spPr>
          <a:xfrm flipH="1" flipV="1">
            <a:off x="10205433" y="229540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EE8BD483-5786-1795-370B-6884D278A436}"/>
              </a:ext>
            </a:extLst>
          </p:cNvPr>
          <p:cNvCxnSpPr/>
          <p:nvPr/>
        </p:nvCxnSpPr>
        <p:spPr>
          <a:xfrm>
            <a:off x="10407143" y="2412398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C866019-ABDE-5465-7E9C-02CAE2B6DF58}"/>
              </a:ext>
            </a:extLst>
          </p:cNvPr>
          <p:cNvCxnSpPr/>
          <p:nvPr/>
        </p:nvCxnSpPr>
        <p:spPr>
          <a:xfrm flipV="1">
            <a:off x="10407143" y="229540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CFAD698-3481-1662-1377-126AF9F657E3}"/>
              </a:ext>
            </a:extLst>
          </p:cNvPr>
          <p:cNvCxnSpPr/>
          <p:nvPr/>
        </p:nvCxnSpPr>
        <p:spPr>
          <a:xfrm rot="18000025" flipH="1" flipV="1">
            <a:off x="10610466" y="217800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0E0FD6ED-0792-AB73-49BD-A2B9693225E4}"/>
              </a:ext>
            </a:extLst>
          </p:cNvPr>
          <p:cNvCxnSpPr/>
          <p:nvPr/>
        </p:nvCxnSpPr>
        <p:spPr>
          <a:xfrm rot="18000025">
            <a:off x="10912347" y="212071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31933163-3318-D317-064B-6ADA10CC511B}"/>
              </a:ext>
            </a:extLst>
          </p:cNvPr>
          <p:cNvCxnSpPr/>
          <p:nvPr/>
        </p:nvCxnSpPr>
        <p:spPr>
          <a:xfrm rot="18000025" flipV="1">
            <a:off x="10711324" y="200331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14D93AB5-A01F-A2A0-4F43-2A29FC3555DB}"/>
              </a:ext>
            </a:extLst>
          </p:cNvPr>
          <p:cNvCxnSpPr/>
          <p:nvPr/>
        </p:nvCxnSpPr>
        <p:spPr>
          <a:xfrm rot="14399974" flipH="1" flipV="1">
            <a:off x="10711324" y="176854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FEC9A0B2-5E1B-B20C-BE40-1C05299D1891}"/>
              </a:ext>
            </a:extLst>
          </p:cNvPr>
          <p:cNvCxnSpPr/>
          <p:nvPr/>
        </p:nvCxnSpPr>
        <p:spPr>
          <a:xfrm rot="14399974">
            <a:off x="10912347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68E0B513-56AF-5DD7-68C3-09A8CAB1BD8F}"/>
              </a:ext>
            </a:extLst>
          </p:cNvPr>
          <p:cNvCxnSpPr/>
          <p:nvPr/>
        </p:nvCxnSpPr>
        <p:spPr>
          <a:xfrm rot="14399974" flipV="1">
            <a:off x="10610466" y="159385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83579B3-E78D-B049-0E2A-C0087BBAAA67}"/>
              </a:ext>
            </a:extLst>
          </p:cNvPr>
          <p:cNvCxnSpPr/>
          <p:nvPr/>
        </p:nvCxnSpPr>
        <p:spPr>
          <a:xfrm rot="10799996" flipH="1" flipV="1">
            <a:off x="10407143" y="1476454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810C955-B06B-5AF2-E0FC-6E548E9BE28C}"/>
              </a:ext>
            </a:extLst>
          </p:cNvPr>
          <p:cNvCxnSpPr/>
          <p:nvPr/>
        </p:nvCxnSpPr>
        <p:spPr>
          <a:xfrm rot="10799996">
            <a:off x="10407143" y="124567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45A4E142-97E8-F3D6-FA3A-1ECF42ECD425}"/>
              </a:ext>
            </a:extLst>
          </p:cNvPr>
          <p:cNvCxnSpPr/>
          <p:nvPr/>
        </p:nvCxnSpPr>
        <p:spPr>
          <a:xfrm rot="10799996" flipV="1">
            <a:off x="10205431" y="1476454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703CAA8-81A3-212F-5805-7253F2718058}"/>
              </a:ext>
            </a:extLst>
          </p:cNvPr>
          <p:cNvCxnSpPr/>
          <p:nvPr/>
        </p:nvCxnSpPr>
        <p:spPr>
          <a:xfrm rot="7200025" flipH="1" flipV="1">
            <a:off x="7581540" y="299136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87F5B100-6FFE-0493-0A44-76727999A619}"/>
              </a:ext>
            </a:extLst>
          </p:cNvPr>
          <p:cNvCxnSpPr/>
          <p:nvPr/>
        </p:nvCxnSpPr>
        <p:spPr>
          <a:xfrm rot="7200025">
            <a:off x="7481376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516C7751-1628-20A9-ADBB-6364F45FF27B}"/>
              </a:ext>
            </a:extLst>
          </p:cNvPr>
          <p:cNvCxnSpPr/>
          <p:nvPr/>
        </p:nvCxnSpPr>
        <p:spPr>
          <a:xfrm rot="7200025" flipV="1">
            <a:off x="7480682" y="316605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8AB1D17-6CF1-7A22-1E7C-AD57DDC3F885}"/>
              </a:ext>
            </a:extLst>
          </p:cNvPr>
          <p:cNvCxnSpPr/>
          <p:nvPr/>
        </p:nvCxnSpPr>
        <p:spPr>
          <a:xfrm rot="3599974" flipH="1" flipV="1">
            <a:off x="7480682" y="340083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4BB2191-980F-A033-E0CF-9D97954533C1}"/>
              </a:ext>
            </a:extLst>
          </p:cNvPr>
          <p:cNvCxnSpPr/>
          <p:nvPr/>
        </p:nvCxnSpPr>
        <p:spPr>
          <a:xfrm rot="3599974">
            <a:off x="7481376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>
            <a:extLst>
              <a:ext uri="{FF2B5EF4-FFF2-40B4-BE49-F238E27FC236}">
                <a16:creationId xmlns:a16="http://schemas.microsoft.com/office/drawing/2014/main" id="{0CF54718-85CF-0DC9-B1B5-66080FB55E01}"/>
              </a:ext>
            </a:extLst>
          </p:cNvPr>
          <p:cNvCxnSpPr/>
          <p:nvPr/>
        </p:nvCxnSpPr>
        <p:spPr>
          <a:xfrm rot="3599974" flipV="1">
            <a:off x="7581540" y="357552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>
            <a:extLst>
              <a:ext uri="{FF2B5EF4-FFF2-40B4-BE49-F238E27FC236}">
                <a16:creationId xmlns:a16="http://schemas.microsoft.com/office/drawing/2014/main" id="{3C6FCF3A-97ED-0EAC-C387-C5BAA836F57F}"/>
              </a:ext>
            </a:extLst>
          </p:cNvPr>
          <p:cNvCxnSpPr/>
          <p:nvPr/>
        </p:nvCxnSpPr>
        <p:spPr>
          <a:xfrm flipH="1" flipV="1">
            <a:off x="7784869" y="369292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>
            <a:extLst>
              <a:ext uri="{FF2B5EF4-FFF2-40B4-BE49-F238E27FC236}">
                <a16:creationId xmlns:a16="http://schemas.microsoft.com/office/drawing/2014/main" id="{39C1BC11-8CB4-14BB-382C-CF9AACE3A46F}"/>
              </a:ext>
            </a:extLst>
          </p:cNvPr>
          <p:cNvCxnSpPr/>
          <p:nvPr/>
        </p:nvCxnSpPr>
        <p:spPr>
          <a:xfrm>
            <a:off x="7986577" y="3809914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>
            <a:extLst>
              <a:ext uri="{FF2B5EF4-FFF2-40B4-BE49-F238E27FC236}">
                <a16:creationId xmlns:a16="http://schemas.microsoft.com/office/drawing/2014/main" id="{00C67A54-2E8C-F5A0-58A3-00CD15469EBC}"/>
              </a:ext>
            </a:extLst>
          </p:cNvPr>
          <p:cNvCxnSpPr/>
          <p:nvPr/>
        </p:nvCxnSpPr>
        <p:spPr>
          <a:xfrm flipV="1">
            <a:off x="7986577" y="369292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>
            <a:extLst>
              <a:ext uri="{FF2B5EF4-FFF2-40B4-BE49-F238E27FC236}">
                <a16:creationId xmlns:a16="http://schemas.microsoft.com/office/drawing/2014/main" id="{1EF185BD-A666-170E-965C-4A473A50D3C5}"/>
              </a:ext>
            </a:extLst>
          </p:cNvPr>
          <p:cNvCxnSpPr/>
          <p:nvPr/>
        </p:nvCxnSpPr>
        <p:spPr>
          <a:xfrm rot="18000025" flipH="1" flipV="1">
            <a:off x="8189900" y="357552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>
            <a:extLst>
              <a:ext uri="{FF2B5EF4-FFF2-40B4-BE49-F238E27FC236}">
                <a16:creationId xmlns:a16="http://schemas.microsoft.com/office/drawing/2014/main" id="{0F262FE3-35DF-6DAA-2CCF-D5FDC61C744D}"/>
              </a:ext>
            </a:extLst>
          </p:cNvPr>
          <p:cNvCxnSpPr/>
          <p:nvPr/>
        </p:nvCxnSpPr>
        <p:spPr>
          <a:xfrm rot="18000025">
            <a:off x="8491780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>
            <a:extLst>
              <a:ext uri="{FF2B5EF4-FFF2-40B4-BE49-F238E27FC236}">
                <a16:creationId xmlns:a16="http://schemas.microsoft.com/office/drawing/2014/main" id="{3AD83E62-62D0-D6CE-0217-2FF167485E76}"/>
              </a:ext>
            </a:extLst>
          </p:cNvPr>
          <p:cNvCxnSpPr/>
          <p:nvPr/>
        </p:nvCxnSpPr>
        <p:spPr>
          <a:xfrm rot="18000025" flipV="1">
            <a:off x="8290758" y="340083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>
            <a:extLst>
              <a:ext uri="{FF2B5EF4-FFF2-40B4-BE49-F238E27FC236}">
                <a16:creationId xmlns:a16="http://schemas.microsoft.com/office/drawing/2014/main" id="{562CC855-E57E-7C05-7853-D0F937B92186}"/>
              </a:ext>
            </a:extLst>
          </p:cNvPr>
          <p:cNvCxnSpPr/>
          <p:nvPr/>
        </p:nvCxnSpPr>
        <p:spPr>
          <a:xfrm rot="14399976" flipH="1" flipV="1">
            <a:off x="8290758" y="316605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>
            <a:extLst>
              <a:ext uri="{FF2B5EF4-FFF2-40B4-BE49-F238E27FC236}">
                <a16:creationId xmlns:a16="http://schemas.microsoft.com/office/drawing/2014/main" id="{A7839E28-66C5-9C9E-A4D5-9BDE3ADB511F}"/>
              </a:ext>
            </a:extLst>
          </p:cNvPr>
          <p:cNvCxnSpPr/>
          <p:nvPr/>
        </p:nvCxnSpPr>
        <p:spPr>
          <a:xfrm rot="14399976">
            <a:off x="8491780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>
            <a:extLst>
              <a:ext uri="{FF2B5EF4-FFF2-40B4-BE49-F238E27FC236}">
                <a16:creationId xmlns:a16="http://schemas.microsoft.com/office/drawing/2014/main" id="{BE378262-8265-7E2F-A5F1-B4DF335F7947}"/>
              </a:ext>
            </a:extLst>
          </p:cNvPr>
          <p:cNvCxnSpPr/>
          <p:nvPr/>
        </p:nvCxnSpPr>
        <p:spPr>
          <a:xfrm rot="14399976" flipV="1">
            <a:off x="8189900" y="299136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>
            <a:extLst>
              <a:ext uri="{FF2B5EF4-FFF2-40B4-BE49-F238E27FC236}">
                <a16:creationId xmlns:a16="http://schemas.microsoft.com/office/drawing/2014/main" id="{5CAB3B49-71EC-CB5F-1394-AF664E1FA52C}"/>
              </a:ext>
            </a:extLst>
          </p:cNvPr>
          <p:cNvCxnSpPr/>
          <p:nvPr/>
        </p:nvCxnSpPr>
        <p:spPr>
          <a:xfrm rot="10799996" flipH="1" flipV="1">
            <a:off x="7986577" y="2873968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>
            <a:extLst>
              <a:ext uri="{FF2B5EF4-FFF2-40B4-BE49-F238E27FC236}">
                <a16:creationId xmlns:a16="http://schemas.microsoft.com/office/drawing/2014/main" id="{17E1FF15-1E5E-D7F3-476C-512CC1944D35}"/>
              </a:ext>
            </a:extLst>
          </p:cNvPr>
          <p:cNvCxnSpPr/>
          <p:nvPr/>
        </p:nvCxnSpPr>
        <p:spPr>
          <a:xfrm rot="10799996">
            <a:off x="7986577" y="2643182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>
            <a:extLst>
              <a:ext uri="{FF2B5EF4-FFF2-40B4-BE49-F238E27FC236}">
                <a16:creationId xmlns:a16="http://schemas.microsoft.com/office/drawing/2014/main" id="{F459C656-7255-EA56-527A-B3ACB11354B1}"/>
              </a:ext>
            </a:extLst>
          </p:cNvPr>
          <p:cNvCxnSpPr/>
          <p:nvPr/>
        </p:nvCxnSpPr>
        <p:spPr>
          <a:xfrm rot="10799996" flipV="1">
            <a:off x="7784867" y="2873968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>
            <a:extLst>
              <a:ext uri="{FF2B5EF4-FFF2-40B4-BE49-F238E27FC236}">
                <a16:creationId xmlns:a16="http://schemas.microsoft.com/office/drawing/2014/main" id="{905CA0D2-6B23-36F6-0647-55385663C669}"/>
              </a:ext>
            </a:extLst>
          </p:cNvPr>
          <p:cNvCxnSpPr/>
          <p:nvPr/>
        </p:nvCxnSpPr>
        <p:spPr>
          <a:xfrm rot="7200025" flipH="1" flipV="1">
            <a:off x="8791822" y="369012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>
            <a:extLst>
              <a:ext uri="{FF2B5EF4-FFF2-40B4-BE49-F238E27FC236}">
                <a16:creationId xmlns:a16="http://schemas.microsoft.com/office/drawing/2014/main" id="{E6CC83B9-CF0E-9141-BCA9-287991D2817E}"/>
              </a:ext>
            </a:extLst>
          </p:cNvPr>
          <p:cNvCxnSpPr/>
          <p:nvPr/>
        </p:nvCxnSpPr>
        <p:spPr>
          <a:xfrm rot="7200025">
            <a:off x="8691656" y="3633624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>
            <a:extLst>
              <a:ext uri="{FF2B5EF4-FFF2-40B4-BE49-F238E27FC236}">
                <a16:creationId xmlns:a16="http://schemas.microsoft.com/office/drawing/2014/main" id="{DBF231FF-F5B2-B9A0-306B-0BC8D27B72C3}"/>
              </a:ext>
            </a:extLst>
          </p:cNvPr>
          <p:cNvCxnSpPr/>
          <p:nvPr/>
        </p:nvCxnSpPr>
        <p:spPr>
          <a:xfrm rot="7200025" flipV="1">
            <a:off x="8690964" y="386481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>
            <a:extLst>
              <a:ext uri="{FF2B5EF4-FFF2-40B4-BE49-F238E27FC236}">
                <a16:creationId xmlns:a16="http://schemas.microsoft.com/office/drawing/2014/main" id="{1836DCAD-88A9-B4EB-68AB-B76CAFCE55F6}"/>
              </a:ext>
            </a:extLst>
          </p:cNvPr>
          <p:cNvCxnSpPr/>
          <p:nvPr/>
        </p:nvCxnSpPr>
        <p:spPr>
          <a:xfrm rot="3599974" flipH="1" flipV="1">
            <a:off x="8690964" y="409958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>
            <a:extLst>
              <a:ext uri="{FF2B5EF4-FFF2-40B4-BE49-F238E27FC236}">
                <a16:creationId xmlns:a16="http://schemas.microsoft.com/office/drawing/2014/main" id="{A1A3270B-F419-0860-A779-077904E05909}"/>
              </a:ext>
            </a:extLst>
          </p:cNvPr>
          <p:cNvCxnSpPr/>
          <p:nvPr/>
        </p:nvCxnSpPr>
        <p:spPr>
          <a:xfrm rot="3599974">
            <a:off x="8691656" y="421698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>
            <a:extLst>
              <a:ext uri="{FF2B5EF4-FFF2-40B4-BE49-F238E27FC236}">
                <a16:creationId xmlns:a16="http://schemas.microsoft.com/office/drawing/2014/main" id="{E143922E-4B33-0710-B75F-F52F5E8ACFE8}"/>
              </a:ext>
            </a:extLst>
          </p:cNvPr>
          <p:cNvCxnSpPr/>
          <p:nvPr/>
        </p:nvCxnSpPr>
        <p:spPr>
          <a:xfrm rot="3599974" flipV="1">
            <a:off x="8791822" y="427427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>
            <a:extLst>
              <a:ext uri="{FF2B5EF4-FFF2-40B4-BE49-F238E27FC236}">
                <a16:creationId xmlns:a16="http://schemas.microsoft.com/office/drawing/2014/main" id="{46E48875-863F-363E-A7B0-5B0CD35807EF}"/>
              </a:ext>
            </a:extLst>
          </p:cNvPr>
          <p:cNvCxnSpPr/>
          <p:nvPr/>
        </p:nvCxnSpPr>
        <p:spPr>
          <a:xfrm flipH="1" flipV="1">
            <a:off x="8995149" y="4391677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>
            <a:extLst>
              <a:ext uri="{FF2B5EF4-FFF2-40B4-BE49-F238E27FC236}">
                <a16:creationId xmlns:a16="http://schemas.microsoft.com/office/drawing/2014/main" id="{326C189A-653F-B699-440E-B9B7F56E5BF7}"/>
              </a:ext>
            </a:extLst>
          </p:cNvPr>
          <p:cNvCxnSpPr/>
          <p:nvPr/>
        </p:nvCxnSpPr>
        <p:spPr>
          <a:xfrm>
            <a:off x="9196860" y="4508668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>
            <a:extLst>
              <a:ext uri="{FF2B5EF4-FFF2-40B4-BE49-F238E27FC236}">
                <a16:creationId xmlns:a16="http://schemas.microsoft.com/office/drawing/2014/main" id="{7FB2579A-D05F-AC60-6FBE-888B44B227AD}"/>
              </a:ext>
            </a:extLst>
          </p:cNvPr>
          <p:cNvCxnSpPr/>
          <p:nvPr/>
        </p:nvCxnSpPr>
        <p:spPr>
          <a:xfrm flipV="1">
            <a:off x="9196860" y="4391677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>
            <a:extLst>
              <a:ext uri="{FF2B5EF4-FFF2-40B4-BE49-F238E27FC236}">
                <a16:creationId xmlns:a16="http://schemas.microsoft.com/office/drawing/2014/main" id="{AEC2DE61-BFDE-A2AC-6F3F-73A7141CD98B}"/>
              </a:ext>
            </a:extLst>
          </p:cNvPr>
          <p:cNvCxnSpPr/>
          <p:nvPr/>
        </p:nvCxnSpPr>
        <p:spPr>
          <a:xfrm rot="18000025" flipH="1" flipV="1">
            <a:off x="9400182" y="427427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>
            <a:extLst>
              <a:ext uri="{FF2B5EF4-FFF2-40B4-BE49-F238E27FC236}">
                <a16:creationId xmlns:a16="http://schemas.microsoft.com/office/drawing/2014/main" id="{24A387F8-202B-D686-ACC4-4D73870696D2}"/>
              </a:ext>
            </a:extLst>
          </p:cNvPr>
          <p:cNvCxnSpPr/>
          <p:nvPr/>
        </p:nvCxnSpPr>
        <p:spPr>
          <a:xfrm rot="18000025">
            <a:off x="9702064" y="421698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>
            <a:extLst>
              <a:ext uri="{FF2B5EF4-FFF2-40B4-BE49-F238E27FC236}">
                <a16:creationId xmlns:a16="http://schemas.microsoft.com/office/drawing/2014/main" id="{F07E79FA-0DB9-8CAB-9379-551F06E652B7}"/>
              </a:ext>
            </a:extLst>
          </p:cNvPr>
          <p:cNvCxnSpPr/>
          <p:nvPr/>
        </p:nvCxnSpPr>
        <p:spPr>
          <a:xfrm rot="18000025" flipV="1">
            <a:off x="9501042" y="409958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>
            <a:extLst>
              <a:ext uri="{FF2B5EF4-FFF2-40B4-BE49-F238E27FC236}">
                <a16:creationId xmlns:a16="http://schemas.microsoft.com/office/drawing/2014/main" id="{60593F71-5EFF-131E-9D92-A55C8438DD2E}"/>
              </a:ext>
            </a:extLst>
          </p:cNvPr>
          <p:cNvCxnSpPr/>
          <p:nvPr/>
        </p:nvCxnSpPr>
        <p:spPr>
          <a:xfrm rot="14399974" flipH="1" flipV="1">
            <a:off x="9501042" y="386481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>
            <a:extLst>
              <a:ext uri="{FF2B5EF4-FFF2-40B4-BE49-F238E27FC236}">
                <a16:creationId xmlns:a16="http://schemas.microsoft.com/office/drawing/2014/main" id="{C5E399C9-255F-86C8-0990-0211F5C2E7C0}"/>
              </a:ext>
            </a:extLst>
          </p:cNvPr>
          <p:cNvCxnSpPr/>
          <p:nvPr/>
        </p:nvCxnSpPr>
        <p:spPr>
          <a:xfrm rot="14399974">
            <a:off x="9702064" y="3633624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>
            <a:extLst>
              <a:ext uri="{FF2B5EF4-FFF2-40B4-BE49-F238E27FC236}">
                <a16:creationId xmlns:a16="http://schemas.microsoft.com/office/drawing/2014/main" id="{7B1B3E38-E85C-6814-6A72-62E75524D2D4}"/>
              </a:ext>
            </a:extLst>
          </p:cNvPr>
          <p:cNvCxnSpPr/>
          <p:nvPr/>
        </p:nvCxnSpPr>
        <p:spPr>
          <a:xfrm rot="14399974" flipV="1">
            <a:off x="9400182" y="369012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>
            <a:extLst>
              <a:ext uri="{FF2B5EF4-FFF2-40B4-BE49-F238E27FC236}">
                <a16:creationId xmlns:a16="http://schemas.microsoft.com/office/drawing/2014/main" id="{1117AB0D-F4C7-9DB5-BF21-D00B7D5DD05A}"/>
              </a:ext>
            </a:extLst>
          </p:cNvPr>
          <p:cNvCxnSpPr/>
          <p:nvPr/>
        </p:nvCxnSpPr>
        <p:spPr>
          <a:xfrm rot="10799996" flipH="1" flipV="1">
            <a:off x="9196860" y="357272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>
            <a:extLst>
              <a:ext uri="{FF2B5EF4-FFF2-40B4-BE49-F238E27FC236}">
                <a16:creationId xmlns:a16="http://schemas.microsoft.com/office/drawing/2014/main" id="{DD9E4BBB-97F7-132B-C9A6-C3F14A84AFD8}"/>
              </a:ext>
            </a:extLst>
          </p:cNvPr>
          <p:cNvCxnSpPr/>
          <p:nvPr/>
        </p:nvCxnSpPr>
        <p:spPr>
          <a:xfrm rot="10799996">
            <a:off x="9196860" y="3341941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>
            <a:extLst>
              <a:ext uri="{FF2B5EF4-FFF2-40B4-BE49-F238E27FC236}">
                <a16:creationId xmlns:a16="http://schemas.microsoft.com/office/drawing/2014/main" id="{C941E279-1527-6EDA-160F-0B492D104C1F}"/>
              </a:ext>
            </a:extLst>
          </p:cNvPr>
          <p:cNvCxnSpPr/>
          <p:nvPr/>
        </p:nvCxnSpPr>
        <p:spPr>
          <a:xfrm rot="10799996" flipV="1">
            <a:off x="8995149" y="357272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>
            <a:extLst>
              <a:ext uri="{FF2B5EF4-FFF2-40B4-BE49-F238E27FC236}">
                <a16:creationId xmlns:a16="http://schemas.microsoft.com/office/drawing/2014/main" id="{8D510CA3-8617-3386-525D-6FF326DC9A5E}"/>
              </a:ext>
            </a:extLst>
          </p:cNvPr>
          <p:cNvCxnSpPr/>
          <p:nvPr/>
        </p:nvCxnSpPr>
        <p:spPr>
          <a:xfrm rot="7200025" flipH="1" flipV="1">
            <a:off x="10002106" y="299136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接點 895">
            <a:extLst>
              <a:ext uri="{FF2B5EF4-FFF2-40B4-BE49-F238E27FC236}">
                <a16:creationId xmlns:a16="http://schemas.microsoft.com/office/drawing/2014/main" id="{B7B5F7D4-3F47-7FDC-8D03-28E3D64624FC}"/>
              </a:ext>
            </a:extLst>
          </p:cNvPr>
          <p:cNvCxnSpPr/>
          <p:nvPr/>
        </p:nvCxnSpPr>
        <p:spPr>
          <a:xfrm rot="7200025">
            <a:off x="9901940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接點 896">
            <a:extLst>
              <a:ext uri="{FF2B5EF4-FFF2-40B4-BE49-F238E27FC236}">
                <a16:creationId xmlns:a16="http://schemas.microsoft.com/office/drawing/2014/main" id="{8373AF53-F0F9-2EE5-F059-11D902D96BAE}"/>
              </a:ext>
            </a:extLst>
          </p:cNvPr>
          <p:cNvCxnSpPr/>
          <p:nvPr/>
        </p:nvCxnSpPr>
        <p:spPr>
          <a:xfrm rot="7200025" flipV="1">
            <a:off x="9901246" y="316605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接點 897">
            <a:extLst>
              <a:ext uri="{FF2B5EF4-FFF2-40B4-BE49-F238E27FC236}">
                <a16:creationId xmlns:a16="http://schemas.microsoft.com/office/drawing/2014/main" id="{4D2BE7FA-298B-C055-EC97-BDF86F82530C}"/>
              </a:ext>
            </a:extLst>
          </p:cNvPr>
          <p:cNvCxnSpPr/>
          <p:nvPr/>
        </p:nvCxnSpPr>
        <p:spPr>
          <a:xfrm rot="3599974" flipH="1" flipV="1">
            <a:off x="9901246" y="340083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接點 898">
            <a:extLst>
              <a:ext uri="{FF2B5EF4-FFF2-40B4-BE49-F238E27FC236}">
                <a16:creationId xmlns:a16="http://schemas.microsoft.com/office/drawing/2014/main" id="{6F988067-A227-811E-0D88-168C441C3076}"/>
              </a:ext>
            </a:extLst>
          </p:cNvPr>
          <p:cNvCxnSpPr/>
          <p:nvPr/>
        </p:nvCxnSpPr>
        <p:spPr>
          <a:xfrm rot="3599974">
            <a:off x="9901940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接點 899">
            <a:extLst>
              <a:ext uri="{FF2B5EF4-FFF2-40B4-BE49-F238E27FC236}">
                <a16:creationId xmlns:a16="http://schemas.microsoft.com/office/drawing/2014/main" id="{51AEF8BC-ABF7-A9A0-9685-FA27179A1CD7}"/>
              </a:ext>
            </a:extLst>
          </p:cNvPr>
          <p:cNvCxnSpPr/>
          <p:nvPr/>
        </p:nvCxnSpPr>
        <p:spPr>
          <a:xfrm rot="3599974" flipV="1">
            <a:off x="10002106" y="357552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接點 900">
            <a:extLst>
              <a:ext uri="{FF2B5EF4-FFF2-40B4-BE49-F238E27FC236}">
                <a16:creationId xmlns:a16="http://schemas.microsoft.com/office/drawing/2014/main" id="{BDB29FD8-24AC-E837-6CDD-D2B57E969D20}"/>
              </a:ext>
            </a:extLst>
          </p:cNvPr>
          <p:cNvCxnSpPr/>
          <p:nvPr/>
        </p:nvCxnSpPr>
        <p:spPr>
          <a:xfrm flipH="1" flipV="1">
            <a:off x="10205433" y="369292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接點 901">
            <a:extLst>
              <a:ext uri="{FF2B5EF4-FFF2-40B4-BE49-F238E27FC236}">
                <a16:creationId xmlns:a16="http://schemas.microsoft.com/office/drawing/2014/main" id="{CDF00345-7D4A-D1F5-A088-5173756DFA9C}"/>
              </a:ext>
            </a:extLst>
          </p:cNvPr>
          <p:cNvCxnSpPr/>
          <p:nvPr/>
        </p:nvCxnSpPr>
        <p:spPr>
          <a:xfrm>
            <a:off x="10407143" y="3809914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接點 903">
            <a:extLst>
              <a:ext uri="{FF2B5EF4-FFF2-40B4-BE49-F238E27FC236}">
                <a16:creationId xmlns:a16="http://schemas.microsoft.com/office/drawing/2014/main" id="{62703E34-CA4F-833E-C32E-A4B5D3EC9455}"/>
              </a:ext>
            </a:extLst>
          </p:cNvPr>
          <p:cNvCxnSpPr/>
          <p:nvPr/>
        </p:nvCxnSpPr>
        <p:spPr>
          <a:xfrm flipV="1">
            <a:off x="10407143" y="369292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接點 904">
            <a:extLst>
              <a:ext uri="{FF2B5EF4-FFF2-40B4-BE49-F238E27FC236}">
                <a16:creationId xmlns:a16="http://schemas.microsoft.com/office/drawing/2014/main" id="{678DAA24-6BB2-32A1-27FA-3B9A9A2C3EA4}"/>
              </a:ext>
            </a:extLst>
          </p:cNvPr>
          <p:cNvCxnSpPr/>
          <p:nvPr/>
        </p:nvCxnSpPr>
        <p:spPr>
          <a:xfrm rot="18000025" flipH="1" flipV="1">
            <a:off x="10610466" y="357552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接點 905">
            <a:extLst>
              <a:ext uri="{FF2B5EF4-FFF2-40B4-BE49-F238E27FC236}">
                <a16:creationId xmlns:a16="http://schemas.microsoft.com/office/drawing/2014/main" id="{269165A2-89FB-4459-EA3D-1E37B8B23CDA}"/>
              </a:ext>
            </a:extLst>
          </p:cNvPr>
          <p:cNvCxnSpPr/>
          <p:nvPr/>
        </p:nvCxnSpPr>
        <p:spPr>
          <a:xfrm rot="18000025">
            <a:off x="10912347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接點 906">
            <a:extLst>
              <a:ext uri="{FF2B5EF4-FFF2-40B4-BE49-F238E27FC236}">
                <a16:creationId xmlns:a16="http://schemas.microsoft.com/office/drawing/2014/main" id="{69F5753B-F8D1-4CDA-265C-58CFAB7AD193}"/>
              </a:ext>
            </a:extLst>
          </p:cNvPr>
          <p:cNvCxnSpPr/>
          <p:nvPr/>
        </p:nvCxnSpPr>
        <p:spPr>
          <a:xfrm rot="18000025" flipV="1">
            <a:off x="10711324" y="340083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接點 907">
            <a:extLst>
              <a:ext uri="{FF2B5EF4-FFF2-40B4-BE49-F238E27FC236}">
                <a16:creationId xmlns:a16="http://schemas.microsoft.com/office/drawing/2014/main" id="{87A889A9-D906-971A-B1E9-8A3C2E8CDDB1}"/>
              </a:ext>
            </a:extLst>
          </p:cNvPr>
          <p:cNvCxnSpPr/>
          <p:nvPr/>
        </p:nvCxnSpPr>
        <p:spPr>
          <a:xfrm rot="14399974" flipH="1" flipV="1">
            <a:off x="10711324" y="316605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接點 908">
            <a:extLst>
              <a:ext uri="{FF2B5EF4-FFF2-40B4-BE49-F238E27FC236}">
                <a16:creationId xmlns:a16="http://schemas.microsoft.com/office/drawing/2014/main" id="{3B4547B0-AF5D-DEEE-DF7E-2679791F772E}"/>
              </a:ext>
            </a:extLst>
          </p:cNvPr>
          <p:cNvCxnSpPr/>
          <p:nvPr/>
        </p:nvCxnSpPr>
        <p:spPr>
          <a:xfrm rot="14399974">
            <a:off x="10912347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接點 909">
            <a:extLst>
              <a:ext uri="{FF2B5EF4-FFF2-40B4-BE49-F238E27FC236}">
                <a16:creationId xmlns:a16="http://schemas.microsoft.com/office/drawing/2014/main" id="{1C7F8461-39DF-8DDF-110B-7CA5ED704617}"/>
              </a:ext>
            </a:extLst>
          </p:cNvPr>
          <p:cNvCxnSpPr/>
          <p:nvPr/>
        </p:nvCxnSpPr>
        <p:spPr>
          <a:xfrm rot="14399974" flipV="1">
            <a:off x="10610466" y="299136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接點 910">
            <a:extLst>
              <a:ext uri="{FF2B5EF4-FFF2-40B4-BE49-F238E27FC236}">
                <a16:creationId xmlns:a16="http://schemas.microsoft.com/office/drawing/2014/main" id="{C498862D-A483-97C2-0A60-74E55FE5B65E}"/>
              </a:ext>
            </a:extLst>
          </p:cNvPr>
          <p:cNvCxnSpPr/>
          <p:nvPr/>
        </p:nvCxnSpPr>
        <p:spPr>
          <a:xfrm rot="10799996" flipH="1" flipV="1">
            <a:off x="10407143" y="2873969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接點 911">
            <a:extLst>
              <a:ext uri="{FF2B5EF4-FFF2-40B4-BE49-F238E27FC236}">
                <a16:creationId xmlns:a16="http://schemas.microsoft.com/office/drawing/2014/main" id="{D32B1BDC-BE31-41EB-B02D-929C8C0F18BF}"/>
              </a:ext>
            </a:extLst>
          </p:cNvPr>
          <p:cNvCxnSpPr/>
          <p:nvPr/>
        </p:nvCxnSpPr>
        <p:spPr>
          <a:xfrm rot="10799996">
            <a:off x="10407143" y="2643184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接點 912">
            <a:extLst>
              <a:ext uri="{FF2B5EF4-FFF2-40B4-BE49-F238E27FC236}">
                <a16:creationId xmlns:a16="http://schemas.microsoft.com/office/drawing/2014/main" id="{94812198-8429-1ABC-D588-5C42BD78A61F}"/>
              </a:ext>
            </a:extLst>
          </p:cNvPr>
          <p:cNvCxnSpPr/>
          <p:nvPr/>
        </p:nvCxnSpPr>
        <p:spPr>
          <a:xfrm rot="10799996" flipV="1">
            <a:off x="10205431" y="2873969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接點 913">
            <a:extLst>
              <a:ext uri="{FF2B5EF4-FFF2-40B4-BE49-F238E27FC236}">
                <a16:creationId xmlns:a16="http://schemas.microsoft.com/office/drawing/2014/main" id="{A0A20670-3DFD-FC69-647C-44C8EC2C28FA}"/>
              </a:ext>
            </a:extLst>
          </p:cNvPr>
          <p:cNvCxnSpPr/>
          <p:nvPr/>
        </p:nvCxnSpPr>
        <p:spPr>
          <a:xfrm rot="7200025" flipH="1" flipV="1">
            <a:off x="8791816" y="89509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接點 914">
            <a:extLst>
              <a:ext uri="{FF2B5EF4-FFF2-40B4-BE49-F238E27FC236}">
                <a16:creationId xmlns:a16="http://schemas.microsoft.com/office/drawing/2014/main" id="{B014B6A2-8946-F90B-A889-FB4C6CDDDEF7}"/>
              </a:ext>
            </a:extLst>
          </p:cNvPr>
          <p:cNvCxnSpPr/>
          <p:nvPr/>
        </p:nvCxnSpPr>
        <p:spPr>
          <a:xfrm rot="7200025">
            <a:off x="8691650" y="83859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接點 915">
            <a:extLst>
              <a:ext uri="{FF2B5EF4-FFF2-40B4-BE49-F238E27FC236}">
                <a16:creationId xmlns:a16="http://schemas.microsoft.com/office/drawing/2014/main" id="{4C4FB027-8DD1-0D32-D10F-DEF56ECC7E1E}"/>
              </a:ext>
            </a:extLst>
          </p:cNvPr>
          <p:cNvCxnSpPr/>
          <p:nvPr/>
        </p:nvCxnSpPr>
        <p:spPr>
          <a:xfrm rot="7200025" flipV="1">
            <a:off x="8690956" y="106978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接點 916">
            <a:extLst>
              <a:ext uri="{FF2B5EF4-FFF2-40B4-BE49-F238E27FC236}">
                <a16:creationId xmlns:a16="http://schemas.microsoft.com/office/drawing/2014/main" id="{4BDC3275-C403-CCDD-BDC8-5019B002E2AD}"/>
              </a:ext>
            </a:extLst>
          </p:cNvPr>
          <p:cNvCxnSpPr/>
          <p:nvPr/>
        </p:nvCxnSpPr>
        <p:spPr>
          <a:xfrm rot="3599974" flipH="1" flipV="1">
            <a:off x="8690956" y="1304560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接點 917">
            <a:extLst>
              <a:ext uri="{FF2B5EF4-FFF2-40B4-BE49-F238E27FC236}">
                <a16:creationId xmlns:a16="http://schemas.microsoft.com/office/drawing/2014/main" id="{98552D6A-D395-BF07-89C7-9A5A8F3BF768}"/>
              </a:ext>
            </a:extLst>
          </p:cNvPr>
          <p:cNvCxnSpPr/>
          <p:nvPr/>
        </p:nvCxnSpPr>
        <p:spPr>
          <a:xfrm rot="3599974">
            <a:off x="8691650" y="142195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接點 918">
            <a:extLst>
              <a:ext uri="{FF2B5EF4-FFF2-40B4-BE49-F238E27FC236}">
                <a16:creationId xmlns:a16="http://schemas.microsoft.com/office/drawing/2014/main" id="{984D250C-B30D-DFB8-08FD-35EA79FF75FF}"/>
              </a:ext>
            </a:extLst>
          </p:cNvPr>
          <p:cNvCxnSpPr/>
          <p:nvPr/>
        </p:nvCxnSpPr>
        <p:spPr>
          <a:xfrm rot="3599974" flipV="1">
            <a:off x="8791816" y="1479250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接點 919">
            <a:extLst>
              <a:ext uri="{FF2B5EF4-FFF2-40B4-BE49-F238E27FC236}">
                <a16:creationId xmlns:a16="http://schemas.microsoft.com/office/drawing/2014/main" id="{9935E8AC-C88E-0D53-AB33-82C50EB2C541}"/>
              </a:ext>
            </a:extLst>
          </p:cNvPr>
          <p:cNvCxnSpPr/>
          <p:nvPr/>
        </p:nvCxnSpPr>
        <p:spPr>
          <a:xfrm flipH="1" flipV="1">
            <a:off x="8995143" y="1596649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接點 920">
            <a:extLst>
              <a:ext uri="{FF2B5EF4-FFF2-40B4-BE49-F238E27FC236}">
                <a16:creationId xmlns:a16="http://schemas.microsoft.com/office/drawing/2014/main" id="{E350AB94-2535-963C-836E-567B7C04D1D3}"/>
              </a:ext>
            </a:extLst>
          </p:cNvPr>
          <p:cNvCxnSpPr/>
          <p:nvPr/>
        </p:nvCxnSpPr>
        <p:spPr>
          <a:xfrm>
            <a:off x="9196853" y="171364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接點 921">
            <a:extLst>
              <a:ext uri="{FF2B5EF4-FFF2-40B4-BE49-F238E27FC236}">
                <a16:creationId xmlns:a16="http://schemas.microsoft.com/office/drawing/2014/main" id="{AF1B43C5-F282-0674-C2CB-D5D3AF9795A2}"/>
              </a:ext>
            </a:extLst>
          </p:cNvPr>
          <p:cNvCxnSpPr/>
          <p:nvPr/>
        </p:nvCxnSpPr>
        <p:spPr>
          <a:xfrm flipV="1">
            <a:off x="9196853" y="1596649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接點 922">
            <a:extLst>
              <a:ext uri="{FF2B5EF4-FFF2-40B4-BE49-F238E27FC236}">
                <a16:creationId xmlns:a16="http://schemas.microsoft.com/office/drawing/2014/main" id="{3E8B57E2-B06F-B087-C734-F613ACAA43D2}"/>
              </a:ext>
            </a:extLst>
          </p:cNvPr>
          <p:cNvCxnSpPr/>
          <p:nvPr/>
        </p:nvCxnSpPr>
        <p:spPr>
          <a:xfrm rot="18000025" flipH="1" flipV="1">
            <a:off x="9400176" y="1479250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接點 923">
            <a:extLst>
              <a:ext uri="{FF2B5EF4-FFF2-40B4-BE49-F238E27FC236}">
                <a16:creationId xmlns:a16="http://schemas.microsoft.com/office/drawing/2014/main" id="{870CDC93-3CC4-A80F-4E8E-6C078848F96F}"/>
              </a:ext>
            </a:extLst>
          </p:cNvPr>
          <p:cNvCxnSpPr/>
          <p:nvPr/>
        </p:nvCxnSpPr>
        <p:spPr>
          <a:xfrm rot="18000025">
            <a:off x="9702057" y="142195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接點 924">
            <a:extLst>
              <a:ext uri="{FF2B5EF4-FFF2-40B4-BE49-F238E27FC236}">
                <a16:creationId xmlns:a16="http://schemas.microsoft.com/office/drawing/2014/main" id="{89E6D552-2012-8E68-6156-AFEF9E0E488A}"/>
              </a:ext>
            </a:extLst>
          </p:cNvPr>
          <p:cNvCxnSpPr/>
          <p:nvPr/>
        </p:nvCxnSpPr>
        <p:spPr>
          <a:xfrm rot="18000025" flipV="1">
            <a:off x="9501034" y="1304560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接點 925">
            <a:extLst>
              <a:ext uri="{FF2B5EF4-FFF2-40B4-BE49-F238E27FC236}">
                <a16:creationId xmlns:a16="http://schemas.microsoft.com/office/drawing/2014/main" id="{FC3C809F-A21F-A2F7-8F05-1A831A0448D7}"/>
              </a:ext>
            </a:extLst>
          </p:cNvPr>
          <p:cNvCxnSpPr/>
          <p:nvPr/>
        </p:nvCxnSpPr>
        <p:spPr>
          <a:xfrm rot="14399974" flipH="1" flipV="1">
            <a:off x="9501034" y="106978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接點 926">
            <a:extLst>
              <a:ext uri="{FF2B5EF4-FFF2-40B4-BE49-F238E27FC236}">
                <a16:creationId xmlns:a16="http://schemas.microsoft.com/office/drawing/2014/main" id="{3959FF98-ED11-0D27-51F2-003075EC9E31}"/>
              </a:ext>
            </a:extLst>
          </p:cNvPr>
          <p:cNvCxnSpPr/>
          <p:nvPr/>
        </p:nvCxnSpPr>
        <p:spPr>
          <a:xfrm rot="14399974">
            <a:off x="9702057" y="83859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接點 927">
            <a:extLst>
              <a:ext uri="{FF2B5EF4-FFF2-40B4-BE49-F238E27FC236}">
                <a16:creationId xmlns:a16="http://schemas.microsoft.com/office/drawing/2014/main" id="{613CD243-CF33-3287-AA6B-D44E4FDE2E89}"/>
              </a:ext>
            </a:extLst>
          </p:cNvPr>
          <p:cNvCxnSpPr/>
          <p:nvPr/>
        </p:nvCxnSpPr>
        <p:spPr>
          <a:xfrm rot="14399974" flipV="1">
            <a:off x="9400176" y="89509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接點 928">
            <a:extLst>
              <a:ext uri="{FF2B5EF4-FFF2-40B4-BE49-F238E27FC236}">
                <a16:creationId xmlns:a16="http://schemas.microsoft.com/office/drawing/2014/main" id="{576C208B-0945-D706-F922-78517F17919E}"/>
              </a:ext>
            </a:extLst>
          </p:cNvPr>
          <p:cNvCxnSpPr/>
          <p:nvPr/>
        </p:nvCxnSpPr>
        <p:spPr>
          <a:xfrm rot="10799996" flipH="1" flipV="1">
            <a:off x="9196853" y="777698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接點 929">
            <a:extLst>
              <a:ext uri="{FF2B5EF4-FFF2-40B4-BE49-F238E27FC236}">
                <a16:creationId xmlns:a16="http://schemas.microsoft.com/office/drawing/2014/main" id="{BE8E01C6-D13A-0D0D-EA18-6218F1052EFD}"/>
              </a:ext>
            </a:extLst>
          </p:cNvPr>
          <p:cNvCxnSpPr/>
          <p:nvPr/>
        </p:nvCxnSpPr>
        <p:spPr>
          <a:xfrm rot="10799996">
            <a:off x="9196853" y="546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接點 930">
            <a:extLst>
              <a:ext uri="{FF2B5EF4-FFF2-40B4-BE49-F238E27FC236}">
                <a16:creationId xmlns:a16="http://schemas.microsoft.com/office/drawing/2014/main" id="{4ABFB006-AA66-19F3-E61F-23704050B353}"/>
              </a:ext>
            </a:extLst>
          </p:cNvPr>
          <p:cNvCxnSpPr/>
          <p:nvPr/>
        </p:nvCxnSpPr>
        <p:spPr>
          <a:xfrm rot="10799996" flipV="1">
            <a:off x="8995142" y="777698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" name="手繪多邊形: 圖案 931">
            <a:extLst>
              <a:ext uri="{FF2B5EF4-FFF2-40B4-BE49-F238E27FC236}">
                <a16:creationId xmlns:a16="http://schemas.microsoft.com/office/drawing/2014/main" id="{03CDF58C-433B-FB70-282C-6AC02C03B2B1}"/>
              </a:ext>
            </a:extLst>
          </p:cNvPr>
          <p:cNvSpPr/>
          <p:nvPr/>
        </p:nvSpPr>
        <p:spPr>
          <a:xfrm>
            <a:off x="8048847" y="5613991"/>
            <a:ext cx="2732567" cy="563525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09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自我評量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49050"/>
              </p:ext>
            </p:extLst>
          </p:nvPr>
        </p:nvGraphicFramePr>
        <p:xfrm>
          <a:off x="554636" y="1124744"/>
          <a:ext cx="10704604" cy="3315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611">
                  <a:extLst>
                    <a:ext uri="{9D8B030D-6E8A-4147-A177-3AD203B41FA5}">
                      <a16:colId xmlns:a16="http://schemas.microsoft.com/office/drawing/2014/main" val="3287034028"/>
                    </a:ext>
                  </a:extLst>
                </a:gridCol>
                <a:gridCol w="78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9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良好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80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吸引力、創意、美感、清楚、技巧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彙整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頁數、色調、完整、精緻、變化、創意、說明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6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步驟視覺化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結構、標題、翻頁銜接、步驟清楚、內容完整、脈絡清楚、變化、引導、說明、文圖關聯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1019"/>
                  </a:ext>
                </a:extLst>
              </a:tr>
              <a:tr h="394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心得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排版、著重、關聯、發想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16865"/>
                  </a:ext>
                </a:extLst>
              </a:tr>
              <a:tr h="692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參考資料、新發現、新技術、新運用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064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繪圖示範</a:t>
            </a:r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52" name="直線接點 151"/>
          <p:cNvCxnSpPr/>
          <p:nvPr/>
        </p:nvCxnSpPr>
        <p:spPr>
          <a:xfrm>
            <a:off x="3035689" y="4929497"/>
            <a:ext cx="0" cy="12456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圓角矩形 217"/>
          <p:cNvSpPr/>
          <p:nvPr>
            <p:custDataLst>
              <p:tags r:id="rId2"/>
            </p:custDataLst>
          </p:nvPr>
        </p:nvSpPr>
        <p:spPr>
          <a:xfrm>
            <a:off x="4556660" y="6319385"/>
            <a:ext cx="309005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手繪多邊形</a:t>
            </a:r>
          </a:p>
        </p:txBody>
      </p:sp>
      <p:sp>
        <p:nvSpPr>
          <p:cNvPr id="903" name="手繪多邊形: 圖案 902">
            <a:extLst>
              <a:ext uri="{FF2B5EF4-FFF2-40B4-BE49-F238E27FC236}">
                <a16:creationId xmlns:a16="http://schemas.microsoft.com/office/drawing/2014/main" id="{6D92D940-2296-42EC-B781-2FF81A9EA8D0}"/>
              </a:ext>
            </a:extLst>
          </p:cNvPr>
          <p:cNvSpPr/>
          <p:nvPr/>
        </p:nvSpPr>
        <p:spPr>
          <a:xfrm>
            <a:off x="1481559" y="5289630"/>
            <a:ext cx="3078866" cy="937550"/>
          </a:xfrm>
          <a:custGeom>
            <a:avLst/>
            <a:gdLst>
              <a:gd name="connsiteX0" fmla="*/ 0 w 3078866"/>
              <a:gd name="connsiteY0" fmla="*/ 937550 h 937550"/>
              <a:gd name="connsiteX1" fmla="*/ 0 w 3078866"/>
              <a:gd name="connsiteY1" fmla="*/ 937550 h 937550"/>
              <a:gd name="connsiteX2" fmla="*/ 949125 w 3078866"/>
              <a:gd name="connsiteY2" fmla="*/ 0 h 937550"/>
              <a:gd name="connsiteX3" fmla="*/ 3078866 w 3078866"/>
              <a:gd name="connsiteY3" fmla="*/ 486137 h 937550"/>
              <a:gd name="connsiteX4" fmla="*/ 2106593 w 3078866"/>
              <a:gd name="connsiteY4" fmla="*/ 868102 h 93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66" h="937550">
                <a:moveTo>
                  <a:pt x="0" y="937550"/>
                </a:moveTo>
                <a:lnTo>
                  <a:pt x="0" y="937550"/>
                </a:lnTo>
                <a:lnTo>
                  <a:pt x="949125" y="0"/>
                </a:lnTo>
                <a:lnTo>
                  <a:pt x="3078866" y="486137"/>
                </a:lnTo>
                <a:lnTo>
                  <a:pt x="2106593" y="8681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5" name="直線接點 394">
            <a:extLst>
              <a:ext uri="{FF2B5EF4-FFF2-40B4-BE49-F238E27FC236}">
                <a16:creationId xmlns:a16="http://schemas.microsoft.com/office/drawing/2014/main" id="{BED0B2A3-46F4-483B-9F1A-6676BAB3D539}"/>
              </a:ext>
            </a:extLst>
          </p:cNvPr>
          <p:cNvCxnSpPr/>
          <p:nvPr/>
        </p:nvCxnSpPr>
        <p:spPr>
          <a:xfrm rot="7200025" flipH="1" flipV="1">
            <a:off x="1427321" y="159385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>
            <a:extLst>
              <a:ext uri="{FF2B5EF4-FFF2-40B4-BE49-F238E27FC236}">
                <a16:creationId xmlns:a16="http://schemas.microsoft.com/office/drawing/2014/main" id="{3E2135E7-2FBD-473B-829A-EFC18D74184B}"/>
              </a:ext>
            </a:extLst>
          </p:cNvPr>
          <p:cNvCxnSpPr/>
          <p:nvPr/>
        </p:nvCxnSpPr>
        <p:spPr>
          <a:xfrm rot="7200025">
            <a:off x="1327155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>
            <a:extLst>
              <a:ext uri="{FF2B5EF4-FFF2-40B4-BE49-F238E27FC236}">
                <a16:creationId xmlns:a16="http://schemas.microsoft.com/office/drawing/2014/main" id="{74C58FA0-7B5B-403D-B818-C21142F9B2C0}"/>
              </a:ext>
            </a:extLst>
          </p:cNvPr>
          <p:cNvCxnSpPr/>
          <p:nvPr/>
        </p:nvCxnSpPr>
        <p:spPr>
          <a:xfrm rot="7200025" flipV="1">
            <a:off x="1326462" y="176854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>
            <a:extLst>
              <a:ext uri="{FF2B5EF4-FFF2-40B4-BE49-F238E27FC236}">
                <a16:creationId xmlns:a16="http://schemas.microsoft.com/office/drawing/2014/main" id="{C0B71F3A-3D22-4CC2-A5A4-195F53BDD6A1}"/>
              </a:ext>
            </a:extLst>
          </p:cNvPr>
          <p:cNvCxnSpPr/>
          <p:nvPr/>
        </p:nvCxnSpPr>
        <p:spPr>
          <a:xfrm rot="3599974" flipH="1" flipV="1">
            <a:off x="1326462" y="200331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>
            <a:extLst>
              <a:ext uri="{FF2B5EF4-FFF2-40B4-BE49-F238E27FC236}">
                <a16:creationId xmlns:a16="http://schemas.microsoft.com/office/drawing/2014/main" id="{AA4C7527-D038-47E6-8048-C24D22360A42}"/>
              </a:ext>
            </a:extLst>
          </p:cNvPr>
          <p:cNvCxnSpPr/>
          <p:nvPr/>
        </p:nvCxnSpPr>
        <p:spPr>
          <a:xfrm rot="3599974">
            <a:off x="1327155" y="212071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>
            <a:extLst>
              <a:ext uri="{FF2B5EF4-FFF2-40B4-BE49-F238E27FC236}">
                <a16:creationId xmlns:a16="http://schemas.microsoft.com/office/drawing/2014/main" id="{B05B8D38-91FD-402F-B9FC-3FCF0D9D2E64}"/>
              </a:ext>
            </a:extLst>
          </p:cNvPr>
          <p:cNvCxnSpPr/>
          <p:nvPr/>
        </p:nvCxnSpPr>
        <p:spPr>
          <a:xfrm rot="3599974" flipV="1">
            <a:off x="1427321" y="217800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>
            <a:extLst>
              <a:ext uri="{FF2B5EF4-FFF2-40B4-BE49-F238E27FC236}">
                <a16:creationId xmlns:a16="http://schemas.microsoft.com/office/drawing/2014/main" id="{1515969F-5E62-457A-8E33-4253FD0F7B75}"/>
              </a:ext>
            </a:extLst>
          </p:cNvPr>
          <p:cNvCxnSpPr/>
          <p:nvPr/>
        </p:nvCxnSpPr>
        <p:spPr>
          <a:xfrm flipH="1" flipV="1">
            <a:off x="1630648" y="2295407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E9013C17-15F0-49FC-99CD-811A7A39ECE0}"/>
              </a:ext>
            </a:extLst>
          </p:cNvPr>
          <p:cNvCxnSpPr/>
          <p:nvPr/>
        </p:nvCxnSpPr>
        <p:spPr>
          <a:xfrm>
            <a:off x="1832357" y="2412399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122CBF1C-2E6C-4A6B-9DD2-410F80918E70}"/>
              </a:ext>
            </a:extLst>
          </p:cNvPr>
          <p:cNvCxnSpPr/>
          <p:nvPr/>
        </p:nvCxnSpPr>
        <p:spPr>
          <a:xfrm flipV="1">
            <a:off x="1832357" y="2295407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>
            <a:extLst>
              <a:ext uri="{FF2B5EF4-FFF2-40B4-BE49-F238E27FC236}">
                <a16:creationId xmlns:a16="http://schemas.microsoft.com/office/drawing/2014/main" id="{3C8B6CD3-7283-4F8F-824A-3A2F16CDCE1E}"/>
              </a:ext>
            </a:extLst>
          </p:cNvPr>
          <p:cNvCxnSpPr/>
          <p:nvPr/>
        </p:nvCxnSpPr>
        <p:spPr>
          <a:xfrm rot="18000025" flipH="1" flipV="1">
            <a:off x="2035679" y="217800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1A6767B5-1955-49C1-AEE1-7AA0F0043316}"/>
              </a:ext>
            </a:extLst>
          </p:cNvPr>
          <p:cNvCxnSpPr/>
          <p:nvPr/>
        </p:nvCxnSpPr>
        <p:spPr>
          <a:xfrm rot="18000025">
            <a:off x="2337560" y="212071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>
            <a:extLst>
              <a:ext uri="{FF2B5EF4-FFF2-40B4-BE49-F238E27FC236}">
                <a16:creationId xmlns:a16="http://schemas.microsoft.com/office/drawing/2014/main" id="{793498B3-3B24-42F3-BAAA-568A0372F46F}"/>
              </a:ext>
            </a:extLst>
          </p:cNvPr>
          <p:cNvCxnSpPr/>
          <p:nvPr/>
        </p:nvCxnSpPr>
        <p:spPr>
          <a:xfrm rot="18000025" flipV="1">
            <a:off x="2136538" y="200331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>
            <a:extLst>
              <a:ext uri="{FF2B5EF4-FFF2-40B4-BE49-F238E27FC236}">
                <a16:creationId xmlns:a16="http://schemas.microsoft.com/office/drawing/2014/main" id="{10D16DB9-AE1E-4F59-9BF5-CEA263589FB6}"/>
              </a:ext>
            </a:extLst>
          </p:cNvPr>
          <p:cNvCxnSpPr/>
          <p:nvPr/>
        </p:nvCxnSpPr>
        <p:spPr>
          <a:xfrm rot="14399976" flipH="1" flipV="1">
            <a:off x="2136538" y="176854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6A84BA96-2327-49A2-A4A9-C9BFE7149BA4}"/>
              </a:ext>
            </a:extLst>
          </p:cNvPr>
          <p:cNvCxnSpPr/>
          <p:nvPr/>
        </p:nvCxnSpPr>
        <p:spPr>
          <a:xfrm rot="14399976">
            <a:off x="2337560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>
            <a:extLst>
              <a:ext uri="{FF2B5EF4-FFF2-40B4-BE49-F238E27FC236}">
                <a16:creationId xmlns:a16="http://schemas.microsoft.com/office/drawing/2014/main" id="{16F96019-2395-4DF1-A32B-1736304F63AF}"/>
              </a:ext>
            </a:extLst>
          </p:cNvPr>
          <p:cNvCxnSpPr/>
          <p:nvPr/>
        </p:nvCxnSpPr>
        <p:spPr>
          <a:xfrm rot="14399976" flipV="1">
            <a:off x="2035679" y="159385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>
            <a:extLst>
              <a:ext uri="{FF2B5EF4-FFF2-40B4-BE49-F238E27FC236}">
                <a16:creationId xmlns:a16="http://schemas.microsoft.com/office/drawing/2014/main" id="{3FAC7E1A-2AC3-4BFF-BE85-A12A26353B19}"/>
              </a:ext>
            </a:extLst>
          </p:cNvPr>
          <p:cNvCxnSpPr/>
          <p:nvPr/>
        </p:nvCxnSpPr>
        <p:spPr>
          <a:xfrm rot="10799996" flipH="1" flipV="1">
            <a:off x="1832357" y="1476454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>
            <a:extLst>
              <a:ext uri="{FF2B5EF4-FFF2-40B4-BE49-F238E27FC236}">
                <a16:creationId xmlns:a16="http://schemas.microsoft.com/office/drawing/2014/main" id="{29C1FA4F-34BF-446B-BA35-B5255B80629C}"/>
              </a:ext>
            </a:extLst>
          </p:cNvPr>
          <p:cNvCxnSpPr/>
          <p:nvPr/>
        </p:nvCxnSpPr>
        <p:spPr>
          <a:xfrm rot="10799996">
            <a:off x="1832357" y="124567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2C49AC79-34CA-48C2-9104-54DFFCEAEB55}"/>
              </a:ext>
            </a:extLst>
          </p:cNvPr>
          <p:cNvCxnSpPr/>
          <p:nvPr/>
        </p:nvCxnSpPr>
        <p:spPr>
          <a:xfrm rot="10799996" flipV="1">
            <a:off x="1630647" y="1476454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>
            <a:extLst>
              <a:ext uri="{FF2B5EF4-FFF2-40B4-BE49-F238E27FC236}">
                <a16:creationId xmlns:a16="http://schemas.microsoft.com/office/drawing/2014/main" id="{2252FCE8-93D7-4BD1-B447-716A6C77A646}"/>
              </a:ext>
            </a:extLst>
          </p:cNvPr>
          <p:cNvCxnSpPr/>
          <p:nvPr/>
        </p:nvCxnSpPr>
        <p:spPr>
          <a:xfrm rot="7200025" flipH="1" flipV="1">
            <a:off x="2637603" y="229260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D1EF4892-B622-496C-8CB5-D268FFBB23F5}"/>
              </a:ext>
            </a:extLst>
          </p:cNvPr>
          <p:cNvCxnSpPr/>
          <p:nvPr/>
        </p:nvCxnSpPr>
        <p:spPr>
          <a:xfrm rot="7200025">
            <a:off x="2537437" y="2236108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>
            <a:extLst>
              <a:ext uri="{FF2B5EF4-FFF2-40B4-BE49-F238E27FC236}">
                <a16:creationId xmlns:a16="http://schemas.microsoft.com/office/drawing/2014/main" id="{9CFB6A24-50FB-4625-B6B4-2B12B7EB68C2}"/>
              </a:ext>
            </a:extLst>
          </p:cNvPr>
          <p:cNvCxnSpPr/>
          <p:nvPr/>
        </p:nvCxnSpPr>
        <p:spPr>
          <a:xfrm rot="7200025" flipV="1">
            <a:off x="2536744" y="246729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>
            <a:extLst>
              <a:ext uri="{FF2B5EF4-FFF2-40B4-BE49-F238E27FC236}">
                <a16:creationId xmlns:a16="http://schemas.microsoft.com/office/drawing/2014/main" id="{8FF486D6-5206-47CB-94FF-FE86B7AEAE80}"/>
              </a:ext>
            </a:extLst>
          </p:cNvPr>
          <p:cNvCxnSpPr/>
          <p:nvPr/>
        </p:nvCxnSpPr>
        <p:spPr>
          <a:xfrm rot="3599976" flipH="1" flipV="1">
            <a:off x="2536744" y="270207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>
            <a:extLst>
              <a:ext uri="{FF2B5EF4-FFF2-40B4-BE49-F238E27FC236}">
                <a16:creationId xmlns:a16="http://schemas.microsoft.com/office/drawing/2014/main" id="{DC10E648-F2AB-4478-B0FF-9148191F91FC}"/>
              </a:ext>
            </a:extLst>
          </p:cNvPr>
          <p:cNvCxnSpPr/>
          <p:nvPr/>
        </p:nvCxnSpPr>
        <p:spPr>
          <a:xfrm rot="3599976">
            <a:off x="2537437" y="2819469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>
            <a:extLst>
              <a:ext uri="{FF2B5EF4-FFF2-40B4-BE49-F238E27FC236}">
                <a16:creationId xmlns:a16="http://schemas.microsoft.com/office/drawing/2014/main" id="{953AECAF-3BEC-4916-957B-78B5A7D3D438}"/>
              </a:ext>
            </a:extLst>
          </p:cNvPr>
          <p:cNvCxnSpPr/>
          <p:nvPr/>
        </p:nvCxnSpPr>
        <p:spPr>
          <a:xfrm rot="3599976" flipV="1">
            <a:off x="2637603" y="287676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>
            <a:extLst>
              <a:ext uri="{FF2B5EF4-FFF2-40B4-BE49-F238E27FC236}">
                <a16:creationId xmlns:a16="http://schemas.microsoft.com/office/drawing/2014/main" id="{5741A4C8-052C-48BE-8C0F-6EE2D4F7DA6F}"/>
              </a:ext>
            </a:extLst>
          </p:cNvPr>
          <p:cNvCxnSpPr/>
          <p:nvPr/>
        </p:nvCxnSpPr>
        <p:spPr>
          <a:xfrm flipH="1" flipV="1">
            <a:off x="2840930" y="2994163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>
            <a:extLst>
              <a:ext uri="{FF2B5EF4-FFF2-40B4-BE49-F238E27FC236}">
                <a16:creationId xmlns:a16="http://schemas.microsoft.com/office/drawing/2014/main" id="{DD11A439-D238-4F13-9FD6-2B063103512F}"/>
              </a:ext>
            </a:extLst>
          </p:cNvPr>
          <p:cNvCxnSpPr/>
          <p:nvPr/>
        </p:nvCxnSpPr>
        <p:spPr>
          <a:xfrm>
            <a:off x="3042640" y="3111155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E7D305B6-BE1B-4DF9-BF5A-9A49129D37AE}"/>
              </a:ext>
            </a:extLst>
          </p:cNvPr>
          <p:cNvCxnSpPr/>
          <p:nvPr/>
        </p:nvCxnSpPr>
        <p:spPr>
          <a:xfrm flipV="1">
            <a:off x="3042640" y="2994163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>
            <a:extLst>
              <a:ext uri="{FF2B5EF4-FFF2-40B4-BE49-F238E27FC236}">
                <a16:creationId xmlns:a16="http://schemas.microsoft.com/office/drawing/2014/main" id="{CED57ABD-64B6-41D5-8F9A-2FB52CE4ECB4}"/>
              </a:ext>
            </a:extLst>
          </p:cNvPr>
          <p:cNvCxnSpPr/>
          <p:nvPr/>
        </p:nvCxnSpPr>
        <p:spPr>
          <a:xfrm rot="18000023" flipH="1" flipV="1">
            <a:off x="3245963" y="287676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>
            <a:extLst>
              <a:ext uri="{FF2B5EF4-FFF2-40B4-BE49-F238E27FC236}">
                <a16:creationId xmlns:a16="http://schemas.microsoft.com/office/drawing/2014/main" id="{D25A3B53-6C95-4243-98F3-5ABD6C4F1056}"/>
              </a:ext>
            </a:extLst>
          </p:cNvPr>
          <p:cNvCxnSpPr/>
          <p:nvPr/>
        </p:nvCxnSpPr>
        <p:spPr>
          <a:xfrm rot="18000023">
            <a:off x="3547844" y="2819469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>
            <a:extLst>
              <a:ext uri="{FF2B5EF4-FFF2-40B4-BE49-F238E27FC236}">
                <a16:creationId xmlns:a16="http://schemas.microsoft.com/office/drawing/2014/main" id="{6F17E2DA-DA2E-44F3-8667-2D6AFAADA2C6}"/>
              </a:ext>
            </a:extLst>
          </p:cNvPr>
          <p:cNvCxnSpPr/>
          <p:nvPr/>
        </p:nvCxnSpPr>
        <p:spPr>
          <a:xfrm rot="18000023" flipV="1">
            <a:off x="3346821" y="270207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>
            <a:extLst>
              <a:ext uri="{FF2B5EF4-FFF2-40B4-BE49-F238E27FC236}">
                <a16:creationId xmlns:a16="http://schemas.microsoft.com/office/drawing/2014/main" id="{FB3E0794-90B2-4AC4-BAF6-D98DAF382083}"/>
              </a:ext>
            </a:extLst>
          </p:cNvPr>
          <p:cNvCxnSpPr/>
          <p:nvPr/>
        </p:nvCxnSpPr>
        <p:spPr>
          <a:xfrm rot="14399974" flipH="1" flipV="1">
            <a:off x="3346821" y="246729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>
            <a:extLst>
              <a:ext uri="{FF2B5EF4-FFF2-40B4-BE49-F238E27FC236}">
                <a16:creationId xmlns:a16="http://schemas.microsoft.com/office/drawing/2014/main" id="{C342C495-DEBB-4409-A2C0-1FED32EBF237}"/>
              </a:ext>
            </a:extLst>
          </p:cNvPr>
          <p:cNvCxnSpPr/>
          <p:nvPr/>
        </p:nvCxnSpPr>
        <p:spPr>
          <a:xfrm rot="14399974">
            <a:off x="3547844" y="2236108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A846927F-6016-4C32-AB2E-6D97B38C2EB7}"/>
              </a:ext>
            </a:extLst>
          </p:cNvPr>
          <p:cNvCxnSpPr/>
          <p:nvPr/>
        </p:nvCxnSpPr>
        <p:spPr>
          <a:xfrm rot="14399974" flipV="1">
            <a:off x="3245962" y="229260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>
            <a:extLst>
              <a:ext uri="{FF2B5EF4-FFF2-40B4-BE49-F238E27FC236}">
                <a16:creationId xmlns:a16="http://schemas.microsoft.com/office/drawing/2014/main" id="{B0C31AC7-638E-40FD-98CD-E742C98774BA}"/>
              </a:ext>
            </a:extLst>
          </p:cNvPr>
          <p:cNvCxnSpPr/>
          <p:nvPr/>
        </p:nvCxnSpPr>
        <p:spPr>
          <a:xfrm rot="10799996" flipH="1" flipV="1">
            <a:off x="3042640" y="217521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>
            <a:extLst>
              <a:ext uri="{FF2B5EF4-FFF2-40B4-BE49-F238E27FC236}">
                <a16:creationId xmlns:a16="http://schemas.microsoft.com/office/drawing/2014/main" id="{38DFB5E6-7A8D-4F8E-BD1E-6E6A55C6BE50}"/>
              </a:ext>
            </a:extLst>
          </p:cNvPr>
          <p:cNvCxnSpPr/>
          <p:nvPr/>
        </p:nvCxnSpPr>
        <p:spPr>
          <a:xfrm rot="10799996">
            <a:off x="3042640" y="1944426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>
            <a:extLst>
              <a:ext uri="{FF2B5EF4-FFF2-40B4-BE49-F238E27FC236}">
                <a16:creationId xmlns:a16="http://schemas.microsoft.com/office/drawing/2014/main" id="{28485935-809A-4046-A626-95716664A000}"/>
              </a:ext>
            </a:extLst>
          </p:cNvPr>
          <p:cNvCxnSpPr/>
          <p:nvPr/>
        </p:nvCxnSpPr>
        <p:spPr>
          <a:xfrm rot="10799996" flipV="1">
            <a:off x="2840929" y="217521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>
            <a:extLst>
              <a:ext uri="{FF2B5EF4-FFF2-40B4-BE49-F238E27FC236}">
                <a16:creationId xmlns:a16="http://schemas.microsoft.com/office/drawing/2014/main" id="{F5EE6A6D-CD44-4E81-B913-4759D0359CE0}"/>
              </a:ext>
            </a:extLst>
          </p:cNvPr>
          <p:cNvCxnSpPr/>
          <p:nvPr/>
        </p:nvCxnSpPr>
        <p:spPr>
          <a:xfrm rot="7200025" flipH="1" flipV="1">
            <a:off x="3847886" y="159385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>
            <a:extLst>
              <a:ext uri="{FF2B5EF4-FFF2-40B4-BE49-F238E27FC236}">
                <a16:creationId xmlns:a16="http://schemas.microsoft.com/office/drawing/2014/main" id="{3EE543C2-2BFC-4080-9EF7-1C0E4EE7D86B}"/>
              </a:ext>
            </a:extLst>
          </p:cNvPr>
          <p:cNvCxnSpPr/>
          <p:nvPr/>
        </p:nvCxnSpPr>
        <p:spPr>
          <a:xfrm rot="7200025">
            <a:off x="3747720" y="153735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>
            <a:extLst>
              <a:ext uri="{FF2B5EF4-FFF2-40B4-BE49-F238E27FC236}">
                <a16:creationId xmlns:a16="http://schemas.microsoft.com/office/drawing/2014/main" id="{DC46CED5-4E33-427C-AB44-C0904504AE05}"/>
              </a:ext>
            </a:extLst>
          </p:cNvPr>
          <p:cNvCxnSpPr/>
          <p:nvPr/>
        </p:nvCxnSpPr>
        <p:spPr>
          <a:xfrm rot="7200025" flipV="1">
            <a:off x="3747027" y="176854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>
            <a:extLst>
              <a:ext uri="{FF2B5EF4-FFF2-40B4-BE49-F238E27FC236}">
                <a16:creationId xmlns:a16="http://schemas.microsoft.com/office/drawing/2014/main" id="{C1609DCA-5C76-43D3-969A-D98E6B56FD30}"/>
              </a:ext>
            </a:extLst>
          </p:cNvPr>
          <p:cNvCxnSpPr/>
          <p:nvPr/>
        </p:nvCxnSpPr>
        <p:spPr>
          <a:xfrm rot="3599974" flipH="1" flipV="1">
            <a:off x="3747027" y="200331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>
            <a:extLst>
              <a:ext uri="{FF2B5EF4-FFF2-40B4-BE49-F238E27FC236}">
                <a16:creationId xmlns:a16="http://schemas.microsoft.com/office/drawing/2014/main" id="{D2CE4B25-8186-40CF-80D1-6C003F6FF514}"/>
              </a:ext>
            </a:extLst>
          </p:cNvPr>
          <p:cNvCxnSpPr/>
          <p:nvPr/>
        </p:nvCxnSpPr>
        <p:spPr>
          <a:xfrm rot="3599974">
            <a:off x="3747720" y="212071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>
            <a:extLst>
              <a:ext uri="{FF2B5EF4-FFF2-40B4-BE49-F238E27FC236}">
                <a16:creationId xmlns:a16="http://schemas.microsoft.com/office/drawing/2014/main" id="{5B4DED32-EB2F-4793-A9C2-903F20905DFA}"/>
              </a:ext>
            </a:extLst>
          </p:cNvPr>
          <p:cNvCxnSpPr/>
          <p:nvPr/>
        </p:nvCxnSpPr>
        <p:spPr>
          <a:xfrm rot="3599974" flipV="1">
            <a:off x="3847886" y="217800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>
            <a:extLst>
              <a:ext uri="{FF2B5EF4-FFF2-40B4-BE49-F238E27FC236}">
                <a16:creationId xmlns:a16="http://schemas.microsoft.com/office/drawing/2014/main" id="{BCA65B74-B39E-4B16-A208-689793B2304B}"/>
              </a:ext>
            </a:extLst>
          </p:cNvPr>
          <p:cNvCxnSpPr/>
          <p:nvPr/>
        </p:nvCxnSpPr>
        <p:spPr>
          <a:xfrm flipH="1" flipV="1">
            <a:off x="4051213" y="229540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>
            <a:extLst>
              <a:ext uri="{FF2B5EF4-FFF2-40B4-BE49-F238E27FC236}">
                <a16:creationId xmlns:a16="http://schemas.microsoft.com/office/drawing/2014/main" id="{7D3169B5-57D7-4CC3-9A5D-6A7146BD59E3}"/>
              </a:ext>
            </a:extLst>
          </p:cNvPr>
          <p:cNvCxnSpPr/>
          <p:nvPr/>
        </p:nvCxnSpPr>
        <p:spPr>
          <a:xfrm>
            <a:off x="4252923" y="2412398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>
            <a:extLst>
              <a:ext uri="{FF2B5EF4-FFF2-40B4-BE49-F238E27FC236}">
                <a16:creationId xmlns:a16="http://schemas.microsoft.com/office/drawing/2014/main" id="{CC553730-5708-48FC-9E54-9D959E639BBB}"/>
              </a:ext>
            </a:extLst>
          </p:cNvPr>
          <p:cNvCxnSpPr/>
          <p:nvPr/>
        </p:nvCxnSpPr>
        <p:spPr>
          <a:xfrm flipV="1">
            <a:off x="4252923" y="229540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>
            <a:extLst>
              <a:ext uri="{FF2B5EF4-FFF2-40B4-BE49-F238E27FC236}">
                <a16:creationId xmlns:a16="http://schemas.microsoft.com/office/drawing/2014/main" id="{B56520DA-19AE-41D2-923F-945D8403F4F4}"/>
              </a:ext>
            </a:extLst>
          </p:cNvPr>
          <p:cNvCxnSpPr/>
          <p:nvPr/>
        </p:nvCxnSpPr>
        <p:spPr>
          <a:xfrm rot="18000025" flipH="1" flipV="1">
            <a:off x="4456245" y="217800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>
            <a:extLst>
              <a:ext uri="{FF2B5EF4-FFF2-40B4-BE49-F238E27FC236}">
                <a16:creationId xmlns:a16="http://schemas.microsoft.com/office/drawing/2014/main" id="{EB3617E4-B34C-4BBA-BF19-152D82E3D864}"/>
              </a:ext>
            </a:extLst>
          </p:cNvPr>
          <p:cNvCxnSpPr/>
          <p:nvPr/>
        </p:nvCxnSpPr>
        <p:spPr>
          <a:xfrm rot="18000025">
            <a:off x="4758126" y="212071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>
            <a:extLst>
              <a:ext uri="{FF2B5EF4-FFF2-40B4-BE49-F238E27FC236}">
                <a16:creationId xmlns:a16="http://schemas.microsoft.com/office/drawing/2014/main" id="{5029E221-3DE3-4933-B0B4-3DBB371E111A}"/>
              </a:ext>
            </a:extLst>
          </p:cNvPr>
          <p:cNvCxnSpPr/>
          <p:nvPr/>
        </p:nvCxnSpPr>
        <p:spPr>
          <a:xfrm rot="18000025" flipV="1">
            <a:off x="4557104" y="200331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>
            <a:extLst>
              <a:ext uri="{FF2B5EF4-FFF2-40B4-BE49-F238E27FC236}">
                <a16:creationId xmlns:a16="http://schemas.microsoft.com/office/drawing/2014/main" id="{61072B49-A8D4-469A-B826-884ACD7BE1C0}"/>
              </a:ext>
            </a:extLst>
          </p:cNvPr>
          <p:cNvCxnSpPr/>
          <p:nvPr/>
        </p:nvCxnSpPr>
        <p:spPr>
          <a:xfrm rot="14399974" flipH="1" flipV="1">
            <a:off x="4557104" y="176854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>
            <a:extLst>
              <a:ext uri="{FF2B5EF4-FFF2-40B4-BE49-F238E27FC236}">
                <a16:creationId xmlns:a16="http://schemas.microsoft.com/office/drawing/2014/main" id="{E739AD6C-DBD1-4141-82F5-728D808C9B76}"/>
              </a:ext>
            </a:extLst>
          </p:cNvPr>
          <p:cNvCxnSpPr/>
          <p:nvPr/>
        </p:nvCxnSpPr>
        <p:spPr>
          <a:xfrm rot="14399974">
            <a:off x="4758126" y="153735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>
            <a:extLst>
              <a:ext uri="{FF2B5EF4-FFF2-40B4-BE49-F238E27FC236}">
                <a16:creationId xmlns:a16="http://schemas.microsoft.com/office/drawing/2014/main" id="{C39722E3-830E-4634-9685-DA65811808C7}"/>
              </a:ext>
            </a:extLst>
          </p:cNvPr>
          <p:cNvCxnSpPr/>
          <p:nvPr/>
        </p:nvCxnSpPr>
        <p:spPr>
          <a:xfrm rot="14399974" flipV="1">
            <a:off x="4456245" y="159385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C5E6979B-1377-40A9-87B9-4DB5A87A2C93}"/>
              </a:ext>
            </a:extLst>
          </p:cNvPr>
          <p:cNvCxnSpPr/>
          <p:nvPr/>
        </p:nvCxnSpPr>
        <p:spPr>
          <a:xfrm rot="10799996" flipH="1" flipV="1">
            <a:off x="4252923" y="1476454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>
            <a:extLst>
              <a:ext uri="{FF2B5EF4-FFF2-40B4-BE49-F238E27FC236}">
                <a16:creationId xmlns:a16="http://schemas.microsoft.com/office/drawing/2014/main" id="{0E326ADB-40C4-4079-B9C4-437281825A12}"/>
              </a:ext>
            </a:extLst>
          </p:cNvPr>
          <p:cNvCxnSpPr/>
          <p:nvPr/>
        </p:nvCxnSpPr>
        <p:spPr>
          <a:xfrm rot="10799996">
            <a:off x="4252923" y="124567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>
            <a:extLst>
              <a:ext uri="{FF2B5EF4-FFF2-40B4-BE49-F238E27FC236}">
                <a16:creationId xmlns:a16="http://schemas.microsoft.com/office/drawing/2014/main" id="{F7B25ABA-A5C7-4E79-B767-B47EE09CC8F2}"/>
              </a:ext>
            </a:extLst>
          </p:cNvPr>
          <p:cNvCxnSpPr/>
          <p:nvPr/>
        </p:nvCxnSpPr>
        <p:spPr>
          <a:xfrm rot="10799996" flipV="1">
            <a:off x="4051212" y="1476454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>
            <a:extLst>
              <a:ext uri="{FF2B5EF4-FFF2-40B4-BE49-F238E27FC236}">
                <a16:creationId xmlns:a16="http://schemas.microsoft.com/office/drawing/2014/main" id="{CA04A724-464A-4BCD-8A50-657CDEAAE29E}"/>
              </a:ext>
            </a:extLst>
          </p:cNvPr>
          <p:cNvCxnSpPr/>
          <p:nvPr/>
        </p:nvCxnSpPr>
        <p:spPr>
          <a:xfrm rot="7200025" flipH="1" flipV="1">
            <a:off x="1427321" y="299136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>
            <a:extLst>
              <a:ext uri="{FF2B5EF4-FFF2-40B4-BE49-F238E27FC236}">
                <a16:creationId xmlns:a16="http://schemas.microsoft.com/office/drawing/2014/main" id="{77126C1B-D4C5-45A2-A0EA-B0FB30DDA155}"/>
              </a:ext>
            </a:extLst>
          </p:cNvPr>
          <p:cNvCxnSpPr/>
          <p:nvPr/>
        </p:nvCxnSpPr>
        <p:spPr>
          <a:xfrm rot="7200025">
            <a:off x="1327155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>
            <a:extLst>
              <a:ext uri="{FF2B5EF4-FFF2-40B4-BE49-F238E27FC236}">
                <a16:creationId xmlns:a16="http://schemas.microsoft.com/office/drawing/2014/main" id="{CC72C701-1BAB-41F8-BDD7-9D64A5B6D93F}"/>
              </a:ext>
            </a:extLst>
          </p:cNvPr>
          <p:cNvCxnSpPr/>
          <p:nvPr/>
        </p:nvCxnSpPr>
        <p:spPr>
          <a:xfrm rot="7200025" flipV="1">
            <a:off x="1326462" y="316605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>
            <a:extLst>
              <a:ext uri="{FF2B5EF4-FFF2-40B4-BE49-F238E27FC236}">
                <a16:creationId xmlns:a16="http://schemas.microsoft.com/office/drawing/2014/main" id="{BC9E381A-A704-45A8-97D1-DE63179AB2FA}"/>
              </a:ext>
            </a:extLst>
          </p:cNvPr>
          <p:cNvCxnSpPr/>
          <p:nvPr/>
        </p:nvCxnSpPr>
        <p:spPr>
          <a:xfrm rot="3599974" flipH="1" flipV="1">
            <a:off x="1326462" y="340083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>
            <a:extLst>
              <a:ext uri="{FF2B5EF4-FFF2-40B4-BE49-F238E27FC236}">
                <a16:creationId xmlns:a16="http://schemas.microsoft.com/office/drawing/2014/main" id="{ED810D4C-9FF9-4437-A3F1-D28A67691630}"/>
              </a:ext>
            </a:extLst>
          </p:cNvPr>
          <p:cNvCxnSpPr/>
          <p:nvPr/>
        </p:nvCxnSpPr>
        <p:spPr>
          <a:xfrm rot="3599974">
            <a:off x="1327155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FD9340A3-581B-4A30-8E98-F77BFADA0D5C}"/>
              </a:ext>
            </a:extLst>
          </p:cNvPr>
          <p:cNvCxnSpPr/>
          <p:nvPr/>
        </p:nvCxnSpPr>
        <p:spPr>
          <a:xfrm rot="3599974" flipV="1">
            <a:off x="1427321" y="357552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DCE49F6A-B5E0-4651-B244-6A355E9780D3}"/>
              </a:ext>
            </a:extLst>
          </p:cNvPr>
          <p:cNvCxnSpPr/>
          <p:nvPr/>
        </p:nvCxnSpPr>
        <p:spPr>
          <a:xfrm flipH="1" flipV="1">
            <a:off x="1630648" y="369292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>
            <a:extLst>
              <a:ext uri="{FF2B5EF4-FFF2-40B4-BE49-F238E27FC236}">
                <a16:creationId xmlns:a16="http://schemas.microsoft.com/office/drawing/2014/main" id="{ED01D06B-345E-4D07-B9CE-08AA1ABA9F04}"/>
              </a:ext>
            </a:extLst>
          </p:cNvPr>
          <p:cNvCxnSpPr/>
          <p:nvPr/>
        </p:nvCxnSpPr>
        <p:spPr>
          <a:xfrm>
            <a:off x="1832357" y="3809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9B0DCFED-2679-4ABF-B233-0693ED659BF6}"/>
              </a:ext>
            </a:extLst>
          </p:cNvPr>
          <p:cNvCxnSpPr/>
          <p:nvPr/>
        </p:nvCxnSpPr>
        <p:spPr>
          <a:xfrm flipV="1">
            <a:off x="1832357" y="369292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>
            <a:extLst>
              <a:ext uri="{FF2B5EF4-FFF2-40B4-BE49-F238E27FC236}">
                <a16:creationId xmlns:a16="http://schemas.microsoft.com/office/drawing/2014/main" id="{27925561-1E56-444F-8AD3-90895C6D4942}"/>
              </a:ext>
            </a:extLst>
          </p:cNvPr>
          <p:cNvCxnSpPr/>
          <p:nvPr/>
        </p:nvCxnSpPr>
        <p:spPr>
          <a:xfrm rot="18000025" flipH="1" flipV="1">
            <a:off x="2035679" y="357552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>
            <a:extLst>
              <a:ext uri="{FF2B5EF4-FFF2-40B4-BE49-F238E27FC236}">
                <a16:creationId xmlns:a16="http://schemas.microsoft.com/office/drawing/2014/main" id="{7C92630D-1B6F-4DCA-AA2F-A6C0D9E48A5A}"/>
              </a:ext>
            </a:extLst>
          </p:cNvPr>
          <p:cNvCxnSpPr/>
          <p:nvPr/>
        </p:nvCxnSpPr>
        <p:spPr>
          <a:xfrm rot="18000025">
            <a:off x="2337560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>
            <a:extLst>
              <a:ext uri="{FF2B5EF4-FFF2-40B4-BE49-F238E27FC236}">
                <a16:creationId xmlns:a16="http://schemas.microsoft.com/office/drawing/2014/main" id="{07D49BCB-EE53-41D1-8B97-4F3E45A68353}"/>
              </a:ext>
            </a:extLst>
          </p:cNvPr>
          <p:cNvCxnSpPr/>
          <p:nvPr/>
        </p:nvCxnSpPr>
        <p:spPr>
          <a:xfrm rot="18000025" flipV="1">
            <a:off x="2136538" y="340083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1A170A34-EA13-4603-A0BC-1F3C272DC1C1}"/>
              </a:ext>
            </a:extLst>
          </p:cNvPr>
          <p:cNvCxnSpPr/>
          <p:nvPr/>
        </p:nvCxnSpPr>
        <p:spPr>
          <a:xfrm rot="14399976" flipH="1" flipV="1">
            <a:off x="2136538" y="316605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>
            <a:extLst>
              <a:ext uri="{FF2B5EF4-FFF2-40B4-BE49-F238E27FC236}">
                <a16:creationId xmlns:a16="http://schemas.microsoft.com/office/drawing/2014/main" id="{27B6269A-1289-4367-ACC9-8534135DEB73}"/>
              </a:ext>
            </a:extLst>
          </p:cNvPr>
          <p:cNvCxnSpPr/>
          <p:nvPr/>
        </p:nvCxnSpPr>
        <p:spPr>
          <a:xfrm rot="14399976">
            <a:off x="2337560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>
            <a:extLst>
              <a:ext uri="{FF2B5EF4-FFF2-40B4-BE49-F238E27FC236}">
                <a16:creationId xmlns:a16="http://schemas.microsoft.com/office/drawing/2014/main" id="{36CFA7C5-BD13-4465-AB44-A69D5E3DD934}"/>
              </a:ext>
            </a:extLst>
          </p:cNvPr>
          <p:cNvCxnSpPr/>
          <p:nvPr/>
        </p:nvCxnSpPr>
        <p:spPr>
          <a:xfrm rot="14399976" flipV="1">
            <a:off x="2035679" y="299136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>
            <a:extLst>
              <a:ext uri="{FF2B5EF4-FFF2-40B4-BE49-F238E27FC236}">
                <a16:creationId xmlns:a16="http://schemas.microsoft.com/office/drawing/2014/main" id="{FECD2698-ED2F-4E99-9CA9-183CB2284247}"/>
              </a:ext>
            </a:extLst>
          </p:cNvPr>
          <p:cNvCxnSpPr/>
          <p:nvPr/>
        </p:nvCxnSpPr>
        <p:spPr>
          <a:xfrm rot="10799996" flipH="1" flipV="1">
            <a:off x="1832357" y="2873968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007003B1-20EF-4C2F-BECE-A2E57E09188F}"/>
              </a:ext>
            </a:extLst>
          </p:cNvPr>
          <p:cNvCxnSpPr/>
          <p:nvPr/>
        </p:nvCxnSpPr>
        <p:spPr>
          <a:xfrm rot="10799996">
            <a:off x="1832357" y="264318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7AEC06DC-2F25-4DCF-8924-5A01EE8FACE8}"/>
              </a:ext>
            </a:extLst>
          </p:cNvPr>
          <p:cNvCxnSpPr/>
          <p:nvPr/>
        </p:nvCxnSpPr>
        <p:spPr>
          <a:xfrm rot="10799996" flipV="1">
            <a:off x="1630647" y="2873968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31CD7F58-65F3-4CC0-BC40-92AB605053AB}"/>
              </a:ext>
            </a:extLst>
          </p:cNvPr>
          <p:cNvCxnSpPr/>
          <p:nvPr/>
        </p:nvCxnSpPr>
        <p:spPr>
          <a:xfrm rot="7200025" flipH="1" flipV="1">
            <a:off x="2637603" y="3690123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>
            <a:extLst>
              <a:ext uri="{FF2B5EF4-FFF2-40B4-BE49-F238E27FC236}">
                <a16:creationId xmlns:a16="http://schemas.microsoft.com/office/drawing/2014/main" id="{1366BA4A-3B82-4294-8AEF-5A7C32737FC1}"/>
              </a:ext>
            </a:extLst>
          </p:cNvPr>
          <p:cNvCxnSpPr/>
          <p:nvPr/>
        </p:nvCxnSpPr>
        <p:spPr>
          <a:xfrm rot="7200025">
            <a:off x="2537437" y="363362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>
            <a:extLst>
              <a:ext uri="{FF2B5EF4-FFF2-40B4-BE49-F238E27FC236}">
                <a16:creationId xmlns:a16="http://schemas.microsoft.com/office/drawing/2014/main" id="{5BF1E3C9-1AD7-483E-9B2B-4ABA9D6B3DCF}"/>
              </a:ext>
            </a:extLst>
          </p:cNvPr>
          <p:cNvCxnSpPr/>
          <p:nvPr/>
        </p:nvCxnSpPr>
        <p:spPr>
          <a:xfrm rot="7200025" flipV="1">
            <a:off x="2536744" y="386481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>
            <a:extLst>
              <a:ext uri="{FF2B5EF4-FFF2-40B4-BE49-F238E27FC236}">
                <a16:creationId xmlns:a16="http://schemas.microsoft.com/office/drawing/2014/main" id="{8F59BB77-7392-4C42-84A3-F8DC3380D301}"/>
              </a:ext>
            </a:extLst>
          </p:cNvPr>
          <p:cNvCxnSpPr/>
          <p:nvPr/>
        </p:nvCxnSpPr>
        <p:spPr>
          <a:xfrm rot="3599974" flipH="1" flipV="1">
            <a:off x="2536744" y="409958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>
            <a:extLst>
              <a:ext uri="{FF2B5EF4-FFF2-40B4-BE49-F238E27FC236}">
                <a16:creationId xmlns:a16="http://schemas.microsoft.com/office/drawing/2014/main" id="{1DDB89D7-C511-4520-80AA-27F3CC8A3BD5}"/>
              </a:ext>
            </a:extLst>
          </p:cNvPr>
          <p:cNvCxnSpPr/>
          <p:nvPr/>
        </p:nvCxnSpPr>
        <p:spPr>
          <a:xfrm rot="3599974">
            <a:off x="2537437" y="421698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>
            <a:extLst>
              <a:ext uri="{FF2B5EF4-FFF2-40B4-BE49-F238E27FC236}">
                <a16:creationId xmlns:a16="http://schemas.microsoft.com/office/drawing/2014/main" id="{E8412B21-F9A7-430F-857F-8A2BAD868021}"/>
              </a:ext>
            </a:extLst>
          </p:cNvPr>
          <p:cNvCxnSpPr/>
          <p:nvPr/>
        </p:nvCxnSpPr>
        <p:spPr>
          <a:xfrm rot="3599974" flipV="1">
            <a:off x="2637603" y="427427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>
            <a:extLst>
              <a:ext uri="{FF2B5EF4-FFF2-40B4-BE49-F238E27FC236}">
                <a16:creationId xmlns:a16="http://schemas.microsoft.com/office/drawing/2014/main" id="{E8F18D26-B385-4689-BFC3-FAF0F8269254}"/>
              </a:ext>
            </a:extLst>
          </p:cNvPr>
          <p:cNvCxnSpPr/>
          <p:nvPr/>
        </p:nvCxnSpPr>
        <p:spPr>
          <a:xfrm flipH="1" flipV="1">
            <a:off x="2840930" y="439167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04304E4D-01E5-4903-BFCD-A847715231E4}"/>
              </a:ext>
            </a:extLst>
          </p:cNvPr>
          <p:cNvCxnSpPr/>
          <p:nvPr/>
        </p:nvCxnSpPr>
        <p:spPr>
          <a:xfrm>
            <a:off x="3042640" y="4508668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>
            <a:extLst>
              <a:ext uri="{FF2B5EF4-FFF2-40B4-BE49-F238E27FC236}">
                <a16:creationId xmlns:a16="http://schemas.microsoft.com/office/drawing/2014/main" id="{9845480A-1D1D-48D2-A3A9-7ED0602553DC}"/>
              </a:ext>
            </a:extLst>
          </p:cNvPr>
          <p:cNvCxnSpPr/>
          <p:nvPr/>
        </p:nvCxnSpPr>
        <p:spPr>
          <a:xfrm flipV="1">
            <a:off x="3042640" y="439167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>
            <a:extLst>
              <a:ext uri="{FF2B5EF4-FFF2-40B4-BE49-F238E27FC236}">
                <a16:creationId xmlns:a16="http://schemas.microsoft.com/office/drawing/2014/main" id="{7C8B9B23-5D50-43B5-9744-074B28D45B08}"/>
              </a:ext>
            </a:extLst>
          </p:cNvPr>
          <p:cNvCxnSpPr/>
          <p:nvPr/>
        </p:nvCxnSpPr>
        <p:spPr>
          <a:xfrm rot="18000025" flipH="1" flipV="1">
            <a:off x="3245962" y="427427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>
            <a:extLst>
              <a:ext uri="{FF2B5EF4-FFF2-40B4-BE49-F238E27FC236}">
                <a16:creationId xmlns:a16="http://schemas.microsoft.com/office/drawing/2014/main" id="{EEE90CA2-9313-40CB-BD7C-A0658F410A50}"/>
              </a:ext>
            </a:extLst>
          </p:cNvPr>
          <p:cNvCxnSpPr/>
          <p:nvPr/>
        </p:nvCxnSpPr>
        <p:spPr>
          <a:xfrm rot="18000025">
            <a:off x="3547844" y="421698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>
            <a:extLst>
              <a:ext uri="{FF2B5EF4-FFF2-40B4-BE49-F238E27FC236}">
                <a16:creationId xmlns:a16="http://schemas.microsoft.com/office/drawing/2014/main" id="{4D62440F-A156-4A09-ABDC-0037228FC3F1}"/>
              </a:ext>
            </a:extLst>
          </p:cNvPr>
          <p:cNvCxnSpPr/>
          <p:nvPr/>
        </p:nvCxnSpPr>
        <p:spPr>
          <a:xfrm rot="18000025" flipV="1">
            <a:off x="3346821" y="409958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>
            <a:extLst>
              <a:ext uri="{FF2B5EF4-FFF2-40B4-BE49-F238E27FC236}">
                <a16:creationId xmlns:a16="http://schemas.microsoft.com/office/drawing/2014/main" id="{AC55958F-363F-41AB-9DC0-84D52CC69F5C}"/>
              </a:ext>
            </a:extLst>
          </p:cNvPr>
          <p:cNvCxnSpPr/>
          <p:nvPr/>
        </p:nvCxnSpPr>
        <p:spPr>
          <a:xfrm rot="14399974" flipH="1" flipV="1">
            <a:off x="3346821" y="386481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>
            <a:extLst>
              <a:ext uri="{FF2B5EF4-FFF2-40B4-BE49-F238E27FC236}">
                <a16:creationId xmlns:a16="http://schemas.microsoft.com/office/drawing/2014/main" id="{5F178AF9-A9AA-453F-AF0D-8BE9C3BF9B5B}"/>
              </a:ext>
            </a:extLst>
          </p:cNvPr>
          <p:cNvCxnSpPr/>
          <p:nvPr/>
        </p:nvCxnSpPr>
        <p:spPr>
          <a:xfrm rot="14399974">
            <a:off x="3547844" y="363362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>
            <a:extLst>
              <a:ext uri="{FF2B5EF4-FFF2-40B4-BE49-F238E27FC236}">
                <a16:creationId xmlns:a16="http://schemas.microsoft.com/office/drawing/2014/main" id="{DFE418BA-750E-435B-8607-340F1063B4EA}"/>
              </a:ext>
            </a:extLst>
          </p:cNvPr>
          <p:cNvCxnSpPr/>
          <p:nvPr/>
        </p:nvCxnSpPr>
        <p:spPr>
          <a:xfrm rot="14399974" flipV="1">
            <a:off x="3245962" y="369012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>
            <a:extLst>
              <a:ext uri="{FF2B5EF4-FFF2-40B4-BE49-F238E27FC236}">
                <a16:creationId xmlns:a16="http://schemas.microsoft.com/office/drawing/2014/main" id="{89BAFFD6-EADD-4C51-8205-9C96ED3ADB45}"/>
              </a:ext>
            </a:extLst>
          </p:cNvPr>
          <p:cNvCxnSpPr/>
          <p:nvPr/>
        </p:nvCxnSpPr>
        <p:spPr>
          <a:xfrm rot="10799996" flipH="1" flipV="1">
            <a:off x="3042640" y="357272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CA24AC1C-B0D7-4441-870F-B2513A7967D0}"/>
              </a:ext>
            </a:extLst>
          </p:cNvPr>
          <p:cNvCxnSpPr/>
          <p:nvPr/>
        </p:nvCxnSpPr>
        <p:spPr>
          <a:xfrm rot="10799996">
            <a:off x="3042640" y="3341941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BFD629D3-EF37-4A6C-B21B-27552D7C7C6A}"/>
              </a:ext>
            </a:extLst>
          </p:cNvPr>
          <p:cNvCxnSpPr/>
          <p:nvPr/>
        </p:nvCxnSpPr>
        <p:spPr>
          <a:xfrm rot="10799996" flipV="1">
            <a:off x="2840929" y="357272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37FA4BA8-53E5-4587-9518-A5198B1BEA43}"/>
              </a:ext>
            </a:extLst>
          </p:cNvPr>
          <p:cNvCxnSpPr/>
          <p:nvPr/>
        </p:nvCxnSpPr>
        <p:spPr>
          <a:xfrm rot="7200025" flipH="1" flipV="1">
            <a:off x="3847886" y="299136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A58A5BE4-CD3D-49DF-9ED8-B526E7B36317}"/>
              </a:ext>
            </a:extLst>
          </p:cNvPr>
          <p:cNvCxnSpPr/>
          <p:nvPr/>
        </p:nvCxnSpPr>
        <p:spPr>
          <a:xfrm rot="7200025">
            <a:off x="3747720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>
            <a:extLst>
              <a:ext uri="{FF2B5EF4-FFF2-40B4-BE49-F238E27FC236}">
                <a16:creationId xmlns:a16="http://schemas.microsoft.com/office/drawing/2014/main" id="{3BB9A623-CD3D-4AF0-B37B-912241F7104C}"/>
              </a:ext>
            </a:extLst>
          </p:cNvPr>
          <p:cNvCxnSpPr/>
          <p:nvPr/>
        </p:nvCxnSpPr>
        <p:spPr>
          <a:xfrm rot="7200025" flipV="1">
            <a:off x="3747027" y="316605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>
            <a:extLst>
              <a:ext uri="{FF2B5EF4-FFF2-40B4-BE49-F238E27FC236}">
                <a16:creationId xmlns:a16="http://schemas.microsoft.com/office/drawing/2014/main" id="{AD1BC15A-3275-45FD-83C6-4771BB25FB50}"/>
              </a:ext>
            </a:extLst>
          </p:cNvPr>
          <p:cNvCxnSpPr/>
          <p:nvPr/>
        </p:nvCxnSpPr>
        <p:spPr>
          <a:xfrm rot="3599974" flipH="1" flipV="1">
            <a:off x="3747027" y="340083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>
            <a:extLst>
              <a:ext uri="{FF2B5EF4-FFF2-40B4-BE49-F238E27FC236}">
                <a16:creationId xmlns:a16="http://schemas.microsoft.com/office/drawing/2014/main" id="{4C722655-450B-4DC5-9B80-A04619714627}"/>
              </a:ext>
            </a:extLst>
          </p:cNvPr>
          <p:cNvCxnSpPr/>
          <p:nvPr/>
        </p:nvCxnSpPr>
        <p:spPr>
          <a:xfrm rot="3599974">
            <a:off x="3747720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>
            <a:extLst>
              <a:ext uri="{FF2B5EF4-FFF2-40B4-BE49-F238E27FC236}">
                <a16:creationId xmlns:a16="http://schemas.microsoft.com/office/drawing/2014/main" id="{72D76143-4615-4590-A722-1A20217ED77F}"/>
              </a:ext>
            </a:extLst>
          </p:cNvPr>
          <p:cNvCxnSpPr/>
          <p:nvPr/>
        </p:nvCxnSpPr>
        <p:spPr>
          <a:xfrm rot="3599974" flipV="1">
            <a:off x="3847886" y="357552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>
            <a:extLst>
              <a:ext uri="{FF2B5EF4-FFF2-40B4-BE49-F238E27FC236}">
                <a16:creationId xmlns:a16="http://schemas.microsoft.com/office/drawing/2014/main" id="{E19D8C8B-25B1-43BA-B1CB-66827E4CC3FF}"/>
              </a:ext>
            </a:extLst>
          </p:cNvPr>
          <p:cNvCxnSpPr/>
          <p:nvPr/>
        </p:nvCxnSpPr>
        <p:spPr>
          <a:xfrm flipH="1" flipV="1">
            <a:off x="4051213" y="369292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>
            <a:extLst>
              <a:ext uri="{FF2B5EF4-FFF2-40B4-BE49-F238E27FC236}">
                <a16:creationId xmlns:a16="http://schemas.microsoft.com/office/drawing/2014/main" id="{EFDBD441-9D75-437C-B70F-B4FFE9321049}"/>
              </a:ext>
            </a:extLst>
          </p:cNvPr>
          <p:cNvCxnSpPr/>
          <p:nvPr/>
        </p:nvCxnSpPr>
        <p:spPr>
          <a:xfrm>
            <a:off x="4252923" y="3809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>
            <a:extLst>
              <a:ext uri="{FF2B5EF4-FFF2-40B4-BE49-F238E27FC236}">
                <a16:creationId xmlns:a16="http://schemas.microsoft.com/office/drawing/2014/main" id="{255D84FD-BB6F-498F-937A-B5F6A7C6D5F1}"/>
              </a:ext>
            </a:extLst>
          </p:cNvPr>
          <p:cNvCxnSpPr/>
          <p:nvPr/>
        </p:nvCxnSpPr>
        <p:spPr>
          <a:xfrm flipV="1">
            <a:off x="4252923" y="369292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>
            <a:extLst>
              <a:ext uri="{FF2B5EF4-FFF2-40B4-BE49-F238E27FC236}">
                <a16:creationId xmlns:a16="http://schemas.microsoft.com/office/drawing/2014/main" id="{3BEE7CDB-ED6A-4626-96F8-C4610B5B5780}"/>
              </a:ext>
            </a:extLst>
          </p:cNvPr>
          <p:cNvCxnSpPr/>
          <p:nvPr/>
        </p:nvCxnSpPr>
        <p:spPr>
          <a:xfrm rot="18000025" flipH="1" flipV="1">
            <a:off x="4456245" y="357552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>
            <a:extLst>
              <a:ext uri="{FF2B5EF4-FFF2-40B4-BE49-F238E27FC236}">
                <a16:creationId xmlns:a16="http://schemas.microsoft.com/office/drawing/2014/main" id="{3958990A-F730-4908-B909-6E9979518025}"/>
              </a:ext>
            </a:extLst>
          </p:cNvPr>
          <p:cNvCxnSpPr/>
          <p:nvPr/>
        </p:nvCxnSpPr>
        <p:spPr>
          <a:xfrm rot="18000025">
            <a:off x="4758126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>
            <a:extLst>
              <a:ext uri="{FF2B5EF4-FFF2-40B4-BE49-F238E27FC236}">
                <a16:creationId xmlns:a16="http://schemas.microsoft.com/office/drawing/2014/main" id="{9008C4D7-F866-44FC-BC92-9A0A6048E7FC}"/>
              </a:ext>
            </a:extLst>
          </p:cNvPr>
          <p:cNvCxnSpPr/>
          <p:nvPr/>
        </p:nvCxnSpPr>
        <p:spPr>
          <a:xfrm rot="18000025" flipV="1">
            <a:off x="4557104" y="340083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>
            <a:extLst>
              <a:ext uri="{FF2B5EF4-FFF2-40B4-BE49-F238E27FC236}">
                <a16:creationId xmlns:a16="http://schemas.microsoft.com/office/drawing/2014/main" id="{3B8C24D7-01B7-4B0B-83B2-90BCD22076BC}"/>
              </a:ext>
            </a:extLst>
          </p:cNvPr>
          <p:cNvCxnSpPr/>
          <p:nvPr/>
        </p:nvCxnSpPr>
        <p:spPr>
          <a:xfrm rot="14399974" flipH="1" flipV="1">
            <a:off x="4557104" y="316605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>
            <a:extLst>
              <a:ext uri="{FF2B5EF4-FFF2-40B4-BE49-F238E27FC236}">
                <a16:creationId xmlns:a16="http://schemas.microsoft.com/office/drawing/2014/main" id="{0168E6A1-8D3A-4392-A7C4-B1695919ABEF}"/>
              </a:ext>
            </a:extLst>
          </p:cNvPr>
          <p:cNvCxnSpPr/>
          <p:nvPr/>
        </p:nvCxnSpPr>
        <p:spPr>
          <a:xfrm rot="14399974">
            <a:off x="4758126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接點 596">
            <a:extLst>
              <a:ext uri="{FF2B5EF4-FFF2-40B4-BE49-F238E27FC236}">
                <a16:creationId xmlns:a16="http://schemas.microsoft.com/office/drawing/2014/main" id="{22123C1A-6682-4CB8-B732-D8A38B6A6454}"/>
              </a:ext>
            </a:extLst>
          </p:cNvPr>
          <p:cNvCxnSpPr/>
          <p:nvPr/>
        </p:nvCxnSpPr>
        <p:spPr>
          <a:xfrm rot="14399974" flipV="1">
            <a:off x="4456245" y="299136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接點 597">
            <a:extLst>
              <a:ext uri="{FF2B5EF4-FFF2-40B4-BE49-F238E27FC236}">
                <a16:creationId xmlns:a16="http://schemas.microsoft.com/office/drawing/2014/main" id="{2F529B49-2EA3-413A-9C83-0AEBABA18440}"/>
              </a:ext>
            </a:extLst>
          </p:cNvPr>
          <p:cNvCxnSpPr/>
          <p:nvPr/>
        </p:nvCxnSpPr>
        <p:spPr>
          <a:xfrm rot="10799996" flipH="1" flipV="1">
            <a:off x="4252923" y="2873969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接點 600">
            <a:extLst>
              <a:ext uri="{FF2B5EF4-FFF2-40B4-BE49-F238E27FC236}">
                <a16:creationId xmlns:a16="http://schemas.microsoft.com/office/drawing/2014/main" id="{F67F1CBA-2E47-4478-8247-89D396CF1154}"/>
              </a:ext>
            </a:extLst>
          </p:cNvPr>
          <p:cNvCxnSpPr/>
          <p:nvPr/>
        </p:nvCxnSpPr>
        <p:spPr>
          <a:xfrm rot="10799996">
            <a:off x="4252923" y="2643184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接點 601">
            <a:extLst>
              <a:ext uri="{FF2B5EF4-FFF2-40B4-BE49-F238E27FC236}">
                <a16:creationId xmlns:a16="http://schemas.microsoft.com/office/drawing/2014/main" id="{43E95B5B-D21D-40DC-B5F4-E0A1C5A1B4C7}"/>
              </a:ext>
            </a:extLst>
          </p:cNvPr>
          <p:cNvCxnSpPr/>
          <p:nvPr/>
        </p:nvCxnSpPr>
        <p:spPr>
          <a:xfrm rot="10799996" flipV="1">
            <a:off x="4051212" y="2873969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接點 602">
            <a:extLst>
              <a:ext uri="{FF2B5EF4-FFF2-40B4-BE49-F238E27FC236}">
                <a16:creationId xmlns:a16="http://schemas.microsoft.com/office/drawing/2014/main" id="{F71ACE03-4E11-4329-88D5-753C00CDDE12}"/>
              </a:ext>
            </a:extLst>
          </p:cNvPr>
          <p:cNvCxnSpPr/>
          <p:nvPr/>
        </p:nvCxnSpPr>
        <p:spPr>
          <a:xfrm rot="7200025" flipH="1" flipV="1">
            <a:off x="2637596" y="89509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接點 605">
            <a:extLst>
              <a:ext uri="{FF2B5EF4-FFF2-40B4-BE49-F238E27FC236}">
                <a16:creationId xmlns:a16="http://schemas.microsoft.com/office/drawing/2014/main" id="{4C5F1AD5-685A-4E30-8A13-7FB1220B606B}"/>
              </a:ext>
            </a:extLst>
          </p:cNvPr>
          <p:cNvCxnSpPr/>
          <p:nvPr/>
        </p:nvCxnSpPr>
        <p:spPr>
          <a:xfrm rot="7200025">
            <a:off x="2537430" y="83859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接點 606">
            <a:extLst>
              <a:ext uri="{FF2B5EF4-FFF2-40B4-BE49-F238E27FC236}">
                <a16:creationId xmlns:a16="http://schemas.microsoft.com/office/drawing/2014/main" id="{4FD63ACC-C1FD-4982-9A3B-273364E9F622}"/>
              </a:ext>
            </a:extLst>
          </p:cNvPr>
          <p:cNvCxnSpPr/>
          <p:nvPr/>
        </p:nvCxnSpPr>
        <p:spPr>
          <a:xfrm rot="7200025" flipV="1">
            <a:off x="2536737" y="106978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接點 607">
            <a:extLst>
              <a:ext uri="{FF2B5EF4-FFF2-40B4-BE49-F238E27FC236}">
                <a16:creationId xmlns:a16="http://schemas.microsoft.com/office/drawing/2014/main" id="{0001F425-F8B2-4235-8A8D-9112235C1EC0}"/>
              </a:ext>
            </a:extLst>
          </p:cNvPr>
          <p:cNvCxnSpPr/>
          <p:nvPr/>
        </p:nvCxnSpPr>
        <p:spPr>
          <a:xfrm rot="3599974" flipH="1" flipV="1">
            <a:off x="2536737" y="1304560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A269E83F-35D0-45D6-9B54-E3CA9FFE8BC1}"/>
              </a:ext>
            </a:extLst>
          </p:cNvPr>
          <p:cNvCxnSpPr/>
          <p:nvPr/>
        </p:nvCxnSpPr>
        <p:spPr>
          <a:xfrm rot="3599974">
            <a:off x="2537430" y="142195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接點 611">
            <a:extLst>
              <a:ext uri="{FF2B5EF4-FFF2-40B4-BE49-F238E27FC236}">
                <a16:creationId xmlns:a16="http://schemas.microsoft.com/office/drawing/2014/main" id="{E5E0029F-440A-4645-AD70-0D6AEFF78926}"/>
              </a:ext>
            </a:extLst>
          </p:cNvPr>
          <p:cNvCxnSpPr/>
          <p:nvPr/>
        </p:nvCxnSpPr>
        <p:spPr>
          <a:xfrm rot="3599974" flipV="1">
            <a:off x="2637596" y="1479250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BBFA5171-D9FC-46E6-B33A-E3F3983DFAA2}"/>
              </a:ext>
            </a:extLst>
          </p:cNvPr>
          <p:cNvCxnSpPr/>
          <p:nvPr/>
        </p:nvCxnSpPr>
        <p:spPr>
          <a:xfrm flipH="1" flipV="1">
            <a:off x="2840923" y="1596649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接點 615">
            <a:extLst>
              <a:ext uri="{FF2B5EF4-FFF2-40B4-BE49-F238E27FC236}">
                <a16:creationId xmlns:a16="http://schemas.microsoft.com/office/drawing/2014/main" id="{0883C89F-357A-4BE6-8E95-7E83092BCDA9}"/>
              </a:ext>
            </a:extLst>
          </p:cNvPr>
          <p:cNvCxnSpPr/>
          <p:nvPr/>
        </p:nvCxnSpPr>
        <p:spPr>
          <a:xfrm>
            <a:off x="3042633" y="171364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0DE8F437-ED43-4891-8C3E-210CDE314A1B}"/>
              </a:ext>
            </a:extLst>
          </p:cNvPr>
          <p:cNvCxnSpPr/>
          <p:nvPr/>
        </p:nvCxnSpPr>
        <p:spPr>
          <a:xfrm flipV="1">
            <a:off x="3042633" y="1596649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接點 617">
            <a:extLst>
              <a:ext uri="{FF2B5EF4-FFF2-40B4-BE49-F238E27FC236}">
                <a16:creationId xmlns:a16="http://schemas.microsoft.com/office/drawing/2014/main" id="{C7DF6A3E-4110-45FA-8EAF-AF65410FFDE4}"/>
              </a:ext>
            </a:extLst>
          </p:cNvPr>
          <p:cNvCxnSpPr/>
          <p:nvPr/>
        </p:nvCxnSpPr>
        <p:spPr>
          <a:xfrm rot="18000025" flipH="1" flipV="1">
            <a:off x="3245955" y="1479250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接點 620">
            <a:extLst>
              <a:ext uri="{FF2B5EF4-FFF2-40B4-BE49-F238E27FC236}">
                <a16:creationId xmlns:a16="http://schemas.microsoft.com/office/drawing/2014/main" id="{6FE1F54A-8926-4536-BD25-CDBCF8703E9C}"/>
              </a:ext>
            </a:extLst>
          </p:cNvPr>
          <p:cNvCxnSpPr/>
          <p:nvPr/>
        </p:nvCxnSpPr>
        <p:spPr>
          <a:xfrm rot="18000025">
            <a:off x="3547837" y="142195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94CB30B6-8F36-417E-B910-955CAD1B9C9C}"/>
              </a:ext>
            </a:extLst>
          </p:cNvPr>
          <p:cNvCxnSpPr/>
          <p:nvPr/>
        </p:nvCxnSpPr>
        <p:spPr>
          <a:xfrm rot="18000025" flipV="1">
            <a:off x="3346814" y="1304560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直線接點 622">
            <a:extLst>
              <a:ext uri="{FF2B5EF4-FFF2-40B4-BE49-F238E27FC236}">
                <a16:creationId xmlns:a16="http://schemas.microsoft.com/office/drawing/2014/main" id="{3C5B5F92-9DD0-4FC7-9B67-C50FF4D67591}"/>
              </a:ext>
            </a:extLst>
          </p:cNvPr>
          <p:cNvCxnSpPr/>
          <p:nvPr/>
        </p:nvCxnSpPr>
        <p:spPr>
          <a:xfrm rot="14399974" flipH="1" flipV="1">
            <a:off x="3346814" y="106978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接點 625">
            <a:extLst>
              <a:ext uri="{FF2B5EF4-FFF2-40B4-BE49-F238E27FC236}">
                <a16:creationId xmlns:a16="http://schemas.microsoft.com/office/drawing/2014/main" id="{028DBCF2-686C-4DF6-A7B7-C3DCB305E2B6}"/>
              </a:ext>
            </a:extLst>
          </p:cNvPr>
          <p:cNvCxnSpPr/>
          <p:nvPr/>
        </p:nvCxnSpPr>
        <p:spPr>
          <a:xfrm rot="14399974">
            <a:off x="3547837" y="83859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直線接點 626">
            <a:extLst>
              <a:ext uri="{FF2B5EF4-FFF2-40B4-BE49-F238E27FC236}">
                <a16:creationId xmlns:a16="http://schemas.microsoft.com/office/drawing/2014/main" id="{DC618E33-AC4F-484D-8091-403EEBE25EA9}"/>
              </a:ext>
            </a:extLst>
          </p:cNvPr>
          <p:cNvCxnSpPr/>
          <p:nvPr/>
        </p:nvCxnSpPr>
        <p:spPr>
          <a:xfrm rot="14399974" flipV="1">
            <a:off x="3245955" y="89509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接點 627">
            <a:extLst>
              <a:ext uri="{FF2B5EF4-FFF2-40B4-BE49-F238E27FC236}">
                <a16:creationId xmlns:a16="http://schemas.microsoft.com/office/drawing/2014/main" id="{01D24360-3400-4F7A-BB04-6373655BC3A0}"/>
              </a:ext>
            </a:extLst>
          </p:cNvPr>
          <p:cNvCxnSpPr/>
          <p:nvPr/>
        </p:nvCxnSpPr>
        <p:spPr>
          <a:xfrm rot="10799996" flipH="1" flipV="1">
            <a:off x="3042633" y="777698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接點 630">
            <a:extLst>
              <a:ext uri="{FF2B5EF4-FFF2-40B4-BE49-F238E27FC236}">
                <a16:creationId xmlns:a16="http://schemas.microsoft.com/office/drawing/2014/main" id="{D539FFC5-140D-4BA1-857C-1BF5F51D74E8}"/>
              </a:ext>
            </a:extLst>
          </p:cNvPr>
          <p:cNvCxnSpPr/>
          <p:nvPr/>
        </p:nvCxnSpPr>
        <p:spPr>
          <a:xfrm rot="10799996">
            <a:off x="3042633" y="546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接點 631">
            <a:extLst>
              <a:ext uri="{FF2B5EF4-FFF2-40B4-BE49-F238E27FC236}">
                <a16:creationId xmlns:a16="http://schemas.microsoft.com/office/drawing/2014/main" id="{99149C7A-A400-47F1-8709-77852A080362}"/>
              </a:ext>
            </a:extLst>
          </p:cNvPr>
          <p:cNvCxnSpPr/>
          <p:nvPr/>
        </p:nvCxnSpPr>
        <p:spPr>
          <a:xfrm rot="10799996" flipV="1">
            <a:off x="2840922" y="777698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07E31E5-3CB3-94EA-FD02-D87739BE9129}"/>
              </a:ext>
            </a:extLst>
          </p:cNvPr>
          <p:cNvCxnSpPr/>
          <p:nvPr/>
        </p:nvCxnSpPr>
        <p:spPr>
          <a:xfrm>
            <a:off x="9189910" y="4929498"/>
            <a:ext cx="0" cy="12456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3D46294-D518-BDDD-57F1-19C48FCB6EB6}"/>
              </a:ext>
            </a:extLst>
          </p:cNvPr>
          <p:cNvCxnSpPr/>
          <p:nvPr/>
        </p:nvCxnSpPr>
        <p:spPr>
          <a:xfrm rot="7200025" flipH="1" flipV="1">
            <a:off x="7581540" y="1593853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1FA93F3-7A00-C1F0-C200-67897C6C1D8B}"/>
              </a:ext>
            </a:extLst>
          </p:cNvPr>
          <p:cNvCxnSpPr/>
          <p:nvPr/>
        </p:nvCxnSpPr>
        <p:spPr>
          <a:xfrm rot="7200025">
            <a:off x="7481376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2DE2A40-71EA-C59A-AD61-C25EAC29FFEE}"/>
              </a:ext>
            </a:extLst>
          </p:cNvPr>
          <p:cNvCxnSpPr/>
          <p:nvPr/>
        </p:nvCxnSpPr>
        <p:spPr>
          <a:xfrm rot="7200025" flipV="1">
            <a:off x="7480682" y="176854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90767EA-FB87-DBFC-A867-A69E18AC49F4}"/>
              </a:ext>
            </a:extLst>
          </p:cNvPr>
          <p:cNvCxnSpPr/>
          <p:nvPr/>
        </p:nvCxnSpPr>
        <p:spPr>
          <a:xfrm rot="3599974" flipH="1" flipV="1">
            <a:off x="7480682" y="200331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9BC434A-E1D2-C886-BA5D-743551545BE8}"/>
              </a:ext>
            </a:extLst>
          </p:cNvPr>
          <p:cNvCxnSpPr/>
          <p:nvPr/>
        </p:nvCxnSpPr>
        <p:spPr>
          <a:xfrm rot="3599974">
            <a:off x="7481376" y="212071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57AACB1-EB0A-300A-7B35-28E943B0600A}"/>
              </a:ext>
            </a:extLst>
          </p:cNvPr>
          <p:cNvCxnSpPr/>
          <p:nvPr/>
        </p:nvCxnSpPr>
        <p:spPr>
          <a:xfrm rot="3599974" flipV="1">
            <a:off x="7581540" y="217800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11A2943-C06A-C0AC-AF66-217C49414B16}"/>
              </a:ext>
            </a:extLst>
          </p:cNvPr>
          <p:cNvCxnSpPr/>
          <p:nvPr/>
        </p:nvCxnSpPr>
        <p:spPr>
          <a:xfrm flipH="1" flipV="1">
            <a:off x="7784869" y="2295407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50C2F0B-299B-311D-DBCF-DBF7460CA8CA}"/>
              </a:ext>
            </a:extLst>
          </p:cNvPr>
          <p:cNvCxnSpPr/>
          <p:nvPr/>
        </p:nvCxnSpPr>
        <p:spPr>
          <a:xfrm>
            <a:off x="7986577" y="2412399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3E963D9-9FB3-802A-65EE-0380DF524069}"/>
              </a:ext>
            </a:extLst>
          </p:cNvPr>
          <p:cNvCxnSpPr/>
          <p:nvPr/>
        </p:nvCxnSpPr>
        <p:spPr>
          <a:xfrm flipV="1">
            <a:off x="7986577" y="2295407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EAEAB20-6821-54A1-D79E-6C83D2793243}"/>
              </a:ext>
            </a:extLst>
          </p:cNvPr>
          <p:cNvCxnSpPr/>
          <p:nvPr/>
        </p:nvCxnSpPr>
        <p:spPr>
          <a:xfrm rot="18000025" flipH="1" flipV="1">
            <a:off x="8189900" y="217800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2012D93-E968-D70A-58D9-B11CB67CC9B3}"/>
              </a:ext>
            </a:extLst>
          </p:cNvPr>
          <p:cNvCxnSpPr/>
          <p:nvPr/>
        </p:nvCxnSpPr>
        <p:spPr>
          <a:xfrm rot="18000025">
            <a:off x="8491780" y="212071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2BD3CA5-4CCC-7369-59B5-7A771F1E15B6}"/>
              </a:ext>
            </a:extLst>
          </p:cNvPr>
          <p:cNvCxnSpPr/>
          <p:nvPr/>
        </p:nvCxnSpPr>
        <p:spPr>
          <a:xfrm rot="18000025" flipV="1">
            <a:off x="8290758" y="200331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6AE7FE-0C27-D6F5-0521-877500E953A4}"/>
              </a:ext>
            </a:extLst>
          </p:cNvPr>
          <p:cNvCxnSpPr/>
          <p:nvPr/>
        </p:nvCxnSpPr>
        <p:spPr>
          <a:xfrm rot="14399976" flipH="1" flipV="1">
            <a:off x="8290758" y="176854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5CBFBFB-0441-6CA0-2B31-1629D84BC755}"/>
              </a:ext>
            </a:extLst>
          </p:cNvPr>
          <p:cNvCxnSpPr/>
          <p:nvPr/>
        </p:nvCxnSpPr>
        <p:spPr>
          <a:xfrm rot="14399976">
            <a:off x="8491780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8388C9E-2DB1-5AFF-472F-90EA8A682D8C}"/>
              </a:ext>
            </a:extLst>
          </p:cNvPr>
          <p:cNvCxnSpPr/>
          <p:nvPr/>
        </p:nvCxnSpPr>
        <p:spPr>
          <a:xfrm rot="14399976" flipV="1">
            <a:off x="8189900" y="159385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6DA157A-5CB3-7105-05DA-F274AD624EA9}"/>
              </a:ext>
            </a:extLst>
          </p:cNvPr>
          <p:cNvCxnSpPr/>
          <p:nvPr/>
        </p:nvCxnSpPr>
        <p:spPr>
          <a:xfrm rot="10799996" flipH="1" flipV="1">
            <a:off x="7986577" y="1476454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985EBD8-A8DC-AFA0-376B-9EB25E9229A0}"/>
              </a:ext>
            </a:extLst>
          </p:cNvPr>
          <p:cNvCxnSpPr/>
          <p:nvPr/>
        </p:nvCxnSpPr>
        <p:spPr>
          <a:xfrm rot="10799996">
            <a:off x="7986577" y="124567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B6CDC58-428E-A6CA-7DBC-F1E77589698F}"/>
              </a:ext>
            </a:extLst>
          </p:cNvPr>
          <p:cNvCxnSpPr/>
          <p:nvPr/>
        </p:nvCxnSpPr>
        <p:spPr>
          <a:xfrm rot="10799996" flipV="1">
            <a:off x="7784867" y="1476454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E8A27B9-BE2D-CB0A-09D5-FF5A9709B0DF}"/>
              </a:ext>
            </a:extLst>
          </p:cNvPr>
          <p:cNvCxnSpPr/>
          <p:nvPr/>
        </p:nvCxnSpPr>
        <p:spPr>
          <a:xfrm rot="7200025" flipH="1" flipV="1">
            <a:off x="8791822" y="229260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964901C-26A4-ACC6-1AE4-B7BF9CE815A6}"/>
              </a:ext>
            </a:extLst>
          </p:cNvPr>
          <p:cNvCxnSpPr/>
          <p:nvPr/>
        </p:nvCxnSpPr>
        <p:spPr>
          <a:xfrm rot="7200025">
            <a:off x="8691656" y="2236108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3D1D52E0-B858-31C8-9757-06EAE7A363C9}"/>
              </a:ext>
            </a:extLst>
          </p:cNvPr>
          <p:cNvCxnSpPr/>
          <p:nvPr/>
        </p:nvCxnSpPr>
        <p:spPr>
          <a:xfrm rot="7200025" flipV="1">
            <a:off x="8690964" y="246729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3A35509-4C2F-2AE0-709E-516912C23B5E}"/>
              </a:ext>
            </a:extLst>
          </p:cNvPr>
          <p:cNvCxnSpPr/>
          <p:nvPr/>
        </p:nvCxnSpPr>
        <p:spPr>
          <a:xfrm rot="3599976" flipH="1" flipV="1">
            <a:off x="8690964" y="270207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A48AA45-E14F-2743-084A-0A83615B95B7}"/>
              </a:ext>
            </a:extLst>
          </p:cNvPr>
          <p:cNvCxnSpPr/>
          <p:nvPr/>
        </p:nvCxnSpPr>
        <p:spPr>
          <a:xfrm rot="3599976">
            <a:off x="8691656" y="2819469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892A890-F2AC-EDAC-97DB-63CD0586E559}"/>
              </a:ext>
            </a:extLst>
          </p:cNvPr>
          <p:cNvCxnSpPr/>
          <p:nvPr/>
        </p:nvCxnSpPr>
        <p:spPr>
          <a:xfrm rot="3599976" flipV="1">
            <a:off x="8791822" y="287676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0591FA8-0021-5D1B-2433-1C19568F8A40}"/>
              </a:ext>
            </a:extLst>
          </p:cNvPr>
          <p:cNvCxnSpPr/>
          <p:nvPr/>
        </p:nvCxnSpPr>
        <p:spPr>
          <a:xfrm flipH="1" flipV="1">
            <a:off x="8995149" y="2994163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28D7176-20CD-2710-97F6-30B1E70C99D2}"/>
              </a:ext>
            </a:extLst>
          </p:cNvPr>
          <p:cNvCxnSpPr/>
          <p:nvPr/>
        </p:nvCxnSpPr>
        <p:spPr>
          <a:xfrm>
            <a:off x="9196860" y="3111154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46D4FEB-B646-D963-BCCF-2D9BBD8D7C47}"/>
              </a:ext>
            </a:extLst>
          </p:cNvPr>
          <p:cNvCxnSpPr/>
          <p:nvPr/>
        </p:nvCxnSpPr>
        <p:spPr>
          <a:xfrm flipV="1">
            <a:off x="9196860" y="2994163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ABB478A-C9F2-C2E1-2106-FCF36EBC8F34}"/>
              </a:ext>
            </a:extLst>
          </p:cNvPr>
          <p:cNvCxnSpPr/>
          <p:nvPr/>
        </p:nvCxnSpPr>
        <p:spPr>
          <a:xfrm rot="18000023" flipH="1" flipV="1">
            <a:off x="9400183" y="2876763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5ADCEEFF-DE04-7C95-FB8E-AF975EE70ECB}"/>
              </a:ext>
            </a:extLst>
          </p:cNvPr>
          <p:cNvCxnSpPr/>
          <p:nvPr/>
        </p:nvCxnSpPr>
        <p:spPr>
          <a:xfrm rot="18000023">
            <a:off x="9702064" y="2819469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0A272060-39BE-5238-9777-BB72761EFA3F}"/>
              </a:ext>
            </a:extLst>
          </p:cNvPr>
          <p:cNvCxnSpPr/>
          <p:nvPr/>
        </p:nvCxnSpPr>
        <p:spPr>
          <a:xfrm rot="18000023" flipV="1">
            <a:off x="9501042" y="270207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3A0D7452-123E-F5CE-1E6E-0907DB7AF720}"/>
              </a:ext>
            </a:extLst>
          </p:cNvPr>
          <p:cNvCxnSpPr/>
          <p:nvPr/>
        </p:nvCxnSpPr>
        <p:spPr>
          <a:xfrm rot="14399974" flipH="1" flipV="1">
            <a:off x="9501042" y="246729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33D9B66-0849-4EDB-8159-CF4A4DA6A0F3}"/>
              </a:ext>
            </a:extLst>
          </p:cNvPr>
          <p:cNvCxnSpPr/>
          <p:nvPr/>
        </p:nvCxnSpPr>
        <p:spPr>
          <a:xfrm rot="14399974">
            <a:off x="9702064" y="2236108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B6CB3FA-9A41-1D51-6AD5-47863063168A}"/>
              </a:ext>
            </a:extLst>
          </p:cNvPr>
          <p:cNvCxnSpPr/>
          <p:nvPr/>
        </p:nvCxnSpPr>
        <p:spPr>
          <a:xfrm rot="14399974" flipV="1">
            <a:off x="9400182" y="229260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DE67F49-60A1-3DBE-23E5-B08DE3E275D3}"/>
              </a:ext>
            </a:extLst>
          </p:cNvPr>
          <p:cNvCxnSpPr/>
          <p:nvPr/>
        </p:nvCxnSpPr>
        <p:spPr>
          <a:xfrm rot="10799996" flipH="1" flipV="1">
            <a:off x="9196860" y="2175212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158188E-AF78-A19C-ACB6-C1982D3FFFE3}"/>
              </a:ext>
            </a:extLst>
          </p:cNvPr>
          <p:cNvCxnSpPr/>
          <p:nvPr/>
        </p:nvCxnSpPr>
        <p:spPr>
          <a:xfrm rot="10799996">
            <a:off x="9196860" y="1944426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740EB27E-CC9F-6FB1-1EF0-6A918C9DEF75}"/>
              </a:ext>
            </a:extLst>
          </p:cNvPr>
          <p:cNvCxnSpPr/>
          <p:nvPr/>
        </p:nvCxnSpPr>
        <p:spPr>
          <a:xfrm rot="10799996" flipV="1">
            <a:off x="8995149" y="2175212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664B69E-E2A6-3B25-9DBE-BE54E5348505}"/>
              </a:ext>
            </a:extLst>
          </p:cNvPr>
          <p:cNvCxnSpPr/>
          <p:nvPr/>
        </p:nvCxnSpPr>
        <p:spPr>
          <a:xfrm rot="7200025" flipH="1" flipV="1">
            <a:off x="10002106" y="1593853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B2C38E84-92A3-35C3-8C47-072086C036EB}"/>
              </a:ext>
            </a:extLst>
          </p:cNvPr>
          <p:cNvCxnSpPr/>
          <p:nvPr/>
        </p:nvCxnSpPr>
        <p:spPr>
          <a:xfrm rot="7200025">
            <a:off x="9901940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C5A8C09-4D0B-48E9-F38C-183048A31F85}"/>
              </a:ext>
            </a:extLst>
          </p:cNvPr>
          <p:cNvCxnSpPr/>
          <p:nvPr/>
        </p:nvCxnSpPr>
        <p:spPr>
          <a:xfrm rot="7200025" flipV="1">
            <a:off x="9901246" y="176854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FAFFAC6D-5685-E5FB-2797-0051CAECA4CA}"/>
              </a:ext>
            </a:extLst>
          </p:cNvPr>
          <p:cNvCxnSpPr/>
          <p:nvPr/>
        </p:nvCxnSpPr>
        <p:spPr>
          <a:xfrm rot="3599974" flipH="1" flipV="1">
            <a:off x="9901246" y="200331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C26F26E4-A373-12CE-61E7-325D0088CEDB}"/>
              </a:ext>
            </a:extLst>
          </p:cNvPr>
          <p:cNvCxnSpPr/>
          <p:nvPr/>
        </p:nvCxnSpPr>
        <p:spPr>
          <a:xfrm rot="3599974">
            <a:off x="9901940" y="212071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4C4BAFB-A32C-9B7A-4829-81AB0BD22374}"/>
              </a:ext>
            </a:extLst>
          </p:cNvPr>
          <p:cNvCxnSpPr/>
          <p:nvPr/>
        </p:nvCxnSpPr>
        <p:spPr>
          <a:xfrm rot="3599974" flipV="1">
            <a:off x="10002106" y="217800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692D4B9-FE61-CFEF-1F49-A6C02BE713F3}"/>
              </a:ext>
            </a:extLst>
          </p:cNvPr>
          <p:cNvCxnSpPr/>
          <p:nvPr/>
        </p:nvCxnSpPr>
        <p:spPr>
          <a:xfrm flipH="1" flipV="1">
            <a:off x="10205433" y="229540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22F5217-231E-DEBD-2E8A-86937A49968D}"/>
              </a:ext>
            </a:extLst>
          </p:cNvPr>
          <p:cNvCxnSpPr/>
          <p:nvPr/>
        </p:nvCxnSpPr>
        <p:spPr>
          <a:xfrm>
            <a:off x="10407143" y="2412398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14D4D78-903B-5E3C-5CCE-5CE2F4C4F721}"/>
              </a:ext>
            </a:extLst>
          </p:cNvPr>
          <p:cNvCxnSpPr/>
          <p:nvPr/>
        </p:nvCxnSpPr>
        <p:spPr>
          <a:xfrm flipV="1">
            <a:off x="10407143" y="229540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6A4A58B-B681-9016-1FF9-F54F78D680CE}"/>
              </a:ext>
            </a:extLst>
          </p:cNvPr>
          <p:cNvCxnSpPr/>
          <p:nvPr/>
        </p:nvCxnSpPr>
        <p:spPr>
          <a:xfrm rot="18000025" flipH="1" flipV="1">
            <a:off x="10610466" y="217800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CA61207C-1950-D420-4C8D-04696690C9BF}"/>
              </a:ext>
            </a:extLst>
          </p:cNvPr>
          <p:cNvCxnSpPr/>
          <p:nvPr/>
        </p:nvCxnSpPr>
        <p:spPr>
          <a:xfrm rot="18000025">
            <a:off x="10912347" y="212071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FF5459FD-E2F9-7961-14FB-F25603390782}"/>
              </a:ext>
            </a:extLst>
          </p:cNvPr>
          <p:cNvCxnSpPr/>
          <p:nvPr/>
        </p:nvCxnSpPr>
        <p:spPr>
          <a:xfrm rot="18000025" flipV="1">
            <a:off x="10711324" y="200331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437AFC43-0832-78C8-BE2D-BF5826832EE3}"/>
              </a:ext>
            </a:extLst>
          </p:cNvPr>
          <p:cNvCxnSpPr/>
          <p:nvPr/>
        </p:nvCxnSpPr>
        <p:spPr>
          <a:xfrm rot="14399974" flipH="1" flipV="1">
            <a:off x="10711324" y="176854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6057E42B-6307-D5CF-3867-1D24C8DFF12C}"/>
              </a:ext>
            </a:extLst>
          </p:cNvPr>
          <p:cNvCxnSpPr/>
          <p:nvPr/>
        </p:nvCxnSpPr>
        <p:spPr>
          <a:xfrm rot="14399974">
            <a:off x="10912347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060246ED-8957-CA47-5149-18BA2396289A}"/>
              </a:ext>
            </a:extLst>
          </p:cNvPr>
          <p:cNvCxnSpPr/>
          <p:nvPr/>
        </p:nvCxnSpPr>
        <p:spPr>
          <a:xfrm rot="14399974" flipV="1">
            <a:off x="10610466" y="159385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16F73F5F-8A04-8E3E-6E94-FABCDC92CFD6}"/>
              </a:ext>
            </a:extLst>
          </p:cNvPr>
          <p:cNvCxnSpPr/>
          <p:nvPr/>
        </p:nvCxnSpPr>
        <p:spPr>
          <a:xfrm rot="10799996" flipH="1" flipV="1">
            <a:off x="10407143" y="1476454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0DF626B-271F-81ED-3445-08DA6F6DC240}"/>
              </a:ext>
            </a:extLst>
          </p:cNvPr>
          <p:cNvCxnSpPr/>
          <p:nvPr/>
        </p:nvCxnSpPr>
        <p:spPr>
          <a:xfrm rot="10799996">
            <a:off x="10407143" y="124567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0F73C55A-BABD-B62B-64EA-4507A56149B7}"/>
              </a:ext>
            </a:extLst>
          </p:cNvPr>
          <p:cNvCxnSpPr/>
          <p:nvPr/>
        </p:nvCxnSpPr>
        <p:spPr>
          <a:xfrm rot="10799996" flipV="1">
            <a:off x="10205431" y="1476454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E15BDCB3-ACB4-D332-91F5-2DEC616B3969}"/>
              </a:ext>
            </a:extLst>
          </p:cNvPr>
          <p:cNvCxnSpPr/>
          <p:nvPr/>
        </p:nvCxnSpPr>
        <p:spPr>
          <a:xfrm rot="7200025" flipH="1" flipV="1">
            <a:off x="7581540" y="299136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7C757BC-B4A0-C753-454D-EE04DF156DDE}"/>
              </a:ext>
            </a:extLst>
          </p:cNvPr>
          <p:cNvCxnSpPr/>
          <p:nvPr/>
        </p:nvCxnSpPr>
        <p:spPr>
          <a:xfrm rot="7200025">
            <a:off x="7481376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C6A37757-D37B-06E2-C008-52580DCAAF0B}"/>
              </a:ext>
            </a:extLst>
          </p:cNvPr>
          <p:cNvCxnSpPr/>
          <p:nvPr/>
        </p:nvCxnSpPr>
        <p:spPr>
          <a:xfrm rot="7200025" flipV="1">
            <a:off x="7480682" y="316605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F05820E3-A164-B381-337C-D4030C7C3737}"/>
              </a:ext>
            </a:extLst>
          </p:cNvPr>
          <p:cNvCxnSpPr/>
          <p:nvPr/>
        </p:nvCxnSpPr>
        <p:spPr>
          <a:xfrm rot="3599974" flipH="1" flipV="1">
            <a:off x="7480682" y="340083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3F67730D-37E5-6C7D-750C-64FC5C4516BF}"/>
              </a:ext>
            </a:extLst>
          </p:cNvPr>
          <p:cNvCxnSpPr/>
          <p:nvPr/>
        </p:nvCxnSpPr>
        <p:spPr>
          <a:xfrm rot="3599974">
            <a:off x="7481376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>
            <a:extLst>
              <a:ext uri="{FF2B5EF4-FFF2-40B4-BE49-F238E27FC236}">
                <a16:creationId xmlns:a16="http://schemas.microsoft.com/office/drawing/2014/main" id="{F228E9C0-E0A7-A40D-9B40-440490EE6B45}"/>
              </a:ext>
            </a:extLst>
          </p:cNvPr>
          <p:cNvCxnSpPr/>
          <p:nvPr/>
        </p:nvCxnSpPr>
        <p:spPr>
          <a:xfrm rot="3599974" flipV="1">
            <a:off x="7581540" y="357552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>
            <a:extLst>
              <a:ext uri="{FF2B5EF4-FFF2-40B4-BE49-F238E27FC236}">
                <a16:creationId xmlns:a16="http://schemas.microsoft.com/office/drawing/2014/main" id="{D354F975-1CD0-5665-74A6-0B31C7F6D887}"/>
              </a:ext>
            </a:extLst>
          </p:cNvPr>
          <p:cNvCxnSpPr/>
          <p:nvPr/>
        </p:nvCxnSpPr>
        <p:spPr>
          <a:xfrm flipH="1" flipV="1">
            <a:off x="7784869" y="369292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>
            <a:extLst>
              <a:ext uri="{FF2B5EF4-FFF2-40B4-BE49-F238E27FC236}">
                <a16:creationId xmlns:a16="http://schemas.microsoft.com/office/drawing/2014/main" id="{B67740ED-BE1F-10B3-1FFC-FE844C34EAD4}"/>
              </a:ext>
            </a:extLst>
          </p:cNvPr>
          <p:cNvCxnSpPr/>
          <p:nvPr/>
        </p:nvCxnSpPr>
        <p:spPr>
          <a:xfrm>
            <a:off x="7986577" y="3809914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>
            <a:extLst>
              <a:ext uri="{FF2B5EF4-FFF2-40B4-BE49-F238E27FC236}">
                <a16:creationId xmlns:a16="http://schemas.microsoft.com/office/drawing/2014/main" id="{309352B7-1AB2-FE4C-DEE1-055063D471A8}"/>
              </a:ext>
            </a:extLst>
          </p:cNvPr>
          <p:cNvCxnSpPr/>
          <p:nvPr/>
        </p:nvCxnSpPr>
        <p:spPr>
          <a:xfrm flipV="1">
            <a:off x="7986577" y="369292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>
            <a:extLst>
              <a:ext uri="{FF2B5EF4-FFF2-40B4-BE49-F238E27FC236}">
                <a16:creationId xmlns:a16="http://schemas.microsoft.com/office/drawing/2014/main" id="{41945C60-4A93-9147-9DA9-AC51DB602890}"/>
              </a:ext>
            </a:extLst>
          </p:cNvPr>
          <p:cNvCxnSpPr/>
          <p:nvPr/>
        </p:nvCxnSpPr>
        <p:spPr>
          <a:xfrm rot="18000025" flipH="1" flipV="1">
            <a:off x="8189900" y="357552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>
            <a:extLst>
              <a:ext uri="{FF2B5EF4-FFF2-40B4-BE49-F238E27FC236}">
                <a16:creationId xmlns:a16="http://schemas.microsoft.com/office/drawing/2014/main" id="{2E431501-002E-90EA-7DB0-BF7DE332EE02}"/>
              </a:ext>
            </a:extLst>
          </p:cNvPr>
          <p:cNvCxnSpPr/>
          <p:nvPr/>
        </p:nvCxnSpPr>
        <p:spPr>
          <a:xfrm rot="18000025">
            <a:off x="8491780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>
            <a:extLst>
              <a:ext uri="{FF2B5EF4-FFF2-40B4-BE49-F238E27FC236}">
                <a16:creationId xmlns:a16="http://schemas.microsoft.com/office/drawing/2014/main" id="{6C49B2E5-0C44-92A3-BE8F-171A7FD4A97F}"/>
              </a:ext>
            </a:extLst>
          </p:cNvPr>
          <p:cNvCxnSpPr/>
          <p:nvPr/>
        </p:nvCxnSpPr>
        <p:spPr>
          <a:xfrm rot="18000025" flipV="1">
            <a:off x="8290758" y="340083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>
            <a:extLst>
              <a:ext uri="{FF2B5EF4-FFF2-40B4-BE49-F238E27FC236}">
                <a16:creationId xmlns:a16="http://schemas.microsoft.com/office/drawing/2014/main" id="{DAB0F69A-F257-9D1A-4939-DBE5B4492866}"/>
              </a:ext>
            </a:extLst>
          </p:cNvPr>
          <p:cNvCxnSpPr/>
          <p:nvPr/>
        </p:nvCxnSpPr>
        <p:spPr>
          <a:xfrm rot="14399976" flipH="1" flipV="1">
            <a:off x="8290758" y="316605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>
            <a:extLst>
              <a:ext uri="{FF2B5EF4-FFF2-40B4-BE49-F238E27FC236}">
                <a16:creationId xmlns:a16="http://schemas.microsoft.com/office/drawing/2014/main" id="{9411EF03-C032-A5A6-F024-958F23A622F7}"/>
              </a:ext>
            </a:extLst>
          </p:cNvPr>
          <p:cNvCxnSpPr/>
          <p:nvPr/>
        </p:nvCxnSpPr>
        <p:spPr>
          <a:xfrm rot="14399976">
            <a:off x="8491780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>
            <a:extLst>
              <a:ext uri="{FF2B5EF4-FFF2-40B4-BE49-F238E27FC236}">
                <a16:creationId xmlns:a16="http://schemas.microsoft.com/office/drawing/2014/main" id="{FFEB0095-4359-907B-EEFD-AC7688622342}"/>
              </a:ext>
            </a:extLst>
          </p:cNvPr>
          <p:cNvCxnSpPr/>
          <p:nvPr/>
        </p:nvCxnSpPr>
        <p:spPr>
          <a:xfrm rot="14399976" flipV="1">
            <a:off x="8189900" y="299136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>
            <a:extLst>
              <a:ext uri="{FF2B5EF4-FFF2-40B4-BE49-F238E27FC236}">
                <a16:creationId xmlns:a16="http://schemas.microsoft.com/office/drawing/2014/main" id="{60560C73-9FA5-9C1F-DA3C-28F520CE06A2}"/>
              </a:ext>
            </a:extLst>
          </p:cNvPr>
          <p:cNvCxnSpPr/>
          <p:nvPr/>
        </p:nvCxnSpPr>
        <p:spPr>
          <a:xfrm rot="10799996" flipH="1" flipV="1">
            <a:off x="7986577" y="2873968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>
            <a:extLst>
              <a:ext uri="{FF2B5EF4-FFF2-40B4-BE49-F238E27FC236}">
                <a16:creationId xmlns:a16="http://schemas.microsoft.com/office/drawing/2014/main" id="{1FD6D644-281F-0FFF-39E8-AA6D8B8D9223}"/>
              </a:ext>
            </a:extLst>
          </p:cNvPr>
          <p:cNvCxnSpPr/>
          <p:nvPr/>
        </p:nvCxnSpPr>
        <p:spPr>
          <a:xfrm rot="10799996">
            <a:off x="7986577" y="2643182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>
            <a:extLst>
              <a:ext uri="{FF2B5EF4-FFF2-40B4-BE49-F238E27FC236}">
                <a16:creationId xmlns:a16="http://schemas.microsoft.com/office/drawing/2014/main" id="{6EDC1951-C3F9-42FA-C0D9-3E7670963D83}"/>
              </a:ext>
            </a:extLst>
          </p:cNvPr>
          <p:cNvCxnSpPr/>
          <p:nvPr/>
        </p:nvCxnSpPr>
        <p:spPr>
          <a:xfrm rot="10799996" flipV="1">
            <a:off x="7784867" y="2873968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>
            <a:extLst>
              <a:ext uri="{FF2B5EF4-FFF2-40B4-BE49-F238E27FC236}">
                <a16:creationId xmlns:a16="http://schemas.microsoft.com/office/drawing/2014/main" id="{FD765E79-2F0D-D8F9-61F3-53CC8B2BCB4E}"/>
              </a:ext>
            </a:extLst>
          </p:cNvPr>
          <p:cNvCxnSpPr/>
          <p:nvPr/>
        </p:nvCxnSpPr>
        <p:spPr>
          <a:xfrm rot="7200025" flipH="1" flipV="1">
            <a:off x="8791822" y="369012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>
            <a:extLst>
              <a:ext uri="{FF2B5EF4-FFF2-40B4-BE49-F238E27FC236}">
                <a16:creationId xmlns:a16="http://schemas.microsoft.com/office/drawing/2014/main" id="{4C43C97C-E212-ABC6-D779-82982286E950}"/>
              </a:ext>
            </a:extLst>
          </p:cNvPr>
          <p:cNvCxnSpPr/>
          <p:nvPr/>
        </p:nvCxnSpPr>
        <p:spPr>
          <a:xfrm rot="7200025">
            <a:off x="8691656" y="3633624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>
            <a:extLst>
              <a:ext uri="{FF2B5EF4-FFF2-40B4-BE49-F238E27FC236}">
                <a16:creationId xmlns:a16="http://schemas.microsoft.com/office/drawing/2014/main" id="{00EA9CC0-CB4F-11BE-CE94-AF445CA91C73}"/>
              </a:ext>
            </a:extLst>
          </p:cNvPr>
          <p:cNvCxnSpPr/>
          <p:nvPr/>
        </p:nvCxnSpPr>
        <p:spPr>
          <a:xfrm rot="7200025" flipV="1">
            <a:off x="8690964" y="386481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>
            <a:extLst>
              <a:ext uri="{FF2B5EF4-FFF2-40B4-BE49-F238E27FC236}">
                <a16:creationId xmlns:a16="http://schemas.microsoft.com/office/drawing/2014/main" id="{47498C1C-1BED-B99A-374D-F4F9D8D4A185}"/>
              </a:ext>
            </a:extLst>
          </p:cNvPr>
          <p:cNvCxnSpPr/>
          <p:nvPr/>
        </p:nvCxnSpPr>
        <p:spPr>
          <a:xfrm rot="3599974" flipH="1" flipV="1">
            <a:off x="8690964" y="409958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>
            <a:extLst>
              <a:ext uri="{FF2B5EF4-FFF2-40B4-BE49-F238E27FC236}">
                <a16:creationId xmlns:a16="http://schemas.microsoft.com/office/drawing/2014/main" id="{67809C20-FFA1-C7E2-3FAA-D28D8F44BF11}"/>
              </a:ext>
            </a:extLst>
          </p:cNvPr>
          <p:cNvCxnSpPr/>
          <p:nvPr/>
        </p:nvCxnSpPr>
        <p:spPr>
          <a:xfrm rot="3599974">
            <a:off x="8691656" y="421698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>
            <a:extLst>
              <a:ext uri="{FF2B5EF4-FFF2-40B4-BE49-F238E27FC236}">
                <a16:creationId xmlns:a16="http://schemas.microsoft.com/office/drawing/2014/main" id="{A327A503-66E8-24AB-2BFB-89BBBE559985}"/>
              </a:ext>
            </a:extLst>
          </p:cNvPr>
          <p:cNvCxnSpPr/>
          <p:nvPr/>
        </p:nvCxnSpPr>
        <p:spPr>
          <a:xfrm rot="3599974" flipV="1">
            <a:off x="8791822" y="427427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>
            <a:extLst>
              <a:ext uri="{FF2B5EF4-FFF2-40B4-BE49-F238E27FC236}">
                <a16:creationId xmlns:a16="http://schemas.microsoft.com/office/drawing/2014/main" id="{D2F05638-68D6-1865-B6B2-2B2511B0E316}"/>
              </a:ext>
            </a:extLst>
          </p:cNvPr>
          <p:cNvCxnSpPr/>
          <p:nvPr/>
        </p:nvCxnSpPr>
        <p:spPr>
          <a:xfrm flipH="1" flipV="1">
            <a:off x="8995149" y="4391677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>
            <a:extLst>
              <a:ext uri="{FF2B5EF4-FFF2-40B4-BE49-F238E27FC236}">
                <a16:creationId xmlns:a16="http://schemas.microsoft.com/office/drawing/2014/main" id="{7B5A4D71-5DAE-29E3-79E8-CE7290F4E1CB}"/>
              </a:ext>
            </a:extLst>
          </p:cNvPr>
          <p:cNvCxnSpPr/>
          <p:nvPr/>
        </p:nvCxnSpPr>
        <p:spPr>
          <a:xfrm>
            <a:off x="9196860" y="4508668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>
            <a:extLst>
              <a:ext uri="{FF2B5EF4-FFF2-40B4-BE49-F238E27FC236}">
                <a16:creationId xmlns:a16="http://schemas.microsoft.com/office/drawing/2014/main" id="{650DC840-EDA3-0C5D-1EE1-715C4C6C08B0}"/>
              </a:ext>
            </a:extLst>
          </p:cNvPr>
          <p:cNvCxnSpPr/>
          <p:nvPr/>
        </p:nvCxnSpPr>
        <p:spPr>
          <a:xfrm flipV="1">
            <a:off x="9196860" y="4391677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>
            <a:extLst>
              <a:ext uri="{FF2B5EF4-FFF2-40B4-BE49-F238E27FC236}">
                <a16:creationId xmlns:a16="http://schemas.microsoft.com/office/drawing/2014/main" id="{FE2DB261-C2F0-5BEC-B856-DB212879B3C6}"/>
              </a:ext>
            </a:extLst>
          </p:cNvPr>
          <p:cNvCxnSpPr/>
          <p:nvPr/>
        </p:nvCxnSpPr>
        <p:spPr>
          <a:xfrm rot="18000025" flipH="1" flipV="1">
            <a:off x="9400182" y="427427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>
            <a:extLst>
              <a:ext uri="{FF2B5EF4-FFF2-40B4-BE49-F238E27FC236}">
                <a16:creationId xmlns:a16="http://schemas.microsoft.com/office/drawing/2014/main" id="{5CB4CC6A-33F8-2858-7111-206957D333EC}"/>
              </a:ext>
            </a:extLst>
          </p:cNvPr>
          <p:cNvCxnSpPr/>
          <p:nvPr/>
        </p:nvCxnSpPr>
        <p:spPr>
          <a:xfrm rot="18000025">
            <a:off x="9702064" y="421698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>
            <a:extLst>
              <a:ext uri="{FF2B5EF4-FFF2-40B4-BE49-F238E27FC236}">
                <a16:creationId xmlns:a16="http://schemas.microsoft.com/office/drawing/2014/main" id="{2C46F480-C759-3E1C-5682-71D0F22D8C27}"/>
              </a:ext>
            </a:extLst>
          </p:cNvPr>
          <p:cNvCxnSpPr/>
          <p:nvPr/>
        </p:nvCxnSpPr>
        <p:spPr>
          <a:xfrm rot="18000025" flipV="1">
            <a:off x="9501042" y="409958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>
            <a:extLst>
              <a:ext uri="{FF2B5EF4-FFF2-40B4-BE49-F238E27FC236}">
                <a16:creationId xmlns:a16="http://schemas.microsoft.com/office/drawing/2014/main" id="{EE4A2123-840B-1E7B-4F50-562BFAB7319A}"/>
              </a:ext>
            </a:extLst>
          </p:cNvPr>
          <p:cNvCxnSpPr/>
          <p:nvPr/>
        </p:nvCxnSpPr>
        <p:spPr>
          <a:xfrm rot="14399974" flipH="1" flipV="1">
            <a:off x="9501042" y="386481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>
            <a:extLst>
              <a:ext uri="{FF2B5EF4-FFF2-40B4-BE49-F238E27FC236}">
                <a16:creationId xmlns:a16="http://schemas.microsoft.com/office/drawing/2014/main" id="{6FE047A1-7C40-A69C-8BEB-AFC5CF992EE7}"/>
              </a:ext>
            </a:extLst>
          </p:cNvPr>
          <p:cNvCxnSpPr/>
          <p:nvPr/>
        </p:nvCxnSpPr>
        <p:spPr>
          <a:xfrm rot="14399974">
            <a:off x="9702064" y="3633624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>
            <a:extLst>
              <a:ext uri="{FF2B5EF4-FFF2-40B4-BE49-F238E27FC236}">
                <a16:creationId xmlns:a16="http://schemas.microsoft.com/office/drawing/2014/main" id="{95C51E23-5DA2-33A2-39B8-2DF4C73AACA0}"/>
              </a:ext>
            </a:extLst>
          </p:cNvPr>
          <p:cNvCxnSpPr/>
          <p:nvPr/>
        </p:nvCxnSpPr>
        <p:spPr>
          <a:xfrm rot="14399974" flipV="1">
            <a:off x="9400182" y="369012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>
            <a:extLst>
              <a:ext uri="{FF2B5EF4-FFF2-40B4-BE49-F238E27FC236}">
                <a16:creationId xmlns:a16="http://schemas.microsoft.com/office/drawing/2014/main" id="{6E2E8D96-2887-B1AF-5E9D-FA84BD3A9925}"/>
              </a:ext>
            </a:extLst>
          </p:cNvPr>
          <p:cNvCxnSpPr/>
          <p:nvPr/>
        </p:nvCxnSpPr>
        <p:spPr>
          <a:xfrm rot="10799996" flipH="1" flipV="1">
            <a:off x="9196860" y="357272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>
            <a:extLst>
              <a:ext uri="{FF2B5EF4-FFF2-40B4-BE49-F238E27FC236}">
                <a16:creationId xmlns:a16="http://schemas.microsoft.com/office/drawing/2014/main" id="{1D7C5B31-A27C-FBC0-9197-5F9B3AA88ADD}"/>
              </a:ext>
            </a:extLst>
          </p:cNvPr>
          <p:cNvCxnSpPr/>
          <p:nvPr/>
        </p:nvCxnSpPr>
        <p:spPr>
          <a:xfrm rot="10799996">
            <a:off x="9196860" y="3341941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>
            <a:extLst>
              <a:ext uri="{FF2B5EF4-FFF2-40B4-BE49-F238E27FC236}">
                <a16:creationId xmlns:a16="http://schemas.microsoft.com/office/drawing/2014/main" id="{B43A2B68-325E-4F54-FF00-AB78F7116777}"/>
              </a:ext>
            </a:extLst>
          </p:cNvPr>
          <p:cNvCxnSpPr/>
          <p:nvPr/>
        </p:nvCxnSpPr>
        <p:spPr>
          <a:xfrm rot="10799996" flipV="1">
            <a:off x="8995149" y="357272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>
            <a:extLst>
              <a:ext uri="{FF2B5EF4-FFF2-40B4-BE49-F238E27FC236}">
                <a16:creationId xmlns:a16="http://schemas.microsoft.com/office/drawing/2014/main" id="{0217DF7D-0DB7-119B-9B53-438D3C7AA96E}"/>
              </a:ext>
            </a:extLst>
          </p:cNvPr>
          <p:cNvCxnSpPr/>
          <p:nvPr/>
        </p:nvCxnSpPr>
        <p:spPr>
          <a:xfrm rot="7200025" flipH="1" flipV="1">
            <a:off x="10002106" y="299136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接點 895">
            <a:extLst>
              <a:ext uri="{FF2B5EF4-FFF2-40B4-BE49-F238E27FC236}">
                <a16:creationId xmlns:a16="http://schemas.microsoft.com/office/drawing/2014/main" id="{6476560D-D9E3-6616-91F4-0BDCE7075C12}"/>
              </a:ext>
            </a:extLst>
          </p:cNvPr>
          <p:cNvCxnSpPr/>
          <p:nvPr/>
        </p:nvCxnSpPr>
        <p:spPr>
          <a:xfrm rot="7200025">
            <a:off x="9901940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接點 896">
            <a:extLst>
              <a:ext uri="{FF2B5EF4-FFF2-40B4-BE49-F238E27FC236}">
                <a16:creationId xmlns:a16="http://schemas.microsoft.com/office/drawing/2014/main" id="{740C7EDF-DA7F-3494-4E57-E7EE801D5198}"/>
              </a:ext>
            </a:extLst>
          </p:cNvPr>
          <p:cNvCxnSpPr/>
          <p:nvPr/>
        </p:nvCxnSpPr>
        <p:spPr>
          <a:xfrm rot="7200025" flipV="1">
            <a:off x="9901246" y="316605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接點 897">
            <a:extLst>
              <a:ext uri="{FF2B5EF4-FFF2-40B4-BE49-F238E27FC236}">
                <a16:creationId xmlns:a16="http://schemas.microsoft.com/office/drawing/2014/main" id="{17A636AA-BC51-9B6D-1588-7A7928676239}"/>
              </a:ext>
            </a:extLst>
          </p:cNvPr>
          <p:cNvCxnSpPr/>
          <p:nvPr/>
        </p:nvCxnSpPr>
        <p:spPr>
          <a:xfrm rot="3599974" flipH="1" flipV="1">
            <a:off x="9901246" y="340083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接點 898">
            <a:extLst>
              <a:ext uri="{FF2B5EF4-FFF2-40B4-BE49-F238E27FC236}">
                <a16:creationId xmlns:a16="http://schemas.microsoft.com/office/drawing/2014/main" id="{D55049A6-D6B1-428E-0EB4-BB57D4FCFBC5}"/>
              </a:ext>
            </a:extLst>
          </p:cNvPr>
          <p:cNvCxnSpPr/>
          <p:nvPr/>
        </p:nvCxnSpPr>
        <p:spPr>
          <a:xfrm rot="3599974">
            <a:off x="9901940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接點 899">
            <a:extLst>
              <a:ext uri="{FF2B5EF4-FFF2-40B4-BE49-F238E27FC236}">
                <a16:creationId xmlns:a16="http://schemas.microsoft.com/office/drawing/2014/main" id="{8E824826-DA4C-210F-4C99-5D68E5D033C3}"/>
              </a:ext>
            </a:extLst>
          </p:cNvPr>
          <p:cNvCxnSpPr/>
          <p:nvPr/>
        </p:nvCxnSpPr>
        <p:spPr>
          <a:xfrm rot="3599974" flipV="1">
            <a:off x="10002106" y="357552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接點 900">
            <a:extLst>
              <a:ext uri="{FF2B5EF4-FFF2-40B4-BE49-F238E27FC236}">
                <a16:creationId xmlns:a16="http://schemas.microsoft.com/office/drawing/2014/main" id="{D04AC9AA-1A8E-5202-85E4-A31E00E21993}"/>
              </a:ext>
            </a:extLst>
          </p:cNvPr>
          <p:cNvCxnSpPr/>
          <p:nvPr/>
        </p:nvCxnSpPr>
        <p:spPr>
          <a:xfrm flipH="1" flipV="1">
            <a:off x="10205433" y="369292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接點 901">
            <a:extLst>
              <a:ext uri="{FF2B5EF4-FFF2-40B4-BE49-F238E27FC236}">
                <a16:creationId xmlns:a16="http://schemas.microsoft.com/office/drawing/2014/main" id="{244197B7-4F33-7F7A-83A6-E7C88B32377F}"/>
              </a:ext>
            </a:extLst>
          </p:cNvPr>
          <p:cNvCxnSpPr/>
          <p:nvPr/>
        </p:nvCxnSpPr>
        <p:spPr>
          <a:xfrm>
            <a:off x="10407143" y="3809914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接點 903">
            <a:extLst>
              <a:ext uri="{FF2B5EF4-FFF2-40B4-BE49-F238E27FC236}">
                <a16:creationId xmlns:a16="http://schemas.microsoft.com/office/drawing/2014/main" id="{C1242270-1965-A70E-C7E8-BE3BE4C60B1B}"/>
              </a:ext>
            </a:extLst>
          </p:cNvPr>
          <p:cNvCxnSpPr/>
          <p:nvPr/>
        </p:nvCxnSpPr>
        <p:spPr>
          <a:xfrm flipV="1">
            <a:off x="10407143" y="369292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接點 904">
            <a:extLst>
              <a:ext uri="{FF2B5EF4-FFF2-40B4-BE49-F238E27FC236}">
                <a16:creationId xmlns:a16="http://schemas.microsoft.com/office/drawing/2014/main" id="{1DDDC627-455F-F94F-EF64-00995A61AA99}"/>
              </a:ext>
            </a:extLst>
          </p:cNvPr>
          <p:cNvCxnSpPr/>
          <p:nvPr/>
        </p:nvCxnSpPr>
        <p:spPr>
          <a:xfrm rot="18000025" flipH="1" flipV="1">
            <a:off x="10610466" y="357552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接點 905">
            <a:extLst>
              <a:ext uri="{FF2B5EF4-FFF2-40B4-BE49-F238E27FC236}">
                <a16:creationId xmlns:a16="http://schemas.microsoft.com/office/drawing/2014/main" id="{F741D7AC-B62C-6DB4-9118-A680F2BDC240}"/>
              </a:ext>
            </a:extLst>
          </p:cNvPr>
          <p:cNvCxnSpPr/>
          <p:nvPr/>
        </p:nvCxnSpPr>
        <p:spPr>
          <a:xfrm rot="18000025">
            <a:off x="10912347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接點 906">
            <a:extLst>
              <a:ext uri="{FF2B5EF4-FFF2-40B4-BE49-F238E27FC236}">
                <a16:creationId xmlns:a16="http://schemas.microsoft.com/office/drawing/2014/main" id="{561284D2-07C1-47AD-5726-FCD1BB87919F}"/>
              </a:ext>
            </a:extLst>
          </p:cNvPr>
          <p:cNvCxnSpPr/>
          <p:nvPr/>
        </p:nvCxnSpPr>
        <p:spPr>
          <a:xfrm rot="18000025" flipV="1">
            <a:off x="10711324" y="340083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接點 907">
            <a:extLst>
              <a:ext uri="{FF2B5EF4-FFF2-40B4-BE49-F238E27FC236}">
                <a16:creationId xmlns:a16="http://schemas.microsoft.com/office/drawing/2014/main" id="{D4CB91B0-DABA-F8C9-28A4-05CE0C5FFE77}"/>
              </a:ext>
            </a:extLst>
          </p:cNvPr>
          <p:cNvCxnSpPr/>
          <p:nvPr/>
        </p:nvCxnSpPr>
        <p:spPr>
          <a:xfrm rot="14399974" flipH="1" flipV="1">
            <a:off x="10711324" y="316605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接點 908">
            <a:extLst>
              <a:ext uri="{FF2B5EF4-FFF2-40B4-BE49-F238E27FC236}">
                <a16:creationId xmlns:a16="http://schemas.microsoft.com/office/drawing/2014/main" id="{068DE542-7F63-7A28-DAFA-4AD9CB4778EB}"/>
              </a:ext>
            </a:extLst>
          </p:cNvPr>
          <p:cNvCxnSpPr/>
          <p:nvPr/>
        </p:nvCxnSpPr>
        <p:spPr>
          <a:xfrm rot="14399974">
            <a:off x="10912347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接點 909">
            <a:extLst>
              <a:ext uri="{FF2B5EF4-FFF2-40B4-BE49-F238E27FC236}">
                <a16:creationId xmlns:a16="http://schemas.microsoft.com/office/drawing/2014/main" id="{FCC2CB3C-8A1B-83E3-C150-1D034962DAFA}"/>
              </a:ext>
            </a:extLst>
          </p:cNvPr>
          <p:cNvCxnSpPr/>
          <p:nvPr/>
        </p:nvCxnSpPr>
        <p:spPr>
          <a:xfrm rot="14399974" flipV="1">
            <a:off x="10610466" y="299136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接點 910">
            <a:extLst>
              <a:ext uri="{FF2B5EF4-FFF2-40B4-BE49-F238E27FC236}">
                <a16:creationId xmlns:a16="http://schemas.microsoft.com/office/drawing/2014/main" id="{9D27FD02-77F7-48DE-4823-F28344CE28CD}"/>
              </a:ext>
            </a:extLst>
          </p:cNvPr>
          <p:cNvCxnSpPr/>
          <p:nvPr/>
        </p:nvCxnSpPr>
        <p:spPr>
          <a:xfrm rot="10799996" flipH="1" flipV="1">
            <a:off x="10407143" y="2873969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接點 911">
            <a:extLst>
              <a:ext uri="{FF2B5EF4-FFF2-40B4-BE49-F238E27FC236}">
                <a16:creationId xmlns:a16="http://schemas.microsoft.com/office/drawing/2014/main" id="{C92AF047-BE14-BD1C-FB0D-9A92EA53478E}"/>
              </a:ext>
            </a:extLst>
          </p:cNvPr>
          <p:cNvCxnSpPr/>
          <p:nvPr/>
        </p:nvCxnSpPr>
        <p:spPr>
          <a:xfrm rot="10799996">
            <a:off x="10407143" y="2643184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接點 912">
            <a:extLst>
              <a:ext uri="{FF2B5EF4-FFF2-40B4-BE49-F238E27FC236}">
                <a16:creationId xmlns:a16="http://schemas.microsoft.com/office/drawing/2014/main" id="{D39D3AB1-116E-3BA4-9E06-59F21DD8482A}"/>
              </a:ext>
            </a:extLst>
          </p:cNvPr>
          <p:cNvCxnSpPr/>
          <p:nvPr/>
        </p:nvCxnSpPr>
        <p:spPr>
          <a:xfrm rot="10799996" flipV="1">
            <a:off x="10205431" y="2873969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接點 913">
            <a:extLst>
              <a:ext uri="{FF2B5EF4-FFF2-40B4-BE49-F238E27FC236}">
                <a16:creationId xmlns:a16="http://schemas.microsoft.com/office/drawing/2014/main" id="{38F6662C-6618-3F6D-3546-DCC51EA60F67}"/>
              </a:ext>
            </a:extLst>
          </p:cNvPr>
          <p:cNvCxnSpPr/>
          <p:nvPr/>
        </p:nvCxnSpPr>
        <p:spPr>
          <a:xfrm rot="7200025" flipH="1" flipV="1">
            <a:off x="8791816" y="89509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接點 914">
            <a:extLst>
              <a:ext uri="{FF2B5EF4-FFF2-40B4-BE49-F238E27FC236}">
                <a16:creationId xmlns:a16="http://schemas.microsoft.com/office/drawing/2014/main" id="{0BDA4FC9-65A1-53C3-B749-E1BA0BD47BB4}"/>
              </a:ext>
            </a:extLst>
          </p:cNvPr>
          <p:cNvCxnSpPr/>
          <p:nvPr/>
        </p:nvCxnSpPr>
        <p:spPr>
          <a:xfrm rot="7200025">
            <a:off x="8691650" y="83859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接點 915">
            <a:extLst>
              <a:ext uri="{FF2B5EF4-FFF2-40B4-BE49-F238E27FC236}">
                <a16:creationId xmlns:a16="http://schemas.microsoft.com/office/drawing/2014/main" id="{02A9C045-B592-288E-F3F6-6F85E5B5BDB9}"/>
              </a:ext>
            </a:extLst>
          </p:cNvPr>
          <p:cNvCxnSpPr/>
          <p:nvPr/>
        </p:nvCxnSpPr>
        <p:spPr>
          <a:xfrm rot="7200025" flipV="1">
            <a:off x="8690956" y="106978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接點 916">
            <a:extLst>
              <a:ext uri="{FF2B5EF4-FFF2-40B4-BE49-F238E27FC236}">
                <a16:creationId xmlns:a16="http://schemas.microsoft.com/office/drawing/2014/main" id="{8871B279-920B-5A71-D4C9-FA1BBB7D8C0A}"/>
              </a:ext>
            </a:extLst>
          </p:cNvPr>
          <p:cNvCxnSpPr/>
          <p:nvPr/>
        </p:nvCxnSpPr>
        <p:spPr>
          <a:xfrm rot="3599974" flipH="1" flipV="1">
            <a:off x="8690956" y="1304560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接點 917">
            <a:extLst>
              <a:ext uri="{FF2B5EF4-FFF2-40B4-BE49-F238E27FC236}">
                <a16:creationId xmlns:a16="http://schemas.microsoft.com/office/drawing/2014/main" id="{65268F32-C365-2CDE-6E76-A5B619821F5A}"/>
              </a:ext>
            </a:extLst>
          </p:cNvPr>
          <p:cNvCxnSpPr/>
          <p:nvPr/>
        </p:nvCxnSpPr>
        <p:spPr>
          <a:xfrm rot="3599974">
            <a:off x="8691650" y="142195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接點 918">
            <a:extLst>
              <a:ext uri="{FF2B5EF4-FFF2-40B4-BE49-F238E27FC236}">
                <a16:creationId xmlns:a16="http://schemas.microsoft.com/office/drawing/2014/main" id="{1A76BB99-3569-F87C-B084-66488042A2EF}"/>
              </a:ext>
            </a:extLst>
          </p:cNvPr>
          <p:cNvCxnSpPr/>
          <p:nvPr/>
        </p:nvCxnSpPr>
        <p:spPr>
          <a:xfrm rot="3599974" flipV="1">
            <a:off x="8791816" y="1479250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接點 919">
            <a:extLst>
              <a:ext uri="{FF2B5EF4-FFF2-40B4-BE49-F238E27FC236}">
                <a16:creationId xmlns:a16="http://schemas.microsoft.com/office/drawing/2014/main" id="{05D87D8A-189F-C5CC-912A-BC68A1443DF9}"/>
              </a:ext>
            </a:extLst>
          </p:cNvPr>
          <p:cNvCxnSpPr/>
          <p:nvPr/>
        </p:nvCxnSpPr>
        <p:spPr>
          <a:xfrm flipH="1" flipV="1">
            <a:off x="8995143" y="1596649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接點 920">
            <a:extLst>
              <a:ext uri="{FF2B5EF4-FFF2-40B4-BE49-F238E27FC236}">
                <a16:creationId xmlns:a16="http://schemas.microsoft.com/office/drawing/2014/main" id="{74E03720-DF7B-6BC0-0FE4-3B3262466F16}"/>
              </a:ext>
            </a:extLst>
          </p:cNvPr>
          <p:cNvCxnSpPr/>
          <p:nvPr/>
        </p:nvCxnSpPr>
        <p:spPr>
          <a:xfrm>
            <a:off x="9196853" y="171364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接點 921">
            <a:extLst>
              <a:ext uri="{FF2B5EF4-FFF2-40B4-BE49-F238E27FC236}">
                <a16:creationId xmlns:a16="http://schemas.microsoft.com/office/drawing/2014/main" id="{52B1986A-5565-D5DD-09FF-392C87C14873}"/>
              </a:ext>
            </a:extLst>
          </p:cNvPr>
          <p:cNvCxnSpPr/>
          <p:nvPr/>
        </p:nvCxnSpPr>
        <p:spPr>
          <a:xfrm flipV="1">
            <a:off x="9196853" y="1596649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接點 922">
            <a:extLst>
              <a:ext uri="{FF2B5EF4-FFF2-40B4-BE49-F238E27FC236}">
                <a16:creationId xmlns:a16="http://schemas.microsoft.com/office/drawing/2014/main" id="{3A54F09C-DC6C-B186-3186-44CDA36DDBB9}"/>
              </a:ext>
            </a:extLst>
          </p:cNvPr>
          <p:cNvCxnSpPr/>
          <p:nvPr/>
        </p:nvCxnSpPr>
        <p:spPr>
          <a:xfrm rot="18000025" flipH="1" flipV="1">
            <a:off x="9400176" y="1479250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接點 923">
            <a:extLst>
              <a:ext uri="{FF2B5EF4-FFF2-40B4-BE49-F238E27FC236}">
                <a16:creationId xmlns:a16="http://schemas.microsoft.com/office/drawing/2014/main" id="{E20F35DC-1523-F30B-D971-6EA0770B6D29}"/>
              </a:ext>
            </a:extLst>
          </p:cNvPr>
          <p:cNvCxnSpPr/>
          <p:nvPr/>
        </p:nvCxnSpPr>
        <p:spPr>
          <a:xfrm rot="18000025">
            <a:off x="9702057" y="142195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接點 924">
            <a:extLst>
              <a:ext uri="{FF2B5EF4-FFF2-40B4-BE49-F238E27FC236}">
                <a16:creationId xmlns:a16="http://schemas.microsoft.com/office/drawing/2014/main" id="{4046059A-E479-D108-32C2-DEFE20CB252D}"/>
              </a:ext>
            </a:extLst>
          </p:cNvPr>
          <p:cNvCxnSpPr/>
          <p:nvPr/>
        </p:nvCxnSpPr>
        <p:spPr>
          <a:xfrm rot="18000025" flipV="1">
            <a:off x="9501034" y="1304560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接點 925">
            <a:extLst>
              <a:ext uri="{FF2B5EF4-FFF2-40B4-BE49-F238E27FC236}">
                <a16:creationId xmlns:a16="http://schemas.microsoft.com/office/drawing/2014/main" id="{997C2803-455F-562F-BD3D-88ED64C71BF5}"/>
              </a:ext>
            </a:extLst>
          </p:cNvPr>
          <p:cNvCxnSpPr/>
          <p:nvPr/>
        </p:nvCxnSpPr>
        <p:spPr>
          <a:xfrm rot="14399974" flipH="1" flipV="1">
            <a:off x="9501034" y="106978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接點 926">
            <a:extLst>
              <a:ext uri="{FF2B5EF4-FFF2-40B4-BE49-F238E27FC236}">
                <a16:creationId xmlns:a16="http://schemas.microsoft.com/office/drawing/2014/main" id="{3D2CF5A0-374A-A569-BB8F-4ECD9124DD60}"/>
              </a:ext>
            </a:extLst>
          </p:cNvPr>
          <p:cNvCxnSpPr/>
          <p:nvPr/>
        </p:nvCxnSpPr>
        <p:spPr>
          <a:xfrm rot="14399974">
            <a:off x="9702057" y="83859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接點 927">
            <a:extLst>
              <a:ext uri="{FF2B5EF4-FFF2-40B4-BE49-F238E27FC236}">
                <a16:creationId xmlns:a16="http://schemas.microsoft.com/office/drawing/2014/main" id="{2EE8E2DE-55E9-6D90-6503-AABDA9E7F734}"/>
              </a:ext>
            </a:extLst>
          </p:cNvPr>
          <p:cNvCxnSpPr/>
          <p:nvPr/>
        </p:nvCxnSpPr>
        <p:spPr>
          <a:xfrm rot="14399974" flipV="1">
            <a:off x="9400176" y="89509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接點 928">
            <a:extLst>
              <a:ext uri="{FF2B5EF4-FFF2-40B4-BE49-F238E27FC236}">
                <a16:creationId xmlns:a16="http://schemas.microsoft.com/office/drawing/2014/main" id="{C319232E-B161-C326-928A-59499B1743F6}"/>
              </a:ext>
            </a:extLst>
          </p:cNvPr>
          <p:cNvCxnSpPr/>
          <p:nvPr/>
        </p:nvCxnSpPr>
        <p:spPr>
          <a:xfrm rot="10799996" flipH="1" flipV="1">
            <a:off x="9196853" y="777698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接點 929">
            <a:extLst>
              <a:ext uri="{FF2B5EF4-FFF2-40B4-BE49-F238E27FC236}">
                <a16:creationId xmlns:a16="http://schemas.microsoft.com/office/drawing/2014/main" id="{BAB69CE1-8816-B44B-183A-CDA9E631D36C}"/>
              </a:ext>
            </a:extLst>
          </p:cNvPr>
          <p:cNvCxnSpPr/>
          <p:nvPr/>
        </p:nvCxnSpPr>
        <p:spPr>
          <a:xfrm rot="10799996">
            <a:off x="9196853" y="546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接點 930">
            <a:extLst>
              <a:ext uri="{FF2B5EF4-FFF2-40B4-BE49-F238E27FC236}">
                <a16:creationId xmlns:a16="http://schemas.microsoft.com/office/drawing/2014/main" id="{6DAFC823-7A9A-F692-063D-82A43C075271}"/>
              </a:ext>
            </a:extLst>
          </p:cNvPr>
          <p:cNvCxnSpPr/>
          <p:nvPr/>
        </p:nvCxnSpPr>
        <p:spPr>
          <a:xfrm rot="10799996" flipV="1">
            <a:off x="8995142" y="777698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" name="手繪多邊形: 圖案 931">
            <a:extLst>
              <a:ext uri="{FF2B5EF4-FFF2-40B4-BE49-F238E27FC236}">
                <a16:creationId xmlns:a16="http://schemas.microsoft.com/office/drawing/2014/main" id="{0BE5D014-01FC-A4A9-E885-59BB8B25E458}"/>
              </a:ext>
            </a:extLst>
          </p:cNvPr>
          <p:cNvSpPr/>
          <p:nvPr/>
        </p:nvSpPr>
        <p:spPr>
          <a:xfrm>
            <a:off x="8048847" y="5613991"/>
            <a:ext cx="2732567" cy="563525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9674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繪圖示範</a:t>
            </a:r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52" name="直線接點 151"/>
          <p:cNvCxnSpPr/>
          <p:nvPr/>
        </p:nvCxnSpPr>
        <p:spPr>
          <a:xfrm>
            <a:off x="3035689" y="4929497"/>
            <a:ext cx="0" cy="12456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圓角矩形 217"/>
          <p:cNvSpPr/>
          <p:nvPr>
            <p:custDataLst>
              <p:tags r:id="rId2"/>
            </p:custDataLst>
          </p:nvPr>
        </p:nvSpPr>
        <p:spPr>
          <a:xfrm>
            <a:off x="4556660" y="6319385"/>
            <a:ext cx="309005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手繪多邊形</a:t>
            </a:r>
          </a:p>
        </p:txBody>
      </p:sp>
      <p:sp>
        <p:nvSpPr>
          <p:cNvPr id="903" name="手繪多邊形: 圖案 902">
            <a:extLst>
              <a:ext uri="{FF2B5EF4-FFF2-40B4-BE49-F238E27FC236}">
                <a16:creationId xmlns:a16="http://schemas.microsoft.com/office/drawing/2014/main" id="{6D92D940-2296-42EC-B781-2FF81A9EA8D0}"/>
              </a:ext>
            </a:extLst>
          </p:cNvPr>
          <p:cNvSpPr/>
          <p:nvPr/>
        </p:nvSpPr>
        <p:spPr>
          <a:xfrm>
            <a:off x="1481559" y="5289630"/>
            <a:ext cx="3078866" cy="937550"/>
          </a:xfrm>
          <a:custGeom>
            <a:avLst/>
            <a:gdLst>
              <a:gd name="connsiteX0" fmla="*/ 0 w 3078866"/>
              <a:gd name="connsiteY0" fmla="*/ 937550 h 937550"/>
              <a:gd name="connsiteX1" fmla="*/ 0 w 3078866"/>
              <a:gd name="connsiteY1" fmla="*/ 937550 h 937550"/>
              <a:gd name="connsiteX2" fmla="*/ 949125 w 3078866"/>
              <a:gd name="connsiteY2" fmla="*/ 0 h 937550"/>
              <a:gd name="connsiteX3" fmla="*/ 3078866 w 3078866"/>
              <a:gd name="connsiteY3" fmla="*/ 486137 h 937550"/>
              <a:gd name="connsiteX4" fmla="*/ 2106593 w 3078866"/>
              <a:gd name="connsiteY4" fmla="*/ 868102 h 93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66" h="937550">
                <a:moveTo>
                  <a:pt x="0" y="937550"/>
                </a:moveTo>
                <a:lnTo>
                  <a:pt x="0" y="937550"/>
                </a:lnTo>
                <a:lnTo>
                  <a:pt x="949125" y="0"/>
                </a:lnTo>
                <a:lnTo>
                  <a:pt x="3078866" y="486137"/>
                </a:lnTo>
                <a:lnTo>
                  <a:pt x="2106593" y="8681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82" name="群組 1281">
            <a:extLst>
              <a:ext uri="{FF2B5EF4-FFF2-40B4-BE49-F238E27FC236}">
                <a16:creationId xmlns:a16="http://schemas.microsoft.com/office/drawing/2014/main" id="{DE5A6301-04C7-4CB1-B12F-6075DCAED1A0}"/>
              </a:ext>
            </a:extLst>
          </p:cNvPr>
          <p:cNvGrpSpPr/>
          <p:nvPr/>
        </p:nvGrpSpPr>
        <p:grpSpPr>
          <a:xfrm>
            <a:off x="1136452" y="537266"/>
            <a:ext cx="3812377" cy="4211834"/>
            <a:chOff x="1136452" y="537266"/>
            <a:chExt cx="3812377" cy="4211834"/>
          </a:xfrm>
        </p:grpSpPr>
        <p:sp>
          <p:nvSpPr>
            <p:cNvPr id="904" name="手繪多邊形: 圖案 903">
              <a:extLst>
                <a:ext uri="{FF2B5EF4-FFF2-40B4-BE49-F238E27FC236}">
                  <a16:creationId xmlns:a16="http://schemas.microsoft.com/office/drawing/2014/main" id="{9A124B40-E6D5-40A4-AB90-96A955448A3E}"/>
                </a:ext>
              </a:extLst>
            </p:cNvPr>
            <p:cNvSpPr/>
            <p:nvPr/>
          </p:nvSpPr>
          <p:spPr>
            <a:xfrm rot="14406858">
              <a:off x="1274809" y="154775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7" name="手繪多邊形: 圖案 906">
              <a:extLst>
                <a:ext uri="{FF2B5EF4-FFF2-40B4-BE49-F238E27FC236}">
                  <a16:creationId xmlns:a16="http://schemas.microsoft.com/office/drawing/2014/main" id="{4A555945-6818-41BA-A28E-6FA63EEC96F2}"/>
                </a:ext>
              </a:extLst>
            </p:cNvPr>
            <p:cNvSpPr/>
            <p:nvPr/>
          </p:nvSpPr>
          <p:spPr>
            <a:xfrm rot="7200021">
              <a:off x="1010218" y="1544439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0" name="手繪多邊形: 圖案 909">
              <a:extLst>
                <a:ext uri="{FF2B5EF4-FFF2-40B4-BE49-F238E27FC236}">
                  <a16:creationId xmlns:a16="http://schemas.microsoft.com/office/drawing/2014/main" id="{DB9B318D-CB87-4ABF-A8BE-277D792294E4}"/>
                </a:ext>
              </a:extLst>
            </p:cNvPr>
            <p:cNvSpPr/>
            <p:nvPr/>
          </p:nvSpPr>
          <p:spPr>
            <a:xfrm rot="21593197">
              <a:off x="1136452" y="177787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3" name="手繪多邊形: 圖案 912">
              <a:extLst>
                <a:ext uri="{FF2B5EF4-FFF2-40B4-BE49-F238E27FC236}">
                  <a16:creationId xmlns:a16="http://schemas.microsoft.com/office/drawing/2014/main" id="{7A6A2D3D-978C-4CD3-9ED9-CBE2C6A688A5}"/>
                </a:ext>
              </a:extLst>
            </p:cNvPr>
            <p:cNvSpPr/>
            <p:nvPr/>
          </p:nvSpPr>
          <p:spPr>
            <a:xfrm rot="10806807">
              <a:off x="1141955" y="193548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6" name="手繪多邊形: 圖案 915">
              <a:extLst>
                <a:ext uri="{FF2B5EF4-FFF2-40B4-BE49-F238E27FC236}">
                  <a16:creationId xmlns:a16="http://schemas.microsoft.com/office/drawing/2014/main" id="{11B477D6-E888-4FF5-A24A-0723CCDEA2B8}"/>
                </a:ext>
              </a:extLst>
            </p:cNvPr>
            <p:cNvSpPr/>
            <p:nvPr/>
          </p:nvSpPr>
          <p:spPr>
            <a:xfrm rot="3599973">
              <a:off x="1007494" y="2165987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9" name="手繪多邊形: 圖案 918">
              <a:extLst>
                <a:ext uri="{FF2B5EF4-FFF2-40B4-BE49-F238E27FC236}">
                  <a16:creationId xmlns:a16="http://schemas.microsoft.com/office/drawing/2014/main" id="{0CA4C8F0-FC5D-423D-B346-E87C65127517}"/>
                </a:ext>
              </a:extLst>
            </p:cNvPr>
            <p:cNvSpPr/>
            <p:nvPr/>
          </p:nvSpPr>
          <p:spPr>
            <a:xfrm rot="17993145">
              <a:off x="1272067" y="2170357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2" name="手繪多邊形: 圖案 921">
              <a:extLst>
                <a:ext uri="{FF2B5EF4-FFF2-40B4-BE49-F238E27FC236}">
                  <a16:creationId xmlns:a16="http://schemas.microsoft.com/office/drawing/2014/main" id="{4507B6E0-4DFD-4F45-81DC-B0A8A53097AF}"/>
                </a:ext>
              </a:extLst>
            </p:cNvPr>
            <p:cNvSpPr/>
            <p:nvPr/>
          </p:nvSpPr>
          <p:spPr>
            <a:xfrm rot="7206827">
              <a:off x="1411322" y="2244410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5" name="手繪多邊形: 圖案 924">
              <a:extLst>
                <a:ext uri="{FF2B5EF4-FFF2-40B4-BE49-F238E27FC236}">
                  <a16:creationId xmlns:a16="http://schemas.microsoft.com/office/drawing/2014/main" id="{0EBE3A03-AAA1-4025-9E79-88D34BDC1F3F}"/>
                </a:ext>
              </a:extLst>
            </p:cNvPr>
            <p:cNvSpPr/>
            <p:nvPr/>
          </p:nvSpPr>
          <p:spPr>
            <a:xfrm>
              <a:off x="1544410" y="2479124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8" name="手繪多邊形: 圖案 927">
              <a:extLst>
                <a:ext uri="{FF2B5EF4-FFF2-40B4-BE49-F238E27FC236}">
                  <a16:creationId xmlns:a16="http://schemas.microsoft.com/office/drawing/2014/main" id="{19F37531-2269-4DBC-95E6-1C52860CE0DC}"/>
                </a:ext>
              </a:extLst>
            </p:cNvPr>
            <p:cNvSpPr/>
            <p:nvPr/>
          </p:nvSpPr>
          <p:spPr>
            <a:xfrm rot="14393178">
              <a:off x="1679780" y="2249170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1" name="手繪多邊形: 圖案 930">
              <a:extLst>
                <a:ext uri="{FF2B5EF4-FFF2-40B4-BE49-F238E27FC236}">
                  <a16:creationId xmlns:a16="http://schemas.microsoft.com/office/drawing/2014/main" id="{BF940EB3-A958-4159-9DC0-CD245D63EE44}"/>
                </a:ext>
              </a:extLst>
            </p:cNvPr>
            <p:cNvSpPr/>
            <p:nvPr/>
          </p:nvSpPr>
          <p:spPr>
            <a:xfrm rot="3606859">
              <a:off x="1813520" y="216558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4" name="手繪多邊形: 圖案 933">
              <a:extLst>
                <a:ext uri="{FF2B5EF4-FFF2-40B4-BE49-F238E27FC236}">
                  <a16:creationId xmlns:a16="http://schemas.microsoft.com/office/drawing/2014/main" id="{2C500A58-FEAF-43C2-8327-DC690977D958}"/>
                </a:ext>
              </a:extLst>
            </p:cNvPr>
            <p:cNvSpPr/>
            <p:nvPr/>
          </p:nvSpPr>
          <p:spPr>
            <a:xfrm rot="18000025">
              <a:off x="2084040" y="2170703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7" name="手繪多邊形: 圖案 936">
              <a:extLst>
                <a:ext uri="{FF2B5EF4-FFF2-40B4-BE49-F238E27FC236}">
                  <a16:creationId xmlns:a16="http://schemas.microsoft.com/office/drawing/2014/main" id="{233CC307-DF60-401C-8D8E-AF46717BC51E}"/>
                </a:ext>
              </a:extLst>
            </p:cNvPr>
            <p:cNvSpPr/>
            <p:nvPr/>
          </p:nvSpPr>
          <p:spPr>
            <a:xfrm rot="10793194">
              <a:off x="1951876" y="1935469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0" name="手繪多邊形: 圖案 939">
              <a:extLst>
                <a:ext uri="{FF2B5EF4-FFF2-40B4-BE49-F238E27FC236}">
                  <a16:creationId xmlns:a16="http://schemas.microsoft.com/office/drawing/2014/main" id="{42A82B2E-109E-46DC-80A9-B92B9A3AEB9A}"/>
                </a:ext>
              </a:extLst>
            </p:cNvPr>
            <p:cNvSpPr/>
            <p:nvPr/>
          </p:nvSpPr>
          <p:spPr>
            <a:xfrm rot="6811">
              <a:off x="1946374" y="177786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3" name="手繪多邊形: 圖案 942">
              <a:extLst>
                <a:ext uri="{FF2B5EF4-FFF2-40B4-BE49-F238E27FC236}">
                  <a16:creationId xmlns:a16="http://schemas.microsoft.com/office/drawing/2014/main" id="{A0B75E6F-94C6-4761-8C0E-643AF3F18DB0}"/>
                </a:ext>
              </a:extLst>
            </p:cNvPr>
            <p:cNvSpPr/>
            <p:nvPr/>
          </p:nvSpPr>
          <p:spPr>
            <a:xfrm rot="14399976">
              <a:off x="2086764" y="154915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6" name="手繪多邊形: 圖案 945">
              <a:extLst>
                <a:ext uri="{FF2B5EF4-FFF2-40B4-BE49-F238E27FC236}">
                  <a16:creationId xmlns:a16="http://schemas.microsoft.com/office/drawing/2014/main" id="{DB560CD2-9CAA-4D67-A7AD-12D86BE266E1}"/>
                </a:ext>
              </a:extLst>
            </p:cNvPr>
            <p:cNvSpPr/>
            <p:nvPr/>
          </p:nvSpPr>
          <p:spPr>
            <a:xfrm rot="7193144">
              <a:off x="1816261" y="154298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9" name="手繪多邊形: 圖案 948">
              <a:extLst>
                <a:ext uri="{FF2B5EF4-FFF2-40B4-BE49-F238E27FC236}">
                  <a16:creationId xmlns:a16="http://schemas.microsoft.com/office/drawing/2014/main" id="{EC2AEB07-3D3B-43A6-9C8A-F93D68651896}"/>
                </a:ext>
              </a:extLst>
            </p:cNvPr>
            <p:cNvSpPr/>
            <p:nvPr/>
          </p:nvSpPr>
          <p:spPr>
            <a:xfrm rot="18006823">
              <a:off x="1677020" y="1468931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2" name="手繪多邊形: 圖案 951">
              <a:extLst>
                <a:ext uri="{FF2B5EF4-FFF2-40B4-BE49-F238E27FC236}">
                  <a16:creationId xmlns:a16="http://schemas.microsoft.com/office/drawing/2014/main" id="{A600D5E8-7F72-4E08-8C1D-40CAFE4756FC}"/>
                </a:ext>
              </a:extLst>
            </p:cNvPr>
            <p:cNvSpPr/>
            <p:nvPr/>
          </p:nvSpPr>
          <p:spPr>
            <a:xfrm rot="10799994">
              <a:off x="1549857" y="123602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5" name="手繪多邊形: 圖案 954">
              <a:extLst>
                <a:ext uri="{FF2B5EF4-FFF2-40B4-BE49-F238E27FC236}">
                  <a16:creationId xmlns:a16="http://schemas.microsoft.com/office/drawing/2014/main" id="{50C58642-32B9-4CD7-B14B-A4009AF93796}"/>
                </a:ext>
              </a:extLst>
            </p:cNvPr>
            <p:cNvSpPr/>
            <p:nvPr/>
          </p:nvSpPr>
          <p:spPr>
            <a:xfrm rot="3593178">
              <a:off x="1408559" y="1464172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8" name="手繪多邊形: 圖案 957">
              <a:extLst>
                <a:ext uri="{FF2B5EF4-FFF2-40B4-BE49-F238E27FC236}">
                  <a16:creationId xmlns:a16="http://schemas.microsoft.com/office/drawing/2014/main" id="{AFD767DA-7BBC-4E2E-AE0F-873A9F31B435}"/>
                </a:ext>
              </a:extLst>
            </p:cNvPr>
            <p:cNvSpPr/>
            <p:nvPr/>
          </p:nvSpPr>
          <p:spPr>
            <a:xfrm rot="14406858">
              <a:off x="2485091" y="2246508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1" name="手繪多邊形: 圖案 960">
              <a:extLst>
                <a:ext uri="{FF2B5EF4-FFF2-40B4-BE49-F238E27FC236}">
                  <a16:creationId xmlns:a16="http://schemas.microsoft.com/office/drawing/2014/main" id="{EFA7BD49-01B1-4C9E-9CC7-75B1C9CE8AF6}"/>
                </a:ext>
              </a:extLst>
            </p:cNvPr>
            <p:cNvSpPr/>
            <p:nvPr/>
          </p:nvSpPr>
          <p:spPr>
            <a:xfrm rot="7200024">
              <a:off x="2220500" y="2243195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4" name="手繪多邊形: 圖案 963">
              <a:extLst>
                <a:ext uri="{FF2B5EF4-FFF2-40B4-BE49-F238E27FC236}">
                  <a16:creationId xmlns:a16="http://schemas.microsoft.com/office/drawing/2014/main" id="{B449E602-6DF1-4CE5-B2A1-74A6C38464DF}"/>
                </a:ext>
              </a:extLst>
            </p:cNvPr>
            <p:cNvSpPr/>
            <p:nvPr/>
          </p:nvSpPr>
          <p:spPr>
            <a:xfrm rot="21593197">
              <a:off x="2346733" y="2476626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7" name="手繪多邊形: 圖案 966">
              <a:extLst>
                <a:ext uri="{FF2B5EF4-FFF2-40B4-BE49-F238E27FC236}">
                  <a16:creationId xmlns:a16="http://schemas.microsoft.com/office/drawing/2014/main" id="{28ED2386-F1D0-4DB0-BC4A-DD39C683D230}"/>
                </a:ext>
              </a:extLst>
            </p:cNvPr>
            <p:cNvSpPr/>
            <p:nvPr/>
          </p:nvSpPr>
          <p:spPr>
            <a:xfrm rot="10806810">
              <a:off x="2352237" y="263423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0" name="手繪多邊形: 圖案 969">
              <a:extLst>
                <a:ext uri="{FF2B5EF4-FFF2-40B4-BE49-F238E27FC236}">
                  <a16:creationId xmlns:a16="http://schemas.microsoft.com/office/drawing/2014/main" id="{66F10676-B7BF-42F7-865E-AC6996788523}"/>
                </a:ext>
              </a:extLst>
            </p:cNvPr>
            <p:cNvSpPr/>
            <p:nvPr/>
          </p:nvSpPr>
          <p:spPr>
            <a:xfrm rot="3599974">
              <a:off x="2217776" y="2864744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3" name="手繪多邊形: 圖案 972">
              <a:extLst>
                <a:ext uri="{FF2B5EF4-FFF2-40B4-BE49-F238E27FC236}">
                  <a16:creationId xmlns:a16="http://schemas.microsoft.com/office/drawing/2014/main" id="{89CA6063-9334-4CA3-8A3E-AA6608154D7A}"/>
                </a:ext>
              </a:extLst>
            </p:cNvPr>
            <p:cNvSpPr/>
            <p:nvPr/>
          </p:nvSpPr>
          <p:spPr>
            <a:xfrm rot="17993147">
              <a:off x="2482348" y="286911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6" name="手繪多邊形: 圖案 975">
              <a:extLst>
                <a:ext uri="{FF2B5EF4-FFF2-40B4-BE49-F238E27FC236}">
                  <a16:creationId xmlns:a16="http://schemas.microsoft.com/office/drawing/2014/main" id="{047279F9-0CF3-44A5-AE33-CB120C4807B0}"/>
                </a:ext>
              </a:extLst>
            </p:cNvPr>
            <p:cNvSpPr/>
            <p:nvPr/>
          </p:nvSpPr>
          <p:spPr>
            <a:xfrm rot="7206827">
              <a:off x="2621604" y="2943166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9" name="手繪多邊形: 圖案 978">
              <a:extLst>
                <a:ext uri="{FF2B5EF4-FFF2-40B4-BE49-F238E27FC236}">
                  <a16:creationId xmlns:a16="http://schemas.microsoft.com/office/drawing/2014/main" id="{31306CA8-D118-4B6A-86BB-26C34048E35F}"/>
                </a:ext>
              </a:extLst>
            </p:cNvPr>
            <p:cNvSpPr/>
            <p:nvPr/>
          </p:nvSpPr>
          <p:spPr>
            <a:xfrm>
              <a:off x="2754693" y="3177880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2" name="手繪多邊形: 圖案 981">
              <a:extLst>
                <a:ext uri="{FF2B5EF4-FFF2-40B4-BE49-F238E27FC236}">
                  <a16:creationId xmlns:a16="http://schemas.microsoft.com/office/drawing/2014/main" id="{70179552-2914-40C5-B74A-A730B55672EA}"/>
                </a:ext>
              </a:extLst>
            </p:cNvPr>
            <p:cNvSpPr/>
            <p:nvPr/>
          </p:nvSpPr>
          <p:spPr>
            <a:xfrm rot="14393178">
              <a:off x="2890063" y="2947926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5" name="手繪多邊形: 圖案 984">
              <a:extLst>
                <a:ext uri="{FF2B5EF4-FFF2-40B4-BE49-F238E27FC236}">
                  <a16:creationId xmlns:a16="http://schemas.microsoft.com/office/drawing/2014/main" id="{478B6E1C-2C0D-4186-BE48-CD27805B7B4C}"/>
                </a:ext>
              </a:extLst>
            </p:cNvPr>
            <p:cNvSpPr/>
            <p:nvPr/>
          </p:nvSpPr>
          <p:spPr>
            <a:xfrm rot="3606861">
              <a:off x="3023804" y="286434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8" name="手繪多邊形: 圖案 987">
              <a:extLst>
                <a:ext uri="{FF2B5EF4-FFF2-40B4-BE49-F238E27FC236}">
                  <a16:creationId xmlns:a16="http://schemas.microsoft.com/office/drawing/2014/main" id="{C1FA8401-A047-430F-B96F-92C9CAA820A1}"/>
                </a:ext>
              </a:extLst>
            </p:cNvPr>
            <p:cNvSpPr/>
            <p:nvPr/>
          </p:nvSpPr>
          <p:spPr>
            <a:xfrm rot="18000020">
              <a:off x="3294324" y="2869460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1" name="手繪多邊形: 圖案 990">
              <a:extLst>
                <a:ext uri="{FF2B5EF4-FFF2-40B4-BE49-F238E27FC236}">
                  <a16:creationId xmlns:a16="http://schemas.microsoft.com/office/drawing/2014/main" id="{99626F3F-B659-441E-9275-46862624F6CE}"/>
                </a:ext>
              </a:extLst>
            </p:cNvPr>
            <p:cNvSpPr/>
            <p:nvPr/>
          </p:nvSpPr>
          <p:spPr>
            <a:xfrm rot="10793194">
              <a:off x="3162159" y="2634225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4" name="手繪多邊形: 圖案 993">
              <a:extLst>
                <a:ext uri="{FF2B5EF4-FFF2-40B4-BE49-F238E27FC236}">
                  <a16:creationId xmlns:a16="http://schemas.microsoft.com/office/drawing/2014/main" id="{31313D6E-51BA-459D-B6CC-4D5BCA324A0F}"/>
                </a:ext>
              </a:extLst>
            </p:cNvPr>
            <p:cNvSpPr/>
            <p:nvPr/>
          </p:nvSpPr>
          <p:spPr>
            <a:xfrm rot="6805">
              <a:off x="3156657" y="2476615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7" name="手繪多邊形: 圖案 996">
              <a:extLst>
                <a:ext uri="{FF2B5EF4-FFF2-40B4-BE49-F238E27FC236}">
                  <a16:creationId xmlns:a16="http://schemas.microsoft.com/office/drawing/2014/main" id="{178CD9C0-CEEB-426E-8B9A-C4CB1A590547}"/>
                </a:ext>
              </a:extLst>
            </p:cNvPr>
            <p:cNvSpPr/>
            <p:nvPr/>
          </p:nvSpPr>
          <p:spPr>
            <a:xfrm rot="14399973">
              <a:off x="3297048" y="2247911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0" name="手繪多邊形: 圖案 999">
              <a:extLst>
                <a:ext uri="{FF2B5EF4-FFF2-40B4-BE49-F238E27FC236}">
                  <a16:creationId xmlns:a16="http://schemas.microsoft.com/office/drawing/2014/main" id="{BE033348-1A8A-40D2-B330-5BD95FF2F790}"/>
                </a:ext>
              </a:extLst>
            </p:cNvPr>
            <p:cNvSpPr/>
            <p:nvPr/>
          </p:nvSpPr>
          <p:spPr>
            <a:xfrm rot="7193139">
              <a:off x="3026544" y="2241737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3" name="手繪多邊形: 圖案 1002">
              <a:extLst>
                <a:ext uri="{FF2B5EF4-FFF2-40B4-BE49-F238E27FC236}">
                  <a16:creationId xmlns:a16="http://schemas.microsoft.com/office/drawing/2014/main" id="{7CC761D2-ED34-4EAC-B287-57B0B273C287}"/>
                </a:ext>
              </a:extLst>
            </p:cNvPr>
            <p:cNvSpPr/>
            <p:nvPr/>
          </p:nvSpPr>
          <p:spPr>
            <a:xfrm rot="18006823">
              <a:off x="2887303" y="2167688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6" name="手繪多邊形: 圖案 1005">
              <a:extLst>
                <a:ext uri="{FF2B5EF4-FFF2-40B4-BE49-F238E27FC236}">
                  <a16:creationId xmlns:a16="http://schemas.microsoft.com/office/drawing/2014/main" id="{56CFABD6-4E7B-4B7E-9790-9EED2A06CD4E}"/>
                </a:ext>
              </a:extLst>
            </p:cNvPr>
            <p:cNvSpPr/>
            <p:nvPr/>
          </p:nvSpPr>
          <p:spPr>
            <a:xfrm rot="10799994">
              <a:off x="2760140" y="1934779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9" name="手繪多邊形: 圖案 1008">
              <a:extLst>
                <a:ext uri="{FF2B5EF4-FFF2-40B4-BE49-F238E27FC236}">
                  <a16:creationId xmlns:a16="http://schemas.microsoft.com/office/drawing/2014/main" id="{D102B396-3224-4BF1-9E8F-A72B0673545D}"/>
                </a:ext>
              </a:extLst>
            </p:cNvPr>
            <p:cNvSpPr/>
            <p:nvPr/>
          </p:nvSpPr>
          <p:spPr>
            <a:xfrm rot="3593175">
              <a:off x="2618841" y="2162929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2" name="手繪多邊形: 圖案 1011">
              <a:extLst>
                <a:ext uri="{FF2B5EF4-FFF2-40B4-BE49-F238E27FC236}">
                  <a16:creationId xmlns:a16="http://schemas.microsoft.com/office/drawing/2014/main" id="{EDF9217B-97B8-4B9C-8687-ADF7C7BAFEEA}"/>
                </a:ext>
              </a:extLst>
            </p:cNvPr>
            <p:cNvSpPr/>
            <p:nvPr/>
          </p:nvSpPr>
          <p:spPr>
            <a:xfrm rot="14406856">
              <a:off x="3695374" y="154775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5" name="手繪多邊形: 圖案 1014">
              <a:extLst>
                <a:ext uri="{FF2B5EF4-FFF2-40B4-BE49-F238E27FC236}">
                  <a16:creationId xmlns:a16="http://schemas.microsoft.com/office/drawing/2014/main" id="{DDBABA0E-68D5-4F60-89D6-B83976F65725}"/>
                </a:ext>
              </a:extLst>
            </p:cNvPr>
            <p:cNvSpPr/>
            <p:nvPr/>
          </p:nvSpPr>
          <p:spPr>
            <a:xfrm rot="7200020">
              <a:off x="3430783" y="1544438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8" name="手繪多邊形: 圖案 1017">
              <a:extLst>
                <a:ext uri="{FF2B5EF4-FFF2-40B4-BE49-F238E27FC236}">
                  <a16:creationId xmlns:a16="http://schemas.microsoft.com/office/drawing/2014/main" id="{CDE7B497-8645-4265-82D5-85E84F8466FD}"/>
                </a:ext>
              </a:extLst>
            </p:cNvPr>
            <p:cNvSpPr/>
            <p:nvPr/>
          </p:nvSpPr>
          <p:spPr>
            <a:xfrm rot="21593194">
              <a:off x="3557017" y="1777870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1" name="手繪多邊形: 圖案 1020">
              <a:extLst>
                <a:ext uri="{FF2B5EF4-FFF2-40B4-BE49-F238E27FC236}">
                  <a16:creationId xmlns:a16="http://schemas.microsoft.com/office/drawing/2014/main" id="{C32E22EE-3975-48DD-8038-21E2E80D7D97}"/>
                </a:ext>
              </a:extLst>
            </p:cNvPr>
            <p:cNvSpPr/>
            <p:nvPr/>
          </p:nvSpPr>
          <p:spPr>
            <a:xfrm rot="10806810">
              <a:off x="3562520" y="1935479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4" name="手繪多邊形: 圖案 1023">
              <a:extLst>
                <a:ext uri="{FF2B5EF4-FFF2-40B4-BE49-F238E27FC236}">
                  <a16:creationId xmlns:a16="http://schemas.microsoft.com/office/drawing/2014/main" id="{92424E46-2D66-41D5-B38D-BCEA73EBF682}"/>
                </a:ext>
              </a:extLst>
            </p:cNvPr>
            <p:cNvSpPr/>
            <p:nvPr/>
          </p:nvSpPr>
          <p:spPr>
            <a:xfrm rot="3599974">
              <a:off x="3428059" y="216598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7" name="手繪多邊形: 圖案 1026">
              <a:extLst>
                <a:ext uri="{FF2B5EF4-FFF2-40B4-BE49-F238E27FC236}">
                  <a16:creationId xmlns:a16="http://schemas.microsoft.com/office/drawing/2014/main" id="{E2DE20D5-2150-4694-A2A0-5963017FFCFA}"/>
                </a:ext>
              </a:extLst>
            </p:cNvPr>
            <p:cNvSpPr/>
            <p:nvPr/>
          </p:nvSpPr>
          <p:spPr>
            <a:xfrm rot="17993144">
              <a:off x="3692631" y="2170356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0" name="手繪多邊形: 圖案 1029">
              <a:extLst>
                <a:ext uri="{FF2B5EF4-FFF2-40B4-BE49-F238E27FC236}">
                  <a16:creationId xmlns:a16="http://schemas.microsoft.com/office/drawing/2014/main" id="{60402E02-3B76-4F73-A530-F5050E8DC22B}"/>
                </a:ext>
              </a:extLst>
            </p:cNvPr>
            <p:cNvSpPr/>
            <p:nvPr/>
          </p:nvSpPr>
          <p:spPr>
            <a:xfrm rot="7206825">
              <a:off x="3831887" y="2244409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3" name="手繪多邊形: 圖案 1032">
              <a:extLst>
                <a:ext uri="{FF2B5EF4-FFF2-40B4-BE49-F238E27FC236}">
                  <a16:creationId xmlns:a16="http://schemas.microsoft.com/office/drawing/2014/main" id="{24330DA3-1D0D-452B-83A3-434A16A2E6DF}"/>
                </a:ext>
              </a:extLst>
            </p:cNvPr>
            <p:cNvSpPr/>
            <p:nvPr/>
          </p:nvSpPr>
          <p:spPr>
            <a:xfrm>
              <a:off x="3964976" y="247912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6" name="手繪多邊形: 圖案 1035">
              <a:extLst>
                <a:ext uri="{FF2B5EF4-FFF2-40B4-BE49-F238E27FC236}">
                  <a16:creationId xmlns:a16="http://schemas.microsoft.com/office/drawing/2014/main" id="{0E2CF4FD-35C4-4363-BC06-F29C94E452FF}"/>
                </a:ext>
              </a:extLst>
            </p:cNvPr>
            <p:cNvSpPr/>
            <p:nvPr/>
          </p:nvSpPr>
          <p:spPr>
            <a:xfrm rot="14393178">
              <a:off x="4100346" y="2249169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9" name="手繪多邊形: 圖案 1038">
              <a:extLst>
                <a:ext uri="{FF2B5EF4-FFF2-40B4-BE49-F238E27FC236}">
                  <a16:creationId xmlns:a16="http://schemas.microsoft.com/office/drawing/2014/main" id="{EFD35198-7777-4192-B634-7CA17BD53244}"/>
                </a:ext>
              </a:extLst>
            </p:cNvPr>
            <p:cNvSpPr/>
            <p:nvPr/>
          </p:nvSpPr>
          <p:spPr>
            <a:xfrm rot="3606858">
              <a:off x="4234086" y="2165585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2" name="手繪多邊形: 圖案 1041">
              <a:extLst>
                <a:ext uri="{FF2B5EF4-FFF2-40B4-BE49-F238E27FC236}">
                  <a16:creationId xmlns:a16="http://schemas.microsoft.com/office/drawing/2014/main" id="{3C5B6130-5D75-4D4A-A465-457AE7B00C27}"/>
                </a:ext>
              </a:extLst>
            </p:cNvPr>
            <p:cNvSpPr/>
            <p:nvPr/>
          </p:nvSpPr>
          <p:spPr>
            <a:xfrm rot="18000025">
              <a:off x="4504606" y="2170702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5" name="手繪多邊形: 圖案 1044">
              <a:extLst>
                <a:ext uri="{FF2B5EF4-FFF2-40B4-BE49-F238E27FC236}">
                  <a16:creationId xmlns:a16="http://schemas.microsoft.com/office/drawing/2014/main" id="{964D5897-42BD-4AAC-849F-688D06F278F6}"/>
                </a:ext>
              </a:extLst>
            </p:cNvPr>
            <p:cNvSpPr/>
            <p:nvPr/>
          </p:nvSpPr>
          <p:spPr>
            <a:xfrm rot="10793194">
              <a:off x="4372442" y="1935468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8" name="手繪多邊形: 圖案 1047">
              <a:extLst>
                <a:ext uri="{FF2B5EF4-FFF2-40B4-BE49-F238E27FC236}">
                  <a16:creationId xmlns:a16="http://schemas.microsoft.com/office/drawing/2014/main" id="{752C1A09-C455-4676-9CEC-B9769FFB9133}"/>
                </a:ext>
              </a:extLst>
            </p:cNvPr>
            <p:cNvSpPr/>
            <p:nvPr/>
          </p:nvSpPr>
          <p:spPr>
            <a:xfrm rot="6805">
              <a:off x="4366940" y="1777859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1" name="手繪多邊形: 圖案 1050">
              <a:extLst>
                <a:ext uri="{FF2B5EF4-FFF2-40B4-BE49-F238E27FC236}">
                  <a16:creationId xmlns:a16="http://schemas.microsoft.com/office/drawing/2014/main" id="{C5DE2237-8627-4FDF-A5A3-197BCC512F20}"/>
                </a:ext>
              </a:extLst>
            </p:cNvPr>
            <p:cNvSpPr/>
            <p:nvPr/>
          </p:nvSpPr>
          <p:spPr>
            <a:xfrm rot="14399973">
              <a:off x="4507330" y="1549154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4" name="手繪多邊形: 圖案 1053">
              <a:extLst>
                <a:ext uri="{FF2B5EF4-FFF2-40B4-BE49-F238E27FC236}">
                  <a16:creationId xmlns:a16="http://schemas.microsoft.com/office/drawing/2014/main" id="{30E7EA89-B308-4E8B-870B-910D83DEC1E9}"/>
                </a:ext>
              </a:extLst>
            </p:cNvPr>
            <p:cNvSpPr/>
            <p:nvPr/>
          </p:nvSpPr>
          <p:spPr>
            <a:xfrm rot="7193139">
              <a:off x="4236827" y="154298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7" name="手繪多邊形: 圖案 1056">
              <a:extLst>
                <a:ext uri="{FF2B5EF4-FFF2-40B4-BE49-F238E27FC236}">
                  <a16:creationId xmlns:a16="http://schemas.microsoft.com/office/drawing/2014/main" id="{06BF0960-8684-4922-BC55-BA3D27C79EEC}"/>
                </a:ext>
              </a:extLst>
            </p:cNvPr>
            <p:cNvSpPr/>
            <p:nvPr/>
          </p:nvSpPr>
          <p:spPr>
            <a:xfrm rot="18006821">
              <a:off x="4097586" y="1468931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0" name="手繪多邊形: 圖案 1059">
              <a:extLst>
                <a:ext uri="{FF2B5EF4-FFF2-40B4-BE49-F238E27FC236}">
                  <a16:creationId xmlns:a16="http://schemas.microsoft.com/office/drawing/2014/main" id="{134B785F-A8C3-4989-9E9A-4285759DF658}"/>
                </a:ext>
              </a:extLst>
            </p:cNvPr>
            <p:cNvSpPr/>
            <p:nvPr/>
          </p:nvSpPr>
          <p:spPr>
            <a:xfrm rot="10799998">
              <a:off x="3970423" y="123602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3" name="手繪多邊形: 圖案 1062">
              <a:extLst>
                <a:ext uri="{FF2B5EF4-FFF2-40B4-BE49-F238E27FC236}">
                  <a16:creationId xmlns:a16="http://schemas.microsoft.com/office/drawing/2014/main" id="{9513C28B-A422-4167-8BE7-30F5B67D3F2D}"/>
                </a:ext>
              </a:extLst>
            </p:cNvPr>
            <p:cNvSpPr/>
            <p:nvPr/>
          </p:nvSpPr>
          <p:spPr>
            <a:xfrm rot="3593178">
              <a:off x="3829124" y="1464172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6" name="手繪多邊形: 圖案 1065">
              <a:extLst>
                <a:ext uri="{FF2B5EF4-FFF2-40B4-BE49-F238E27FC236}">
                  <a16:creationId xmlns:a16="http://schemas.microsoft.com/office/drawing/2014/main" id="{7B21445D-350C-419D-9B1F-1251D78E8C88}"/>
                </a:ext>
              </a:extLst>
            </p:cNvPr>
            <p:cNvSpPr/>
            <p:nvPr/>
          </p:nvSpPr>
          <p:spPr>
            <a:xfrm rot="14406858">
              <a:off x="1274809" y="294526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9" name="手繪多邊形: 圖案 1068">
              <a:extLst>
                <a:ext uri="{FF2B5EF4-FFF2-40B4-BE49-F238E27FC236}">
                  <a16:creationId xmlns:a16="http://schemas.microsoft.com/office/drawing/2014/main" id="{D1114181-A972-476F-83E3-2A1F0E758AAA}"/>
                </a:ext>
              </a:extLst>
            </p:cNvPr>
            <p:cNvSpPr/>
            <p:nvPr/>
          </p:nvSpPr>
          <p:spPr>
            <a:xfrm rot="7200024">
              <a:off x="1010218" y="2941953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2" name="手繪多邊形: 圖案 1071">
              <a:extLst>
                <a:ext uri="{FF2B5EF4-FFF2-40B4-BE49-F238E27FC236}">
                  <a16:creationId xmlns:a16="http://schemas.microsoft.com/office/drawing/2014/main" id="{70D6D135-B2FD-4E1D-8B35-16A5820A1B64}"/>
                </a:ext>
              </a:extLst>
            </p:cNvPr>
            <p:cNvSpPr/>
            <p:nvPr/>
          </p:nvSpPr>
          <p:spPr>
            <a:xfrm rot="21593197">
              <a:off x="1136452" y="3175384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5" name="手繪多邊形: 圖案 1074">
              <a:extLst>
                <a:ext uri="{FF2B5EF4-FFF2-40B4-BE49-F238E27FC236}">
                  <a16:creationId xmlns:a16="http://schemas.microsoft.com/office/drawing/2014/main" id="{E72D23D3-1534-4C00-8F13-51E236D98575}"/>
                </a:ext>
              </a:extLst>
            </p:cNvPr>
            <p:cNvSpPr/>
            <p:nvPr/>
          </p:nvSpPr>
          <p:spPr>
            <a:xfrm rot="10806811">
              <a:off x="1141955" y="3332994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8" name="手繪多邊形: 圖案 1077">
              <a:extLst>
                <a:ext uri="{FF2B5EF4-FFF2-40B4-BE49-F238E27FC236}">
                  <a16:creationId xmlns:a16="http://schemas.microsoft.com/office/drawing/2014/main" id="{272BE9AE-BA72-43EC-BA08-93FE4EBBF465}"/>
                </a:ext>
              </a:extLst>
            </p:cNvPr>
            <p:cNvSpPr/>
            <p:nvPr/>
          </p:nvSpPr>
          <p:spPr>
            <a:xfrm rot="3599973">
              <a:off x="1007494" y="3563501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1" name="手繪多邊形: 圖案 1080">
              <a:extLst>
                <a:ext uri="{FF2B5EF4-FFF2-40B4-BE49-F238E27FC236}">
                  <a16:creationId xmlns:a16="http://schemas.microsoft.com/office/drawing/2014/main" id="{603081CF-3707-4829-8D3E-BA44463586D8}"/>
                </a:ext>
              </a:extLst>
            </p:cNvPr>
            <p:cNvSpPr/>
            <p:nvPr/>
          </p:nvSpPr>
          <p:spPr>
            <a:xfrm rot="17993144">
              <a:off x="1272067" y="356787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4" name="手繪多邊形: 圖案 1083">
              <a:extLst>
                <a:ext uri="{FF2B5EF4-FFF2-40B4-BE49-F238E27FC236}">
                  <a16:creationId xmlns:a16="http://schemas.microsoft.com/office/drawing/2014/main" id="{98E6062A-BCB2-4280-B950-0F58F3297EE5}"/>
                </a:ext>
              </a:extLst>
            </p:cNvPr>
            <p:cNvSpPr/>
            <p:nvPr/>
          </p:nvSpPr>
          <p:spPr>
            <a:xfrm rot="7206827">
              <a:off x="1411322" y="3641924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7" name="手繪多邊形: 圖案 1086">
              <a:extLst>
                <a:ext uri="{FF2B5EF4-FFF2-40B4-BE49-F238E27FC236}">
                  <a16:creationId xmlns:a16="http://schemas.microsoft.com/office/drawing/2014/main" id="{FFCFC393-7586-43F4-B677-6AE6FC516046}"/>
                </a:ext>
              </a:extLst>
            </p:cNvPr>
            <p:cNvSpPr/>
            <p:nvPr/>
          </p:nvSpPr>
          <p:spPr>
            <a:xfrm>
              <a:off x="1544410" y="3876638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0" name="手繪多邊形: 圖案 1089">
              <a:extLst>
                <a:ext uri="{FF2B5EF4-FFF2-40B4-BE49-F238E27FC236}">
                  <a16:creationId xmlns:a16="http://schemas.microsoft.com/office/drawing/2014/main" id="{C4F373F9-DBB1-408F-87D6-7A7D649CB936}"/>
                </a:ext>
              </a:extLst>
            </p:cNvPr>
            <p:cNvSpPr/>
            <p:nvPr/>
          </p:nvSpPr>
          <p:spPr>
            <a:xfrm rot="14393178">
              <a:off x="1679780" y="3646684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3" name="手繪多邊形: 圖案 1092">
              <a:extLst>
                <a:ext uri="{FF2B5EF4-FFF2-40B4-BE49-F238E27FC236}">
                  <a16:creationId xmlns:a16="http://schemas.microsoft.com/office/drawing/2014/main" id="{ECAB807D-E2AD-4467-8461-11A7CCA83D6E}"/>
                </a:ext>
              </a:extLst>
            </p:cNvPr>
            <p:cNvSpPr/>
            <p:nvPr/>
          </p:nvSpPr>
          <p:spPr>
            <a:xfrm rot="3606861">
              <a:off x="1813520" y="356310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6" name="手繪多邊形: 圖案 1095">
              <a:extLst>
                <a:ext uri="{FF2B5EF4-FFF2-40B4-BE49-F238E27FC236}">
                  <a16:creationId xmlns:a16="http://schemas.microsoft.com/office/drawing/2014/main" id="{646FCA30-886C-4015-94F8-42E5F38767E1}"/>
                </a:ext>
              </a:extLst>
            </p:cNvPr>
            <p:cNvSpPr/>
            <p:nvPr/>
          </p:nvSpPr>
          <p:spPr>
            <a:xfrm rot="18000025">
              <a:off x="2084040" y="3568217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9" name="手繪多邊形: 圖案 1098">
              <a:extLst>
                <a:ext uri="{FF2B5EF4-FFF2-40B4-BE49-F238E27FC236}">
                  <a16:creationId xmlns:a16="http://schemas.microsoft.com/office/drawing/2014/main" id="{5F410096-BA8C-4911-A5AE-CE4B8817106F}"/>
                </a:ext>
              </a:extLst>
            </p:cNvPr>
            <p:cNvSpPr/>
            <p:nvPr/>
          </p:nvSpPr>
          <p:spPr>
            <a:xfrm rot="10793194">
              <a:off x="1951876" y="333298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2" name="手繪多邊形: 圖案 1101">
              <a:extLst>
                <a:ext uri="{FF2B5EF4-FFF2-40B4-BE49-F238E27FC236}">
                  <a16:creationId xmlns:a16="http://schemas.microsoft.com/office/drawing/2014/main" id="{2144773E-C628-4A5B-A208-6A96F9B1F950}"/>
                </a:ext>
              </a:extLst>
            </p:cNvPr>
            <p:cNvSpPr/>
            <p:nvPr/>
          </p:nvSpPr>
          <p:spPr>
            <a:xfrm rot="6811">
              <a:off x="1946374" y="317537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5" name="手繪多邊形: 圖案 1104">
              <a:extLst>
                <a:ext uri="{FF2B5EF4-FFF2-40B4-BE49-F238E27FC236}">
                  <a16:creationId xmlns:a16="http://schemas.microsoft.com/office/drawing/2014/main" id="{F10B44A6-CF71-4CDD-BF37-711E6777A17F}"/>
                </a:ext>
              </a:extLst>
            </p:cNvPr>
            <p:cNvSpPr/>
            <p:nvPr/>
          </p:nvSpPr>
          <p:spPr>
            <a:xfrm rot="14399973">
              <a:off x="2086764" y="2946669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8" name="手繪多邊形: 圖案 1107">
              <a:extLst>
                <a:ext uri="{FF2B5EF4-FFF2-40B4-BE49-F238E27FC236}">
                  <a16:creationId xmlns:a16="http://schemas.microsoft.com/office/drawing/2014/main" id="{B1D42784-6236-4DE3-BF6A-37CA04A479C8}"/>
                </a:ext>
              </a:extLst>
            </p:cNvPr>
            <p:cNvSpPr/>
            <p:nvPr/>
          </p:nvSpPr>
          <p:spPr>
            <a:xfrm rot="7193146">
              <a:off x="1816261" y="2940495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1" name="手繪多邊形: 圖案 1110">
              <a:extLst>
                <a:ext uri="{FF2B5EF4-FFF2-40B4-BE49-F238E27FC236}">
                  <a16:creationId xmlns:a16="http://schemas.microsoft.com/office/drawing/2014/main" id="{A82A4470-E2D2-4573-B27F-B4301D925B79}"/>
                </a:ext>
              </a:extLst>
            </p:cNvPr>
            <p:cNvSpPr/>
            <p:nvPr/>
          </p:nvSpPr>
          <p:spPr>
            <a:xfrm rot="18006823">
              <a:off x="1677020" y="2866445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4" name="手繪多邊形: 圖案 1113">
              <a:extLst>
                <a:ext uri="{FF2B5EF4-FFF2-40B4-BE49-F238E27FC236}">
                  <a16:creationId xmlns:a16="http://schemas.microsoft.com/office/drawing/2014/main" id="{A76335A3-5631-4DD1-BBC3-EF3B6B0704E2}"/>
                </a:ext>
              </a:extLst>
            </p:cNvPr>
            <p:cNvSpPr/>
            <p:nvPr/>
          </p:nvSpPr>
          <p:spPr>
            <a:xfrm rot="10799994">
              <a:off x="1549857" y="2633536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7" name="手繪多邊形: 圖案 1116">
              <a:extLst>
                <a:ext uri="{FF2B5EF4-FFF2-40B4-BE49-F238E27FC236}">
                  <a16:creationId xmlns:a16="http://schemas.microsoft.com/office/drawing/2014/main" id="{DF2F1511-3983-471D-A038-3C8BE320AFF9}"/>
                </a:ext>
              </a:extLst>
            </p:cNvPr>
            <p:cNvSpPr/>
            <p:nvPr/>
          </p:nvSpPr>
          <p:spPr>
            <a:xfrm rot="3593175">
              <a:off x="1408559" y="2861686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0" name="手繪多邊形: 圖案 1119">
              <a:extLst>
                <a:ext uri="{FF2B5EF4-FFF2-40B4-BE49-F238E27FC236}">
                  <a16:creationId xmlns:a16="http://schemas.microsoft.com/office/drawing/2014/main" id="{ED168300-74FE-4B39-B87F-3D4FFEF49A68}"/>
                </a:ext>
              </a:extLst>
            </p:cNvPr>
            <p:cNvSpPr/>
            <p:nvPr/>
          </p:nvSpPr>
          <p:spPr>
            <a:xfrm rot="14406860">
              <a:off x="2485091" y="364402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3" name="手繪多邊形: 圖案 1122">
              <a:extLst>
                <a:ext uri="{FF2B5EF4-FFF2-40B4-BE49-F238E27FC236}">
                  <a16:creationId xmlns:a16="http://schemas.microsoft.com/office/drawing/2014/main" id="{CB872FFA-DC77-49A4-9014-D74BF9D66269}"/>
                </a:ext>
              </a:extLst>
            </p:cNvPr>
            <p:cNvSpPr/>
            <p:nvPr/>
          </p:nvSpPr>
          <p:spPr>
            <a:xfrm rot="7200024">
              <a:off x="2220500" y="3640710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6" name="手繪多邊形: 圖案 1125">
              <a:extLst>
                <a:ext uri="{FF2B5EF4-FFF2-40B4-BE49-F238E27FC236}">
                  <a16:creationId xmlns:a16="http://schemas.microsoft.com/office/drawing/2014/main" id="{6D9A3B03-D2C6-4CA8-8B2E-9EAE7BC38302}"/>
                </a:ext>
              </a:extLst>
            </p:cNvPr>
            <p:cNvSpPr/>
            <p:nvPr/>
          </p:nvSpPr>
          <p:spPr>
            <a:xfrm rot="21593194">
              <a:off x="2346733" y="387414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9" name="手繪多邊形: 圖案 1128">
              <a:extLst>
                <a:ext uri="{FF2B5EF4-FFF2-40B4-BE49-F238E27FC236}">
                  <a16:creationId xmlns:a16="http://schemas.microsoft.com/office/drawing/2014/main" id="{990595BF-DFB6-40E2-A23F-E7BDF9AA5D12}"/>
                </a:ext>
              </a:extLst>
            </p:cNvPr>
            <p:cNvSpPr/>
            <p:nvPr/>
          </p:nvSpPr>
          <p:spPr>
            <a:xfrm rot="10806810">
              <a:off x="2352237" y="403175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2" name="手繪多邊形: 圖案 1131">
              <a:extLst>
                <a:ext uri="{FF2B5EF4-FFF2-40B4-BE49-F238E27FC236}">
                  <a16:creationId xmlns:a16="http://schemas.microsoft.com/office/drawing/2014/main" id="{4E70DDB9-C8F4-44DF-B4B2-E3EA0FBA3E01}"/>
                </a:ext>
              </a:extLst>
            </p:cNvPr>
            <p:cNvSpPr/>
            <p:nvPr/>
          </p:nvSpPr>
          <p:spPr>
            <a:xfrm rot="3599974">
              <a:off x="2217776" y="4262258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5" name="手繪多邊形: 圖案 1134">
              <a:extLst>
                <a:ext uri="{FF2B5EF4-FFF2-40B4-BE49-F238E27FC236}">
                  <a16:creationId xmlns:a16="http://schemas.microsoft.com/office/drawing/2014/main" id="{FFCD379A-4BA7-4439-8F74-07D5E0A85584}"/>
                </a:ext>
              </a:extLst>
            </p:cNvPr>
            <p:cNvSpPr/>
            <p:nvPr/>
          </p:nvSpPr>
          <p:spPr>
            <a:xfrm rot="17993145">
              <a:off x="2482348" y="4266627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8" name="手繪多邊形: 圖案 1137">
              <a:extLst>
                <a:ext uri="{FF2B5EF4-FFF2-40B4-BE49-F238E27FC236}">
                  <a16:creationId xmlns:a16="http://schemas.microsoft.com/office/drawing/2014/main" id="{077579C9-28F9-4DB7-B26F-7D43A6998712}"/>
                </a:ext>
              </a:extLst>
            </p:cNvPr>
            <p:cNvSpPr/>
            <p:nvPr/>
          </p:nvSpPr>
          <p:spPr>
            <a:xfrm rot="7206827">
              <a:off x="2621604" y="4340679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1" name="手繪多邊形: 圖案 1140">
              <a:extLst>
                <a:ext uri="{FF2B5EF4-FFF2-40B4-BE49-F238E27FC236}">
                  <a16:creationId xmlns:a16="http://schemas.microsoft.com/office/drawing/2014/main" id="{AEED9ECB-AA34-4787-A8A5-B9DE1E228DA8}"/>
                </a:ext>
              </a:extLst>
            </p:cNvPr>
            <p:cNvSpPr/>
            <p:nvPr/>
          </p:nvSpPr>
          <p:spPr>
            <a:xfrm>
              <a:off x="2754693" y="457539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4" name="手繪多邊形: 圖案 1143">
              <a:extLst>
                <a:ext uri="{FF2B5EF4-FFF2-40B4-BE49-F238E27FC236}">
                  <a16:creationId xmlns:a16="http://schemas.microsoft.com/office/drawing/2014/main" id="{E5C6C743-6E0E-4D39-B9FF-76B4A0C352EE}"/>
                </a:ext>
              </a:extLst>
            </p:cNvPr>
            <p:cNvSpPr/>
            <p:nvPr/>
          </p:nvSpPr>
          <p:spPr>
            <a:xfrm rot="14393178">
              <a:off x="2890063" y="4345439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7" name="手繪多邊形: 圖案 1146">
              <a:extLst>
                <a:ext uri="{FF2B5EF4-FFF2-40B4-BE49-F238E27FC236}">
                  <a16:creationId xmlns:a16="http://schemas.microsoft.com/office/drawing/2014/main" id="{8CC80AA8-3357-4D60-9E10-6D1EAF41C77A}"/>
                </a:ext>
              </a:extLst>
            </p:cNvPr>
            <p:cNvSpPr/>
            <p:nvPr/>
          </p:nvSpPr>
          <p:spPr>
            <a:xfrm rot="3606859">
              <a:off x="3023803" y="426185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0" name="手繪多邊形: 圖案 1149">
              <a:extLst>
                <a:ext uri="{FF2B5EF4-FFF2-40B4-BE49-F238E27FC236}">
                  <a16:creationId xmlns:a16="http://schemas.microsoft.com/office/drawing/2014/main" id="{5EC2D5D3-7045-46D9-B036-24F6CF63C72D}"/>
                </a:ext>
              </a:extLst>
            </p:cNvPr>
            <p:cNvSpPr/>
            <p:nvPr/>
          </p:nvSpPr>
          <p:spPr>
            <a:xfrm rot="18000025">
              <a:off x="3294324" y="4266974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3" name="手繪多邊形: 圖案 1152">
              <a:extLst>
                <a:ext uri="{FF2B5EF4-FFF2-40B4-BE49-F238E27FC236}">
                  <a16:creationId xmlns:a16="http://schemas.microsoft.com/office/drawing/2014/main" id="{34C067B7-C650-4D9B-88FE-BA0CE617DFFB}"/>
                </a:ext>
              </a:extLst>
            </p:cNvPr>
            <p:cNvSpPr/>
            <p:nvPr/>
          </p:nvSpPr>
          <p:spPr>
            <a:xfrm rot="10793188">
              <a:off x="3162159" y="4031739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6" name="手繪多邊形: 圖案 1155">
              <a:extLst>
                <a:ext uri="{FF2B5EF4-FFF2-40B4-BE49-F238E27FC236}">
                  <a16:creationId xmlns:a16="http://schemas.microsoft.com/office/drawing/2014/main" id="{A6D601AA-4971-44CC-832C-9F839E7AFCA3}"/>
                </a:ext>
              </a:extLst>
            </p:cNvPr>
            <p:cNvSpPr/>
            <p:nvPr/>
          </p:nvSpPr>
          <p:spPr>
            <a:xfrm rot="6811">
              <a:off x="3156657" y="387413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9" name="手繪多邊形: 圖案 1158">
              <a:extLst>
                <a:ext uri="{FF2B5EF4-FFF2-40B4-BE49-F238E27FC236}">
                  <a16:creationId xmlns:a16="http://schemas.microsoft.com/office/drawing/2014/main" id="{4FCF56B9-2D2B-4281-A8F1-F5F8B5376883}"/>
                </a:ext>
              </a:extLst>
            </p:cNvPr>
            <p:cNvSpPr/>
            <p:nvPr/>
          </p:nvSpPr>
          <p:spPr>
            <a:xfrm rot="14399973">
              <a:off x="3297048" y="364542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2" name="手繪多邊形: 圖案 1161">
              <a:extLst>
                <a:ext uri="{FF2B5EF4-FFF2-40B4-BE49-F238E27FC236}">
                  <a16:creationId xmlns:a16="http://schemas.microsoft.com/office/drawing/2014/main" id="{CB97FE70-5B1A-4832-8BAA-49A8DCAA470D}"/>
                </a:ext>
              </a:extLst>
            </p:cNvPr>
            <p:cNvSpPr/>
            <p:nvPr/>
          </p:nvSpPr>
          <p:spPr>
            <a:xfrm rot="7193134">
              <a:off x="3026544" y="3639252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5" name="手繪多邊形: 圖案 1164">
              <a:extLst>
                <a:ext uri="{FF2B5EF4-FFF2-40B4-BE49-F238E27FC236}">
                  <a16:creationId xmlns:a16="http://schemas.microsoft.com/office/drawing/2014/main" id="{98FBD8C8-99DD-4218-95BB-00C78EF4D1B0}"/>
                </a:ext>
              </a:extLst>
            </p:cNvPr>
            <p:cNvSpPr/>
            <p:nvPr/>
          </p:nvSpPr>
          <p:spPr>
            <a:xfrm rot="18006828">
              <a:off x="2887303" y="3565203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8" name="手繪多邊形: 圖案 1167">
              <a:extLst>
                <a:ext uri="{FF2B5EF4-FFF2-40B4-BE49-F238E27FC236}">
                  <a16:creationId xmlns:a16="http://schemas.microsoft.com/office/drawing/2014/main" id="{85C20FE1-6714-40C1-B947-6E72352CC810}"/>
                </a:ext>
              </a:extLst>
            </p:cNvPr>
            <p:cNvSpPr/>
            <p:nvPr/>
          </p:nvSpPr>
          <p:spPr>
            <a:xfrm rot="10799994">
              <a:off x="2760140" y="3332294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1" name="手繪多邊形: 圖案 1170">
              <a:extLst>
                <a:ext uri="{FF2B5EF4-FFF2-40B4-BE49-F238E27FC236}">
                  <a16:creationId xmlns:a16="http://schemas.microsoft.com/office/drawing/2014/main" id="{BC2A5F92-9C0C-4240-8B39-6C7CE4D67ACF}"/>
                </a:ext>
              </a:extLst>
            </p:cNvPr>
            <p:cNvSpPr/>
            <p:nvPr/>
          </p:nvSpPr>
          <p:spPr>
            <a:xfrm rot="3593180">
              <a:off x="2618841" y="3560444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4" name="手繪多邊形: 圖案 1173">
              <a:extLst>
                <a:ext uri="{FF2B5EF4-FFF2-40B4-BE49-F238E27FC236}">
                  <a16:creationId xmlns:a16="http://schemas.microsoft.com/office/drawing/2014/main" id="{4F2DD779-DF04-4038-BC4B-126F50FC70B5}"/>
                </a:ext>
              </a:extLst>
            </p:cNvPr>
            <p:cNvSpPr/>
            <p:nvPr/>
          </p:nvSpPr>
          <p:spPr>
            <a:xfrm rot="14406856">
              <a:off x="3695374" y="294526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7" name="手繪多邊形: 圖案 1176">
              <a:extLst>
                <a:ext uri="{FF2B5EF4-FFF2-40B4-BE49-F238E27FC236}">
                  <a16:creationId xmlns:a16="http://schemas.microsoft.com/office/drawing/2014/main" id="{4A7CC60A-025D-4F8D-8D3E-5D4FD46C4759}"/>
                </a:ext>
              </a:extLst>
            </p:cNvPr>
            <p:cNvSpPr/>
            <p:nvPr/>
          </p:nvSpPr>
          <p:spPr>
            <a:xfrm rot="7200024">
              <a:off x="3430783" y="2941953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0" name="手繪多邊形: 圖案 1179">
              <a:extLst>
                <a:ext uri="{FF2B5EF4-FFF2-40B4-BE49-F238E27FC236}">
                  <a16:creationId xmlns:a16="http://schemas.microsoft.com/office/drawing/2014/main" id="{149C67AD-E2D5-4F31-9271-CACDC5232A29}"/>
                </a:ext>
              </a:extLst>
            </p:cNvPr>
            <p:cNvSpPr/>
            <p:nvPr/>
          </p:nvSpPr>
          <p:spPr>
            <a:xfrm rot="21593194">
              <a:off x="3557017" y="3175384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3" name="手繪多邊形: 圖案 1182">
              <a:extLst>
                <a:ext uri="{FF2B5EF4-FFF2-40B4-BE49-F238E27FC236}">
                  <a16:creationId xmlns:a16="http://schemas.microsoft.com/office/drawing/2014/main" id="{9B1C88A7-CD97-45B0-8175-520A510066B5}"/>
                </a:ext>
              </a:extLst>
            </p:cNvPr>
            <p:cNvSpPr/>
            <p:nvPr/>
          </p:nvSpPr>
          <p:spPr>
            <a:xfrm rot="10806810">
              <a:off x="3562520" y="3332994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6" name="手繪多邊形: 圖案 1185">
              <a:extLst>
                <a:ext uri="{FF2B5EF4-FFF2-40B4-BE49-F238E27FC236}">
                  <a16:creationId xmlns:a16="http://schemas.microsoft.com/office/drawing/2014/main" id="{BC0F18AB-6C91-433A-8110-7E5942C13AA4}"/>
                </a:ext>
              </a:extLst>
            </p:cNvPr>
            <p:cNvSpPr/>
            <p:nvPr/>
          </p:nvSpPr>
          <p:spPr>
            <a:xfrm rot="3599974">
              <a:off x="3428059" y="3563501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9" name="手繪多邊形: 圖案 1188">
              <a:extLst>
                <a:ext uri="{FF2B5EF4-FFF2-40B4-BE49-F238E27FC236}">
                  <a16:creationId xmlns:a16="http://schemas.microsoft.com/office/drawing/2014/main" id="{6D4772AE-810A-4ACE-9E1F-837228D61A5B}"/>
                </a:ext>
              </a:extLst>
            </p:cNvPr>
            <p:cNvSpPr/>
            <p:nvPr/>
          </p:nvSpPr>
          <p:spPr>
            <a:xfrm rot="17993145">
              <a:off x="3692631" y="356787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2" name="手繪多邊形: 圖案 1191">
              <a:extLst>
                <a:ext uri="{FF2B5EF4-FFF2-40B4-BE49-F238E27FC236}">
                  <a16:creationId xmlns:a16="http://schemas.microsoft.com/office/drawing/2014/main" id="{E52B0509-0F15-4829-B38A-B0A1928BBF57}"/>
                </a:ext>
              </a:extLst>
            </p:cNvPr>
            <p:cNvSpPr/>
            <p:nvPr/>
          </p:nvSpPr>
          <p:spPr>
            <a:xfrm rot="7206825">
              <a:off x="3831887" y="3641924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5" name="手繪多邊形: 圖案 1194">
              <a:extLst>
                <a:ext uri="{FF2B5EF4-FFF2-40B4-BE49-F238E27FC236}">
                  <a16:creationId xmlns:a16="http://schemas.microsoft.com/office/drawing/2014/main" id="{3C546BCB-7ED9-4521-B811-C6227894AF92}"/>
                </a:ext>
              </a:extLst>
            </p:cNvPr>
            <p:cNvSpPr/>
            <p:nvPr/>
          </p:nvSpPr>
          <p:spPr>
            <a:xfrm>
              <a:off x="3964976" y="3876638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8" name="手繪多邊形: 圖案 1197">
              <a:extLst>
                <a:ext uri="{FF2B5EF4-FFF2-40B4-BE49-F238E27FC236}">
                  <a16:creationId xmlns:a16="http://schemas.microsoft.com/office/drawing/2014/main" id="{57E83B9F-FFC0-4C41-A8C1-22DD2A097CB4}"/>
                </a:ext>
              </a:extLst>
            </p:cNvPr>
            <p:cNvSpPr/>
            <p:nvPr/>
          </p:nvSpPr>
          <p:spPr>
            <a:xfrm rot="14393178">
              <a:off x="4100346" y="3646684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1" name="手繪多邊形: 圖案 1200">
              <a:extLst>
                <a:ext uri="{FF2B5EF4-FFF2-40B4-BE49-F238E27FC236}">
                  <a16:creationId xmlns:a16="http://schemas.microsoft.com/office/drawing/2014/main" id="{CDEB03FE-CD92-4E84-A348-107189605450}"/>
                </a:ext>
              </a:extLst>
            </p:cNvPr>
            <p:cNvSpPr/>
            <p:nvPr/>
          </p:nvSpPr>
          <p:spPr>
            <a:xfrm rot="3606858">
              <a:off x="4234086" y="356310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4" name="手繪多邊形: 圖案 1203">
              <a:extLst>
                <a:ext uri="{FF2B5EF4-FFF2-40B4-BE49-F238E27FC236}">
                  <a16:creationId xmlns:a16="http://schemas.microsoft.com/office/drawing/2014/main" id="{074ADA0C-C09F-4336-A5E5-2D3846D46FC8}"/>
                </a:ext>
              </a:extLst>
            </p:cNvPr>
            <p:cNvSpPr/>
            <p:nvPr/>
          </p:nvSpPr>
          <p:spPr>
            <a:xfrm rot="18000025">
              <a:off x="4504606" y="3568217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7" name="手繪多邊形: 圖案 1206">
              <a:extLst>
                <a:ext uri="{FF2B5EF4-FFF2-40B4-BE49-F238E27FC236}">
                  <a16:creationId xmlns:a16="http://schemas.microsoft.com/office/drawing/2014/main" id="{B9791D61-963F-48BB-B174-1E1C06618CB9}"/>
                </a:ext>
              </a:extLst>
            </p:cNvPr>
            <p:cNvSpPr/>
            <p:nvPr/>
          </p:nvSpPr>
          <p:spPr>
            <a:xfrm rot="10793188">
              <a:off x="4372442" y="333298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0" name="手繪多邊形: 圖案 1209">
              <a:extLst>
                <a:ext uri="{FF2B5EF4-FFF2-40B4-BE49-F238E27FC236}">
                  <a16:creationId xmlns:a16="http://schemas.microsoft.com/office/drawing/2014/main" id="{3956D83C-AD00-42D9-A93C-C4BC9F6DE6CA}"/>
                </a:ext>
              </a:extLst>
            </p:cNvPr>
            <p:cNvSpPr/>
            <p:nvPr/>
          </p:nvSpPr>
          <p:spPr>
            <a:xfrm rot="6805">
              <a:off x="4366940" y="317537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3" name="手繪多邊形: 圖案 1212">
              <a:extLst>
                <a:ext uri="{FF2B5EF4-FFF2-40B4-BE49-F238E27FC236}">
                  <a16:creationId xmlns:a16="http://schemas.microsoft.com/office/drawing/2014/main" id="{8FF551B7-B903-4DEC-A900-5080DBC108B0}"/>
                </a:ext>
              </a:extLst>
            </p:cNvPr>
            <p:cNvSpPr/>
            <p:nvPr/>
          </p:nvSpPr>
          <p:spPr>
            <a:xfrm rot="14399973">
              <a:off x="4507330" y="2946669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6" name="手繪多邊形: 圖案 1215">
              <a:extLst>
                <a:ext uri="{FF2B5EF4-FFF2-40B4-BE49-F238E27FC236}">
                  <a16:creationId xmlns:a16="http://schemas.microsoft.com/office/drawing/2014/main" id="{15180933-0AA7-45CF-8F6C-6283ECDD6705}"/>
                </a:ext>
              </a:extLst>
            </p:cNvPr>
            <p:cNvSpPr/>
            <p:nvPr/>
          </p:nvSpPr>
          <p:spPr>
            <a:xfrm rot="7193139">
              <a:off x="4236827" y="2940495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9" name="手繪多邊形: 圖案 1218">
              <a:extLst>
                <a:ext uri="{FF2B5EF4-FFF2-40B4-BE49-F238E27FC236}">
                  <a16:creationId xmlns:a16="http://schemas.microsoft.com/office/drawing/2014/main" id="{FF6A47B4-84B2-448C-A720-CBB76FFDD34B}"/>
                </a:ext>
              </a:extLst>
            </p:cNvPr>
            <p:cNvSpPr/>
            <p:nvPr/>
          </p:nvSpPr>
          <p:spPr>
            <a:xfrm rot="18006821">
              <a:off x="4097586" y="2866446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2" name="手繪多邊形: 圖案 1221">
              <a:extLst>
                <a:ext uri="{FF2B5EF4-FFF2-40B4-BE49-F238E27FC236}">
                  <a16:creationId xmlns:a16="http://schemas.microsoft.com/office/drawing/2014/main" id="{6E835944-FCE5-4C7D-B929-E1FD6079A9EE}"/>
                </a:ext>
              </a:extLst>
            </p:cNvPr>
            <p:cNvSpPr/>
            <p:nvPr/>
          </p:nvSpPr>
          <p:spPr>
            <a:xfrm rot="10799998">
              <a:off x="3970423" y="2633537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5" name="手繪多邊形: 圖案 1224">
              <a:extLst>
                <a:ext uri="{FF2B5EF4-FFF2-40B4-BE49-F238E27FC236}">
                  <a16:creationId xmlns:a16="http://schemas.microsoft.com/office/drawing/2014/main" id="{59472A9E-5559-4BD2-81CC-29C53D09DF24}"/>
                </a:ext>
              </a:extLst>
            </p:cNvPr>
            <p:cNvSpPr/>
            <p:nvPr/>
          </p:nvSpPr>
          <p:spPr>
            <a:xfrm rot="3593175">
              <a:off x="3829124" y="2861687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8" name="手繪多邊形: 圖案 1227">
              <a:extLst>
                <a:ext uri="{FF2B5EF4-FFF2-40B4-BE49-F238E27FC236}">
                  <a16:creationId xmlns:a16="http://schemas.microsoft.com/office/drawing/2014/main" id="{9F898219-1C51-427D-AAD5-2518FA9BA9B7}"/>
                </a:ext>
              </a:extLst>
            </p:cNvPr>
            <p:cNvSpPr/>
            <p:nvPr/>
          </p:nvSpPr>
          <p:spPr>
            <a:xfrm rot="14406856">
              <a:off x="2485084" y="848995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1" name="手繪多邊形: 圖案 1230">
              <a:extLst>
                <a:ext uri="{FF2B5EF4-FFF2-40B4-BE49-F238E27FC236}">
                  <a16:creationId xmlns:a16="http://schemas.microsoft.com/office/drawing/2014/main" id="{6B13E8D6-BB30-439E-96EE-BC8169DCF3C8}"/>
                </a:ext>
              </a:extLst>
            </p:cNvPr>
            <p:cNvSpPr/>
            <p:nvPr/>
          </p:nvSpPr>
          <p:spPr>
            <a:xfrm rot="7200022">
              <a:off x="2220493" y="845682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4" name="手繪多邊形: 圖案 1233">
              <a:extLst>
                <a:ext uri="{FF2B5EF4-FFF2-40B4-BE49-F238E27FC236}">
                  <a16:creationId xmlns:a16="http://schemas.microsoft.com/office/drawing/2014/main" id="{AC80ADBE-2C34-42E8-BD63-6E8B5858AAD1}"/>
                </a:ext>
              </a:extLst>
            </p:cNvPr>
            <p:cNvSpPr/>
            <p:nvPr/>
          </p:nvSpPr>
          <p:spPr>
            <a:xfrm rot="21593197">
              <a:off x="2346726" y="107911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7" name="手繪多邊形: 圖案 1236">
              <a:extLst>
                <a:ext uri="{FF2B5EF4-FFF2-40B4-BE49-F238E27FC236}">
                  <a16:creationId xmlns:a16="http://schemas.microsoft.com/office/drawing/2014/main" id="{E684602B-0E9A-4900-91E2-940B7024A903}"/>
                </a:ext>
              </a:extLst>
            </p:cNvPr>
            <p:cNvSpPr/>
            <p:nvPr/>
          </p:nvSpPr>
          <p:spPr>
            <a:xfrm rot="10806810">
              <a:off x="2352230" y="123672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0" name="手繪多邊形: 圖案 1239">
              <a:extLst>
                <a:ext uri="{FF2B5EF4-FFF2-40B4-BE49-F238E27FC236}">
                  <a16:creationId xmlns:a16="http://schemas.microsoft.com/office/drawing/2014/main" id="{DBA4D4D2-B172-4852-B578-10CF5AC41C65}"/>
                </a:ext>
              </a:extLst>
            </p:cNvPr>
            <p:cNvSpPr/>
            <p:nvPr/>
          </p:nvSpPr>
          <p:spPr>
            <a:xfrm rot="3599974">
              <a:off x="2217769" y="1467230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3" name="手繪多邊形: 圖案 1242">
              <a:extLst>
                <a:ext uri="{FF2B5EF4-FFF2-40B4-BE49-F238E27FC236}">
                  <a16:creationId xmlns:a16="http://schemas.microsoft.com/office/drawing/2014/main" id="{2437F2AE-0481-4EDC-A2B9-3FF23AA70113}"/>
                </a:ext>
              </a:extLst>
            </p:cNvPr>
            <p:cNvSpPr/>
            <p:nvPr/>
          </p:nvSpPr>
          <p:spPr>
            <a:xfrm rot="17993147">
              <a:off x="2482341" y="1471600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6" name="手繪多邊形: 圖案 1245">
              <a:extLst>
                <a:ext uri="{FF2B5EF4-FFF2-40B4-BE49-F238E27FC236}">
                  <a16:creationId xmlns:a16="http://schemas.microsoft.com/office/drawing/2014/main" id="{85570A6B-5250-4FE2-9E0E-6E7E24B0AAD1}"/>
                </a:ext>
              </a:extLst>
            </p:cNvPr>
            <p:cNvSpPr/>
            <p:nvPr/>
          </p:nvSpPr>
          <p:spPr>
            <a:xfrm rot="7206825">
              <a:off x="2621597" y="1545652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9" name="手繪多邊形: 圖案 1248">
              <a:extLst>
                <a:ext uri="{FF2B5EF4-FFF2-40B4-BE49-F238E27FC236}">
                  <a16:creationId xmlns:a16="http://schemas.microsoft.com/office/drawing/2014/main" id="{0C18EE1D-ED90-4BFB-83AB-18E1FDBA64CB}"/>
                </a:ext>
              </a:extLst>
            </p:cNvPr>
            <p:cNvSpPr/>
            <p:nvPr/>
          </p:nvSpPr>
          <p:spPr>
            <a:xfrm>
              <a:off x="2754686" y="1780365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2" name="手繪多邊形: 圖案 1251">
              <a:extLst>
                <a:ext uri="{FF2B5EF4-FFF2-40B4-BE49-F238E27FC236}">
                  <a16:creationId xmlns:a16="http://schemas.microsoft.com/office/drawing/2014/main" id="{126DFD94-0CDF-4FFA-8363-8003FA5676DE}"/>
                </a:ext>
              </a:extLst>
            </p:cNvPr>
            <p:cNvSpPr/>
            <p:nvPr/>
          </p:nvSpPr>
          <p:spPr>
            <a:xfrm rot="14393180">
              <a:off x="2890056" y="1550412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5" name="手繪多邊形: 圖案 1254">
              <a:extLst>
                <a:ext uri="{FF2B5EF4-FFF2-40B4-BE49-F238E27FC236}">
                  <a16:creationId xmlns:a16="http://schemas.microsoft.com/office/drawing/2014/main" id="{8BF46367-7163-4BE0-A492-0588E1850234}"/>
                </a:ext>
              </a:extLst>
            </p:cNvPr>
            <p:cNvSpPr/>
            <p:nvPr/>
          </p:nvSpPr>
          <p:spPr>
            <a:xfrm rot="3606858">
              <a:off x="3023796" y="1466829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8" name="手繪多邊形: 圖案 1257">
              <a:extLst>
                <a:ext uri="{FF2B5EF4-FFF2-40B4-BE49-F238E27FC236}">
                  <a16:creationId xmlns:a16="http://schemas.microsoft.com/office/drawing/2014/main" id="{2CE94F30-AE4C-4D82-936C-FE68F2B12351}"/>
                </a:ext>
              </a:extLst>
            </p:cNvPr>
            <p:cNvSpPr/>
            <p:nvPr/>
          </p:nvSpPr>
          <p:spPr>
            <a:xfrm rot="18000022">
              <a:off x="3294317" y="147194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1" name="手繪多邊形: 圖案 1260">
              <a:extLst>
                <a:ext uri="{FF2B5EF4-FFF2-40B4-BE49-F238E27FC236}">
                  <a16:creationId xmlns:a16="http://schemas.microsoft.com/office/drawing/2014/main" id="{7F9C0388-D6BB-4B1C-82C8-B0B560212F17}"/>
                </a:ext>
              </a:extLst>
            </p:cNvPr>
            <p:cNvSpPr/>
            <p:nvPr/>
          </p:nvSpPr>
          <p:spPr>
            <a:xfrm rot="10793199">
              <a:off x="3162152" y="123671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4" name="手繪多邊形: 圖案 1263">
              <a:extLst>
                <a:ext uri="{FF2B5EF4-FFF2-40B4-BE49-F238E27FC236}">
                  <a16:creationId xmlns:a16="http://schemas.microsoft.com/office/drawing/2014/main" id="{C58BEEA9-DE38-4C4D-AF9F-ECD0D5EA4B10}"/>
                </a:ext>
              </a:extLst>
            </p:cNvPr>
            <p:cNvSpPr/>
            <p:nvPr/>
          </p:nvSpPr>
          <p:spPr>
            <a:xfrm rot="6811">
              <a:off x="3156650" y="107910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7" name="手繪多邊形: 圖案 1266">
              <a:extLst>
                <a:ext uri="{FF2B5EF4-FFF2-40B4-BE49-F238E27FC236}">
                  <a16:creationId xmlns:a16="http://schemas.microsoft.com/office/drawing/2014/main" id="{A57F3B4B-C717-4321-981E-F865C57D8F70}"/>
                </a:ext>
              </a:extLst>
            </p:cNvPr>
            <p:cNvSpPr/>
            <p:nvPr/>
          </p:nvSpPr>
          <p:spPr>
            <a:xfrm rot="14399973">
              <a:off x="3297041" y="850398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0" name="手繪多邊形: 圖案 1269">
              <a:extLst>
                <a:ext uri="{FF2B5EF4-FFF2-40B4-BE49-F238E27FC236}">
                  <a16:creationId xmlns:a16="http://schemas.microsoft.com/office/drawing/2014/main" id="{FFF7777F-2514-4BC4-9E9D-860D3BC0E46D}"/>
                </a:ext>
              </a:extLst>
            </p:cNvPr>
            <p:cNvSpPr/>
            <p:nvPr/>
          </p:nvSpPr>
          <p:spPr>
            <a:xfrm rot="7193139">
              <a:off x="3026537" y="844224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3" name="手繪多邊形: 圖案 1272">
              <a:extLst>
                <a:ext uri="{FF2B5EF4-FFF2-40B4-BE49-F238E27FC236}">
                  <a16:creationId xmlns:a16="http://schemas.microsoft.com/office/drawing/2014/main" id="{617C38CA-264E-4E56-BE2B-822CF222803D}"/>
                </a:ext>
              </a:extLst>
            </p:cNvPr>
            <p:cNvSpPr/>
            <p:nvPr/>
          </p:nvSpPr>
          <p:spPr>
            <a:xfrm rot="18006823">
              <a:off x="2887296" y="770175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6" name="手繪多邊形: 圖案 1275">
              <a:extLst>
                <a:ext uri="{FF2B5EF4-FFF2-40B4-BE49-F238E27FC236}">
                  <a16:creationId xmlns:a16="http://schemas.microsoft.com/office/drawing/2014/main" id="{0171AF89-6B34-4163-887D-5C1CA3B2610D}"/>
                </a:ext>
              </a:extLst>
            </p:cNvPr>
            <p:cNvSpPr/>
            <p:nvPr/>
          </p:nvSpPr>
          <p:spPr>
            <a:xfrm rot="10799994">
              <a:off x="2760133" y="537266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9" name="手繪多邊形: 圖案 1278">
              <a:extLst>
                <a:ext uri="{FF2B5EF4-FFF2-40B4-BE49-F238E27FC236}">
                  <a16:creationId xmlns:a16="http://schemas.microsoft.com/office/drawing/2014/main" id="{B8CCE2B2-4554-4D59-9257-54F903C80CB9}"/>
                </a:ext>
              </a:extLst>
            </p:cNvPr>
            <p:cNvSpPr/>
            <p:nvPr/>
          </p:nvSpPr>
          <p:spPr>
            <a:xfrm rot="3593177">
              <a:off x="2618834" y="765416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8A80340-D908-0C97-3499-171E0626C84F}"/>
              </a:ext>
            </a:extLst>
          </p:cNvPr>
          <p:cNvCxnSpPr/>
          <p:nvPr/>
        </p:nvCxnSpPr>
        <p:spPr>
          <a:xfrm>
            <a:off x="9189910" y="4929498"/>
            <a:ext cx="0" cy="12456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" name="手繪多邊形: 圖案 992">
            <a:extLst>
              <a:ext uri="{FF2B5EF4-FFF2-40B4-BE49-F238E27FC236}">
                <a16:creationId xmlns:a16="http://schemas.microsoft.com/office/drawing/2014/main" id="{0ADFCF03-EE2D-2BF9-E87E-F477EDBEA4E8}"/>
              </a:ext>
            </a:extLst>
          </p:cNvPr>
          <p:cNvSpPr/>
          <p:nvPr/>
        </p:nvSpPr>
        <p:spPr>
          <a:xfrm>
            <a:off x="8048847" y="5613991"/>
            <a:ext cx="2732567" cy="563525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5" name="手繪多邊形: 圖案 994">
            <a:extLst>
              <a:ext uri="{FF2B5EF4-FFF2-40B4-BE49-F238E27FC236}">
                <a16:creationId xmlns:a16="http://schemas.microsoft.com/office/drawing/2014/main" id="{F9C9FF6B-A575-0194-1819-8E5C3FD1DA4C}"/>
              </a:ext>
            </a:extLst>
          </p:cNvPr>
          <p:cNvSpPr/>
          <p:nvPr/>
        </p:nvSpPr>
        <p:spPr>
          <a:xfrm rot="14406860">
            <a:off x="7461356" y="1531009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9" name="手繪多邊形: 圖案 998">
            <a:extLst>
              <a:ext uri="{FF2B5EF4-FFF2-40B4-BE49-F238E27FC236}">
                <a16:creationId xmlns:a16="http://schemas.microsoft.com/office/drawing/2014/main" id="{C61250CF-5AED-5017-2A0F-EB20D50530C3}"/>
              </a:ext>
            </a:extLst>
          </p:cNvPr>
          <p:cNvSpPr/>
          <p:nvPr/>
        </p:nvSpPr>
        <p:spPr>
          <a:xfrm rot="7200020">
            <a:off x="7152255" y="1604862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4" name="手繪多邊形: 圖案 1003">
            <a:extLst>
              <a:ext uri="{FF2B5EF4-FFF2-40B4-BE49-F238E27FC236}">
                <a16:creationId xmlns:a16="http://schemas.microsoft.com/office/drawing/2014/main" id="{3EB1F32F-1131-3C3B-4BAA-6E28340A9B96}"/>
              </a:ext>
            </a:extLst>
          </p:cNvPr>
          <p:cNvSpPr/>
          <p:nvPr/>
        </p:nvSpPr>
        <p:spPr>
          <a:xfrm rot="21593189">
            <a:off x="7368051" y="1838503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8" name="手繪多邊形: 圖案 1007">
            <a:extLst>
              <a:ext uri="{FF2B5EF4-FFF2-40B4-BE49-F238E27FC236}">
                <a16:creationId xmlns:a16="http://schemas.microsoft.com/office/drawing/2014/main" id="{CF389486-213D-7F56-6AC4-A1B95803F5FF}"/>
              </a:ext>
            </a:extLst>
          </p:cNvPr>
          <p:cNvSpPr/>
          <p:nvPr/>
        </p:nvSpPr>
        <p:spPr>
          <a:xfrm rot="10806810">
            <a:off x="7283726" y="1944688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3" name="手繪多邊形: 圖案 1012">
            <a:extLst>
              <a:ext uri="{FF2B5EF4-FFF2-40B4-BE49-F238E27FC236}">
                <a16:creationId xmlns:a16="http://schemas.microsoft.com/office/drawing/2014/main" id="{D7FB3BDC-822E-4E42-F507-FB1EBFDDFB31}"/>
              </a:ext>
            </a:extLst>
          </p:cNvPr>
          <p:cNvSpPr/>
          <p:nvPr/>
        </p:nvSpPr>
        <p:spPr>
          <a:xfrm rot="3599974">
            <a:off x="7193985" y="2251857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7" name="手繪多邊形: 圖案 1016">
            <a:extLst>
              <a:ext uri="{FF2B5EF4-FFF2-40B4-BE49-F238E27FC236}">
                <a16:creationId xmlns:a16="http://schemas.microsoft.com/office/drawing/2014/main" id="{3C1E6718-30E1-D36F-991C-9210793529F4}"/>
              </a:ext>
            </a:extLst>
          </p:cNvPr>
          <p:cNvSpPr/>
          <p:nvPr/>
        </p:nvSpPr>
        <p:spPr>
          <a:xfrm rot="17993148">
            <a:off x="7503373" y="2179237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2" name="手繪多邊形: 圖案 1021">
            <a:extLst>
              <a:ext uri="{FF2B5EF4-FFF2-40B4-BE49-F238E27FC236}">
                <a16:creationId xmlns:a16="http://schemas.microsoft.com/office/drawing/2014/main" id="{55E65738-0181-36A4-A6DD-17CC4ABB859E}"/>
              </a:ext>
            </a:extLst>
          </p:cNvPr>
          <p:cNvSpPr/>
          <p:nvPr/>
        </p:nvSpPr>
        <p:spPr>
          <a:xfrm rot="7206825">
            <a:off x="7553181" y="2305370"/>
            <a:ext cx="511545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手繪多邊形: 圖案 128">
            <a:extLst>
              <a:ext uri="{FF2B5EF4-FFF2-40B4-BE49-F238E27FC236}">
                <a16:creationId xmlns:a16="http://schemas.microsoft.com/office/drawing/2014/main" id="{FBAB161B-C82E-CCDE-900B-7D03B1576F36}"/>
              </a:ext>
            </a:extLst>
          </p:cNvPr>
          <p:cNvSpPr/>
          <p:nvPr/>
        </p:nvSpPr>
        <p:spPr>
          <a:xfrm>
            <a:off x="7775163" y="2539220"/>
            <a:ext cx="506285" cy="104409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手繪多邊形: 圖案 131">
            <a:extLst>
              <a:ext uri="{FF2B5EF4-FFF2-40B4-BE49-F238E27FC236}">
                <a16:creationId xmlns:a16="http://schemas.microsoft.com/office/drawing/2014/main" id="{4685D192-3468-E7C5-6D75-9D7CD0FB4964}"/>
              </a:ext>
            </a:extLst>
          </p:cNvPr>
          <p:cNvSpPr/>
          <p:nvPr/>
        </p:nvSpPr>
        <p:spPr>
          <a:xfrm rot="14393178">
            <a:off x="7866124" y="2232426"/>
            <a:ext cx="511547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手繪多邊形: 圖案 134">
            <a:extLst>
              <a:ext uri="{FF2B5EF4-FFF2-40B4-BE49-F238E27FC236}">
                <a16:creationId xmlns:a16="http://schemas.microsoft.com/office/drawing/2014/main" id="{5A4CB2D8-EB6F-E33B-9137-FB964C2781C0}"/>
              </a:ext>
            </a:extLst>
          </p:cNvPr>
          <p:cNvSpPr/>
          <p:nvPr/>
        </p:nvSpPr>
        <p:spPr>
          <a:xfrm rot="3606858">
            <a:off x="8000240" y="2252350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手繪多邊形: 圖案 137">
            <a:extLst>
              <a:ext uri="{FF2B5EF4-FFF2-40B4-BE49-F238E27FC236}">
                <a16:creationId xmlns:a16="http://schemas.microsoft.com/office/drawing/2014/main" id="{D6266F1B-A4CF-652D-C8C8-157AC65837FC}"/>
              </a:ext>
            </a:extLst>
          </p:cNvPr>
          <p:cNvSpPr/>
          <p:nvPr/>
        </p:nvSpPr>
        <p:spPr>
          <a:xfrm rot="18000025">
            <a:off x="8314607" y="2179580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手繪多邊形: 圖案 140">
            <a:extLst>
              <a:ext uri="{FF2B5EF4-FFF2-40B4-BE49-F238E27FC236}">
                <a16:creationId xmlns:a16="http://schemas.microsoft.com/office/drawing/2014/main" id="{B2AECC25-FC19-3D1D-09CA-94AE23B0153C}"/>
              </a:ext>
            </a:extLst>
          </p:cNvPr>
          <p:cNvSpPr/>
          <p:nvPr/>
        </p:nvSpPr>
        <p:spPr>
          <a:xfrm rot="10793188">
            <a:off x="8093546" y="1944855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手繪多邊形: 圖案 143">
            <a:extLst>
              <a:ext uri="{FF2B5EF4-FFF2-40B4-BE49-F238E27FC236}">
                <a16:creationId xmlns:a16="http://schemas.microsoft.com/office/drawing/2014/main" id="{0A9A9C3E-63A1-3467-AFFE-5F05D2705563}"/>
              </a:ext>
            </a:extLst>
          </p:cNvPr>
          <p:cNvSpPr/>
          <p:nvPr/>
        </p:nvSpPr>
        <p:spPr>
          <a:xfrm rot="6811">
            <a:off x="8177871" y="1838672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手繪多邊形: 圖案 146">
            <a:extLst>
              <a:ext uri="{FF2B5EF4-FFF2-40B4-BE49-F238E27FC236}">
                <a16:creationId xmlns:a16="http://schemas.microsoft.com/office/drawing/2014/main" id="{0777459A-6AC6-18D4-0339-1D9932BB092D}"/>
              </a:ext>
            </a:extLst>
          </p:cNvPr>
          <p:cNvSpPr/>
          <p:nvPr/>
        </p:nvSpPr>
        <p:spPr>
          <a:xfrm rot="14399979">
            <a:off x="8272877" y="1532585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手繪多邊形: 圖案 149">
            <a:extLst>
              <a:ext uri="{FF2B5EF4-FFF2-40B4-BE49-F238E27FC236}">
                <a16:creationId xmlns:a16="http://schemas.microsoft.com/office/drawing/2014/main" id="{77AB255B-C687-BB42-8660-FAB8B37DAEA7}"/>
              </a:ext>
            </a:extLst>
          </p:cNvPr>
          <p:cNvSpPr/>
          <p:nvPr/>
        </p:nvSpPr>
        <p:spPr>
          <a:xfrm rot="7193147">
            <a:off x="7958224" y="1604122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手繪多邊形: 圖案 153">
            <a:extLst>
              <a:ext uri="{FF2B5EF4-FFF2-40B4-BE49-F238E27FC236}">
                <a16:creationId xmlns:a16="http://schemas.microsoft.com/office/drawing/2014/main" id="{389F377F-3C10-DC2D-02F1-7F44B1F0C7C1}"/>
              </a:ext>
            </a:extLst>
          </p:cNvPr>
          <p:cNvSpPr/>
          <p:nvPr/>
        </p:nvSpPr>
        <p:spPr>
          <a:xfrm rot="18006821">
            <a:off x="7908429" y="1477990"/>
            <a:ext cx="511545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手繪多邊形: 圖案 156">
            <a:extLst>
              <a:ext uri="{FF2B5EF4-FFF2-40B4-BE49-F238E27FC236}">
                <a16:creationId xmlns:a16="http://schemas.microsoft.com/office/drawing/2014/main" id="{73246144-C9BD-402D-8821-E1E87ABC6132}"/>
              </a:ext>
            </a:extLst>
          </p:cNvPr>
          <p:cNvSpPr/>
          <p:nvPr/>
        </p:nvSpPr>
        <p:spPr>
          <a:xfrm rot="10799998">
            <a:off x="7691706" y="1245224"/>
            <a:ext cx="506285" cy="104409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手繪多邊形: 圖案 159">
            <a:extLst>
              <a:ext uri="{FF2B5EF4-FFF2-40B4-BE49-F238E27FC236}">
                <a16:creationId xmlns:a16="http://schemas.microsoft.com/office/drawing/2014/main" id="{D4426DF0-8BC6-B96D-006B-F9C4EDD839CF}"/>
              </a:ext>
            </a:extLst>
          </p:cNvPr>
          <p:cNvSpPr/>
          <p:nvPr/>
        </p:nvSpPr>
        <p:spPr>
          <a:xfrm rot="3593178">
            <a:off x="7595484" y="1550932"/>
            <a:ext cx="511547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手繪多邊形: 圖案 162">
            <a:extLst>
              <a:ext uri="{FF2B5EF4-FFF2-40B4-BE49-F238E27FC236}">
                <a16:creationId xmlns:a16="http://schemas.microsoft.com/office/drawing/2014/main" id="{46EB8E66-EB86-6A9D-CC9A-073BD744E38A}"/>
              </a:ext>
            </a:extLst>
          </p:cNvPr>
          <p:cNvSpPr/>
          <p:nvPr/>
        </p:nvSpPr>
        <p:spPr>
          <a:xfrm rot="14406856">
            <a:off x="8671638" y="2229764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手繪多邊形: 圖案 165">
            <a:extLst>
              <a:ext uri="{FF2B5EF4-FFF2-40B4-BE49-F238E27FC236}">
                <a16:creationId xmlns:a16="http://schemas.microsoft.com/office/drawing/2014/main" id="{AF395998-FD46-16AB-C3E0-53749EC78C5D}"/>
              </a:ext>
            </a:extLst>
          </p:cNvPr>
          <p:cNvSpPr/>
          <p:nvPr/>
        </p:nvSpPr>
        <p:spPr>
          <a:xfrm rot="7200024">
            <a:off x="8362535" y="2303618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手繪多邊形: 圖案 168">
            <a:extLst>
              <a:ext uri="{FF2B5EF4-FFF2-40B4-BE49-F238E27FC236}">
                <a16:creationId xmlns:a16="http://schemas.microsoft.com/office/drawing/2014/main" id="{F20194EC-2B15-B995-0278-29CFDF6B0161}"/>
              </a:ext>
            </a:extLst>
          </p:cNvPr>
          <p:cNvSpPr/>
          <p:nvPr/>
        </p:nvSpPr>
        <p:spPr>
          <a:xfrm rot="21593189">
            <a:off x="8578333" y="2537259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手繪多邊形: 圖案 171">
            <a:extLst>
              <a:ext uri="{FF2B5EF4-FFF2-40B4-BE49-F238E27FC236}">
                <a16:creationId xmlns:a16="http://schemas.microsoft.com/office/drawing/2014/main" id="{7F4AB50C-6BD1-3876-99FC-9E63EDE92A05}"/>
              </a:ext>
            </a:extLst>
          </p:cNvPr>
          <p:cNvSpPr/>
          <p:nvPr/>
        </p:nvSpPr>
        <p:spPr>
          <a:xfrm rot="10806810">
            <a:off x="8494008" y="2643443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手繪多邊形: 圖案 174">
            <a:extLst>
              <a:ext uri="{FF2B5EF4-FFF2-40B4-BE49-F238E27FC236}">
                <a16:creationId xmlns:a16="http://schemas.microsoft.com/office/drawing/2014/main" id="{E38D8173-C26A-72C4-E740-11C4B112511E}"/>
              </a:ext>
            </a:extLst>
          </p:cNvPr>
          <p:cNvSpPr/>
          <p:nvPr/>
        </p:nvSpPr>
        <p:spPr>
          <a:xfrm rot="3599974">
            <a:off x="8404265" y="2950614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手繪多邊形: 圖案 177">
            <a:extLst>
              <a:ext uri="{FF2B5EF4-FFF2-40B4-BE49-F238E27FC236}">
                <a16:creationId xmlns:a16="http://schemas.microsoft.com/office/drawing/2014/main" id="{B87E6045-BE4F-DED3-9EFE-93E73DDDFAE5}"/>
              </a:ext>
            </a:extLst>
          </p:cNvPr>
          <p:cNvSpPr/>
          <p:nvPr/>
        </p:nvSpPr>
        <p:spPr>
          <a:xfrm rot="17993148">
            <a:off x="8713655" y="2877993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手繪多邊形: 圖案 180">
            <a:extLst>
              <a:ext uri="{FF2B5EF4-FFF2-40B4-BE49-F238E27FC236}">
                <a16:creationId xmlns:a16="http://schemas.microsoft.com/office/drawing/2014/main" id="{D4DA7715-FF91-4242-8784-D8E0B60C58DF}"/>
              </a:ext>
            </a:extLst>
          </p:cNvPr>
          <p:cNvSpPr/>
          <p:nvPr/>
        </p:nvSpPr>
        <p:spPr>
          <a:xfrm rot="7206825">
            <a:off x="8763461" y="3004126"/>
            <a:ext cx="511545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手繪多邊形: 圖案 183">
            <a:extLst>
              <a:ext uri="{FF2B5EF4-FFF2-40B4-BE49-F238E27FC236}">
                <a16:creationId xmlns:a16="http://schemas.microsoft.com/office/drawing/2014/main" id="{13A4D4BB-7E0F-7FD0-085B-ABF4F73BBACC}"/>
              </a:ext>
            </a:extLst>
          </p:cNvPr>
          <p:cNvSpPr/>
          <p:nvPr/>
        </p:nvSpPr>
        <p:spPr>
          <a:xfrm>
            <a:off x="8985446" y="3237975"/>
            <a:ext cx="506285" cy="104409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手繪多邊形: 圖案 186">
            <a:extLst>
              <a:ext uri="{FF2B5EF4-FFF2-40B4-BE49-F238E27FC236}">
                <a16:creationId xmlns:a16="http://schemas.microsoft.com/office/drawing/2014/main" id="{A21CF9DF-1DA3-FF81-89F6-DDF389789B9A}"/>
              </a:ext>
            </a:extLst>
          </p:cNvPr>
          <p:cNvSpPr/>
          <p:nvPr/>
        </p:nvSpPr>
        <p:spPr>
          <a:xfrm rot="14393178">
            <a:off x="9076407" y="2931182"/>
            <a:ext cx="511547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手繪多邊形: 圖案 189">
            <a:extLst>
              <a:ext uri="{FF2B5EF4-FFF2-40B4-BE49-F238E27FC236}">
                <a16:creationId xmlns:a16="http://schemas.microsoft.com/office/drawing/2014/main" id="{B189B7E7-D9BB-A4A1-B531-BD1165A23D10}"/>
              </a:ext>
            </a:extLst>
          </p:cNvPr>
          <p:cNvSpPr/>
          <p:nvPr/>
        </p:nvSpPr>
        <p:spPr>
          <a:xfrm rot="3606858">
            <a:off x="9210523" y="2951106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6" name="手繪多邊形: 圖案 1025">
            <a:extLst>
              <a:ext uri="{FF2B5EF4-FFF2-40B4-BE49-F238E27FC236}">
                <a16:creationId xmlns:a16="http://schemas.microsoft.com/office/drawing/2014/main" id="{970EFC28-A009-68B8-541D-9AA65B64F793}"/>
              </a:ext>
            </a:extLst>
          </p:cNvPr>
          <p:cNvSpPr/>
          <p:nvPr/>
        </p:nvSpPr>
        <p:spPr>
          <a:xfrm rot="18000020">
            <a:off x="9524891" y="2878337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1" name="手繪多邊形: 圖案 1030">
            <a:extLst>
              <a:ext uri="{FF2B5EF4-FFF2-40B4-BE49-F238E27FC236}">
                <a16:creationId xmlns:a16="http://schemas.microsoft.com/office/drawing/2014/main" id="{46CE8FC3-7AAD-8748-832F-9BAA11A1F010}"/>
              </a:ext>
            </a:extLst>
          </p:cNvPr>
          <p:cNvSpPr/>
          <p:nvPr/>
        </p:nvSpPr>
        <p:spPr>
          <a:xfrm rot="10793188">
            <a:off x="9303830" y="2643611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5" name="手繪多邊形: 圖案 1034">
            <a:extLst>
              <a:ext uri="{FF2B5EF4-FFF2-40B4-BE49-F238E27FC236}">
                <a16:creationId xmlns:a16="http://schemas.microsoft.com/office/drawing/2014/main" id="{BCDA692E-2502-A830-D375-3C686682F2A8}"/>
              </a:ext>
            </a:extLst>
          </p:cNvPr>
          <p:cNvSpPr/>
          <p:nvPr/>
        </p:nvSpPr>
        <p:spPr>
          <a:xfrm rot="6798">
            <a:off x="9388155" y="2537427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0" name="手繪多邊形: 圖案 1039">
            <a:extLst>
              <a:ext uri="{FF2B5EF4-FFF2-40B4-BE49-F238E27FC236}">
                <a16:creationId xmlns:a16="http://schemas.microsoft.com/office/drawing/2014/main" id="{69869DB5-464F-D530-D29A-AD7F296AB89C}"/>
              </a:ext>
            </a:extLst>
          </p:cNvPr>
          <p:cNvSpPr/>
          <p:nvPr/>
        </p:nvSpPr>
        <p:spPr>
          <a:xfrm rot="14399973">
            <a:off x="9483161" y="2231341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4" name="手繪多邊形: 圖案 1043">
            <a:extLst>
              <a:ext uri="{FF2B5EF4-FFF2-40B4-BE49-F238E27FC236}">
                <a16:creationId xmlns:a16="http://schemas.microsoft.com/office/drawing/2014/main" id="{FCFD7FA8-AB0D-68A9-25BA-8260ABE9F4F7}"/>
              </a:ext>
            </a:extLst>
          </p:cNvPr>
          <p:cNvSpPr/>
          <p:nvPr/>
        </p:nvSpPr>
        <p:spPr>
          <a:xfrm rot="7193145">
            <a:off x="9168506" y="2302877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9" name="手繪多邊形: 圖案 1048">
            <a:extLst>
              <a:ext uri="{FF2B5EF4-FFF2-40B4-BE49-F238E27FC236}">
                <a16:creationId xmlns:a16="http://schemas.microsoft.com/office/drawing/2014/main" id="{1DD5B6E4-EA1C-CA3C-0DBB-DE2012B2A0E9}"/>
              </a:ext>
            </a:extLst>
          </p:cNvPr>
          <p:cNvSpPr/>
          <p:nvPr/>
        </p:nvSpPr>
        <p:spPr>
          <a:xfrm rot="18006821">
            <a:off x="9118713" y="2176748"/>
            <a:ext cx="511545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3" name="手繪多邊形: 圖案 1052">
            <a:extLst>
              <a:ext uri="{FF2B5EF4-FFF2-40B4-BE49-F238E27FC236}">
                <a16:creationId xmlns:a16="http://schemas.microsoft.com/office/drawing/2014/main" id="{34B7DBAF-42AF-20EC-4887-75C7673536C0}"/>
              </a:ext>
            </a:extLst>
          </p:cNvPr>
          <p:cNvSpPr/>
          <p:nvPr/>
        </p:nvSpPr>
        <p:spPr>
          <a:xfrm rot="10799998">
            <a:off x="8901989" y="1943980"/>
            <a:ext cx="506285" cy="104409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8" name="手繪多邊形: 圖案 1057">
            <a:extLst>
              <a:ext uri="{FF2B5EF4-FFF2-40B4-BE49-F238E27FC236}">
                <a16:creationId xmlns:a16="http://schemas.microsoft.com/office/drawing/2014/main" id="{BA7CA7C0-731F-B424-454D-702E7AED9CE8}"/>
              </a:ext>
            </a:extLst>
          </p:cNvPr>
          <p:cNvSpPr/>
          <p:nvPr/>
        </p:nvSpPr>
        <p:spPr>
          <a:xfrm rot="3593175">
            <a:off x="8805767" y="2249690"/>
            <a:ext cx="511547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2" name="手繪多邊形: 圖案 1061">
            <a:extLst>
              <a:ext uri="{FF2B5EF4-FFF2-40B4-BE49-F238E27FC236}">
                <a16:creationId xmlns:a16="http://schemas.microsoft.com/office/drawing/2014/main" id="{951BE32B-4B7F-8D55-D4F9-22633005B26E}"/>
              </a:ext>
            </a:extLst>
          </p:cNvPr>
          <p:cNvSpPr/>
          <p:nvPr/>
        </p:nvSpPr>
        <p:spPr>
          <a:xfrm rot="14406860">
            <a:off x="9881922" y="1531009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7" name="手繪多邊形: 圖案 1066">
            <a:extLst>
              <a:ext uri="{FF2B5EF4-FFF2-40B4-BE49-F238E27FC236}">
                <a16:creationId xmlns:a16="http://schemas.microsoft.com/office/drawing/2014/main" id="{31646E52-6398-DA1C-F160-DD6CF661824C}"/>
              </a:ext>
            </a:extLst>
          </p:cNvPr>
          <p:cNvSpPr/>
          <p:nvPr/>
        </p:nvSpPr>
        <p:spPr>
          <a:xfrm rot="7200020">
            <a:off x="9572819" y="1604862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1" name="手繪多邊形: 圖案 1070">
            <a:extLst>
              <a:ext uri="{FF2B5EF4-FFF2-40B4-BE49-F238E27FC236}">
                <a16:creationId xmlns:a16="http://schemas.microsoft.com/office/drawing/2014/main" id="{C390B3AA-0049-123E-D7B7-74CDD396E0E1}"/>
              </a:ext>
            </a:extLst>
          </p:cNvPr>
          <p:cNvSpPr/>
          <p:nvPr/>
        </p:nvSpPr>
        <p:spPr>
          <a:xfrm rot="21593189">
            <a:off x="9788615" y="1838503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6" name="手繪多邊形: 圖案 1075">
            <a:extLst>
              <a:ext uri="{FF2B5EF4-FFF2-40B4-BE49-F238E27FC236}">
                <a16:creationId xmlns:a16="http://schemas.microsoft.com/office/drawing/2014/main" id="{EEAF3C46-2338-B6ED-9905-91937C60D217}"/>
              </a:ext>
            </a:extLst>
          </p:cNvPr>
          <p:cNvSpPr/>
          <p:nvPr/>
        </p:nvSpPr>
        <p:spPr>
          <a:xfrm rot="10806810">
            <a:off x="9704290" y="1944687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0" name="手繪多邊形: 圖案 1079">
            <a:extLst>
              <a:ext uri="{FF2B5EF4-FFF2-40B4-BE49-F238E27FC236}">
                <a16:creationId xmlns:a16="http://schemas.microsoft.com/office/drawing/2014/main" id="{CD5EA2A9-F89A-2600-0F4C-793F9BC803B0}"/>
              </a:ext>
            </a:extLst>
          </p:cNvPr>
          <p:cNvSpPr/>
          <p:nvPr/>
        </p:nvSpPr>
        <p:spPr>
          <a:xfrm rot="3599974">
            <a:off x="9614549" y="2251856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5" name="手繪多邊形: 圖案 1084">
            <a:extLst>
              <a:ext uri="{FF2B5EF4-FFF2-40B4-BE49-F238E27FC236}">
                <a16:creationId xmlns:a16="http://schemas.microsoft.com/office/drawing/2014/main" id="{E4C6EE27-EA5C-CB7E-8B0E-9C87B12B6719}"/>
              </a:ext>
            </a:extLst>
          </p:cNvPr>
          <p:cNvSpPr/>
          <p:nvPr/>
        </p:nvSpPr>
        <p:spPr>
          <a:xfrm rot="17993148">
            <a:off x="9923939" y="2179236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手繪多邊形: 圖案 192">
            <a:extLst>
              <a:ext uri="{FF2B5EF4-FFF2-40B4-BE49-F238E27FC236}">
                <a16:creationId xmlns:a16="http://schemas.microsoft.com/office/drawing/2014/main" id="{2121BC6C-1072-F8ED-549F-3FFC5AD978F2}"/>
              </a:ext>
            </a:extLst>
          </p:cNvPr>
          <p:cNvSpPr/>
          <p:nvPr/>
        </p:nvSpPr>
        <p:spPr>
          <a:xfrm rot="7206825">
            <a:off x="9973745" y="2305369"/>
            <a:ext cx="511545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手繪多邊形: 圖案 195">
            <a:extLst>
              <a:ext uri="{FF2B5EF4-FFF2-40B4-BE49-F238E27FC236}">
                <a16:creationId xmlns:a16="http://schemas.microsoft.com/office/drawing/2014/main" id="{F3E643E6-DBE1-2C27-3AA5-D14CBBB09EEB}"/>
              </a:ext>
            </a:extLst>
          </p:cNvPr>
          <p:cNvSpPr/>
          <p:nvPr/>
        </p:nvSpPr>
        <p:spPr>
          <a:xfrm>
            <a:off x="10195729" y="2539219"/>
            <a:ext cx="506285" cy="104409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手繪多邊形: 圖案 198">
            <a:extLst>
              <a:ext uri="{FF2B5EF4-FFF2-40B4-BE49-F238E27FC236}">
                <a16:creationId xmlns:a16="http://schemas.microsoft.com/office/drawing/2014/main" id="{783F62DA-3D3C-8F80-1326-9D5F73BDB24B}"/>
              </a:ext>
            </a:extLst>
          </p:cNvPr>
          <p:cNvSpPr/>
          <p:nvPr/>
        </p:nvSpPr>
        <p:spPr>
          <a:xfrm rot="14393178">
            <a:off x="10286690" y="2232425"/>
            <a:ext cx="511547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手繪多邊形: 圖案 201">
            <a:extLst>
              <a:ext uri="{FF2B5EF4-FFF2-40B4-BE49-F238E27FC236}">
                <a16:creationId xmlns:a16="http://schemas.microsoft.com/office/drawing/2014/main" id="{6AF0F69A-FE1F-7760-90A3-F43A1EFBFC21}"/>
              </a:ext>
            </a:extLst>
          </p:cNvPr>
          <p:cNvSpPr/>
          <p:nvPr/>
        </p:nvSpPr>
        <p:spPr>
          <a:xfrm rot="3606858">
            <a:off x="10420806" y="2252349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手繪多邊形: 圖案 204">
            <a:extLst>
              <a:ext uri="{FF2B5EF4-FFF2-40B4-BE49-F238E27FC236}">
                <a16:creationId xmlns:a16="http://schemas.microsoft.com/office/drawing/2014/main" id="{697FF154-8052-B6F7-BC50-31BCEF5B1EB4}"/>
              </a:ext>
            </a:extLst>
          </p:cNvPr>
          <p:cNvSpPr/>
          <p:nvPr/>
        </p:nvSpPr>
        <p:spPr>
          <a:xfrm rot="18000025">
            <a:off x="10735174" y="2179579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手繪多邊形: 圖案 207">
            <a:extLst>
              <a:ext uri="{FF2B5EF4-FFF2-40B4-BE49-F238E27FC236}">
                <a16:creationId xmlns:a16="http://schemas.microsoft.com/office/drawing/2014/main" id="{2587C886-D390-ADBB-7C5D-D18B9F356234}"/>
              </a:ext>
            </a:extLst>
          </p:cNvPr>
          <p:cNvSpPr/>
          <p:nvPr/>
        </p:nvSpPr>
        <p:spPr>
          <a:xfrm rot="10793188">
            <a:off x="10514112" y="1944854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手繪多邊形: 圖案 210">
            <a:extLst>
              <a:ext uri="{FF2B5EF4-FFF2-40B4-BE49-F238E27FC236}">
                <a16:creationId xmlns:a16="http://schemas.microsoft.com/office/drawing/2014/main" id="{A9CF5395-5F07-98AB-2C7F-A1347BE95164}"/>
              </a:ext>
            </a:extLst>
          </p:cNvPr>
          <p:cNvSpPr/>
          <p:nvPr/>
        </p:nvSpPr>
        <p:spPr>
          <a:xfrm rot="6798">
            <a:off x="10598437" y="1838670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手繪多邊形: 圖案 213">
            <a:extLst>
              <a:ext uri="{FF2B5EF4-FFF2-40B4-BE49-F238E27FC236}">
                <a16:creationId xmlns:a16="http://schemas.microsoft.com/office/drawing/2014/main" id="{B0FDB179-CC54-F64D-6480-5A8D66D04560}"/>
              </a:ext>
            </a:extLst>
          </p:cNvPr>
          <p:cNvSpPr/>
          <p:nvPr/>
        </p:nvSpPr>
        <p:spPr>
          <a:xfrm rot="14399973">
            <a:off x="10693444" y="1532585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" name="手繪多邊形: 圖案 216">
            <a:extLst>
              <a:ext uri="{FF2B5EF4-FFF2-40B4-BE49-F238E27FC236}">
                <a16:creationId xmlns:a16="http://schemas.microsoft.com/office/drawing/2014/main" id="{5A6C4733-4232-F8ED-00DF-0C21695FFE2C}"/>
              </a:ext>
            </a:extLst>
          </p:cNvPr>
          <p:cNvSpPr/>
          <p:nvPr/>
        </p:nvSpPr>
        <p:spPr>
          <a:xfrm rot="7193145">
            <a:off x="10378790" y="1604122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手繪多邊形: 圖案 220">
            <a:extLst>
              <a:ext uri="{FF2B5EF4-FFF2-40B4-BE49-F238E27FC236}">
                <a16:creationId xmlns:a16="http://schemas.microsoft.com/office/drawing/2014/main" id="{CD306CC3-D006-3633-3C53-6F10E2947489}"/>
              </a:ext>
            </a:extLst>
          </p:cNvPr>
          <p:cNvSpPr/>
          <p:nvPr/>
        </p:nvSpPr>
        <p:spPr>
          <a:xfrm rot="18006821">
            <a:off x="10328996" y="1477990"/>
            <a:ext cx="511545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手繪多邊形: 圖案 223">
            <a:extLst>
              <a:ext uri="{FF2B5EF4-FFF2-40B4-BE49-F238E27FC236}">
                <a16:creationId xmlns:a16="http://schemas.microsoft.com/office/drawing/2014/main" id="{E856B8DF-B5E3-A5E1-1A41-B447DA4DCC97}"/>
              </a:ext>
            </a:extLst>
          </p:cNvPr>
          <p:cNvSpPr/>
          <p:nvPr/>
        </p:nvSpPr>
        <p:spPr>
          <a:xfrm rot="10799998">
            <a:off x="10112272" y="1245224"/>
            <a:ext cx="506285" cy="104409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手繪多邊形: 圖案 226">
            <a:extLst>
              <a:ext uri="{FF2B5EF4-FFF2-40B4-BE49-F238E27FC236}">
                <a16:creationId xmlns:a16="http://schemas.microsoft.com/office/drawing/2014/main" id="{9DFFF669-A46F-4749-7F06-19BE1ECB20DD}"/>
              </a:ext>
            </a:extLst>
          </p:cNvPr>
          <p:cNvSpPr/>
          <p:nvPr/>
        </p:nvSpPr>
        <p:spPr>
          <a:xfrm rot="3593178">
            <a:off x="10016049" y="1550932"/>
            <a:ext cx="511547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" name="手繪多邊形: 圖案 229">
            <a:extLst>
              <a:ext uri="{FF2B5EF4-FFF2-40B4-BE49-F238E27FC236}">
                <a16:creationId xmlns:a16="http://schemas.microsoft.com/office/drawing/2014/main" id="{27CEEE4F-128A-D690-A6A8-61DBCFF899FD}"/>
              </a:ext>
            </a:extLst>
          </p:cNvPr>
          <p:cNvSpPr/>
          <p:nvPr/>
        </p:nvSpPr>
        <p:spPr>
          <a:xfrm rot="14406856">
            <a:off x="7461356" y="2928523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手繪多邊形: 圖案 232">
            <a:extLst>
              <a:ext uri="{FF2B5EF4-FFF2-40B4-BE49-F238E27FC236}">
                <a16:creationId xmlns:a16="http://schemas.microsoft.com/office/drawing/2014/main" id="{FD935572-7F39-C6F7-D09A-31BCF3884BBB}"/>
              </a:ext>
            </a:extLst>
          </p:cNvPr>
          <p:cNvSpPr/>
          <p:nvPr/>
        </p:nvSpPr>
        <p:spPr>
          <a:xfrm rot="7200024">
            <a:off x="7152255" y="3002376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手繪多邊形: 圖案 235">
            <a:extLst>
              <a:ext uri="{FF2B5EF4-FFF2-40B4-BE49-F238E27FC236}">
                <a16:creationId xmlns:a16="http://schemas.microsoft.com/office/drawing/2014/main" id="{8C2A4FFB-A55B-52B8-007F-D76D9D95103C}"/>
              </a:ext>
            </a:extLst>
          </p:cNvPr>
          <p:cNvSpPr/>
          <p:nvPr/>
        </p:nvSpPr>
        <p:spPr>
          <a:xfrm rot="21593189">
            <a:off x="7368051" y="3236016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手繪多邊形: 圖案 238">
            <a:extLst>
              <a:ext uri="{FF2B5EF4-FFF2-40B4-BE49-F238E27FC236}">
                <a16:creationId xmlns:a16="http://schemas.microsoft.com/office/drawing/2014/main" id="{D3ABCB50-F5FC-8AB1-AC85-5DFA5FA2EF84}"/>
              </a:ext>
            </a:extLst>
          </p:cNvPr>
          <p:cNvSpPr/>
          <p:nvPr/>
        </p:nvSpPr>
        <p:spPr>
          <a:xfrm rot="10806810">
            <a:off x="7283726" y="3342201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手繪多邊形: 圖案 241">
            <a:extLst>
              <a:ext uri="{FF2B5EF4-FFF2-40B4-BE49-F238E27FC236}">
                <a16:creationId xmlns:a16="http://schemas.microsoft.com/office/drawing/2014/main" id="{B90EAA7A-40CE-6BD6-141A-2E4B0A001F38}"/>
              </a:ext>
            </a:extLst>
          </p:cNvPr>
          <p:cNvSpPr/>
          <p:nvPr/>
        </p:nvSpPr>
        <p:spPr>
          <a:xfrm rot="3599974">
            <a:off x="7193985" y="3649371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手繪多邊形: 圖案 244">
            <a:extLst>
              <a:ext uri="{FF2B5EF4-FFF2-40B4-BE49-F238E27FC236}">
                <a16:creationId xmlns:a16="http://schemas.microsoft.com/office/drawing/2014/main" id="{44147B29-1D3B-7EBC-5B53-209197262EED}"/>
              </a:ext>
            </a:extLst>
          </p:cNvPr>
          <p:cNvSpPr/>
          <p:nvPr/>
        </p:nvSpPr>
        <p:spPr>
          <a:xfrm rot="17993152">
            <a:off x="7503373" y="3576751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手繪多邊形: 圖案 247">
            <a:extLst>
              <a:ext uri="{FF2B5EF4-FFF2-40B4-BE49-F238E27FC236}">
                <a16:creationId xmlns:a16="http://schemas.microsoft.com/office/drawing/2014/main" id="{C9D26E14-D285-04BC-17EC-4B54E83D8F94}"/>
              </a:ext>
            </a:extLst>
          </p:cNvPr>
          <p:cNvSpPr/>
          <p:nvPr/>
        </p:nvSpPr>
        <p:spPr>
          <a:xfrm rot="7206825">
            <a:off x="7553181" y="3702884"/>
            <a:ext cx="511545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手繪多邊形: 圖案 250">
            <a:extLst>
              <a:ext uri="{FF2B5EF4-FFF2-40B4-BE49-F238E27FC236}">
                <a16:creationId xmlns:a16="http://schemas.microsoft.com/office/drawing/2014/main" id="{41B5FDAF-CC84-4175-3B03-4ED80C7ED6D9}"/>
              </a:ext>
            </a:extLst>
          </p:cNvPr>
          <p:cNvSpPr/>
          <p:nvPr/>
        </p:nvSpPr>
        <p:spPr>
          <a:xfrm>
            <a:off x="7775163" y="3936735"/>
            <a:ext cx="506285" cy="104409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手繪多邊形: 圖案 253">
            <a:extLst>
              <a:ext uri="{FF2B5EF4-FFF2-40B4-BE49-F238E27FC236}">
                <a16:creationId xmlns:a16="http://schemas.microsoft.com/office/drawing/2014/main" id="{E8E8F8EC-A3A5-7917-C501-FA7D4E691172}"/>
              </a:ext>
            </a:extLst>
          </p:cNvPr>
          <p:cNvSpPr/>
          <p:nvPr/>
        </p:nvSpPr>
        <p:spPr>
          <a:xfrm rot="14393178">
            <a:off x="7866124" y="3629940"/>
            <a:ext cx="511547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9" name="手繪多邊形: 圖案 1088">
            <a:extLst>
              <a:ext uri="{FF2B5EF4-FFF2-40B4-BE49-F238E27FC236}">
                <a16:creationId xmlns:a16="http://schemas.microsoft.com/office/drawing/2014/main" id="{15548CAF-93DB-1AC0-1458-9BDC865DA33D}"/>
              </a:ext>
            </a:extLst>
          </p:cNvPr>
          <p:cNvSpPr/>
          <p:nvPr/>
        </p:nvSpPr>
        <p:spPr>
          <a:xfrm rot="3606858">
            <a:off x="8000240" y="3649864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4" name="手繪多邊形: 圖案 1093">
            <a:extLst>
              <a:ext uri="{FF2B5EF4-FFF2-40B4-BE49-F238E27FC236}">
                <a16:creationId xmlns:a16="http://schemas.microsoft.com/office/drawing/2014/main" id="{64AA545D-7AC2-7D77-76E8-9DAC9B0BAE34}"/>
              </a:ext>
            </a:extLst>
          </p:cNvPr>
          <p:cNvSpPr/>
          <p:nvPr/>
        </p:nvSpPr>
        <p:spPr>
          <a:xfrm rot="18000025">
            <a:off x="8314607" y="3577094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8" name="手繪多邊形: 圖案 1097">
            <a:extLst>
              <a:ext uri="{FF2B5EF4-FFF2-40B4-BE49-F238E27FC236}">
                <a16:creationId xmlns:a16="http://schemas.microsoft.com/office/drawing/2014/main" id="{57A41AFF-C1F1-D668-BE84-89B5AD2E8BD1}"/>
              </a:ext>
            </a:extLst>
          </p:cNvPr>
          <p:cNvSpPr/>
          <p:nvPr/>
        </p:nvSpPr>
        <p:spPr>
          <a:xfrm rot="10793188">
            <a:off x="8093546" y="3342368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3" name="手繪多邊形: 圖案 1102">
            <a:extLst>
              <a:ext uri="{FF2B5EF4-FFF2-40B4-BE49-F238E27FC236}">
                <a16:creationId xmlns:a16="http://schemas.microsoft.com/office/drawing/2014/main" id="{196745A6-5810-4D94-C422-20E15A2562FF}"/>
              </a:ext>
            </a:extLst>
          </p:cNvPr>
          <p:cNvSpPr/>
          <p:nvPr/>
        </p:nvSpPr>
        <p:spPr>
          <a:xfrm rot="6811">
            <a:off x="8177871" y="3236185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7" name="手繪多邊形: 圖案 1106">
            <a:extLst>
              <a:ext uri="{FF2B5EF4-FFF2-40B4-BE49-F238E27FC236}">
                <a16:creationId xmlns:a16="http://schemas.microsoft.com/office/drawing/2014/main" id="{D22879E7-CA13-A781-BEF9-5880395260E0}"/>
              </a:ext>
            </a:extLst>
          </p:cNvPr>
          <p:cNvSpPr/>
          <p:nvPr/>
        </p:nvSpPr>
        <p:spPr>
          <a:xfrm rot="14399973">
            <a:off x="8272877" y="2930099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2" name="手繪多邊形: 圖案 1111">
            <a:extLst>
              <a:ext uri="{FF2B5EF4-FFF2-40B4-BE49-F238E27FC236}">
                <a16:creationId xmlns:a16="http://schemas.microsoft.com/office/drawing/2014/main" id="{73985C20-2CEE-AB99-0888-54CC4016C1C9}"/>
              </a:ext>
            </a:extLst>
          </p:cNvPr>
          <p:cNvSpPr/>
          <p:nvPr/>
        </p:nvSpPr>
        <p:spPr>
          <a:xfrm rot="7193149">
            <a:off x="7958224" y="3001635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6" name="手繪多邊形: 圖案 1115">
            <a:extLst>
              <a:ext uri="{FF2B5EF4-FFF2-40B4-BE49-F238E27FC236}">
                <a16:creationId xmlns:a16="http://schemas.microsoft.com/office/drawing/2014/main" id="{7A0C435E-90FA-FAD8-697B-276E88117C4D}"/>
              </a:ext>
            </a:extLst>
          </p:cNvPr>
          <p:cNvSpPr/>
          <p:nvPr/>
        </p:nvSpPr>
        <p:spPr>
          <a:xfrm rot="18006821">
            <a:off x="7908429" y="2875504"/>
            <a:ext cx="511545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1" name="手繪多邊形: 圖案 1120">
            <a:extLst>
              <a:ext uri="{FF2B5EF4-FFF2-40B4-BE49-F238E27FC236}">
                <a16:creationId xmlns:a16="http://schemas.microsoft.com/office/drawing/2014/main" id="{B9A94DF2-236E-B61C-C435-B680217CF88F}"/>
              </a:ext>
            </a:extLst>
          </p:cNvPr>
          <p:cNvSpPr/>
          <p:nvPr/>
        </p:nvSpPr>
        <p:spPr>
          <a:xfrm rot="10799998">
            <a:off x="7691706" y="2642736"/>
            <a:ext cx="506285" cy="104409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5" name="手繪多邊形: 圖案 1124">
            <a:extLst>
              <a:ext uri="{FF2B5EF4-FFF2-40B4-BE49-F238E27FC236}">
                <a16:creationId xmlns:a16="http://schemas.microsoft.com/office/drawing/2014/main" id="{91081FB5-A621-3F1B-2B7A-28DF7A6243AD}"/>
              </a:ext>
            </a:extLst>
          </p:cNvPr>
          <p:cNvSpPr/>
          <p:nvPr/>
        </p:nvSpPr>
        <p:spPr>
          <a:xfrm rot="3593175">
            <a:off x="7595485" y="2948446"/>
            <a:ext cx="511547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0" name="手繪多邊形: 圖案 1129">
            <a:extLst>
              <a:ext uri="{FF2B5EF4-FFF2-40B4-BE49-F238E27FC236}">
                <a16:creationId xmlns:a16="http://schemas.microsoft.com/office/drawing/2014/main" id="{8F32F2A4-4339-14E9-4869-8882645D7B67}"/>
              </a:ext>
            </a:extLst>
          </p:cNvPr>
          <p:cNvSpPr/>
          <p:nvPr/>
        </p:nvSpPr>
        <p:spPr>
          <a:xfrm rot="14406856">
            <a:off x="8671638" y="3627280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4" name="手繪多邊形: 圖案 1133">
            <a:extLst>
              <a:ext uri="{FF2B5EF4-FFF2-40B4-BE49-F238E27FC236}">
                <a16:creationId xmlns:a16="http://schemas.microsoft.com/office/drawing/2014/main" id="{7290F5F7-7864-9984-0BAF-E37CD4110737}"/>
              </a:ext>
            </a:extLst>
          </p:cNvPr>
          <p:cNvSpPr/>
          <p:nvPr/>
        </p:nvSpPr>
        <p:spPr>
          <a:xfrm rot="7200024">
            <a:off x="8362535" y="3701134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9" name="手繪多邊形: 圖案 1138">
            <a:extLst>
              <a:ext uri="{FF2B5EF4-FFF2-40B4-BE49-F238E27FC236}">
                <a16:creationId xmlns:a16="http://schemas.microsoft.com/office/drawing/2014/main" id="{D2C89373-3734-5F4B-A7A2-02D69E025E2D}"/>
              </a:ext>
            </a:extLst>
          </p:cNvPr>
          <p:cNvSpPr/>
          <p:nvPr/>
        </p:nvSpPr>
        <p:spPr>
          <a:xfrm rot="21593189">
            <a:off x="8578333" y="3934774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3" name="手繪多邊形: 圖案 1142">
            <a:extLst>
              <a:ext uri="{FF2B5EF4-FFF2-40B4-BE49-F238E27FC236}">
                <a16:creationId xmlns:a16="http://schemas.microsoft.com/office/drawing/2014/main" id="{8B01246A-7D3C-98BF-1A46-3EE49945276D}"/>
              </a:ext>
            </a:extLst>
          </p:cNvPr>
          <p:cNvSpPr/>
          <p:nvPr/>
        </p:nvSpPr>
        <p:spPr>
          <a:xfrm rot="10806810">
            <a:off x="8494008" y="4040958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8" name="手繪多邊形: 圖案 1147">
            <a:extLst>
              <a:ext uri="{FF2B5EF4-FFF2-40B4-BE49-F238E27FC236}">
                <a16:creationId xmlns:a16="http://schemas.microsoft.com/office/drawing/2014/main" id="{0BC327FD-84BB-8568-B2AB-3F148D23F35B}"/>
              </a:ext>
            </a:extLst>
          </p:cNvPr>
          <p:cNvSpPr/>
          <p:nvPr/>
        </p:nvSpPr>
        <p:spPr>
          <a:xfrm rot="3599974">
            <a:off x="8404265" y="4348128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2" name="手繪多邊形: 圖案 1151">
            <a:extLst>
              <a:ext uri="{FF2B5EF4-FFF2-40B4-BE49-F238E27FC236}">
                <a16:creationId xmlns:a16="http://schemas.microsoft.com/office/drawing/2014/main" id="{2CD371BD-465C-C71D-AB25-77D05EAB10DB}"/>
              </a:ext>
            </a:extLst>
          </p:cNvPr>
          <p:cNvSpPr/>
          <p:nvPr/>
        </p:nvSpPr>
        <p:spPr>
          <a:xfrm rot="17993152">
            <a:off x="8713655" y="4275508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7" name="手繪多邊形: 圖案 1156">
            <a:extLst>
              <a:ext uri="{FF2B5EF4-FFF2-40B4-BE49-F238E27FC236}">
                <a16:creationId xmlns:a16="http://schemas.microsoft.com/office/drawing/2014/main" id="{EC72F45A-EB60-3591-925E-1608E87B57DB}"/>
              </a:ext>
            </a:extLst>
          </p:cNvPr>
          <p:cNvSpPr/>
          <p:nvPr/>
        </p:nvSpPr>
        <p:spPr>
          <a:xfrm rot="7206825">
            <a:off x="8763461" y="4401640"/>
            <a:ext cx="511545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1" name="手繪多邊形: 圖案 1160">
            <a:extLst>
              <a:ext uri="{FF2B5EF4-FFF2-40B4-BE49-F238E27FC236}">
                <a16:creationId xmlns:a16="http://schemas.microsoft.com/office/drawing/2014/main" id="{7AA58079-75D6-D5D4-F2EA-B2979140849E}"/>
              </a:ext>
            </a:extLst>
          </p:cNvPr>
          <p:cNvSpPr/>
          <p:nvPr/>
        </p:nvSpPr>
        <p:spPr>
          <a:xfrm>
            <a:off x="8985446" y="4635489"/>
            <a:ext cx="506285" cy="104409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6" name="手繪多邊形: 圖案 1165">
            <a:extLst>
              <a:ext uri="{FF2B5EF4-FFF2-40B4-BE49-F238E27FC236}">
                <a16:creationId xmlns:a16="http://schemas.microsoft.com/office/drawing/2014/main" id="{C864DAE9-FAF4-6B12-D3FB-BF696915BBCB}"/>
              </a:ext>
            </a:extLst>
          </p:cNvPr>
          <p:cNvSpPr/>
          <p:nvPr/>
        </p:nvSpPr>
        <p:spPr>
          <a:xfrm rot="14393178">
            <a:off x="9076407" y="4328696"/>
            <a:ext cx="511547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0" name="手繪多邊形: 圖案 1169">
            <a:extLst>
              <a:ext uri="{FF2B5EF4-FFF2-40B4-BE49-F238E27FC236}">
                <a16:creationId xmlns:a16="http://schemas.microsoft.com/office/drawing/2014/main" id="{EDD9CCB8-46AC-2C4E-04D4-0A2A96319BB5}"/>
              </a:ext>
            </a:extLst>
          </p:cNvPr>
          <p:cNvSpPr/>
          <p:nvPr/>
        </p:nvSpPr>
        <p:spPr>
          <a:xfrm rot="3606858">
            <a:off x="9210522" y="4348621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5" name="手繪多邊形: 圖案 1174">
            <a:extLst>
              <a:ext uri="{FF2B5EF4-FFF2-40B4-BE49-F238E27FC236}">
                <a16:creationId xmlns:a16="http://schemas.microsoft.com/office/drawing/2014/main" id="{E6D267D2-91F6-AD72-0014-66628835D9E7}"/>
              </a:ext>
            </a:extLst>
          </p:cNvPr>
          <p:cNvSpPr/>
          <p:nvPr/>
        </p:nvSpPr>
        <p:spPr>
          <a:xfrm rot="18000025">
            <a:off x="9524891" y="4275851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9" name="手繪多邊形: 圖案 1178">
            <a:extLst>
              <a:ext uri="{FF2B5EF4-FFF2-40B4-BE49-F238E27FC236}">
                <a16:creationId xmlns:a16="http://schemas.microsoft.com/office/drawing/2014/main" id="{877BA4CB-2C4F-84F3-487A-A97636BEF761}"/>
              </a:ext>
            </a:extLst>
          </p:cNvPr>
          <p:cNvSpPr/>
          <p:nvPr/>
        </p:nvSpPr>
        <p:spPr>
          <a:xfrm rot="10793188">
            <a:off x="9303830" y="4041125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4" name="手繪多邊形: 圖案 1183">
            <a:extLst>
              <a:ext uri="{FF2B5EF4-FFF2-40B4-BE49-F238E27FC236}">
                <a16:creationId xmlns:a16="http://schemas.microsoft.com/office/drawing/2014/main" id="{8EB8AA64-5B54-1192-4AA9-730B4EF085F2}"/>
              </a:ext>
            </a:extLst>
          </p:cNvPr>
          <p:cNvSpPr/>
          <p:nvPr/>
        </p:nvSpPr>
        <p:spPr>
          <a:xfrm rot="6811">
            <a:off x="9388155" y="3934942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8" name="手繪多邊形: 圖案 1187">
            <a:extLst>
              <a:ext uri="{FF2B5EF4-FFF2-40B4-BE49-F238E27FC236}">
                <a16:creationId xmlns:a16="http://schemas.microsoft.com/office/drawing/2014/main" id="{2E6BB021-80B9-AE71-3ED9-5CEA0FB9FBBC}"/>
              </a:ext>
            </a:extLst>
          </p:cNvPr>
          <p:cNvSpPr/>
          <p:nvPr/>
        </p:nvSpPr>
        <p:spPr>
          <a:xfrm rot="14399973">
            <a:off x="9483161" y="3628857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3" name="手繪多邊形: 圖案 1192">
            <a:extLst>
              <a:ext uri="{FF2B5EF4-FFF2-40B4-BE49-F238E27FC236}">
                <a16:creationId xmlns:a16="http://schemas.microsoft.com/office/drawing/2014/main" id="{F9E442AE-F2A5-4963-9332-DB9D02500128}"/>
              </a:ext>
            </a:extLst>
          </p:cNvPr>
          <p:cNvSpPr/>
          <p:nvPr/>
        </p:nvSpPr>
        <p:spPr>
          <a:xfrm rot="7193140">
            <a:off x="9168506" y="3700393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7" name="手繪多邊形: 圖案 1196">
            <a:extLst>
              <a:ext uri="{FF2B5EF4-FFF2-40B4-BE49-F238E27FC236}">
                <a16:creationId xmlns:a16="http://schemas.microsoft.com/office/drawing/2014/main" id="{3684428A-617C-BC0D-3DF8-7D6757966881}"/>
              </a:ext>
            </a:extLst>
          </p:cNvPr>
          <p:cNvSpPr/>
          <p:nvPr/>
        </p:nvSpPr>
        <p:spPr>
          <a:xfrm rot="18006826">
            <a:off x="9118713" y="3574262"/>
            <a:ext cx="511545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2" name="手繪多邊形: 圖案 1201">
            <a:extLst>
              <a:ext uri="{FF2B5EF4-FFF2-40B4-BE49-F238E27FC236}">
                <a16:creationId xmlns:a16="http://schemas.microsoft.com/office/drawing/2014/main" id="{8E4E79D2-53D5-62A9-277C-9054A33ABD8B}"/>
              </a:ext>
            </a:extLst>
          </p:cNvPr>
          <p:cNvSpPr/>
          <p:nvPr/>
        </p:nvSpPr>
        <p:spPr>
          <a:xfrm rot="10799998">
            <a:off x="8901989" y="3341495"/>
            <a:ext cx="506285" cy="104409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6" name="手繪多邊形: 圖案 1205">
            <a:extLst>
              <a:ext uri="{FF2B5EF4-FFF2-40B4-BE49-F238E27FC236}">
                <a16:creationId xmlns:a16="http://schemas.microsoft.com/office/drawing/2014/main" id="{449DD7E7-4F2B-D0C9-9E61-C40069EEA91E}"/>
              </a:ext>
            </a:extLst>
          </p:cNvPr>
          <p:cNvSpPr/>
          <p:nvPr/>
        </p:nvSpPr>
        <p:spPr>
          <a:xfrm rot="3593180">
            <a:off x="8805766" y="3647204"/>
            <a:ext cx="511547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1" name="手繪多邊形: 圖案 1210">
            <a:extLst>
              <a:ext uri="{FF2B5EF4-FFF2-40B4-BE49-F238E27FC236}">
                <a16:creationId xmlns:a16="http://schemas.microsoft.com/office/drawing/2014/main" id="{5CF9A002-DC92-AC23-5E63-38C56725374D}"/>
              </a:ext>
            </a:extLst>
          </p:cNvPr>
          <p:cNvSpPr/>
          <p:nvPr/>
        </p:nvSpPr>
        <p:spPr>
          <a:xfrm rot="14406856">
            <a:off x="9881922" y="2928523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5" name="手繪多邊形: 圖案 1214">
            <a:extLst>
              <a:ext uri="{FF2B5EF4-FFF2-40B4-BE49-F238E27FC236}">
                <a16:creationId xmlns:a16="http://schemas.microsoft.com/office/drawing/2014/main" id="{0F7E3C25-DE2D-3B2C-B497-225E4DAA9ACE}"/>
              </a:ext>
            </a:extLst>
          </p:cNvPr>
          <p:cNvSpPr/>
          <p:nvPr/>
        </p:nvSpPr>
        <p:spPr>
          <a:xfrm rot="7200024">
            <a:off x="9572819" y="3002376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0" name="手繪多邊形: 圖案 1219">
            <a:extLst>
              <a:ext uri="{FF2B5EF4-FFF2-40B4-BE49-F238E27FC236}">
                <a16:creationId xmlns:a16="http://schemas.microsoft.com/office/drawing/2014/main" id="{31C370EB-5F62-3476-2FE9-D2161CC9A0B4}"/>
              </a:ext>
            </a:extLst>
          </p:cNvPr>
          <p:cNvSpPr/>
          <p:nvPr/>
        </p:nvSpPr>
        <p:spPr>
          <a:xfrm rot="21593189">
            <a:off x="9788615" y="3236016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4" name="手繪多邊形: 圖案 1223">
            <a:extLst>
              <a:ext uri="{FF2B5EF4-FFF2-40B4-BE49-F238E27FC236}">
                <a16:creationId xmlns:a16="http://schemas.microsoft.com/office/drawing/2014/main" id="{DB44DDB5-2883-8298-D9E5-A29B92389C73}"/>
              </a:ext>
            </a:extLst>
          </p:cNvPr>
          <p:cNvSpPr/>
          <p:nvPr/>
        </p:nvSpPr>
        <p:spPr>
          <a:xfrm rot="10806810">
            <a:off x="9704290" y="3342201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9" name="手繪多邊形: 圖案 1228">
            <a:extLst>
              <a:ext uri="{FF2B5EF4-FFF2-40B4-BE49-F238E27FC236}">
                <a16:creationId xmlns:a16="http://schemas.microsoft.com/office/drawing/2014/main" id="{66163701-28FF-F7AF-06FA-18ECAC50BAFA}"/>
              </a:ext>
            </a:extLst>
          </p:cNvPr>
          <p:cNvSpPr/>
          <p:nvPr/>
        </p:nvSpPr>
        <p:spPr>
          <a:xfrm rot="3599974">
            <a:off x="9614549" y="3649371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3" name="手繪多邊形: 圖案 1232">
            <a:extLst>
              <a:ext uri="{FF2B5EF4-FFF2-40B4-BE49-F238E27FC236}">
                <a16:creationId xmlns:a16="http://schemas.microsoft.com/office/drawing/2014/main" id="{81B71B82-03DD-4E7E-509E-1403F12CA895}"/>
              </a:ext>
            </a:extLst>
          </p:cNvPr>
          <p:cNvSpPr/>
          <p:nvPr/>
        </p:nvSpPr>
        <p:spPr>
          <a:xfrm rot="17993152">
            <a:off x="9923939" y="3576751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8" name="手繪多邊形: 圖案 1237">
            <a:extLst>
              <a:ext uri="{FF2B5EF4-FFF2-40B4-BE49-F238E27FC236}">
                <a16:creationId xmlns:a16="http://schemas.microsoft.com/office/drawing/2014/main" id="{31DD0ECE-3472-2A0F-5142-14101CE48537}"/>
              </a:ext>
            </a:extLst>
          </p:cNvPr>
          <p:cNvSpPr/>
          <p:nvPr/>
        </p:nvSpPr>
        <p:spPr>
          <a:xfrm rot="7206825">
            <a:off x="9973745" y="3702884"/>
            <a:ext cx="511545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2" name="手繪多邊形: 圖案 1241">
            <a:extLst>
              <a:ext uri="{FF2B5EF4-FFF2-40B4-BE49-F238E27FC236}">
                <a16:creationId xmlns:a16="http://schemas.microsoft.com/office/drawing/2014/main" id="{58C50508-3F1E-67FF-A799-2EF9F65E3658}"/>
              </a:ext>
            </a:extLst>
          </p:cNvPr>
          <p:cNvSpPr/>
          <p:nvPr/>
        </p:nvSpPr>
        <p:spPr>
          <a:xfrm>
            <a:off x="10195729" y="3936735"/>
            <a:ext cx="506285" cy="104409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7" name="手繪多邊形: 圖案 1246">
            <a:extLst>
              <a:ext uri="{FF2B5EF4-FFF2-40B4-BE49-F238E27FC236}">
                <a16:creationId xmlns:a16="http://schemas.microsoft.com/office/drawing/2014/main" id="{BB609143-81DB-3043-E0C9-5498AB32EF2F}"/>
              </a:ext>
            </a:extLst>
          </p:cNvPr>
          <p:cNvSpPr/>
          <p:nvPr/>
        </p:nvSpPr>
        <p:spPr>
          <a:xfrm rot="14393178">
            <a:off x="10286690" y="3629940"/>
            <a:ext cx="511547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1" name="手繪多邊形: 圖案 1250">
            <a:extLst>
              <a:ext uri="{FF2B5EF4-FFF2-40B4-BE49-F238E27FC236}">
                <a16:creationId xmlns:a16="http://schemas.microsoft.com/office/drawing/2014/main" id="{3AC35B3C-C068-3E5B-E34F-A1878C297BFA}"/>
              </a:ext>
            </a:extLst>
          </p:cNvPr>
          <p:cNvSpPr/>
          <p:nvPr/>
        </p:nvSpPr>
        <p:spPr>
          <a:xfrm rot="3606858">
            <a:off x="10420806" y="3649864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6" name="手繪多邊形: 圖案 1255">
            <a:extLst>
              <a:ext uri="{FF2B5EF4-FFF2-40B4-BE49-F238E27FC236}">
                <a16:creationId xmlns:a16="http://schemas.microsoft.com/office/drawing/2014/main" id="{B1710EEC-E2AE-03E0-6549-E0955E15429D}"/>
              </a:ext>
            </a:extLst>
          </p:cNvPr>
          <p:cNvSpPr/>
          <p:nvPr/>
        </p:nvSpPr>
        <p:spPr>
          <a:xfrm rot="18000025">
            <a:off x="10735174" y="3577094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0" name="手繪多邊形: 圖案 1259">
            <a:extLst>
              <a:ext uri="{FF2B5EF4-FFF2-40B4-BE49-F238E27FC236}">
                <a16:creationId xmlns:a16="http://schemas.microsoft.com/office/drawing/2014/main" id="{341C93F8-0CB6-EE7D-6C4D-9DA18855C396}"/>
              </a:ext>
            </a:extLst>
          </p:cNvPr>
          <p:cNvSpPr/>
          <p:nvPr/>
        </p:nvSpPr>
        <p:spPr>
          <a:xfrm rot="10793188">
            <a:off x="10514112" y="3342368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5" name="手繪多邊形: 圖案 1264">
            <a:extLst>
              <a:ext uri="{FF2B5EF4-FFF2-40B4-BE49-F238E27FC236}">
                <a16:creationId xmlns:a16="http://schemas.microsoft.com/office/drawing/2014/main" id="{76B676DE-6ED4-AFE0-AD64-894DFAE19041}"/>
              </a:ext>
            </a:extLst>
          </p:cNvPr>
          <p:cNvSpPr/>
          <p:nvPr/>
        </p:nvSpPr>
        <p:spPr>
          <a:xfrm rot="6798">
            <a:off x="10598437" y="3236183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9" name="手繪多邊形: 圖案 1268">
            <a:extLst>
              <a:ext uri="{FF2B5EF4-FFF2-40B4-BE49-F238E27FC236}">
                <a16:creationId xmlns:a16="http://schemas.microsoft.com/office/drawing/2014/main" id="{A7412EA4-0DD7-F0BE-91BA-5834C8866431}"/>
              </a:ext>
            </a:extLst>
          </p:cNvPr>
          <p:cNvSpPr/>
          <p:nvPr/>
        </p:nvSpPr>
        <p:spPr>
          <a:xfrm rot="14399973">
            <a:off x="10693444" y="2930099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4" name="手繪多邊形: 圖案 1273">
            <a:extLst>
              <a:ext uri="{FF2B5EF4-FFF2-40B4-BE49-F238E27FC236}">
                <a16:creationId xmlns:a16="http://schemas.microsoft.com/office/drawing/2014/main" id="{46D57A3A-5B62-9CD4-FFBD-41BBF614DCAF}"/>
              </a:ext>
            </a:extLst>
          </p:cNvPr>
          <p:cNvSpPr/>
          <p:nvPr/>
        </p:nvSpPr>
        <p:spPr>
          <a:xfrm rot="7193145">
            <a:off x="10378790" y="3001635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8" name="手繪多邊形: 圖案 1277">
            <a:extLst>
              <a:ext uri="{FF2B5EF4-FFF2-40B4-BE49-F238E27FC236}">
                <a16:creationId xmlns:a16="http://schemas.microsoft.com/office/drawing/2014/main" id="{6E96B0A6-ACFB-BDFB-27EA-44F9A4DE64E5}"/>
              </a:ext>
            </a:extLst>
          </p:cNvPr>
          <p:cNvSpPr/>
          <p:nvPr/>
        </p:nvSpPr>
        <p:spPr>
          <a:xfrm rot="18006821">
            <a:off x="10328996" y="2875505"/>
            <a:ext cx="511545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3" name="手繪多邊形: 圖案 1282">
            <a:extLst>
              <a:ext uri="{FF2B5EF4-FFF2-40B4-BE49-F238E27FC236}">
                <a16:creationId xmlns:a16="http://schemas.microsoft.com/office/drawing/2014/main" id="{073D7F04-B501-9523-0F03-BCB11993EE52}"/>
              </a:ext>
            </a:extLst>
          </p:cNvPr>
          <p:cNvSpPr/>
          <p:nvPr/>
        </p:nvSpPr>
        <p:spPr>
          <a:xfrm rot="10799998">
            <a:off x="10112272" y="2642738"/>
            <a:ext cx="506285" cy="104409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6" name="手繪多邊形: 圖案 1285">
            <a:extLst>
              <a:ext uri="{FF2B5EF4-FFF2-40B4-BE49-F238E27FC236}">
                <a16:creationId xmlns:a16="http://schemas.microsoft.com/office/drawing/2014/main" id="{D5A612D0-76C1-7CCC-275F-D1079C98F83B}"/>
              </a:ext>
            </a:extLst>
          </p:cNvPr>
          <p:cNvSpPr/>
          <p:nvPr/>
        </p:nvSpPr>
        <p:spPr>
          <a:xfrm rot="3593175">
            <a:off x="10016050" y="2948447"/>
            <a:ext cx="511547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9" name="手繪多邊形: 圖案 1288">
            <a:extLst>
              <a:ext uri="{FF2B5EF4-FFF2-40B4-BE49-F238E27FC236}">
                <a16:creationId xmlns:a16="http://schemas.microsoft.com/office/drawing/2014/main" id="{3E62372C-1131-C48E-6FE3-F7B69B4162BE}"/>
              </a:ext>
            </a:extLst>
          </p:cNvPr>
          <p:cNvSpPr/>
          <p:nvPr/>
        </p:nvSpPr>
        <p:spPr>
          <a:xfrm rot="14406858">
            <a:off x="8671632" y="832251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2" name="手繪多邊形: 圖案 1291">
            <a:extLst>
              <a:ext uri="{FF2B5EF4-FFF2-40B4-BE49-F238E27FC236}">
                <a16:creationId xmlns:a16="http://schemas.microsoft.com/office/drawing/2014/main" id="{0793BA79-CF8C-585C-80A1-E5A9B213755D}"/>
              </a:ext>
            </a:extLst>
          </p:cNvPr>
          <p:cNvSpPr/>
          <p:nvPr/>
        </p:nvSpPr>
        <p:spPr>
          <a:xfrm rot="7200022">
            <a:off x="8362529" y="906105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5" name="手繪多邊形: 圖案 1294">
            <a:extLst>
              <a:ext uri="{FF2B5EF4-FFF2-40B4-BE49-F238E27FC236}">
                <a16:creationId xmlns:a16="http://schemas.microsoft.com/office/drawing/2014/main" id="{0954C832-1343-1DD1-107D-2BF01560E314}"/>
              </a:ext>
            </a:extLst>
          </p:cNvPr>
          <p:cNvSpPr/>
          <p:nvPr/>
        </p:nvSpPr>
        <p:spPr>
          <a:xfrm rot="21593189">
            <a:off x="8578325" y="1139745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8" name="手繪多邊形: 圖案 1297">
            <a:extLst>
              <a:ext uri="{FF2B5EF4-FFF2-40B4-BE49-F238E27FC236}">
                <a16:creationId xmlns:a16="http://schemas.microsoft.com/office/drawing/2014/main" id="{7CD2621E-2D35-0E7B-2695-34CFD9A5DC13}"/>
              </a:ext>
            </a:extLst>
          </p:cNvPr>
          <p:cNvSpPr/>
          <p:nvPr/>
        </p:nvSpPr>
        <p:spPr>
          <a:xfrm rot="10806810">
            <a:off x="8494000" y="1245929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1" name="手繪多邊形: 圖案 1300">
            <a:extLst>
              <a:ext uri="{FF2B5EF4-FFF2-40B4-BE49-F238E27FC236}">
                <a16:creationId xmlns:a16="http://schemas.microsoft.com/office/drawing/2014/main" id="{3CA0DAD3-BC3F-EE7A-B20C-FAE08D185E65}"/>
              </a:ext>
            </a:extLst>
          </p:cNvPr>
          <p:cNvSpPr/>
          <p:nvPr/>
        </p:nvSpPr>
        <p:spPr>
          <a:xfrm rot="3599976">
            <a:off x="8404259" y="1553100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4" name="手繪多邊形: 圖案 1303">
            <a:extLst>
              <a:ext uri="{FF2B5EF4-FFF2-40B4-BE49-F238E27FC236}">
                <a16:creationId xmlns:a16="http://schemas.microsoft.com/office/drawing/2014/main" id="{64F07C48-C337-08A3-2D83-D2936EE0BB57}"/>
              </a:ext>
            </a:extLst>
          </p:cNvPr>
          <p:cNvSpPr/>
          <p:nvPr/>
        </p:nvSpPr>
        <p:spPr>
          <a:xfrm rot="17993148">
            <a:off x="8713649" y="1480480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7" name="手繪多邊形: 圖案 1306">
            <a:extLst>
              <a:ext uri="{FF2B5EF4-FFF2-40B4-BE49-F238E27FC236}">
                <a16:creationId xmlns:a16="http://schemas.microsoft.com/office/drawing/2014/main" id="{E3FAA343-15FE-A997-EFD8-A85DA33C467E}"/>
              </a:ext>
            </a:extLst>
          </p:cNvPr>
          <p:cNvSpPr/>
          <p:nvPr/>
        </p:nvSpPr>
        <p:spPr>
          <a:xfrm rot="7206824">
            <a:off x="8763455" y="1606612"/>
            <a:ext cx="511545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0" name="手繪多邊形: 圖案 1309">
            <a:extLst>
              <a:ext uri="{FF2B5EF4-FFF2-40B4-BE49-F238E27FC236}">
                <a16:creationId xmlns:a16="http://schemas.microsoft.com/office/drawing/2014/main" id="{F31D3982-EFBA-3C87-958E-42EA51217B78}"/>
              </a:ext>
            </a:extLst>
          </p:cNvPr>
          <p:cNvSpPr/>
          <p:nvPr/>
        </p:nvSpPr>
        <p:spPr>
          <a:xfrm>
            <a:off x="8985439" y="1840461"/>
            <a:ext cx="506285" cy="104409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3" name="手繪多邊形: 圖案 1312">
            <a:extLst>
              <a:ext uri="{FF2B5EF4-FFF2-40B4-BE49-F238E27FC236}">
                <a16:creationId xmlns:a16="http://schemas.microsoft.com/office/drawing/2014/main" id="{F8EB4B0E-79AF-3EBC-39F8-867BC28CE4FC}"/>
              </a:ext>
            </a:extLst>
          </p:cNvPr>
          <p:cNvSpPr/>
          <p:nvPr/>
        </p:nvSpPr>
        <p:spPr>
          <a:xfrm rot="14393180">
            <a:off x="9076400" y="1533668"/>
            <a:ext cx="511547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6" name="手繪多邊形: 圖案 1315">
            <a:extLst>
              <a:ext uri="{FF2B5EF4-FFF2-40B4-BE49-F238E27FC236}">
                <a16:creationId xmlns:a16="http://schemas.microsoft.com/office/drawing/2014/main" id="{F1F8EC7A-232A-4152-6BFF-3E3C763D925E}"/>
              </a:ext>
            </a:extLst>
          </p:cNvPr>
          <p:cNvSpPr/>
          <p:nvPr/>
        </p:nvSpPr>
        <p:spPr>
          <a:xfrm rot="3606859">
            <a:off x="9210516" y="1553593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9" name="手繪多邊形: 圖案 1318">
            <a:extLst>
              <a:ext uri="{FF2B5EF4-FFF2-40B4-BE49-F238E27FC236}">
                <a16:creationId xmlns:a16="http://schemas.microsoft.com/office/drawing/2014/main" id="{F1BDB1D5-100C-9CFB-D271-2CB1C53212F9}"/>
              </a:ext>
            </a:extLst>
          </p:cNvPr>
          <p:cNvSpPr/>
          <p:nvPr/>
        </p:nvSpPr>
        <p:spPr>
          <a:xfrm rot="18000022">
            <a:off x="9524884" y="1480823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2" name="手繪多邊形: 圖案 1321">
            <a:extLst>
              <a:ext uri="{FF2B5EF4-FFF2-40B4-BE49-F238E27FC236}">
                <a16:creationId xmlns:a16="http://schemas.microsoft.com/office/drawing/2014/main" id="{276341E7-00B1-DE9F-9817-A8C491C4B9A1}"/>
              </a:ext>
            </a:extLst>
          </p:cNvPr>
          <p:cNvSpPr/>
          <p:nvPr/>
        </p:nvSpPr>
        <p:spPr>
          <a:xfrm rot="10793188">
            <a:off x="9303822" y="1246096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5" name="手繪多邊形: 圖案 1324">
            <a:extLst>
              <a:ext uri="{FF2B5EF4-FFF2-40B4-BE49-F238E27FC236}">
                <a16:creationId xmlns:a16="http://schemas.microsoft.com/office/drawing/2014/main" id="{99D1DA97-F481-6ED3-0FE5-F6A1E789158E}"/>
              </a:ext>
            </a:extLst>
          </p:cNvPr>
          <p:cNvSpPr/>
          <p:nvPr/>
        </p:nvSpPr>
        <p:spPr>
          <a:xfrm rot="6811">
            <a:off x="9388147" y="1139914"/>
            <a:ext cx="511556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8" name="手繪多邊形: 圖案 1327">
            <a:extLst>
              <a:ext uri="{FF2B5EF4-FFF2-40B4-BE49-F238E27FC236}">
                <a16:creationId xmlns:a16="http://schemas.microsoft.com/office/drawing/2014/main" id="{D1F72EBE-B854-B25F-FD4C-B63A8661A45A}"/>
              </a:ext>
            </a:extLst>
          </p:cNvPr>
          <p:cNvSpPr/>
          <p:nvPr/>
        </p:nvSpPr>
        <p:spPr>
          <a:xfrm rot="14399973">
            <a:off x="9483154" y="833828"/>
            <a:ext cx="506294" cy="104411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1" name="手繪多邊形: 圖案 1330">
            <a:extLst>
              <a:ext uri="{FF2B5EF4-FFF2-40B4-BE49-F238E27FC236}">
                <a16:creationId xmlns:a16="http://schemas.microsoft.com/office/drawing/2014/main" id="{33EFF568-A27B-62E9-5FB3-FFD69B55CD64}"/>
              </a:ext>
            </a:extLst>
          </p:cNvPr>
          <p:cNvSpPr/>
          <p:nvPr/>
        </p:nvSpPr>
        <p:spPr>
          <a:xfrm rot="7193145">
            <a:off x="9168500" y="905364"/>
            <a:ext cx="511557" cy="105496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4" name="手繪多邊形: 圖案 1333">
            <a:extLst>
              <a:ext uri="{FF2B5EF4-FFF2-40B4-BE49-F238E27FC236}">
                <a16:creationId xmlns:a16="http://schemas.microsoft.com/office/drawing/2014/main" id="{80CA689A-8BC0-14CB-A54B-CA8EAC830ADB}"/>
              </a:ext>
            </a:extLst>
          </p:cNvPr>
          <p:cNvSpPr/>
          <p:nvPr/>
        </p:nvSpPr>
        <p:spPr>
          <a:xfrm rot="18006821">
            <a:off x="9118706" y="779234"/>
            <a:ext cx="511545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7" name="手繪多邊形: 圖案 1336">
            <a:extLst>
              <a:ext uri="{FF2B5EF4-FFF2-40B4-BE49-F238E27FC236}">
                <a16:creationId xmlns:a16="http://schemas.microsoft.com/office/drawing/2014/main" id="{BD5EDC1B-1A9C-A518-293E-279146C52868}"/>
              </a:ext>
            </a:extLst>
          </p:cNvPr>
          <p:cNvSpPr/>
          <p:nvPr/>
        </p:nvSpPr>
        <p:spPr>
          <a:xfrm rot="10799998">
            <a:off x="8901982" y="546467"/>
            <a:ext cx="506285" cy="104409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0" name="手繪多邊形: 圖案 1339">
            <a:extLst>
              <a:ext uri="{FF2B5EF4-FFF2-40B4-BE49-F238E27FC236}">
                <a16:creationId xmlns:a16="http://schemas.microsoft.com/office/drawing/2014/main" id="{A9F7E330-BFB2-FD74-4262-D657BFFAA947}"/>
              </a:ext>
            </a:extLst>
          </p:cNvPr>
          <p:cNvSpPr/>
          <p:nvPr/>
        </p:nvSpPr>
        <p:spPr>
          <a:xfrm rot="3593177">
            <a:off x="8805760" y="852176"/>
            <a:ext cx="511547" cy="105494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676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C1F90-129C-F44F-8617-176D0F9E5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F9618-C894-597E-29CF-5377DBDE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繪圖示範</a:t>
            </a:r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6E2CCA25-9321-70FE-2EBD-0DB85F0179D8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858307" y="6175109"/>
            <a:ext cx="435476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7DF13C0D-A27F-91AC-D3BD-4FED6A22C183}"/>
              </a:ext>
            </a:extLst>
          </p:cNvPr>
          <p:cNvCxnSpPr/>
          <p:nvPr/>
        </p:nvCxnSpPr>
        <p:spPr>
          <a:xfrm>
            <a:off x="3035689" y="4929497"/>
            <a:ext cx="0" cy="12456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手繪多邊形 152">
            <a:extLst>
              <a:ext uri="{FF2B5EF4-FFF2-40B4-BE49-F238E27FC236}">
                <a16:creationId xmlns:a16="http://schemas.microsoft.com/office/drawing/2014/main" id="{E417D045-96DF-F4DB-61E9-BB9CDF3CAEB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58307" y="4929496"/>
            <a:ext cx="4354763" cy="1245613"/>
          </a:xfrm>
          <a:custGeom>
            <a:avLst/>
            <a:gdLst>
              <a:gd name="connsiteX0" fmla="*/ 1834269 w 3668539"/>
              <a:gd name="connsiteY0" fmla="*/ 0 h 1049329"/>
              <a:gd name="connsiteX1" fmla="*/ 0 w 3668539"/>
              <a:gd name="connsiteY1" fmla="*/ 1049329 h 1049329"/>
              <a:gd name="connsiteX2" fmla="*/ 3668539 w 3668539"/>
              <a:gd name="connsiteY2" fmla="*/ 1049329 h 1049329"/>
              <a:gd name="connsiteX3" fmla="*/ 1834269 w 3668539"/>
              <a:gd name="connsiteY3" fmla="*/ 0 h 104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539" h="1049329">
                <a:moveTo>
                  <a:pt x="1834269" y="0"/>
                </a:moveTo>
                <a:lnTo>
                  <a:pt x="0" y="1049329"/>
                </a:lnTo>
                <a:lnTo>
                  <a:pt x="3668539" y="1049329"/>
                </a:lnTo>
                <a:lnTo>
                  <a:pt x="1834269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8" name="圓角矩形 217">
            <a:extLst>
              <a:ext uri="{FF2B5EF4-FFF2-40B4-BE49-F238E27FC236}">
                <a16:creationId xmlns:a16="http://schemas.microsoft.com/office/drawing/2014/main" id="{10437ECC-910B-2F68-08AB-032EF409A5F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556660" y="6319385"/>
            <a:ext cx="309005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手繪多邊形</a:t>
            </a:r>
          </a:p>
        </p:txBody>
      </p:sp>
      <p:sp>
        <p:nvSpPr>
          <p:cNvPr id="903" name="手繪多邊形: 圖案 902">
            <a:extLst>
              <a:ext uri="{FF2B5EF4-FFF2-40B4-BE49-F238E27FC236}">
                <a16:creationId xmlns:a16="http://schemas.microsoft.com/office/drawing/2014/main" id="{5E54F54E-948C-E8EA-0613-68BAF5A0F656}"/>
              </a:ext>
            </a:extLst>
          </p:cNvPr>
          <p:cNvSpPr/>
          <p:nvPr/>
        </p:nvSpPr>
        <p:spPr>
          <a:xfrm>
            <a:off x="1481559" y="5289630"/>
            <a:ext cx="3078866" cy="937550"/>
          </a:xfrm>
          <a:custGeom>
            <a:avLst/>
            <a:gdLst>
              <a:gd name="connsiteX0" fmla="*/ 0 w 3078866"/>
              <a:gd name="connsiteY0" fmla="*/ 937550 h 937550"/>
              <a:gd name="connsiteX1" fmla="*/ 0 w 3078866"/>
              <a:gd name="connsiteY1" fmla="*/ 937550 h 937550"/>
              <a:gd name="connsiteX2" fmla="*/ 949125 w 3078866"/>
              <a:gd name="connsiteY2" fmla="*/ 0 h 937550"/>
              <a:gd name="connsiteX3" fmla="*/ 3078866 w 3078866"/>
              <a:gd name="connsiteY3" fmla="*/ 486137 h 937550"/>
              <a:gd name="connsiteX4" fmla="*/ 2106593 w 3078866"/>
              <a:gd name="connsiteY4" fmla="*/ 868102 h 93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66" h="937550">
                <a:moveTo>
                  <a:pt x="0" y="937550"/>
                </a:moveTo>
                <a:lnTo>
                  <a:pt x="0" y="937550"/>
                </a:lnTo>
                <a:lnTo>
                  <a:pt x="949125" y="0"/>
                </a:lnTo>
                <a:lnTo>
                  <a:pt x="3078866" y="486137"/>
                </a:lnTo>
                <a:lnTo>
                  <a:pt x="2106593" y="8681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5" name="直線接點 394">
            <a:extLst>
              <a:ext uri="{FF2B5EF4-FFF2-40B4-BE49-F238E27FC236}">
                <a16:creationId xmlns:a16="http://schemas.microsoft.com/office/drawing/2014/main" id="{6F70C9C3-C68A-B402-E665-C0EB99AEFA75}"/>
              </a:ext>
            </a:extLst>
          </p:cNvPr>
          <p:cNvCxnSpPr/>
          <p:nvPr/>
        </p:nvCxnSpPr>
        <p:spPr>
          <a:xfrm rot="7200025" flipH="1" flipV="1">
            <a:off x="1427321" y="159385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>
            <a:extLst>
              <a:ext uri="{FF2B5EF4-FFF2-40B4-BE49-F238E27FC236}">
                <a16:creationId xmlns:a16="http://schemas.microsoft.com/office/drawing/2014/main" id="{8BF16E33-BB0D-B547-2F93-D0D6FB80D82C}"/>
              </a:ext>
            </a:extLst>
          </p:cNvPr>
          <p:cNvCxnSpPr/>
          <p:nvPr/>
        </p:nvCxnSpPr>
        <p:spPr>
          <a:xfrm rot="7200025">
            <a:off x="1327155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>
            <a:extLst>
              <a:ext uri="{FF2B5EF4-FFF2-40B4-BE49-F238E27FC236}">
                <a16:creationId xmlns:a16="http://schemas.microsoft.com/office/drawing/2014/main" id="{4CB7FC59-FD50-D34C-473D-0E2DAD0840D9}"/>
              </a:ext>
            </a:extLst>
          </p:cNvPr>
          <p:cNvCxnSpPr/>
          <p:nvPr/>
        </p:nvCxnSpPr>
        <p:spPr>
          <a:xfrm rot="7200025" flipV="1">
            <a:off x="1326462" y="176854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>
            <a:extLst>
              <a:ext uri="{FF2B5EF4-FFF2-40B4-BE49-F238E27FC236}">
                <a16:creationId xmlns:a16="http://schemas.microsoft.com/office/drawing/2014/main" id="{F78858CE-80CF-9A0A-611F-0D4900EF8B71}"/>
              </a:ext>
            </a:extLst>
          </p:cNvPr>
          <p:cNvCxnSpPr/>
          <p:nvPr/>
        </p:nvCxnSpPr>
        <p:spPr>
          <a:xfrm rot="3599974" flipH="1" flipV="1">
            <a:off x="1326462" y="200331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>
            <a:extLst>
              <a:ext uri="{FF2B5EF4-FFF2-40B4-BE49-F238E27FC236}">
                <a16:creationId xmlns:a16="http://schemas.microsoft.com/office/drawing/2014/main" id="{9FDA2804-F79C-DCE5-DAAB-8C19F780940F}"/>
              </a:ext>
            </a:extLst>
          </p:cNvPr>
          <p:cNvCxnSpPr/>
          <p:nvPr/>
        </p:nvCxnSpPr>
        <p:spPr>
          <a:xfrm rot="3599974">
            <a:off x="1327155" y="212071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>
            <a:extLst>
              <a:ext uri="{FF2B5EF4-FFF2-40B4-BE49-F238E27FC236}">
                <a16:creationId xmlns:a16="http://schemas.microsoft.com/office/drawing/2014/main" id="{9EA3C149-E89F-9580-25E6-22DB797FA5CB}"/>
              </a:ext>
            </a:extLst>
          </p:cNvPr>
          <p:cNvCxnSpPr/>
          <p:nvPr/>
        </p:nvCxnSpPr>
        <p:spPr>
          <a:xfrm rot="3599974" flipV="1">
            <a:off x="1427321" y="217800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>
            <a:extLst>
              <a:ext uri="{FF2B5EF4-FFF2-40B4-BE49-F238E27FC236}">
                <a16:creationId xmlns:a16="http://schemas.microsoft.com/office/drawing/2014/main" id="{7126528C-13B9-2AAC-72B6-1AFD9C5EBEC1}"/>
              </a:ext>
            </a:extLst>
          </p:cNvPr>
          <p:cNvCxnSpPr/>
          <p:nvPr/>
        </p:nvCxnSpPr>
        <p:spPr>
          <a:xfrm flipH="1" flipV="1">
            <a:off x="1630648" y="2295407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AC2AEA2F-1796-0A4E-5C1C-627D16F67190}"/>
              </a:ext>
            </a:extLst>
          </p:cNvPr>
          <p:cNvCxnSpPr/>
          <p:nvPr/>
        </p:nvCxnSpPr>
        <p:spPr>
          <a:xfrm>
            <a:off x="1832357" y="2412399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F936E1B3-133B-9305-E027-74A9CF9063AE}"/>
              </a:ext>
            </a:extLst>
          </p:cNvPr>
          <p:cNvCxnSpPr/>
          <p:nvPr/>
        </p:nvCxnSpPr>
        <p:spPr>
          <a:xfrm flipV="1">
            <a:off x="1832357" y="2295407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>
            <a:extLst>
              <a:ext uri="{FF2B5EF4-FFF2-40B4-BE49-F238E27FC236}">
                <a16:creationId xmlns:a16="http://schemas.microsoft.com/office/drawing/2014/main" id="{9C44222B-882F-0781-C781-EFBFBF4F98D6}"/>
              </a:ext>
            </a:extLst>
          </p:cNvPr>
          <p:cNvCxnSpPr/>
          <p:nvPr/>
        </p:nvCxnSpPr>
        <p:spPr>
          <a:xfrm rot="18000025" flipH="1" flipV="1">
            <a:off x="2035679" y="217800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6BBF9C36-A9A0-FB61-B8DB-C8232A5CB0FA}"/>
              </a:ext>
            </a:extLst>
          </p:cNvPr>
          <p:cNvCxnSpPr/>
          <p:nvPr/>
        </p:nvCxnSpPr>
        <p:spPr>
          <a:xfrm rot="18000025">
            <a:off x="2337560" y="212071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>
            <a:extLst>
              <a:ext uri="{FF2B5EF4-FFF2-40B4-BE49-F238E27FC236}">
                <a16:creationId xmlns:a16="http://schemas.microsoft.com/office/drawing/2014/main" id="{9EDF84A6-935D-F4D7-D7A5-32F3C8CB7D25}"/>
              </a:ext>
            </a:extLst>
          </p:cNvPr>
          <p:cNvCxnSpPr/>
          <p:nvPr/>
        </p:nvCxnSpPr>
        <p:spPr>
          <a:xfrm rot="18000025" flipV="1">
            <a:off x="2136538" y="200331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>
            <a:extLst>
              <a:ext uri="{FF2B5EF4-FFF2-40B4-BE49-F238E27FC236}">
                <a16:creationId xmlns:a16="http://schemas.microsoft.com/office/drawing/2014/main" id="{46952FA2-F7BD-C6B9-5DD6-8943EDBE5F48}"/>
              </a:ext>
            </a:extLst>
          </p:cNvPr>
          <p:cNvCxnSpPr/>
          <p:nvPr/>
        </p:nvCxnSpPr>
        <p:spPr>
          <a:xfrm rot="14399976" flipH="1" flipV="1">
            <a:off x="2136538" y="176854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E061F993-A0DF-C352-B7A8-EF5AC4A8BCEC}"/>
              </a:ext>
            </a:extLst>
          </p:cNvPr>
          <p:cNvCxnSpPr/>
          <p:nvPr/>
        </p:nvCxnSpPr>
        <p:spPr>
          <a:xfrm rot="14399976">
            <a:off x="2337560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>
            <a:extLst>
              <a:ext uri="{FF2B5EF4-FFF2-40B4-BE49-F238E27FC236}">
                <a16:creationId xmlns:a16="http://schemas.microsoft.com/office/drawing/2014/main" id="{1F22D31D-355B-E4B2-55D1-4962F85F56B1}"/>
              </a:ext>
            </a:extLst>
          </p:cNvPr>
          <p:cNvCxnSpPr/>
          <p:nvPr/>
        </p:nvCxnSpPr>
        <p:spPr>
          <a:xfrm rot="14399976" flipV="1">
            <a:off x="2035679" y="159385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>
            <a:extLst>
              <a:ext uri="{FF2B5EF4-FFF2-40B4-BE49-F238E27FC236}">
                <a16:creationId xmlns:a16="http://schemas.microsoft.com/office/drawing/2014/main" id="{5412DA19-64D8-FD16-2B97-334D57339E19}"/>
              </a:ext>
            </a:extLst>
          </p:cNvPr>
          <p:cNvCxnSpPr/>
          <p:nvPr/>
        </p:nvCxnSpPr>
        <p:spPr>
          <a:xfrm rot="10799996" flipH="1" flipV="1">
            <a:off x="1832357" y="1476454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>
            <a:extLst>
              <a:ext uri="{FF2B5EF4-FFF2-40B4-BE49-F238E27FC236}">
                <a16:creationId xmlns:a16="http://schemas.microsoft.com/office/drawing/2014/main" id="{E548627F-EF1C-6196-C97F-649137A71AEB}"/>
              </a:ext>
            </a:extLst>
          </p:cNvPr>
          <p:cNvCxnSpPr/>
          <p:nvPr/>
        </p:nvCxnSpPr>
        <p:spPr>
          <a:xfrm rot="10799996">
            <a:off x="1832357" y="124567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C5B0095A-A8CA-F54F-EBED-93FC2DF14BB7}"/>
              </a:ext>
            </a:extLst>
          </p:cNvPr>
          <p:cNvCxnSpPr/>
          <p:nvPr/>
        </p:nvCxnSpPr>
        <p:spPr>
          <a:xfrm rot="10799996" flipV="1">
            <a:off x="1630647" y="1476454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>
            <a:extLst>
              <a:ext uri="{FF2B5EF4-FFF2-40B4-BE49-F238E27FC236}">
                <a16:creationId xmlns:a16="http://schemas.microsoft.com/office/drawing/2014/main" id="{8EE91B3E-F21A-78D0-63C0-2E36A5AEF02A}"/>
              </a:ext>
            </a:extLst>
          </p:cNvPr>
          <p:cNvCxnSpPr/>
          <p:nvPr/>
        </p:nvCxnSpPr>
        <p:spPr>
          <a:xfrm rot="7200025" flipH="1" flipV="1">
            <a:off x="2637603" y="229260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8743F8EE-7D78-AF17-5976-66D95B09F7D2}"/>
              </a:ext>
            </a:extLst>
          </p:cNvPr>
          <p:cNvCxnSpPr/>
          <p:nvPr/>
        </p:nvCxnSpPr>
        <p:spPr>
          <a:xfrm rot="7200025">
            <a:off x="2537437" y="2236108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>
            <a:extLst>
              <a:ext uri="{FF2B5EF4-FFF2-40B4-BE49-F238E27FC236}">
                <a16:creationId xmlns:a16="http://schemas.microsoft.com/office/drawing/2014/main" id="{10544F07-3C31-E1B2-A880-0AAF3C65A3AE}"/>
              </a:ext>
            </a:extLst>
          </p:cNvPr>
          <p:cNvCxnSpPr/>
          <p:nvPr/>
        </p:nvCxnSpPr>
        <p:spPr>
          <a:xfrm rot="7200025" flipV="1">
            <a:off x="2536744" y="246729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>
            <a:extLst>
              <a:ext uri="{FF2B5EF4-FFF2-40B4-BE49-F238E27FC236}">
                <a16:creationId xmlns:a16="http://schemas.microsoft.com/office/drawing/2014/main" id="{7A9FA81E-1F51-D389-8CB8-B71BCFAEBD9B}"/>
              </a:ext>
            </a:extLst>
          </p:cNvPr>
          <p:cNvCxnSpPr/>
          <p:nvPr/>
        </p:nvCxnSpPr>
        <p:spPr>
          <a:xfrm rot="3599976" flipH="1" flipV="1">
            <a:off x="2536744" y="270207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>
            <a:extLst>
              <a:ext uri="{FF2B5EF4-FFF2-40B4-BE49-F238E27FC236}">
                <a16:creationId xmlns:a16="http://schemas.microsoft.com/office/drawing/2014/main" id="{2505260A-7FC7-47CE-F97B-E6DB9FD816F7}"/>
              </a:ext>
            </a:extLst>
          </p:cNvPr>
          <p:cNvCxnSpPr/>
          <p:nvPr/>
        </p:nvCxnSpPr>
        <p:spPr>
          <a:xfrm rot="3599976">
            <a:off x="2537437" y="2819469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>
            <a:extLst>
              <a:ext uri="{FF2B5EF4-FFF2-40B4-BE49-F238E27FC236}">
                <a16:creationId xmlns:a16="http://schemas.microsoft.com/office/drawing/2014/main" id="{3B70339F-8794-0742-1367-7253DFBF2E2F}"/>
              </a:ext>
            </a:extLst>
          </p:cNvPr>
          <p:cNvCxnSpPr/>
          <p:nvPr/>
        </p:nvCxnSpPr>
        <p:spPr>
          <a:xfrm rot="3599976" flipV="1">
            <a:off x="2637603" y="287676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>
            <a:extLst>
              <a:ext uri="{FF2B5EF4-FFF2-40B4-BE49-F238E27FC236}">
                <a16:creationId xmlns:a16="http://schemas.microsoft.com/office/drawing/2014/main" id="{1A63FAB6-6954-6DD3-B742-F3F25214D22D}"/>
              </a:ext>
            </a:extLst>
          </p:cNvPr>
          <p:cNvCxnSpPr/>
          <p:nvPr/>
        </p:nvCxnSpPr>
        <p:spPr>
          <a:xfrm flipH="1" flipV="1">
            <a:off x="2840930" y="2994163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>
            <a:extLst>
              <a:ext uri="{FF2B5EF4-FFF2-40B4-BE49-F238E27FC236}">
                <a16:creationId xmlns:a16="http://schemas.microsoft.com/office/drawing/2014/main" id="{19ADBF66-6A30-EFCD-3E65-875711382E07}"/>
              </a:ext>
            </a:extLst>
          </p:cNvPr>
          <p:cNvCxnSpPr/>
          <p:nvPr/>
        </p:nvCxnSpPr>
        <p:spPr>
          <a:xfrm>
            <a:off x="3042640" y="3111155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CD7ADC43-FD00-9D17-5691-92A17068B7CA}"/>
              </a:ext>
            </a:extLst>
          </p:cNvPr>
          <p:cNvCxnSpPr/>
          <p:nvPr/>
        </p:nvCxnSpPr>
        <p:spPr>
          <a:xfrm flipV="1">
            <a:off x="3042640" y="2994163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>
            <a:extLst>
              <a:ext uri="{FF2B5EF4-FFF2-40B4-BE49-F238E27FC236}">
                <a16:creationId xmlns:a16="http://schemas.microsoft.com/office/drawing/2014/main" id="{04B0395A-2FDD-B2D9-6FAB-1DA080CE9B90}"/>
              </a:ext>
            </a:extLst>
          </p:cNvPr>
          <p:cNvCxnSpPr/>
          <p:nvPr/>
        </p:nvCxnSpPr>
        <p:spPr>
          <a:xfrm rot="18000023" flipH="1" flipV="1">
            <a:off x="3245963" y="287676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>
            <a:extLst>
              <a:ext uri="{FF2B5EF4-FFF2-40B4-BE49-F238E27FC236}">
                <a16:creationId xmlns:a16="http://schemas.microsoft.com/office/drawing/2014/main" id="{EFC849E4-D902-3468-8A01-BEE8237A6881}"/>
              </a:ext>
            </a:extLst>
          </p:cNvPr>
          <p:cNvCxnSpPr/>
          <p:nvPr/>
        </p:nvCxnSpPr>
        <p:spPr>
          <a:xfrm rot="18000023">
            <a:off x="3547844" y="2819469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>
            <a:extLst>
              <a:ext uri="{FF2B5EF4-FFF2-40B4-BE49-F238E27FC236}">
                <a16:creationId xmlns:a16="http://schemas.microsoft.com/office/drawing/2014/main" id="{E5640A72-E3A1-4AC1-9A09-A1AC7870BDE9}"/>
              </a:ext>
            </a:extLst>
          </p:cNvPr>
          <p:cNvCxnSpPr/>
          <p:nvPr/>
        </p:nvCxnSpPr>
        <p:spPr>
          <a:xfrm rot="18000023" flipV="1">
            <a:off x="3346821" y="270207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>
            <a:extLst>
              <a:ext uri="{FF2B5EF4-FFF2-40B4-BE49-F238E27FC236}">
                <a16:creationId xmlns:a16="http://schemas.microsoft.com/office/drawing/2014/main" id="{8F479C2E-F70E-F83A-117D-C0AA4DE24484}"/>
              </a:ext>
            </a:extLst>
          </p:cNvPr>
          <p:cNvCxnSpPr/>
          <p:nvPr/>
        </p:nvCxnSpPr>
        <p:spPr>
          <a:xfrm rot="14399974" flipH="1" flipV="1">
            <a:off x="3346821" y="246729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>
            <a:extLst>
              <a:ext uri="{FF2B5EF4-FFF2-40B4-BE49-F238E27FC236}">
                <a16:creationId xmlns:a16="http://schemas.microsoft.com/office/drawing/2014/main" id="{239A0D48-060B-19AC-D920-6C6E4E700A45}"/>
              </a:ext>
            </a:extLst>
          </p:cNvPr>
          <p:cNvCxnSpPr/>
          <p:nvPr/>
        </p:nvCxnSpPr>
        <p:spPr>
          <a:xfrm rot="14399974">
            <a:off x="3547844" y="2236108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B0291D99-A90E-1737-AFA9-D4B0F3A36E97}"/>
              </a:ext>
            </a:extLst>
          </p:cNvPr>
          <p:cNvCxnSpPr/>
          <p:nvPr/>
        </p:nvCxnSpPr>
        <p:spPr>
          <a:xfrm rot="14399974" flipV="1">
            <a:off x="3245962" y="229260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>
            <a:extLst>
              <a:ext uri="{FF2B5EF4-FFF2-40B4-BE49-F238E27FC236}">
                <a16:creationId xmlns:a16="http://schemas.microsoft.com/office/drawing/2014/main" id="{51CFA3D8-F851-D015-B17F-497036D3A600}"/>
              </a:ext>
            </a:extLst>
          </p:cNvPr>
          <p:cNvCxnSpPr/>
          <p:nvPr/>
        </p:nvCxnSpPr>
        <p:spPr>
          <a:xfrm rot="10799996" flipH="1" flipV="1">
            <a:off x="3042640" y="217521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>
            <a:extLst>
              <a:ext uri="{FF2B5EF4-FFF2-40B4-BE49-F238E27FC236}">
                <a16:creationId xmlns:a16="http://schemas.microsoft.com/office/drawing/2014/main" id="{69D99698-7DE9-8DE1-937B-A651FC9057F9}"/>
              </a:ext>
            </a:extLst>
          </p:cNvPr>
          <p:cNvCxnSpPr/>
          <p:nvPr/>
        </p:nvCxnSpPr>
        <p:spPr>
          <a:xfrm rot="10799996">
            <a:off x="3042640" y="1944426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>
            <a:extLst>
              <a:ext uri="{FF2B5EF4-FFF2-40B4-BE49-F238E27FC236}">
                <a16:creationId xmlns:a16="http://schemas.microsoft.com/office/drawing/2014/main" id="{F31EE18C-540F-622C-855B-EB0C2732B236}"/>
              </a:ext>
            </a:extLst>
          </p:cNvPr>
          <p:cNvCxnSpPr/>
          <p:nvPr/>
        </p:nvCxnSpPr>
        <p:spPr>
          <a:xfrm rot="10799996" flipV="1">
            <a:off x="2840929" y="217521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>
            <a:extLst>
              <a:ext uri="{FF2B5EF4-FFF2-40B4-BE49-F238E27FC236}">
                <a16:creationId xmlns:a16="http://schemas.microsoft.com/office/drawing/2014/main" id="{05B0C57F-F70E-E2EE-A6BE-03BEAAEEED38}"/>
              </a:ext>
            </a:extLst>
          </p:cNvPr>
          <p:cNvCxnSpPr/>
          <p:nvPr/>
        </p:nvCxnSpPr>
        <p:spPr>
          <a:xfrm rot="7200025" flipH="1" flipV="1">
            <a:off x="3847886" y="159385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>
            <a:extLst>
              <a:ext uri="{FF2B5EF4-FFF2-40B4-BE49-F238E27FC236}">
                <a16:creationId xmlns:a16="http://schemas.microsoft.com/office/drawing/2014/main" id="{A2FA7D43-4B20-1127-CCFC-FCAE9642CF46}"/>
              </a:ext>
            </a:extLst>
          </p:cNvPr>
          <p:cNvCxnSpPr/>
          <p:nvPr/>
        </p:nvCxnSpPr>
        <p:spPr>
          <a:xfrm rot="7200025">
            <a:off x="3747720" y="153735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>
            <a:extLst>
              <a:ext uri="{FF2B5EF4-FFF2-40B4-BE49-F238E27FC236}">
                <a16:creationId xmlns:a16="http://schemas.microsoft.com/office/drawing/2014/main" id="{0E991A94-0BBF-0F77-DD5A-E1581F80D486}"/>
              </a:ext>
            </a:extLst>
          </p:cNvPr>
          <p:cNvCxnSpPr/>
          <p:nvPr/>
        </p:nvCxnSpPr>
        <p:spPr>
          <a:xfrm rot="7200025" flipV="1">
            <a:off x="3747027" y="176854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>
            <a:extLst>
              <a:ext uri="{FF2B5EF4-FFF2-40B4-BE49-F238E27FC236}">
                <a16:creationId xmlns:a16="http://schemas.microsoft.com/office/drawing/2014/main" id="{E347A3E9-9CAD-B19F-838C-AC9400DF2E77}"/>
              </a:ext>
            </a:extLst>
          </p:cNvPr>
          <p:cNvCxnSpPr/>
          <p:nvPr/>
        </p:nvCxnSpPr>
        <p:spPr>
          <a:xfrm rot="3599974" flipH="1" flipV="1">
            <a:off x="3747027" y="200331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>
            <a:extLst>
              <a:ext uri="{FF2B5EF4-FFF2-40B4-BE49-F238E27FC236}">
                <a16:creationId xmlns:a16="http://schemas.microsoft.com/office/drawing/2014/main" id="{3F3BCAF9-1745-A251-4F51-900E6A4BA665}"/>
              </a:ext>
            </a:extLst>
          </p:cNvPr>
          <p:cNvCxnSpPr/>
          <p:nvPr/>
        </p:nvCxnSpPr>
        <p:spPr>
          <a:xfrm rot="3599974">
            <a:off x="3747720" y="212071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>
            <a:extLst>
              <a:ext uri="{FF2B5EF4-FFF2-40B4-BE49-F238E27FC236}">
                <a16:creationId xmlns:a16="http://schemas.microsoft.com/office/drawing/2014/main" id="{A1EB734C-0627-5A26-0657-31A1062BB402}"/>
              </a:ext>
            </a:extLst>
          </p:cNvPr>
          <p:cNvCxnSpPr/>
          <p:nvPr/>
        </p:nvCxnSpPr>
        <p:spPr>
          <a:xfrm rot="3599974" flipV="1">
            <a:off x="3847886" y="217800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>
            <a:extLst>
              <a:ext uri="{FF2B5EF4-FFF2-40B4-BE49-F238E27FC236}">
                <a16:creationId xmlns:a16="http://schemas.microsoft.com/office/drawing/2014/main" id="{903C8648-A5CF-8424-BDE0-E2F0171FC711}"/>
              </a:ext>
            </a:extLst>
          </p:cNvPr>
          <p:cNvCxnSpPr/>
          <p:nvPr/>
        </p:nvCxnSpPr>
        <p:spPr>
          <a:xfrm flipH="1" flipV="1">
            <a:off x="4051213" y="229540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>
            <a:extLst>
              <a:ext uri="{FF2B5EF4-FFF2-40B4-BE49-F238E27FC236}">
                <a16:creationId xmlns:a16="http://schemas.microsoft.com/office/drawing/2014/main" id="{18210FC4-524B-DF71-E7AE-B0A20A18A73F}"/>
              </a:ext>
            </a:extLst>
          </p:cNvPr>
          <p:cNvCxnSpPr/>
          <p:nvPr/>
        </p:nvCxnSpPr>
        <p:spPr>
          <a:xfrm>
            <a:off x="4252923" y="2412398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>
            <a:extLst>
              <a:ext uri="{FF2B5EF4-FFF2-40B4-BE49-F238E27FC236}">
                <a16:creationId xmlns:a16="http://schemas.microsoft.com/office/drawing/2014/main" id="{5991ED49-716E-B2E8-4C49-15809B1148DA}"/>
              </a:ext>
            </a:extLst>
          </p:cNvPr>
          <p:cNvCxnSpPr/>
          <p:nvPr/>
        </p:nvCxnSpPr>
        <p:spPr>
          <a:xfrm flipV="1">
            <a:off x="4252923" y="229540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>
            <a:extLst>
              <a:ext uri="{FF2B5EF4-FFF2-40B4-BE49-F238E27FC236}">
                <a16:creationId xmlns:a16="http://schemas.microsoft.com/office/drawing/2014/main" id="{21D3DC9B-7ACC-1F29-3C8E-CA819FB11C68}"/>
              </a:ext>
            </a:extLst>
          </p:cNvPr>
          <p:cNvCxnSpPr/>
          <p:nvPr/>
        </p:nvCxnSpPr>
        <p:spPr>
          <a:xfrm rot="18000025" flipH="1" flipV="1">
            <a:off x="4456245" y="217800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>
            <a:extLst>
              <a:ext uri="{FF2B5EF4-FFF2-40B4-BE49-F238E27FC236}">
                <a16:creationId xmlns:a16="http://schemas.microsoft.com/office/drawing/2014/main" id="{2221F4B5-5AD3-A450-C7F7-E5DB8208FB69}"/>
              </a:ext>
            </a:extLst>
          </p:cNvPr>
          <p:cNvCxnSpPr/>
          <p:nvPr/>
        </p:nvCxnSpPr>
        <p:spPr>
          <a:xfrm rot="18000025">
            <a:off x="4758126" y="212071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>
            <a:extLst>
              <a:ext uri="{FF2B5EF4-FFF2-40B4-BE49-F238E27FC236}">
                <a16:creationId xmlns:a16="http://schemas.microsoft.com/office/drawing/2014/main" id="{6F357E4E-A0A7-D8E0-82A6-B252CCA3B2C5}"/>
              </a:ext>
            </a:extLst>
          </p:cNvPr>
          <p:cNvCxnSpPr/>
          <p:nvPr/>
        </p:nvCxnSpPr>
        <p:spPr>
          <a:xfrm rot="18000025" flipV="1">
            <a:off x="4557104" y="200331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>
            <a:extLst>
              <a:ext uri="{FF2B5EF4-FFF2-40B4-BE49-F238E27FC236}">
                <a16:creationId xmlns:a16="http://schemas.microsoft.com/office/drawing/2014/main" id="{08D8A53A-9EF6-F4DB-25A1-307AC1F0715E}"/>
              </a:ext>
            </a:extLst>
          </p:cNvPr>
          <p:cNvCxnSpPr/>
          <p:nvPr/>
        </p:nvCxnSpPr>
        <p:spPr>
          <a:xfrm rot="14399974" flipH="1" flipV="1">
            <a:off x="4557104" y="176854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>
            <a:extLst>
              <a:ext uri="{FF2B5EF4-FFF2-40B4-BE49-F238E27FC236}">
                <a16:creationId xmlns:a16="http://schemas.microsoft.com/office/drawing/2014/main" id="{F5331D94-03CF-71F6-550A-9E880B863D0C}"/>
              </a:ext>
            </a:extLst>
          </p:cNvPr>
          <p:cNvCxnSpPr/>
          <p:nvPr/>
        </p:nvCxnSpPr>
        <p:spPr>
          <a:xfrm rot="14399974">
            <a:off x="4758126" y="153735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>
            <a:extLst>
              <a:ext uri="{FF2B5EF4-FFF2-40B4-BE49-F238E27FC236}">
                <a16:creationId xmlns:a16="http://schemas.microsoft.com/office/drawing/2014/main" id="{BBA693F9-7851-F5AF-8E63-B9EEBD488DC8}"/>
              </a:ext>
            </a:extLst>
          </p:cNvPr>
          <p:cNvCxnSpPr/>
          <p:nvPr/>
        </p:nvCxnSpPr>
        <p:spPr>
          <a:xfrm rot="14399974" flipV="1">
            <a:off x="4456245" y="159385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D7000CD7-55FF-F14D-5D2C-53C21B7CFF7E}"/>
              </a:ext>
            </a:extLst>
          </p:cNvPr>
          <p:cNvCxnSpPr/>
          <p:nvPr/>
        </p:nvCxnSpPr>
        <p:spPr>
          <a:xfrm rot="10799996" flipH="1" flipV="1">
            <a:off x="4252923" y="1476454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>
            <a:extLst>
              <a:ext uri="{FF2B5EF4-FFF2-40B4-BE49-F238E27FC236}">
                <a16:creationId xmlns:a16="http://schemas.microsoft.com/office/drawing/2014/main" id="{B75F6F02-ABCA-5099-BF1E-E28831FDD05E}"/>
              </a:ext>
            </a:extLst>
          </p:cNvPr>
          <p:cNvCxnSpPr/>
          <p:nvPr/>
        </p:nvCxnSpPr>
        <p:spPr>
          <a:xfrm rot="10799996">
            <a:off x="4252923" y="124567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>
            <a:extLst>
              <a:ext uri="{FF2B5EF4-FFF2-40B4-BE49-F238E27FC236}">
                <a16:creationId xmlns:a16="http://schemas.microsoft.com/office/drawing/2014/main" id="{076F4AD4-85B6-A81B-655E-027A047066B5}"/>
              </a:ext>
            </a:extLst>
          </p:cNvPr>
          <p:cNvCxnSpPr/>
          <p:nvPr/>
        </p:nvCxnSpPr>
        <p:spPr>
          <a:xfrm rot="10799996" flipV="1">
            <a:off x="4051212" y="1476454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>
            <a:extLst>
              <a:ext uri="{FF2B5EF4-FFF2-40B4-BE49-F238E27FC236}">
                <a16:creationId xmlns:a16="http://schemas.microsoft.com/office/drawing/2014/main" id="{CDB7EAA8-E92D-915D-1643-60883BAA86D1}"/>
              </a:ext>
            </a:extLst>
          </p:cNvPr>
          <p:cNvCxnSpPr/>
          <p:nvPr/>
        </p:nvCxnSpPr>
        <p:spPr>
          <a:xfrm rot="7200025" flipH="1" flipV="1">
            <a:off x="1427321" y="299136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>
            <a:extLst>
              <a:ext uri="{FF2B5EF4-FFF2-40B4-BE49-F238E27FC236}">
                <a16:creationId xmlns:a16="http://schemas.microsoft.com/office/drawing/2014/main" id="{6381E495-76DD-907C-6791-225E5A304394}"/>
              </a:ext>
            </a:extLst>
          </p:cNvPr>
          <p:cNvCxnSpPr/>
          <p:nvPr/>
        </p:nvCxnSpPr>
        <p:spPr>
          <a:xfrm rot="7200025">
            <a:off x="1327155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>
            <a:extLst>
              <a:ext uri="{FF2B5EF4-FFF2-40B4-BE49-F238E27FC236}">
                <a16:creationId xmlns:a16="http://schemas.microsoft.com/office/drawing/2014/main" id="{9507D5CE-D3D2-D374-BBC5-B59576C30EFD}"/>
              </a:ext>
            </a:extLst>
          </p:cNvPr>
          <p:cNvCxnSpPr/>
          <p:nvPr/>
        </p:nvCxnSpPr>
        <p:spPr>
          <a:xfrm rot="7200025" flipV="1">
            <a:off x="1326462" y="316605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>
            <a:extLst>
              <a:ext uri="{FF2B5EF4-FFF2-40B4-BE49-F238E27FC236}">
                <a16:creationId xmlns:a16="http://schemas.microsoft.com/office/drawing/2014/main" id="{8E9A0F08-418A-D7CA-320E-839FEF3E592C}"/>
              </a:ext>
            </a:extLst>
          </p:cNvPr>
          <p:cNvCxnSpPr/>
          <p:nvPr/>
        </p:nvCxnSpPr>
        <p:spPr>
          <a:xfrm rot="3599974" flipH="1" flipV="1">
            <a:off x="1326462" y="340083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>
            <a:extLst>
              <a:ext uri="{FF2B5EF4-FFF2-40B4-BE49-F238E27FC236}">
                <a16:creationId xmlns:a16="http://schemas.microsoft.com/office/drawing/2014/main" id="{15A90B88-649C-E287-3C56-5E30D1F489FD}"/>
              </a:ext>
            </a:extLst>
          </p:cNvPr>
          <p:cNvCxnSpPr/>
          <p:nvPr/>
        </p:nvCxnSpPr>
        <p:spPr>
          <a:xfrm rot="3599974">
            <a:off x="1327155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C4937665-3FA2-1951-7A93-AE339B25F4BE}"/>
              </a:ext>
            </a:extLst>
          </p:cNvPr>
          <p:cNvCxnSpPr/>
          <p:nvPr/>
        </p:nvCxnSpPr>
        <p:spPr>
          <a:xfrm rot="3599974" flipV="1">
            <a:off x="1427321" y="357552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8F261F2D-A040-7535-8588-3B19990D5F31}"/>
              </a:ext>
            </a:extLst>
          </p:cNvPr>
          <p:cNvCxnSpPr/>
          <p:nvPr/>
        </p:nvCxnSpPr>
        <p:spPr>
          <a:xfrm flipH="1" flipV="1">
            <a:off x="1630648" y="369292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>
            <a:extLst>
              <a:ext uri="{FF2B5EF4-FFF2-40B4-BE49-F238E27FC236}">
                <a16:creationId xmlns:a16="http://schemas.microsoft.com/office/drawing/2014/main" id="{49428DC4-FE15-17B1-23AA-338DAB74D996}"/>
              </a:ext>
            </a:extLst>
          </p:cNvPr>
          <p:cNvCxnSpPr/>
          <p:nvPr/>
        </p:nvCxnSpPr>
        <p:spPr>
          <a:xfrm>
            <a:off x="1832357" y="3809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DC6CD8EE-86D7-CF45-DCF5-6C603B0DDEA9}"/>
              </a:ext>
            </a:extLst>
          </p:cNvPr>
          <p:cNvCxnSpPr/>
          <p:nvPr/>
        </p:nvCxnSpPr>
        <p:spPr>
          <a:xfrm flipV="1">
            <a:off x="1832357" y="369292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>
            <a:extLst>
              <a:ext uri="{FF2B5EF4-FFF2-40B4-BE49-F238E27FC236}">
                <a16:creationId xmlns:a16="http://schemas.microsoft.com/office/drawing/2014/main" id="{0BEFB44B-B8F0-9FA6-8A17-06856872FCA1}"/>
              </a:ext>
            </a:extLst>
          </p:cNvPr>
          <p:cNvCxnSpPr/>
          <p:nvPr/>
        </p:nvCxnSpPr>
        <p:spPr>
          <a:xfrm rot="18000025" flipH="1" flipV="1">
            <a:off x="2035679" y="357552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>
            <a:extLst>
              <a:ext uri="{FF2B5EF4-FFF2-40B4-BE49-F238E27FC236}">
                <a16:creationId xmlns:a16="http://schemas.microsoft.com/office/drawing/2014/main" id="{395689F5-2B4F-D0B4-154D-9711BA4D83A1}"/>
              </a:ext>
            </a:extLst>
          </p:cNvPr>
          <p:cNvCxnSpPr/>
          <p:nvPr/>
        </p:nvCxnSpPr>
        <p:spPr>
          <a:xfrm rot="18000025">
            <a:off x="2337560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>
            <a:extLst>
              <a:ext uri="{FF2B5EF4-FFF2-40B4-BE49-F238E27FC236}">
                <a16:creationId xmlns:a16="http://schemas.microsoft.com/office/drawing/2014/main" id="{89389C26-81E5-FA59-380C-95622762A83B}"/>
              </a:ext>
            </a:extLst>
          </p:cNvPr>
          <p:cNvCxnSpPr/>
          <p:nvPr/>
        </p:nvCxnSpPr>
        <p:spPr>
          <a:xfrm rot="18000025" flipV="1">
            <a:off x="2136538" y="340083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FE0F1E78-19F2-BC30-6A7C-3F96E6A07FAA}"/>
              </a:ext>
            </a:extLst>
          </p:cNvPr>
          <p:cNvCxnSpPr/>
          <p:nvPr/>
        </p:nvCxnSpPr>
        <p:spPr>
          <a:xfrm rot="14399976" flipH="1" flipV="1">
            <a:off x="2136538" y="316605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>
            <a:extLst>
              <a:ext uri="{FF2B5EF4-FFF2-40B4-BE49-F238E27FC236}">
                <a16:creationId xmlns:a16="http://schemas.microsoft.com/office/drawing/2014/main" id="{383AF0E5-82BD-2A53-6FDF-4CC094CEA80A}"/>
              </a:ext>
            </a:extLst>
          </p:cNvPr>
          <p:cNvCxnSpPr/>
          <p:nvPr/>
        </p:nvCxnSpPr>
        <p:spPr>
          <a:xfrm rot="14399976">
            <a:off x="2337560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>
            <a:extLst>
              <a:ext uri="{FF2B5EF4-FFF2-40B4-BE49-F238E27FC236}">
                <a16:creationId xmlns:a16="http://schemas.microsoft.com/office/drawing/2014/main" id="{B18A80AE-B3C5-8CC5-D71F-0524A1175886}"/>
              </a:ext>
            </a:extLst>
          </p:cNvPr>
          <p:cNvCxnSpPr/>
          <p:nvPr/>
        </p:nvCxnSpPr>
        <p:spPr>
          <a:xfrm rot="14399976" flipV="1">
            <a:off x="2035679" y="299136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>
            <a:extLst>
              <a:ext uri="{FF2B5EF4-FFF2-40B4-BE49-F238E27FC236}">
                <a16:creationId xmlns:a16="http://schemas.microsoft.com/office/drawing/2014/main" id="{C481F8C0-3474-1A40-5DB2-8F047B2C3236}"/>
              </a:ext>
            </a:extLst>
          </p:cNvPr>
          <p:cNvCxnSpPr/>
          <p:nvPr/>
        </p:nvCxnSpPr>
        <p:spPr>
          <a:xfrm rot="10799996" flipH="1" flipV="1">
            <a:off x="1832357" y="2873968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05169B52-9021-26F5-0F8F-F63936F54868}"/>
              </a:ext>
            </a:extLst>
          </p:cNvPr>
          <p:cNvCxnSpPr/>
          <p:nvPr/>
        </p:nvCxnSpPr>
        <p:spPr>
          <a:xfrm rot="10799996">
            <a:off x="1832357" y="264318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CC45862A-62F8-E1A6-6620-66E90DF7426E}"/>
              </a:ext>
            </a:extLst>
          </p:cNvPr>
          <p:cNvCxnSpPr/>
          <p:nvPr/>
        </p:nvCxnSpPr>
        <p:spPr>
          <a:xfrm rot="10799996" flipV="1">
            <a:off x="1630647" y="2873968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3A7BC5CA-0F82-6DE0-509F-0E7913032FC5}"/>
              </a:ext>
            </a:extLst>
          </p:cNvPr>
          <p:cNvCxnSpPr/>
          <p:nvPr/>
        </p:nvCxnSpPr>
        <p:spPr>
          <a:xfrm rot="7200025" flipH="1" flipV="1">
            <a:off x="2637603" y="3690123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>
            <a:extLst>
              <a:ext uri="{FF2B5EF4-FFF2-40B4-BE49-F238E27FC236}">
                <a16:creationId xmlns:a16="http://schemas.microsoft.com/office/drawing/2014/main" id="{E9B1817D-C7F9-5AB8-7318-4020EF9A7D5E}"/>
              </a:ext>
            </a:extLst>
          </p:cNvPr>
          <p:cNvCxnSpPr/>
          <p:nvPr/>
        </p:nvCxnSpPr>
        <p:spPr>
          <a:xfrm rot="7200025">
            <a:off x="2537437" y="363362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>
            <a:extLst>
              <a:ext uri="{FF2B5EF4-FFF2-40B4-BE49-F238E27FC236}">
                <a16:creationId xmlns:a16="http://schemas.microsoft.com/office/drawing/2014/main" id="{BF36E6BB-8C29-30CF-5975-35AE85DE6DFD}"/>
              </a:ext>
            </a:extLst>
          </p:cNvPr>
          <p:cNvCxnSpPr/>
          <p:nvPr/>
        </p:nvCxnSpPr>
        <p:spPr>
          <a:xfrm rot="7200025" flipV="1">
            <a:off x="2536744" y="386481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>
            <a:extLst>
              <a:ext uri="{FF2B5EF4-FFF2-40B4-BE49-F238E27FC236}">
                <a16:creationId xmlns:a16="http://schemas.microsoft.com/office/drawing/2014/main" id="{A07924C5-C601-DBFF-EF8B-914EC3B10E2D}"/>
              </a:ext>
            </a:extLst>
          </p:cNvPr>
          <p:cNvCxnSpPr/>
          <p:nvPr/>
        </p:nvCxnSpPr>
        <p:spPr>
          <a:xfrm rot="3599974" flipH="1" flipV="1">
            <a:off x="2536744" y="409958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>
            <a:extLst>
              <a:ext uri="{FF2B5EF4-FFF2-40B4-BE49-F238E27FC236}">
                <a16:creationId xmlns:a16="http://schemas.microsoft.com/office/drawing/2014/main" id="{6387C70C-D96D-56C6-07A2-690DB127AE84}"/>
              </a:ext>
            </a:extLst>
          </p:cNvPr>
          <p:cNvCxnSpPr/>
          <p:nvPr/>
        </p:nvCxnSpPr>
        <p:spPr>
          <a:xfrm rot="3599974">
            <a:off x="2537437" y="421698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>
            <a:extLst>
              <a:ext uri="{FF2B5EF4-FFF2-40B4-BE49-F238E27FC236}">
                <a16:creationId xmlns:a16="http://schemas.microsoft.com/office/drawing/2014/main" id="{F275AC1B-F8A2-FF66-6D6F-6CF9816D6DEC}"/>
              </a:ext>
            </a:extLst>
          </p:cNvPr>
          <p:cNvCxnSpPr/>
          <p:nvPr/>
        </p:nvCxnSpPr>
        <p:spPr>
          <a:xfrm rot="3599974" flipV="1">
            <a:off x="2637603" y="427427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>
            <a:extLst>
              <a:ext uri="{FF2B5EF4-FFF2-40B4-BE49-F238E27FC236}">
                <a16:creationId xmlns:a16="http://schemas.microsoft.com/office/drawing/2014/main" id="{D40889C9-FF47-3B62-2EA8-1509E355000D}"/>
              </a:ext>
            </a:extLst>
          </p:cNvPr>
          <p:cNvCxnSpPr/>
          <p:nvPr/>
        </p:nvCxnSpPr>
        <p:spPr>
          <a:xfrm flipH="1" flipV="1">
            <a:off x="2840930" y="439167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1C172ED4-6528-D888-1C7D-3997873AB7D2}"/>
              </a:ext>
            </a:extLst>
          </p:cNvPr>
          <p:cNvCxnSpPr/>
          <p:nvPr/>
        </p:nvCxnSpPr>
        <p:spPr>
          <a:xfrm>
            <a:off x="3042640" y="4508668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>
            <a:extLst>
              <a:ext uri="{FF2B5EF4-FFF2-40B4-BE49-F238E27FC236}">
                <a16:creationId xmlns:a16="http://schemas.microsoft.com/office/drawing/2014/main" id="{1C2FC405-8B42-6B47-1B31-FF8C5398854E}"/>
              </a:ext>
            </a:extLst>
          </p:cNvPr>
          <p:cNvCxnSpPr/>
          <p:nvPr/>
        </p:nvCxnSpPr>
        <p:spPr>
          <a:xfrm flipV="1">
            <a:off x="3042640" y="439167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>
            <a:extLst>
              <a:ext uri="{FF2B5EF4-FFF2-40B4-BE49-F238E27FC236}">
                <a16:creationId xmlns:a16="http://schemas.microsoft.com/office/drawing/2014/main" id="{7B3AEB59-7CB7-9C72-ACE9-71EF7CE030E1}"/>
              </a:ext>
            </a:extLst>
          </p:cNvPr>
          <p:cNvCxnSpPr/>
          <p:nvPr/>
        </p:nvCxnSpPr>
        <p:spPr>
          <a:xfrm rot="18000025" flipH="1" flipV="1">
            <a:off x="3245962" y="427427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>
            <a:extLst>
              <a:ext uri="{FF2B5EF4-FFF2-40B4-BE49-F238E27FC236}">
                <a16:creationId xmlns:a16="http://schemas.microsoft.com/office/drawing/2014/main" id="{4D0BC281-FB99-130E-1A08-AC05FBB5C9D4}"/>
              </a:ext>
            </a:extLst>
          </p:cNvPr>
          <p:cNvCxnSpPr/>
          <p:nvPr/>
        </p:nvCxnSpPr>
        <p:spPr>
          <a:xfrm rot="18000025">
            <a:off x="3547844" y="421698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>
            <a:extLst>
              <a:ext uri="{FF2B5EF4-FFF2-40B4-BE49-F238E27FC236}">
                <a16:creationId xmlns:a16="http://schemas.microsoft.com/office/drawing/2014/main" id="{6CEA0C05-6DDA-3652-055C-8F0F52790AC0}"/>
              </a:ext>
            </a:extLst>
          </p:cNvPr>
          <p:cNvCxnSpPr/>
          <p:nvPr/>
        </p:nvCxnSpPr>
        <p:spPr>
          <a:xfrm rot="18000025" flipV="1">
            <a:off x="3346821" y="409958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>
            <a:extLst>
              <a:ext uri="{FF2B5EF4-FFF2-40B4-BE49-F238E27FC236}">
                <a16:creationId xmlns:a16="http://schemas.microsoft.com/office/drawing/2014/main" id="{E00B9679-5415-5DB5-6B02-76EDDF2FDB34}"/>
              </a:ext>
            </a:extLst>
          </p:cNvPr>
          <p:cNvCxnSpPr/>
          <p:nvPr/>
        </p:nvCxnSpPr>
        <p:spPr>
          <a:xfrm rot="14399974" flipH="1" flipV="1">
            <a:off x="3346821" y="386481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>
            <a:extLst>
              <a:ext uri="{FF2B5EF4-FFF2-40B4-BE49-F238E27FC236}">
                <a16:creationId xmlns:a16="http://schemas.microsoft.com/office/drawing/2014/main" id="{63DFED6E-FE4C-6148-A472-1DB6532A2E48}"/>
              </a:ext>
            </a:extLst>
          </p:cNvPr>
          <p:cNvCxnSpPr/>
          <p:nvPr/>
        </p:nvCxnSpPr>
        <p:spPr>
          <a:xfrm rot="14399974">
            <a:off x="3547844" y="363362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>
            <a:extLst>
              <a:ext uri="{FF2B5EF4-FFF2-40B4-BE49-F238E27FC236}">
                <a16:creationId xmlns:a16="http://schemas.microsoft.com/office/drawing/2014/main" id="{22383358-1EA7-7E58-4DD6-0CA39475C978}"/>
              </a:ext>
            </a:extLst>
          </p:cNvPr>
          <p:cNvCxnSpPr/>
          <p:nvPr/>
        </p:nvCxnSpPr>
        <p:spPr>
          <a:xfrm rot="14399974" flipV="1">
            <a:off x="3245962" y="369012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>
            <a:extLst>
              <a:ext uri="{FF2B5EF4-FFF2-40B4-BE49-F238E27FC236}">
                <a16:creationId xmlns:a16="http://schemas.microsoft.com/office/drawing/2014/main" id="{EF81015C-CEF2-A346-3351-EC543849903C}"/>
              </a:ext>
            </a:extLst>
          </p:cNvPr>
          <p:cNvCxnSpPr/>
          <p:nvPr/>
        </p:nvCxnSpPr>
        <p:spPr>
          <a:xfrm rot="10799996" flipH="1" flipV="1">
            <a:off x="3042640" y="357272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1C6C3039-2898-1618-B0FA-5B4901E98ADD}"/>
              </a:ext>
            </a:extLst>
          </p:cNvPr>
          <p:cNvCxnSpPr/>
          <p:nvPr/>
        </p:nvCxnSpPr>
        <p:spPr>
          <a:xfrm rot="10799996">
            <a:off x="3042640" y="3341941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75AADB4E-5F4E-FE9D-AAED-29EF178374FD}"/>
              </a:ext>
            </a:extLst>
          </p:cNvPr>
          <p:cNvCxnSpPr/>
          <p:nvPr/>
        </p:nvCxnSpPr>
        <p:spPr>
          <a:xfrm rot="10799996" flipV="1">
            <a:off x="2840929" y="357272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B26D7D21-CDBC-E356-7866-AC238C43D517}"/>
              </a:ext>
            </a:extLst>
          </p:cNvPr>
          <p:cNvCxnSpPr/>
          <p:nvPr/>
        </p:nvCxnSpPr>
        <p:spPr>
          <a:xfrm rot="7200025" flipH="1" flipV="1">
            <a:off x="3847886" y="299136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8F32690E-6EFB-B027-A0E4-51EF840A96A2}"/>
              </a:ext>
            </a:extLst>
          </p:cNvPr>
          <p:cNvCxnSpPr/>
          <p:nvPr/>
        </p:nvCxnSpPr>
        <p:spPr>
          <a:xfrm rot="7200025">
            <a:off x="3747720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>
            <a:extLst>
              <a:ext uri="{FF2B5EF4-FFF2-40B4-BE49-F238E27FC236}">
                <a16:creationId xmlns:a16="http://schemas.microsoft.com/office/drawing/2014/main" id="{1BD0750B-FB25-1336-CEEA-7BF80C9F5570}"/>
              </a:ext>
            </a:extLst>
          </p:cNvPr>
          <p:cNvCxnSpPr/>
          <p:nvPr/>
        </p:nvCxnSpPr>
        <p:spPr>
          <a:xfrm rot="7200025" flipV="1">
            <a:off x="3747027" y="316605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>
            <a:extLst>
              <a:ext uri="{FF2B5EF4-FFF2-40B4-BE49-F238E27FC236}">
                <a16:creationId xmlns:a16="http://schemas.microsoft.com/office/drawing/2014/main" id="{1B3B7A02-5912-7FBB-DA74-9D683A359F4C}"/>
              </a:ext>
            </a:extLst>
          </p:cNvPr>
          <p:cNvCxnSpPr/>
          <p:nvPr/>
        </p:nvCxnSpPr>
        <p:spPr>
          <a:xfrm rot="3599974" flipH="1" flipV="1">
            <a:off x="3747027" y="340083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>
            <a:extLst>
              <a:ext uri="{FF2B5EF4-FFF2-40B4-BE49-F238E27FC236}">
                <a16:creationId xmlns:a16="http://schemas.microsoft.com/office/drawing/2014/main" id="{3D2BDC49-8E16-A8CD-5F0A-EB1AD525812B}"/>
              </a:ext>
            </a:extLst>
          </p:cNvPr>
          <p:cNvCxnSpPr/>
          <p:nvPr/>
        </p:nvCxnSpPr>
        <p:spPr>
          <a:xfrm rot="3599974">
            <a:off x="3747720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>
            <a:extLst>
              <a:ext uri="{FF2B5EF4-FFF2-40B4-BE49-F238E27FC236}">
                <a16:creationId xmlns:a16="http://schemas.microsoft.com/office/drawing/2014/main" id="{99FBF700-3852-5FC5-976A-19F52A27327A}"/>
              </a:ext>
            </a:extLst>
          </p:cNvPr>
          <p:cNvCxnSpPr/>
          <p:nvPr/>
        </p:nvCxnSpPr>
        <p:spPr>
          <a:xfrm rot="3599974" flipV="1">
            <a:off x="3847886" y="357552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>
            <a:extLst>
              <a:ext uri="{FF2B5EF4-FFF2-40B4-BE49-F238E27FC236}">
                <a16:creationId xmlns:a16="http://schemas.microsoft.com/office/drawing/2014/main" id="{1603C5DF-AFBD-EB36-98DD-27636F06DBCE}"/>
              </a:ext>
            </a:extLst>
          </p:cNvPr>
          <p:cNvCxnSpPr/>
          <p:nvPr/>
        </p:nvCxnSpPr>
        <p:spPr>
          <a:xfrm flipH="1" flipV="1">
            <a:off x="4051213" y="369292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>
            <a:extLst>
              <a:ext uri="{FF2B5EF4-FFF2-40B4-BE49-F238E27FC236}">
                <a16:creationId xmlns:a16="http://schemas.microsoft.com/office/drawing/2014/main" id="{F1413842-2508-9CCD-5678-E49EE189BB17}"/>
              </a:ext>
            </a:extLst>
          </p:cNvPr>
          <p:cNvCxnSpPr/>
          <p:nvPr/>
        </p:nvCxnSpPr>
        <p:spPr>
          <a:xfrm>
            <a:off x="4252923" y="3809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>
            <a:extLst>
              <a:ext uri="{FF2B5EF4-FFF2-40B4-BE49-F238E27FC236}">
                <a16:creationId xmlns:a16="http://schemas.microsoft.com/office/drawing/2014/main" id="{7009C717-798E-8D73-7527-BA61A514E10C}"/>
              </a:ext>
            </a:extLst>
          </p:cNvPr>
          <p:cNvCxnSpPr/>
          <p:nvPr/>
        </p:nvCxnSpPr>
        <p:spPr>
          <a:xfrm flipV="1">
            <a:off x="4252923" y="369292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>
            <a:extLst>
              <a:ext uri="{FF2B5EF4-FFF2-40B4-BE49-F238E27FC236}">
                <a16:creationId xmlns:a16="http://schemas.microsoft.com/office/drawing/2014/main" id="{F4D16148-0807-1825-77DF-BE53F7649A26}"/>
              </a:ext>
            </a:extLst>
          </p:cNvPr>
          <p:cNvCxnSpPr/>
          <p:nvPr/>
        </p:nvCxnSpPr>
        <p:spPr>
          <a:xfrm rot="18000025" flipH="1" flipV="1">
            <a:off x="4456245" y="357552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>
            <a:extLst>
              <a:ext uri="{FF2B5EF4-FFF2-40B4-BE49-F238E27FC236}">
                <a16:creationId xmlns:a16="http://schemas.microsoft.com/office/drawing/2014/main" id="{8044BA45-9BD7-07D9-AF35-3828D1771464}"/>
              </a:ext>
            </a:extLst>
          </p:cNvPr>
          <p:cNvCxnSpPr/>
          <p:nvPr/>
        </p:nvCxnSpPr>
        <p:spPr>
          <a:xfrm rot="18000025">
            <a:off x="4758126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>
            <a:extLst>
              <a:ext uri="{FF2B5EF4-FFF2-40B4-BE49-F238E27FC236}">
                <a16:creationId xmlns:a16="http://schemas.microsoft.com/office/drawing/2014/main" id="{5FBE395C-4670-5ADF-5DC3-0D40CCB2D867}"/>
              </a:ext>
            </a:extLst>
          </p:cNvPr>
          <p:cNvCxnSpPr/>
          <p:nvPr/>
        </p:nvCxnSpPr>
        <p:spPr>
          <a:xfrm rot="18000025" flipV="1">
            <a:off x="4557104" y="340083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>
            <a:extLst>
              <a:ext uri="{FF2B5EF4-FFF2-40B4-BE49-F238E27FC236}">
                <a16:creationId xmlns:a16="http://schemas.microsoft.com/office/drawing/2014/main" id="{943E95B2-5765-B1BD-513D-8CFF82FF0679}"/>
              </a:ext>
            </a:extLst>
          </p:cNvPr>
          <p:cNvCxnSpPr/>
          <p:nvPr/>
        </p:nvCxnSpPr>
        <p:spPr>
          <a:xfrm rot="14399974" flipH="1" flipV="1">
            <a:off x="4557104" y="316605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>
            <a:extLst>
              <a:ext uri="{FF2B5EF4-FFF2-40B4-BE49-F238E27FC236}">
                <a16:creationId xmlns:a16="http://schemas.microsoft.com/office/drawing/2014/main" id="{7945A298-0EF9-46DD-E9B7-EBB06EB09CB6}"/>
              </a:ext>
            </a:extLst>
          </p:cNvPr>
          <p:cNvCxnSpPr/>
          <p:nvPr/>
        </p:nvCxnSpPr>
        <p:spPr>
          <a:xfrm rot="14399974">
            <a:off x="4758126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接點 596">
            <a:extLst>
              <a:ext uri="{FF2B5EF4-FFF2-40B4-BE49-F238E27FC236}">
                <a16:creationId xmlns:a16="http://schemas.microsoft.com/office/drawing/2014/main" id="{A438C7F5-CD0C-73AA-C6E5-2941DAAA4E1C}"/>
              </a:ext>
            </a:extLst>
          </p:cNvPr>
          <p:cNvCxnSpPr/>
          <p:nvPr/>
        </p:nvCxnSpPr>
        <p:spPr>
          <a:xfrm rot="14399974" flipV="1">
            <a:off x="4456245" y="299136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接點 597">
            <a:extLst>
              <a:ext uri="{FF2B5EF4-FFF2-40B4-BE49-F238E27FC236}">
                <a16:creationId xmlns:a16="http://schemas.microsoft.com/office/drawing/2014/main" id="{A3C33751-15A6-1FA1-44B0-30CBE485D1FB}"/>
              </a:ext>
            </a:extLst>
          </p:cNvPr>
          <p:cNvCxnSpPr/>
          <p:nvPr/>
        </p:nvCxnSpPr>
        <p:spPr>
          <a:xfrm rot="10799996" flipH="1" flipV="1">
            <a:off x="4252923" y="2873969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接點 600">
            <a:extLst>
              <a:ext uri="{FF2B5EF4-FFF2-40B4-BE49-F238E27FC236}">
                <a16:creationId xmlns:a16="http://schemas.microsoft.com/office/drawing/2014/main" id="{6BE2B26A-8B98-D178-078A-22298BBE40A2}"/>
              </a:ext>
            </a:extLst>
          </p:cNvPr>
          <p:cNvCxnSpPr/>
          <p:nvPr/>
        </p:nvCxnSpPr>
        <p:spPr>
          <a:xfrm rot="10799996">
            <a:off x="4252923" y="2643184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接點 601">
            <a:extLst>
              <a:ext uri="{FF2B5EF4-FFF2-40B4-BE49-F238E27FC236}">
                <a16:creationId xmlns:a16="http://schemas.microsoft.com/office/drawing/2014/main" id="{0804DDFD-CC44-FD5B-E2CE-A67C694BD639}"/>
              </a:ext>
            </a:extLst>
          </p:cNvPr>
          <p:cNvCxnSpPr/>
          <p:nvPr/>
        </p:nvCxnSpPr>
        <p:spPr>
          <a:xfrm rot="10799996" flipV="1">
            <a:off x="4051212" y="2873969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接點 602">
            <a:extLst>
              <a:ext uri="{FF2B5EF4-FFF2-40B4-BE49-F238E27FC236}">
                <a16:creationId xmlns:a16="http://schemas.microsoft.com/office/drawing/2014/main" id="{A950B643-173C-828B-01CC-C92CCCBBCAFB}"/>
              </a:ext>
            </a:extLst>
          </p:cNvPr>
          <p:cNvCxnSpPr/>
          <p:nvPr/>
        </p:nvCxnSpPr>
        <p:spPr>
          <a:xfrm rot="7200025" flipH="1" flipV="1">
            <a:off x="2637596" y="89509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接點 605">
            <a:extLst>
              <a:ext uri="{FF2B5EF4-FFF2-40B4-BE49-F238E27FC236}">
                <a16:creationId xmlns:a16="http://schemas.microsoft.com/office/drawing/2014/main" id="{E3EBDEDA-7D60-A537-07D8-E5E47CD88D2E}"/>
              </a:ext>
            </a:extLst>
          </p:cNvPr>
          <p:cNvCxnSpPr/>
          <p:nvPr/>
        </p:nvCxnSpPr>
        <p:spPr>
          <a:xfrm rot="7200025">
            <a:off x="2537430" y="83859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接點 606">
            <a:extLst>
              <a:ext uri="{FF2B5EF4-FFF2-40B4-BE49-F238E27FC236}">
                <a16:creationId xmlns:a16="http://schemas.microsoft.com/office/drawing/2014/main" id="{4473F3B0-94A9-D0CC-77A9-01BD7EEA0F7A}"/>
              </a:ext>
            </a:extLst>
          </p:cNvPr>
          <p:cNvCxnSpPr/>
          <p:nvPr/>
        </p:nvCxnSpPr>
        <p:spPr>
          <a:xfrm rot="7200025" flipV="1">
            <a:off x="2536737" y="106978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接點 607">
            <a:extLst>
              <a:ext uri="{FF2B5EF4-FFF2-40B4-BE49-F238E27FC236}">
                <a16:creationId xmlns:a16="http://schemas.microsoft.com/office/drawing/2014/main" id="{A65258C4-9E7A-CB2C-EB34-308F26BB8370}"/>
              </a:ext>
            </a:extLst>
          </p:cNvPr>
          <p:cNvCxnSpPr/>
          <p:nvPr/>
        </p:nvCxnSpPr>
        <p:spPr>
          <a:xfrm rot="3599974" flipH="1" flipV="1">
            <a:off x="2536737" y="1304560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94F4F4FE-B530-C5C3-D24D-E515DA120B54}"/>
              </a:ext>
            </a:extLst>
          </p:cNvPr>
          <p:cNvCxnSpPr/>
          <p:nvPr/>
        </p:nvCxnSpPr>
        <p:spPr>
          <a:xfrm rot="3599974">
            <a:off x="2537430" y="142195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接點 611">
            <a:extLst>
              <a:ext uri="{FF2B5EF4-FFF2-40B4-BE49-F238E27FC236}">
                <a16:creationId xmlns:a16="http://schemas.microsoft.com/office/drawing/2014/main" id="{74D00C13-D0B5-6D8D-E32F-36FFE914A6A6}"/>
              </a:ext>
            </a:extLst>
          </p:cNvPr>
          <p:cNvCxnSpPr/>
          <p:nvPr/>
        </p:nvCxnSpPr>
        <p:spPr>
          <a:xfrm rot="3599974" flipV="1">
            <a:off x="2637596" y="1479250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9078FBFF-F07C-7565-1819-F21A7C85D449}"/>
              </a:ext>
            </a:extLst>
          </p:cNvPr>
          <p:cNvCxnSpPr/>
          <p:nvPr/>
        </p:nvCxnSpPr>
        <p:spPr>
          <a:xfrm flipH="1" flipV="1">
            <a:off x="2840923" y="1596649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接點 615">
            <a:extLst>
              <a:ext uri="{FF2B5EF4-FFF2-40B4-BE49-F238E27FC236}">
                <a16:creationId xmlns:a16="http://schemas.microsoft.com/office/drawing/2014/main" id="{0C001629-ED78-B50E-7125-9BE6E5AC3C7A}"/>
              </a:ext>
            </a:extLst>
          </p:cNvPr>
          <p:cNvCxnSpPr/>
          <p:nvPr/>
        </p:nvCxnSpPr>
        <p:spPr>
          <a:xfrm>
            <a:off x="3042633" y="171364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863218E9-038F-E66A-F455-19158CA117A5}"/>
              </a:ext>
            </a:extLst>
          </p:cNvPr>
          <p:cNvCxnSpPr/>
          <p:nvPr/>
        </p:nvCxnSpPr>
        <p:spPr>
          <a:xfrm flipV="1">
            <a:off x="3042633" y="1596649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接點 617">
            <a:extLst>
              <a:ext uri="{FF2B5EF4-FFF2-40B4-BE49-F238E27FC236}">
                <a16:creationId xmlns:a16="http://schemas.microsoft.com/office/drawing/2014/main" id="{88B3D82E-A0D5-85CD-8616-5F611458779B}"/>
              </a:ext>
            </a:extLst>
          </p:cNvPr>
          <p:cNvCxnSpPr/>
          <p:nvPr/>
        </p:nvCxnSpPr>
        <p:spPr>
          <a:xfrm rot="18000025" flipH="1" flipV="1">
            <a:off x="3245955" y="1479250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接點 620">
            <a:extLst>
              <a:ext uri="{FF2B5EF4-FFF2-40B4-BE49-F238E27FC236}">
                <a16:creationId xmlns:a16="http://schemas.microsoft.com/office/drawing/2014/main" id="{3DDFAA99-048B-6770-F394-C460FEFE5EEA}"/>
              </a:ext>
            </a:extLst>
          </p:cNvPr>
          <p:cNvCxnSpPr/>
          <p:nvPr/>
        </p:nvCxnSpPr>
        <p:spPr>
          <a:xfrm rot="18000025">
            <a:off x="3547837" y="142195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21384F17-9122-702E-60A9-F91263DB9A6D}"/>
              </a:ext>
            </a:extLst>
          </p:cNvPr>
          <p:cNvCxnSpPr/>
          <p:nvPr/>
        </p:nvCxnSpPr>
        <p:spPr>
          <a:xfrm rot="18000025" flipV="1">
            <a:off x="3346814" y="1304560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直線接點 622">
            <a:extLst>
              <a:ext uri="{FF2B5EF4-FFF2-40B4-BE49-F238E27FC236}">
                <a16:creationId xmlns:a16="http://schemas.microsoft.com/office/drawing/2014/main" id="{D41EF15E-1D71-84C1-BF33-FDD255D6D8F4}"/>
              </a:ext>
            </a:extLst>
          </p:cNvPr>
          <p:cNvCxnSpPr/>
          <p:nvPr/>
        </p:nvCxnSpPr>
        <p:spPr>
          <a:xfrm rot="14399974" flipH="1" flipV="1">
            <a:off x="3346814" y="106978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接點 625">
            <a:extLst>
              <a:ext uri="{FF2B5EF4-FFF2-40B4-BE49-F238E27FC236}">
                <a16:creationId xmlns:a16="http://schemas.microsoft.com/office/drawing/2014/main" id="{9FA7BC4B-C9FF-33D1-0F7A-C3B6CB51A55C}"/>
              </a:ext>
            </a:extLst>
          </p:cNvPr>
          <p:cNvCxnSpPr/>
          <p:nvPr/>
        </p:nvCxnSpPr>
        <p:spPr>
          <a:xfrm rot="14399974">
            <a:off x="3547837" y="83859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直線接點 626">
            <a:extLst>
              <a:ext uri="{FF2B5EF4-FFF2-40B4-BE49-F238E27FC236}">
                <a16:creationId xmlns:a16="http://schemas.microsoft.com/office/drawing/2014/main" id="{FB9824E7-1ADD-AF64-0494-3B9BEB454E83}"/>
              </a:ext>
            </a:extLst>
          </p:cNvPr>
          <p:cNvCxnSpPr/>
          <p:nvPr/>
        </p:nvCxnSpPr>
        <p:spPr>
          <a:xfrm rot="14399974" flipV="1">
            <a:off x="3245955" y="89509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接點 627">
            <a:extLst>
              <a:ext uri="{FF2B5EF4-FFF2-40B4-BE49-F238E27FC236}">
                <a16:creationId xmlns:a16="http://schemas.microsoft.com/office/drawing/2014/main" id="{405EB9C1-82A2-4B3A-54D9-C77E3DC5F8B8}"/>
              </a:ext>
            </a:extLst>
          </p:cNvPr>
          <p:cNvCxnSpPr/>
          <p:nvPr/>
        </p:nvCxnSpPr>
        <p:spPr>
          <a:xfrm rot="10799996" flipH="1" flipV="1">
            <a:off x="3042633" y="777698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接點 630">
            <a:extLst>
              <a:ext uri="{FF2B5EF4-FFF2-40B4-BE49-F238E27FC236}">
                <a16:creationId xmlns:a16="http://schemas.microsoft.com/office/drawing/2014/main" id="{36D77605-C7A3-826C-4407-8D79C47DF0B0}"/>
              </a:ext>
            </a:extLst>
          </p:cNvPr>
          <p:cNvCxnSpPr/>
          <p:nvPr/>
        </p:nvCxnSpPr>
        <p:spPr>
          <a:xfrm rot="10799996">
            <a:off x="3042633" y="546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接點 631">
            <a:extLst>
              <a:ext uri="{FF2B5EF4-FFF2-40B4-BE49-F238E27FC236}">
                <a16:creationId xmlns:a16="http://schemas.microsoft.com/office/drawing/2014/main" id="{D6F2F24C-97CD-2428-4810-9F482D244376}"/>
              </a:ext>
            </a:extLst>
          </p:cNvPr>
          <p:cNvCxnSpPr/>
          <p:nvPr/>
        </p:nvCxnSpPr>
        <p:spPr>
          <a:xfrm rot="10799996" flipV="1">
            <a:off x="2840922" y="777698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40B76436-32A7-1C0C-0773-0F2E88C2CFE1}"/>
              </a:ext>
            </a:extLst>
          </p:cNvPr>
          <p:cNvCxnSpPr/>
          <p:nvPr/>
        </p:nvCxnSpPr>
        <p:spPr>
          <a:xfrm>
            <a:off x="9189910" y="4929498"/>
            <a:ext cx="0" cy="12456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3" name="手繪多邊形: 圖案 932">
            <a:extLst>
              <a:ext uri="{FF2B5EF4-FFF2-40B4-BE49-F238E27FC236}">
                <a16:creationId xmlns:a16="http://schemas.microsoft.com/office/drawing/2014/main" id="{7C410C50-C2C1-DCD8-E413-E1975B30786F}"/>
              </a:ext>
            </a:extLst>
          </p:cNvPr>
          <p:cNvSpPr/>
          <p:nvPr/>
        </p:nvSpPr>
        <p:spPr>
          <a:xfrm>
            <a:off x="7963786" y="5475767"/>
            <a:ext cx="2817628" cy="712382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4" name="手繪多邊形: 圖案 933">
            <a:extLst>
              <a:ext uri="{FF2B5EF4-FFF2-40B4-BE49-F238E27FC236}">
                <a16:creationId xmlns:a16="http://schemas.microsoft.com/office/drawing/2014/main" id="{1E2C6B1D-C27E-0D18-7D6A-212E0099F711}"/>
              </a:ext>
            </a:extLst>
          </p:cNvPr>
          <p:cNvSpPr/>
          <p:nvPr/>
        </p:nvSpPr>
        <p:spPr>
          <a:xfrm rot="14406860">
            <a:off x="7447007" y="1529931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7" name="手繪多邊形: 圖案 936">
            <a:extLst>
              <a:ext uri="{FF2B5EF4-FFF2-40B4-BE49-F238E27FC236}">
                <a16:creationId xmlns:a16="http://schemas.microsoft.com/office/drawing/2014/main" id="{7CBF398A-3E8E-B93F-79D3-1F48F8E6A73F}"/>
              </a:ext>
            </a:extLst>
          </p:cNvPr>
          <p:cNvSpPr/>
          <p:nvPr/>
        </p:nvSpPr>
        <p:spPr>
          <a:xfrm rot="7200020">
            <a:off x="7158551" y="1590157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0" name="手繪多邊形: 圖案 939">
            <a:extLst>
              <a:ext uri="{FF2B5EF4-FFF2-40B4-BE49-F238E27FC236}">
                <a16:creationId xmlns:a16="http://schemas.microsoft.com/office/drawing/2014/main" id="{72C9ED5B-F8DB-10FD-2CCC-DEF10CE2F4A8}"/>
              </a:ext>
            </a:extLst>
          </p:cNvPr>
          <p:cNvSpPr/>
          <p:nvPr/>
        </p:nvSpPr>
        <p:spPr>
          <a:xfrm rot="21593189">
            <a:off x="7352103" y="1812643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3" name="手繪多邊形: 圖案 942">
            <a:extLst>
              <a:ext uri="{FF2B5EF4-FFF2-40B4-BE49-F238E27FC236}">
                <a16:creationId xmlns:a16="http://schemas.microsoft.com/office/drawing/2014/main" id="{E653DE81-4136-EF48-52B9-C2B3D0AB8041}"/>
              </a:ext>
            </a:extLst>
          </p:cNvPr>
          <p:cNvSpPr/>
          <p:nvPr/>
        </p:nvSpPr>
        <p:spPr>
          <a:xfrm rot="10806810">
            <a:off x="7283702" y="1942713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6" name="手繪多邊形: 圖案 945">
            <a:extLst>
              <a:ext uri="{FF2B5EF4-FFF2-40B4-BE49-F238E27FC236}">
                <a16:creationId xmlns:a16="http://schemas.microsoft.com/office/drawing/2014/main" id="{DE5B2236-BAE4-D661-BD6E-BF78E765AD60}"/>
              </a:ext>
            </a:extLst>
          </p:cNvPr>
          <p:cNvSpPr/>
          <p:nvPr/>
        </p:nvSpPr>
        <p:spPr>
          <a:xfrm rot="3599974">
            <a:off x="7192401" y="2225333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9" name="手繪多邊形: 圖案 948">
            <a:extLst>
              <a:ext uri="{FF2B5EF4-FFF2-40B4-BE49-F238E27FC236}">
                <a16:creationId xmlns:a16="http://schemas.microsoft.com/office/drawing/2014/main" id="{2792004A-612F-561E-BE2A-BB5D68563D45}"/>
              </a:ext>
            </a:extLst>
          </p:cNvPr>
          <p:cNvSpPr/>
          <p:nvPr/>
        </p:nvSpPr>
        <p:spPr>
          <a:xfrm rot="17993148">
            <a:off x="7481090" y="2166256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2" name="手繪多邊形: 圖案 951">
            <a:extLst>
              <a:ext uri="{FF2B5EF4-FFF2-40B4-BE49-F238E27FC236}">
                <a16:creationId xmlns:a16="http://schemas.microsoft.com/office/drawing/2014/main" id="{F83623C0-2920-7EAB-3769-2079DBB2BB1C}"/>
              </a:ext>
            </a:extLst>
          </p:cNvPr>
          <p:cNvSpPr/>
          <p:nvPr/>
        </p:nvSpPr>
        <p:spPr>
          <a:xfrm rot="7206825">
            <a:off x="7559546" y="2290541"/>
            <a:ext cx="527468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5" name="手繪多邊形: 圖案 954">
            <a:extLst>
              <a:ext uri="{FF2B5EF4-FFF2-40B4-BE49-F238E27FC236}">
                <a16:creationId xmlns:a16="http://schemas.microsoft.com/office/drawing/2014/main" id="{339ACE36-9BCE-9A5E-0E50-C4CAF4EE6163}"/>
              </a:ext>
            </a:extLst>
          </p:cNvPr>
          <p:cNvSpPr/>
          <p:nvPr/>
        </p:nvSpPr>
        <p:spPr>
          <a:xfrm>
            <a:off x="7759402" y="2513611"/>
            <a:ext cx="522045" cy="131989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8" name="手繪多邊形: 圖案 957">
            <a:extLst>
              <a:ext uri="{FF2B5EF4-FFF2-40B4-BE49-F238E27FC236}">
                <a16:creationId xmlns:a16="http://schemas.microsoft.com/office/drawing/2014/main" id="{FE5122BD-73F8-5605-C1F6-6AC7CF7F630A}"/>
              </a:ext>
            </a:extLst>
          </p:cNvPr>
          <p:cNvSpPr/>
          <p:nvPr/>
        </p:nvSpPr>
        <p:spPr>
          <a:xfrm rot="14393178">
            <a:off x="7851826" y="2231373"/>
            <a:ext cx="527470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4" name="手繪多邊形: 圖案 513">
            <a:extLst>
              <a:ext uri="{FF2B5EF4-FFF2-40B4-BE49-F238E27FC236}">
                <a16:creationId xmlns:a16="http://schemas.microsoft.com/office/drawing/2014/main" id="{1C39981B-F177-9B08-F0EA-74C11C406388}"/>
              </a:ext>
            </a:extLst>
          </p:cNvPr>
          <p:cNvSpPr/>
          <p:nvPr/>
        </p:nvSpPr>
        <p:spPr>
          <a:xfrm rot="3606858">
            <a:off x="7998667" y="2225563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1" name="手繪多邊形: 圖案 520">
            <a:extLst>
              <a:ext uri="{FF2B5EF4-FFF2-40B4-BE49-F238E27FC236}">
                <a16:creationId xmlns:a16="http://schemas.microsoft.com/office/drawing/2014/main" id="{E092E3A5-9D64-AE0A-D88E-C9F26E92A89B}"/>
              </a:ext>
            </a:extLst>
          </p:cNvPr>
          <p:cNvSpPr/>
          <p:nvPr/>
        </p:nvSpPr>
        <p:spPr>
          <a:xfrm rot="18000025">
            <a:off x="8292551" y="2166705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6" name="手繪多邊形: 圖案 525">
            <a:extLst>
              <a:ext uri="{FF2B5EF4-FFF2-40B4-BE49-F238E27FC236}">
                <a16:creationId xmlns:a16="http://schemas.microsoft.com/office/drawing/2014/main" id="{7E73CA6B-8E37-BD5C-E2E8-E756BD0C3874}"/>
              </a:ext>
            </a:extLst>
          </p:cNvPr>
          <p:cNvSpPr/>
          <p:nvPr/>
        </p:nvSpPr>
        <p:spPr>
          <a:xfrm rot="10793188">
            <a:off x="8093571" y="1942848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3" name="手繪多邊形: 圖案 532">
            <a:extLst>
              <a:ext uri="{FF2B5EF4-FFF2-40B4-BE49-F238E27FC236}">
                <a16:creationId xmlns:a16="http://schemas.microsoft.com/office/drawing/2014/main" id="{3BFF4ED9-EB29-C78E-72B7-F0B9CEEC6787}"/>
              </a:ext>
            </a:extLst>
          </p:cNvPr>
          <p:cNvSpPr/>
          <p:nvPr/>
        </p:nvSpPr>
        <p:spPr>
          <a:xfrm rot="6811">
            <a:off x="8161972" y="1812779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8" name="手繪多邊形: 圖案 537">
            <a:extLst>
              <a:ext uri="{FF2B5EF4-FFF2-40B4-BE49-F238E27FC236}">
                <a16:creationId xmlns:a16="http://schemas.microsoft.com/office/drawing/2014/main" id="{C28E7342-2E0D-758F-AAF9-687121CF1D30}"/>
              </a:ext>
            </a:extLst>
          </p:cNvPr>
          <p:cNvSpPr/>
          <p:nvPr/>
        </p:nvSpPr>
        <p:spPr>
          <a:xfrm rot="14399979">
            <a:off x="8258701" y="1531529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5" name="手繪多邊形: 圖案 544">
            <a:extLst>
              <a:ext uri="{FF2B5EF4-FFF2-40B4-BE49-F238E27FC236}">
                <a16:creationId xmlns:a16="http://schemas.microsoft.com/office/drawing/2014/main" id="{B879D3FF-2286-0A1B-E263-51D8CCD9D14C}"/>
              </a:ext>
            </a:extLst>
          </p:cNvPr>
          <p:cNvSpPr/>
          <p:nvPr/>
        </p:nvSpPr>
        <p:spPr>
          <a:xfrm rot="7193147">
            <a:off x="7964584" y="1589235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0" name="手繪多邊形: 圖案 549">
            <a:extLst>
              <a:ext uri="{FF2B5EF4-FFF2-40B4-BE49-F238E27FC236}">
                <a16:creationId xmlns:a16="http://schemas.microsoft.com/office/drawing/2014/main" id="{EC5284F0-B330-E1BC-377C-C660EF5E014C}"/>
              </a:ext>
            </a:extLst>
          </p:cNvPr>
          <p:cNvSpPr/>
          <p:nvPr/>
        </p:nvSpPr>
        <p:spPr>
          <a:xfrm rot="18006821">
            <a:off x="7886142" y="1464952"/>
            <a:ext cx="527468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7" name="手繪多邊形: 圖案 556">
            <a:extLst>
              <a:ext uri="{FF2B5EF4-FFF2-40B4-BE49-F238E27FC236}">
                <a16:creationId xmlns:a16="http://schemas.microsoft.com/office/drawing/2014/main" id="{6836728C-450B-ABFD-AFA7-DCDC26CF4509}"/>
              </a:ext>
            </a:extLst>
          </p:cNvPr>
          <p:cNvSpPr/>
          <p:nvPr/>
        </p:nvSpPr>
        <p:spPr>
          <a:xfrm rot="10799998">
            <a:off x="7691706" y="1243254"/>
            <a:ext cx="522045" cy="131989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2" name="手繪多邊形: 圖案 561">
            <a:extLst>
              <a:ext uri="{FF2B5EF4-FFF2-40B4-BE49-F238E27FC236}">
                <a16:creationId xmlns:a16="http://schemas.microsoft.com/office/drawing/2014/main" id="{F56F8D56-66E8-B6AB-D9EF-F1B5E1FBF97A}"/>
              </a:ext>
            </a:extLst>
          </p:cNvPr>
          <p:cNvSpPr/>
          <p:nvPr/>
        </p:nvSpPr>
        <p:spPr>
          <a:xfrm rot="3593178">
            <a:off x="7593859" y="1524120"/>
            <a:ext cx="527470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9" name="手繪多邊形: 圖案 568">
            <a:extLst>
              <a:ext uri="{FF2B5EF4-FFF2-40B4-BE49-F238E27FC236}">
                <a16:creationId xmlns:a16="http://schemas.microsoft.com/office/drawing/2014/main" id="{413DED5B-10A6-B21D-E8AE-0F5DF696F78A}"/>
              </a:ext>
            </a:extLst>
          </p:cNvPr>
          <p:cNvSpPr/>
          <p:nvPr/>
        </p:nvSpPr>
        <p:spPr>
          <a:xfrm rot="14406856">
            <a:off x="8657289" y="2228686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5" name="手繪多邊形: 圖案 574">
            <a:extLst>
              <a:ext uri="{FF2B5EF4-FFF2-40B4-BE49-F238E27FC236}">
                <a16:creationId xmlns:a16="http://schemas.microsoft.com/office/drawing/2014/main" id="{8C124A26-C687-7CCB-242F-CC3B0E90C7B3}"/>
              </a:ext>
            </a:extLst>
          </p:cNvPr>
          <p:cNvSpPr/>
          <p:nvPr/>
        </p:nvSpPr>
        <p:spPr>
          <a:xfrm rot="7200024">
            <a:off x="8368832" y="2288913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手繪多邊形: 圖案 129">
            <a:extLst>
              <a:ext uri="{FF2B5EF4-FFF2-40B4-BE49-F238E27FC236}">
                <a16:creationId xmlns:a16="http://schemas.microsoft.com/office/drawing/2014/main" id="{40F811C8-6F86-6BB9-196A-D62C933173DD}"/>
              </a:ext>
            </a:extLst>
          </p:cNvPr>
          <p:cNvSpPr/>
          <p:nvPr/>
        </p:nvSpPr>
        <p:spPr>
          <a:xfrm rot="21593189">
            <a:off x="8562385" y="2511399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手繪多邊形: 圖案 132">
            <a:extLst>
              <a:ext uri="{FF2B5EF4-FFF2-40B4-BE49-F238E27FC236}">
                <a16:creationId xmlns:a16="http://schemas.microsoft.com/office/drawing/2014/main" id="{BFA8F2DE-490B-B188-AA67-310BBE0F85D5}"/>
              </a:ext>
            </a:extLst>
          </p:cNvPr>
          <p:cNvSpPr/>
          <p:nvPr/>
        </p:nvSpPr>
        <p:spPr>
          <a:xfrm rot="10806810">
            <a:off x="8493984" y="2641469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手繪多邊形: 圖案 135">
            <a:extLst>
              <a:ext uri="{FF2B5EF4-FFF2-40B4-BE49-F238E27FC236}">
                <a16:creationId xmlns:a16="http://schemas.microsoft.com/office/drawing/2014/main" id="{0FAA6468-FD41-1675-453C-346F996314BB}"/>
              </a:ext>
            </a:extLst>
          </p:cNvPr>
          <p:cNvSpPr/>
          <p:nvPr/>
        </p:nvSpPr>
        <p:spPr>
          <a:xfrm rot="3599974">
            <a:off x="8402681" y="2924090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手繪多邊形: 圖案 138">
            <a:extLst>
              <a:ext uri="{FF2B5EF4-FFF2-40B4-BE49-F238E27FC236}">
                <a16:creationId xmlns:a16="http://schemas.microsoft.com/office/drawing/2014/main" id="{C9CBC33A-4E4A-F9CD-9831-0C3FD6BB64CF}"/>
              </a:ext>
            </a:extLst>
          </p:cNvPr>
          <p:cNvSpPr/>
          <p:nvPr/>
        </p:nvSpPr>
        <p:spPr>
          <a:xfrm rot="17993148">
            <a:off x="8691372" y="2865012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手繪多邊形: 圖案 141">
            <a:extLst>
              <a:ext uri="{FF2B5EF4-FFF2-40B4-BE49-F238E27FC236}">
                <a16:creationId xmlns:a16="http://schemas.microsoft.com/office/drawing/2014/main" id="{55A2EDD6-BEDC-1B01-0FF3-54F1A8F8D96F}"/>
              </a:ext>
            </a:extLst>
          </p:cNvPr>
          <p:cNvSpPr/>
          <p:nvPr/>
        </p:nvSpPr>
        <p:spPr>
          <a:xfrm rot="7206825">
            <a:off x="8769826" y="2989297"/>
            <a:ext cx="527468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手繪多邊形: 圖案 144">
            <a:extLst>
              <a:ext uri="{FF2B5EF4-FFF2-40B4-BE49-F238E27FC236}">
                <a16:creationId xmlns:a16="http://schemas.microsoft.com/office/drawing/2014/main" id="{682C41F3-0597-F05B-571A-992965A16DBA}"/>
              </a:ext>
            </a:extLst>
          </p:cNvPr>
          <p:cNvSpPr/>
          <p:nvPr/>
        </p:nvSpPr>
        <p:spPr>
          <a:xfrm>
            <a:off x="8969686" y="3212366"/>
            <a:ext cx="522045" cy="131989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手繪多邊形: 圖案 147">
            <a:extLst>
              <a:ext uri="{FF2B5EF4-FFF2-40B4-BE49-F238E27FC236}">
                <a16:creationId xmlns:a16="http://schemas.microsoft.com/office/drawing/2014/main" id="{47AFD98A-861C-9E17-2FD6-2AD06D42780A}"/>
              </a:ext>
            </a:extLst>
          </p:cNvPr>
          <p:cNvSpPr/>
          <p:nvPr/>
        </p:nvSpPr>
        <p:spPr>
          <a:xfrm rot="14393178">
            <a:off x="9062109" y="2930129"/>
            <a:ext cx="527470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手繪多邊形: 圖案 153">
            <a:extLst>
              <a:ext uri="{FF2B5EF4-FFF2-40B4-BE49-F238E27FC236}">
                <a16:creationId xmlns:a16="http://schemas.microsoft.com/office/drawing/2014/main" id="{E82B8A0B-E6D6-AC5C-18FE-02F89EA94BEA}"/>
              </a:ext>
            </a:extLst>
          </p:cNvPr>
          <p:cNvSpPr/>
          <p:nvPr/>
        </p:nvSpPr>
        <p:spPr>
          <a:xfrm rot="3606858">
            <a:off x="9208949" y="2924319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手繪多邊形: 圖案 156">
            <a:extLst>
              <a:ext uri="{FF2B5EF4-FFF2-40B4-BE49-F238E27FC236}">
                <a16:creationId xmlns:a16="http://schemas.microsoft.com/office/drawing/2014/main" id="{3AF9FD92-80F1-022E-A760-30D7206D4CB3}"/>
              </a:ext>
            </a:extLst>
          </p:cNvPr>
          <p:cNvSpPr/>
          <p:nvPr/>
        </p:nvSpPr>
        <p:spPr>
          <a:xfrm rot="18000020">
            <a:off x="9502836" y="2865461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手繪多邊形: 圖案 159">
            <a:extLst>
              <a:ext uri="{FF2B5EF4-FFF2-40B4-BE49-F238E27FC236}">
                <a16:creationId xmlns:a16="http://schemas.microsoft.com/office/drawing/2014/main" id="{9F96D2C1-1DC9-0CEA-1993-6C8B087DBA1F}"/>
              </a:ext>
            </a:extLst>
          </p:cNvPr>
          <p:cNvSpPr/>
          <p:nvPr/>
        </p:nvSpPr>
        <p:spPr>
          <a:xfrm rot="10793188">
            <a:off x="9303854" y="2641604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手繪多邊形: 圖案 162">
            <a:extLst>
              <a:ext uri="{FF2B5EF4-FFF2-40B4-BE49-F238E27FC236}">
                <a16:creationId xmlns:a16="http://schemas.microsoft.com/office/drawing/2014/main" id="{3437E307-E54F-E73E-6053-7F5E5A18BCC6}"/>
              </a:ext>
            </a:extLst>
          </p:cNvPr>
          <p:cNvSpPr/>
          <p:nvPr/>
        </p:nvSpPr>
        <p:spPr>
          <a:xfrm rot="6798">
            <a:off x="9372256" y="2511535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手繪多邊形: 圖案 165">
            <a:extLst>
              <a:ext uri="{FF2B5EF4-FFF2-40B4-BE49-F238E27FC236}">
                <a16:creationId xmlns:a16="http://schemas.microsoft.com/office/drawing/2014/main" id="{0A422BB9-BEB7-79BF-394F-4EFCC8EC8E4A}"/>
              </a:ext>
            </a:extLst>
          </p:cNvPr>
          <p:cNvSpPr/>
          <p:nvPr/>
        </p:nvSpPr>
        <p:spPr>
          <a:xfrm rot="14399973">
            <a:off x="9468985" y="2230285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手繪多邊形: 圖案 168">
            <a:extLst>
              <a:ext uri="{FF2B5EF4-FFF2-40B4-BE49-F238E27FC236}">
                <a16:creationId xmlns:a16="http://schemas.microsoft.com/office/drawing/2014/main" id="{5700811E-9D3A-D344-5542-3C0A885D30F7}"/>
              </a:ext>
            </a:extLst>
          </p:cNvPr>
          <p:cNvSpPr/>
          <p:nvPr/>
        </p:nvSpPr>
        <p:spPr>
          <a:xfrm rot="7193145">
            <a:off x="9174866" y="2287990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手繪多邊形: 圖案 171">
            <a:extLst>
              <a:ext uri="{FF2B5EF4-FFF2-40B4-BE49-F238E27FC236}">
                <a16:creationId xmlns:a16="http://schemas.microsoft.com/office/drawing/2014/main" id="{F55C39E6-79E7-DF2D-2D3D-34CE6C4252B2}"/>
              </a:ext>
            </a:extLst>
          </p:cNvPr>
          <p:cNvSpPr/>
          <p:nvPr/>
        </p:nvSpPr>
        <p:spPr>
          <a:xfrm rot="18006821">
            <a:off x="9096426" y="2163710"/>
            <a:ext cx="527468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手繪多邊形: 圖案 174">
            <a:extLst>
              <a:ext uri="{FF2B5EF4-FFF2-40B4-BE49-F238E27FC236}">
                <a16:creationId xmlns:a16="http://schemas.microsoft.com/office/drawing/2014/main" id="{73506718-68CB-1BEE-3AB3-7381167BF37D}"/>
              </a:ext>
            </a:extLst>
          </p:cNvPr>
          <p:cNvSpPr/>
          <p:nvPr/>
        </p:nvSpPr>
        <p:spPr>
          <a:xfrm rot="10799998">
            <a:off x="8901989" y="1942010"/>
            <a:ext cx="522045" cy="131989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手繪多邊形: 圖案 177">
            <a:extLst>
              <a:ext uri="{FF2B5EF4-FFF2-40B4-BE49-F238E27FC236}">
                <a16:creationId xmlns:a16="http://schemas.microsoft.com/office/drawing/2014/main" id="{2F99BBBF-5771-92EF-9D49-F5144FAAB7F7}"/>
              </a:ext>
            </a:extLst>
          </p:cNvPr>
          <p:cNvSpPr/>
          <p:nvPr/>
        </p:nvSpPr>
        <p:spPr>
          <a:xfrm rot="3593175">
            <a:off x="8804141" y="2222879"/>
            <a:ext cx="527470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手繪多邊形: 圖案 180">
            <a:extLst>
              <a:ext uri="{FF2B5EF4-FFF2-40B4-BE49-F238E27FC236}">
                <a16:creationId xmlns:a16="http://schemas.microsoft.com/office/drawing/2014/main" id="{3BC0B460-191D-8B57-AF5F-AB812C3F1936}"/>
              </a:ext>
            </a:extLst>
          </p:cNvPr>
          <p:cNvSpPr/>
          <p:nvPr/>
        </p:nvSpPr>
        <p:spPr>
          <a:xfrm rot="14406860">
            <a:off x="9867572" y="1529931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手繪多邊形: 圖案 183">
            <a:extLst>
              <a:ext uri="{FF2B5EF4-FFF2-40B4-BE49-F238E27FC236}">
                <a16:creationId xmlns:a16="http://schemas.microsoft.com/office/drawing/2014/main" id="{28F8178C-27C9-E1BC-8B10-0D945A9A4044}"/>
              </a:ext>
            </a:extLst>
          </p:cNvPr>
          <p:cNvSpPr/>
          <p:nvPr/>
        </p:nvSpPr>
        <p:spPr>
          <a:xfrm rot="7200020">
            <a:off x="9579115" y="1590157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手繪多邊形: 圖案 186">
            <a:extLst>
              <a:ext uri="{FF2B5EF4-FFF2-40B4-BE49-F238E27FC236}">
                <a16:creationId xmlns:a16="http://schemas.microsoft.com/office/drawing/2014/main" id="{9885DB12-FACE-A2BC-D2F7-E48333ED2BFF}"/>
              </a:ext>
            </a:extLst>
          </p:cNvPr>
          <p:cNvSpPr/>
          <p:nvPr/>
        </p:nvSpPr>
        <p:spPr>
          <a:xfrm rot="21593189">
            <a:off x="9772667" y="1812642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手繪多邊形: 圖案 189">
            <a:extLst>
              <a:ext uri="{FF2B5EF4-FFF2-40B4-BE49-F238E27FC236}">
                <a16:creationId xmlns:a16="http://schemas.microsoft.com/office/drawing/2014/main" id="{4DF3DBAE-B89D-9164-3961-992C4A7F5CBF}"/>
              </a:ext>
            </a:extLst>
          </p:cNvPr>
          <p:cNvSpPr/>
          <p:nvPr/>
        </p:nvSpPr>
        <p:spPr>
          <a:xfrm rot="10806810">
            <a:off x="9704266" y="1942712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0" name="手繪多邊形: 圖案 579">
            <a:extLst>
              <a:ext uri="{FF2B5EF4-FFF2-40B4-BE49-F238E27FC236}">
                <a16:creationId xmlns:a16="http://schemas.microsoft.com/office/drawing/2014/main" id="{E92DA8FB-F199-1F2C-719C-A5B53567224D}"/>
              </a:ext>
            </a:extLst>
          </p:cNvPr>
          <p:cNvSpPr/>
          <p:nvPr/>
        </p:nvSpPr>
        <p:spPr>
          <a:xfrm rot="3599974">
            <a:off x="9612965" y="2225332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9" name="手繪多邊形: 圖案 588">
            <a:extLst>
              <a:ext uri="{FF2B5EF4-FFF2-40B4-BE49-F238E27FC236}">
                <a16:creationId xmlns:a16="http://schemas.microsoft.com/office/drawing/2014/main" id="{008001B4-1524-BC07-7BCF-E244F2D32A26}"/>
              </a:ext>
            </a:extLst>
          </p:cNvPr>
          <p:cNvSpPr/>
          <p:nvPr/>
        </p:nvSpPr>
        <p:spPr>
          <a:xfrm rot="17993148">
            <a:off x="9901655" y="2166255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5" name="手繪多邊形: 圖案 594">
            <a:extLst>
              <a:ext uri="{FF2B5EF4-FFF2-40B4-BE49-F238E27FC236}">
                <a16:creationId xmlns:a16="http://schemas.microsoft.com/office/drawing/2014/main" id="{B55FA773-1719-D32B-6A19-69942370A4DF}"/>
              </a:ext>
            </a:extLst>
          </p:cNvPr>
          <p:cNvSpPr/>
          <p:nvPr/>
        </p:nvSpPr>
        <p:spPr>
          <a:xfrm rot="7206825">
            <a:off x="9980110" y="2290540"/>
            <a:ext cx="527468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4" name="手繪多邊形: 圖案 603">
            <a:extLst>
              <a:ext uri="{FF2B5EF4-FFF2-40B4-BE49-F238E27FC236}">
                <a16:creationId xmlns:a16="http://schemas.microsoft.com/office/drawing/2014/main" id="{CEC4C158-F957-EB08-09C8-5A03F347CD85}"/>
              </a:ext>
            </a:extLst>
          </p:cNvPr>
          <p:cNvSpPr/>
          <p:nvPr/>
        </p:nvSpPr>
        <p:spPr>
          <a:xfrm>
            <a:off x="10179969" y="2513610"/>
            <a:ext cx="522045" cy="131989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0" name="手繪多邊形: 圖案 609">
            <a:extLst>
              <a:ext uri="{FF2B5EF4-FFF2-40B4-BE49-F238E27FC236}">
                <a16:creationId xmlns:a16="http://schemas.microsoft.com/office/drawing/2014/main" id="{0C1B86C1-5A4D-2567-4AAE-E26F860DE7C7}"/>
              </a:ext>
            </a:extLst>
          </p:cNvPr>
          <p:cNvSpPr/>
          <p:nvPr/>
        </p:nvSpPr>
        <p:spPr>
          <a:xfrm rot="14393178">
            <a:off x="10272392" y="2231372"/>
            <a:ext cx="527470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9" name="手繪多邊形: 圖案 618">
            <a:extLst>
              <a:ext uri="{FF2B5EF4-FFF2-40B4-BE49-F238E27FC236}">
                <a16:creationId xmlns:a16="http://schemas.microsoft.com/office/drawing/2014/main" id="{91BE65A7-323F-DCEB-8FDB-B628363DE458}"/>
              </a:ext>
            </a:extLst>
          </p:cNvPr>
          <p:cNvSpPr/>
          <p:nvPr/>
        </p:nvSpPr>
        <p:spPr>
          <a:xfrm rot="3606858">
            <a:off x="10419233" y="2225562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5" name="手繪多邊形: 圖案 624">
            <a:extLst>
              <a:ext uri="{FF2B5EF4-FFF2-40B4-BE49-F238E27FC236}">
                <a16:creationId xmlns:a16="http://schemas.microsoft.com/office/drawing/2014/main" id="{67B23C66-BA0C-C063-50A4-CCB90F3E5DB0}"/>
              </a:ext>
            </a:extLst>
          </p:cNvPr>
          <p:cNvSpPr/>
          <p:nvPr/>
        </p:nvSpPr>
        <p:spPr>
          <a:xfrm rot="18000025">
            <a:off x="10713118" y="2166704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3" name="手繪多邊形: 圖案 632">
            <a:extLst>
              <a:ext uri="{FF2B5EF4-FFF2-40B4-BE49-F238E27FC236}">
                <a16:creationId xmlns:a16="http://schemas.microsoft.com/office/drawing/2014/main" id="{C86F5B2B-F6E7-C8C6-B4B0-EB7DAAB6BB2F}"/>
              </a:ext>
            </a:extLst>
          </p:cNvPr>
          <p:cNvSpPr/>
          <p:nvPr/>
        </p:nvSpPr>
        <p:spPr>
          <a:xfrm rot="10793188">
            <a:off x="10514136" y="1942847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6" name="手繪多邊形: 圖案 635">
            <a:extLst>
              <a:ext uri="{FF2B5EF4-FFF2-40B4-BE49-F238E27FC236}">
                <a16:creationId xmlns:a16="http://schemas.microsoft.com/office/drawing/2014/main" id="{468F700B-B343-600E-BB02-6E940FB48336}"/>
              </a:ext>
            </a:extLst>
          </p:cNvPr>
          <p:cNvSpPr/>
          <p:nvPr/>
        </p:nvSpPr>
        <p:spPr>
          <a:xfrm rot="6798">
            <a:off x="10582538" y="1812778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9" name="手繪多邊形: 圖案 638">
            <a:extLst>
              <a:ext uri="{FF2B5EF4-FFF2-40B4-BE49-F238E27FC236}">
                <a16:creationId xmlns:a16="http://schemas.microsoft.com/office/drawing/2014/main" id="{C1238AF5-37F0-3A4F-3D11-6A34A2D639C2}"/>
              </a:ext>
            </a:extLst>
          </p:cNvPr>
          <p:cNvSpPr/>
          <p:nvPr/>
        </p:nvSpPr>
        <p:spPr>
          <a:xfrm rot="14399973">
            <a:off x="10679268" y="1531529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手繪多邊形: 圖案 193">
            <a:extLst>
              <a:ext uri="{FF2B5EF4-FFF2-40B4-BE49-F238E27FC236}">
                <a16:creationId xmlns:a16="http://schemas.microsoft.com/office/drawing/2014/main" id="{0114A163-9E16-E322-5597-8A08BA3E7F14}"/>
              </a:ext>
            </a:extLst>
          </p:cNvPr>
          <p:cNvSpPr/>
          <p:nvPr/>
        </p:nvSpPr>
        <p:spPr>
          <a:xfrm rot="7193145">
            <a:off x="10385150" y="1589235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手繪多邊形: 圖案 196">
            <a:extLst>
              <a:ext uri="{FF2B5EF4-FFF2-40B4-BE49-F238E27FC236}">
                <a16:creationId xmlns:a16="http://schemas.microsoft.com/office/drawing/2014/main" id="{3D92CCED-A8EB-3F35-14AA-09F70FA7429E}"/>
              </a:ext>
            </a:extLst>
          </p:cNvPr>
          <p:cNvSpPr/>
          <p:nvPr/>
        </p:nvSpPr>
        <p:spPr>
          <a:xfrm rot="18006821">
            <a:off x="10306708" y="1464952"/>
            <a:ext cx="527468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手繪多邊形: 圖案 199">
            <a:extLst>
              <a:ext uri="{FF2B5EF4-FFF2-40B4-BE49-F238E27FC236}">
                <a16:creationId xmlns:a16="http://schemas.microsoft.com/office/drawing/2014/main" id="{C93F6C82-3EB1-30BD-C608-D59304B93334}"/>
              </a:ext>
            </a:extLst>
          </p:cNvPr>
          <p:cNvSpPr/>
          <p:nvPr/>
        </p:nvSpPr>
        <p:spPr>
          <a:xfrm rot="10799998">
            <a:off x="10112272" y="1243254"/>
            <a:ext cx="522045" cy="131989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手繪多邊形: 圖案 202">
            <a:extLst>
              <a:ext uri="{FF2B5EF4-FFF2-40B4-BE49-F238E27FC236}">
                <a16:creationId xmlns:a16="http://schemas.microsoft.com/office/drawing/2014/main" id="{70F88FE2-85A6-6ED5-FE58-316256A90021}"/>
              </a:ext>
            </a:extLst>
          </p:cNvPr>
          <p:cNvSpPr/>
          <p:nvPr/>
        </p:nvSpPr>
        <p:spPr>
          <a:xfrm rot="3593178">
            <a:off x="10014424" y="1524120"/>
            <a:ext cx="527470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手繪多邊形: 圖案 205">
            <a:extLst>
              <a:ext uri="{FF2B5EF4-FFF2-40B4-BE49-F238E27FC236}">
                <a16:creationId xmlns:a16="http://schemas.microsoft.com/office/drawing/2014/main" id="{FE85DF55-6D9E-CE88-6BFE-99FF7DE27685}"/>
              </a:ext>
            </a:extLst>
          </p:cNvPr>
          <p:cNvSpPr/>
          <p:nvPr/>
        </p:nvSpPr>
        <p:spPr>
          <a:xfrm rot="14406856">
            <a:off x="7447007" y="2927444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手繪多邊形: 圖案 208">
            <a:extLst>
              <a:ext uri="{FF2B5EF4-FFF2-40B4-BE49-F238E27FC236}">
                <a16:creationId xmlns:a16="http://schemas.microsoft.com/office/drawing/2014/main" id="{37E70A81-BFAF-4037-798D-48DEE79E9F15}"/>
              </a:ext>
            </a:extLst>
          </p:cNvPr>
          <p:cNvSpPr/>
          <p:nvPr/>
        </p:nvSpPr>
        <p:spPr>
          <a:xfrm rot="7200024">
            <a:off x="7158551" y="2987671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手繪多邊形: 圖案 211">
            <a:extLst>
              <a:ext uri="{FF2B5EF4-FFF2-40B4-BE49-F238E27FC236}">
                <a16:creationId xmlns:a16="http://schemas.microsoft.com/office/drawing/2014/main" id="{89B96250-DB5D-E067-740C-286040360BBF}"/>
              </a:ext>
            </a:extLst>
          </p:cNvPr>
          <p:cNvSpPr/>
          <p:nvPr/>
        </p:nvSpPr>
        <p:spPr>
          <a:xfrm rot="21593189">
            <a:off x="7352103" y="3210156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手繪多邊形: 圖案 214">
            <a:extLst>
              <a:ext uri="{FF2B5EF4-FFF2-40B4-BE49-F238E27FC236}">
                <a16:creationId xmlns:a16="http://schemas.microsoft.com/office/drawing/2014/main" id="{CAE1F72A-60F1-CAD1-3391-A5346FA10F4E}"/>
              </a:ext>
            </a:extLst>
          </p:cNvPr>
          <p:cNvSpPr/>
          <p:nvPr/>
        </p:nvSpPr>
        <p:spPr>
          <a:xfrm rot="10806810">
            <a:off x="7283702" y="3340227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手繪多邊形: 圖案 218">
            <a:extLst>
              <a:ext uri="{FF2B5EF4-FFF2-40B4-BE49-F238E27FC236}">
                <a16:creationId xmlns:a16="http://schemas.microsoft.com/office/drawing/2014/main" id="{F980F883-5F51-44C4-0CEB-29657136F349}"/>
              </a:ext>
            </a:extLst>
          </p:cNvPr>
          <p:cNvSpPr/>
          <p:nvPr/>
        </p:nvSpPr>
        <p:spPr>
          <a:xfrm rot="3599974">
            <a:off x="7192401" y="3622847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手繪多邊形: 圖案 221">
            <a:extLst>
              <a:ext uri="{FF2B5EF4-FFF2-40B4-BE49-F238E27FC236}">
                <a16:creationId xmlns:a16="http://schemas.microsoft.com/office/drawing/2014/main" id="{5CF3EA03-A201-F00F-B3D0-33C41FFD3164}"/>
              </a:ext>
            </a:extLst>
          </p:cNvPr>
          <p:cNvSpPr/>
          <p:nvPr/>
        </p:nvSpPr>
        <p:spPr>
          <a:xfrm rot="17993152">
            <a:off x="7481090" y="3563770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手繪多邊形: 圖案 224">
            <a:extLst>
              <a:ext uri="{FF2B5EF4-FFF2-40B4-BE49-F238E27FC236}">
                <a16:creationId xmlns:a16="http://schemas.microsoft.com/office/drawing/2014/main" id="{09D2FB36-2AF6-13B2-FFE9-DB2272A111CF}"/>
              </a:ext>
            </a:extLst>
          </p:cNvPr>
          <p:cNvSpPr/>
          <p:nvPr/>
        </p:nvSpPr>
        <p:spPr>
          <a:xfrm rot="7206825">
            <a:off x="7559546" y="3688055"/>
            <a:ext cx="527468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" name="手繪多邊形: 圖案 227">
            <a:extLst>
              <a:ext uri="{FF2B5EF4-FFF2-40B4-BE49-F238E27FC236}">
                <a16:creationId xmlns:a16="http://schemas.microsoft.com/office/drawing/2014/main" id="{29BDAC26-8D4B-7C34-561B-F6A774250B7A}"/>
              </a:ext>
            </a:extLst>
          </p:cNvPr>
          <p:cNvSpPr/>
          <p:nvPr/>
        </p:nvSpPr>
        <p:spPr>
          <a:xfrm>
            <a:off x="7759402" y="3911126"/>
            <a:ext cx="522045" cy="131989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手繪多邊形: 圖案 230">
            <a:extLst>
              <a:ext uri="{FF2B5EF4-FFF2-40B4-BE49-F238E27FC236}">
                <a16:creationId xmlns:a16="http://schemas.microsoft.com/office/drawing/2014/main" id="{BD12416E-5EA6-C5D8-5F89-CA26409B886B}"/>
              </a:ext>
            </a:extLst>
          </p:cNvPr>
          <p:cNvSpPr/>
          <p:nvPr/>
        </p:nvSpPr>
        <p:spPr>
          <a:xfrm rot="14393178">
            <a:off x="7851826" y="3628887"/>
            <a:ext cx="527470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" name="手繪多邊形: 圖案 233">
            <a:extLst>
              <a:ext uri="{FF2B5EF4-FFF2-40B4-BE49-F238E27FC236}">
                <a16:creationId xmlns:a16="http://schemas.microsoft.com/office/drawing/2014/main" id="{3CC86C5D-1CA1-3910-E5DD-58740D166844}"/>
              </a:ext>
            </a:extLst>
          </p:cNvPr>
          <p:cNvSpPr/>
          <p:nvPr/>
        </p:nvSpPr>
        <p:spPr>
          <a:xfrm rot="3606858">
            <a:off x="7998667" y="3623077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手繪多邊形: 圖案 236">
            <a:extLst>
              <a:ext uri="{FF2B5EF4-FFF2-40B4-BE49-F238E27FC236}">
                <a16:creationId xmlns:a16="http://schemas.microsoft.com/office/drawing/2014/main" id="{F0996B06-0E6D-AAE6-E346-5E05D76A4C28}"/>
              </a:ext>
            </a:extLst>
          </p:cNvPr>
          <p:cNvSpPr/>
          <p:nvPr/>
        </p:nvSpPr>
        <p:spPr>
          <a:xfrm rot="18000025">
            <a:off x="8292551" y="3564219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手繪多邊形: 圖案 239">
            <a:extLst>
              <a:ext uri="{FF2B5EF4-FFF2-40B4-BE49-F238E27FC236}">
                <a16:creationId xmlns:a16="http://schemas.microsoft.com/office/drawing/2014/main" id="{E09A0E22-4E51-1D8B-D0D4-8ADFBEF2D41A}"/>
              </a:ext>
            </a:extLst>
          </p:cNvPr>
          <p:cNvSpPr/>
          <p:nvPr/>
        </p:nvSpPr>
        <p:spPr>
          <a:xfrm rot="10793188">
            <a:off x="8093571" y="3340362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手繪多邊形: 圖案 242">
            <a:extLst>
              <a:ext uri="{FF2B5EF4-FFF2-40B4-BE49-F238E27FC236}">
                <a16:creationId xmlns:a16="http://schemas.microsoft.com/office/drawing/2014/main" id="{07095F29-1954-ABFD-F3B5-EF9A2E2C3979}"/>
              </a:ext>
            </a:extLst>
          </p:cNvPr>
          <p:cNvSpPr/>
          <p:nvPr/>
        </p:nvSpPr>
        <p:spPr>
          <a:xfrm rot="6811">
            <a:off x="8161972" y="3210292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手繪多邊形: 圖案 245">
            <a:extLst>
              <a:ext uri="{FF2B5EF4-FFF2-40B4-BE49-F238E27FC236}">
                <a16:creationId xmlns:a16="http://schemas.microsoft.com/office/drawing/2014/main" id="{61EFA81A-7E48-8DC4-67D5-403D3E8515D4}"/>
              </a:ext>
            </a:extLst>
          </p:cNvPr>
          <p:cNvSpPr/>
          <p:nvPr/>
        </p:nvSpPr>
        <p:spPr>
          <a:xfrm rot="14399973">
            <a:off x="8258701" y="2929043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手繪多邊形: 圖案 248">
            <a:extLst>
              <a:ext uri="{FF2B5EF4-FFF2-40B4-BE49-F238E27FC236}">
                <a16:creationId xmlns:a16="http://schemas.microsoft.com/office/drawing/2014/main" id="{ECE19529-31B7-F75E-50F5-8769B849A560}"/>
              </a:ext>
            </a:extLst>
          </p:cNvPr>
          <p:cNvSpPr/>
          <p:nvPr/>
        </p:nvSpPr>
        <p:spPr>
          <a:xfrm rot="7193149">
            <a:off x="7964584" y="2986748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手繪多邊形: 圖案 251">
            <a:extLst>
              <a:ext uri="{FF2B5EF4-FFF2-40B4-BE49-F238E27FC236}">
                <a16:creationId xmlns:a16="http://schemas.microsoft.com/office/drawing/2014/main" id="{6FA97E8E-ECF8-9BA6-C4F8-2E0E6FBCE7CE}"/>
              </a:ext>
            </a:extLst>
          </p:cNvPr>
          <p:cNvSpPr/>
          <p:nvPr/>
        </p:nvSpPr>
        <p:spPr>
          <a:xfrm rot="18006821">
            <a:off x="7886142" y="2862466"/>
            <a:ext cx="527468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" name="手繪多邊形: 圖案 254">
            <a:extLst>
              <a:ext uri="{FF2B5EF4-FFF2-40B4-BE49-F238E27FC236}">
                <a16:creationId xmlns:a16="http://schemas.microsoft.com/office/drawing/2014/main" id="{974F42B2-3126-42F0-B938-D5D4AB3ED586}"/>
              </a:ext>
            </a:extLst>
          </p:cNvPr>
          <p:cNvSpPr/>
          <p:nvPr/>
        </p:nvSpPr>
        <p:spPr>
          <a:xfrm rot="10799998">
            <a:off x="7691706" y="2640766"/>
            <a:ext cx="522045" cy="131989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6" name="手繪多邊形: 圖案 385">
            <a:extLst>
              <a:ext uri="{FF2B5EF4-FFF2-40B4-BE49-F238E27FC236}">
                <a16:creationId xmlns:a16="http://schemas.microsoft.com/office/drawing/2014/main" id="{6B2F5DF3-960D-2279-7F9F-2DECD32FBC35}"/>
              </a:ext>
            </a:extLst>
          </p:cNvPr>
          <p:cNvSpPr/>
          <p:nvPr/>
        </p:nvSpPr>
        <p:spPr>
          <a:xfrm rot="3593175">
            <a:off x="7593859" y="2921635"/>
            <a:ext cx="527470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9" name="手繪多邊形: 圖案 388">
            <a:extLst>
              <a:ext uri="{FF2B5EF4-FFF2-40B4-BE49-F238E27FC236}">
                <a16:creationId xmlns:a16="http://schemas.microsoft.com/office/drawing/2014/main" id="{A712876D-9CC9-1D8D-D597-01F47411E763}"/>
              </a:ext>
            </a:extLst>
          </p:cNvPr>
          <p:cNvSpPr/>
          <p:nvPr/>
        </p:nvSpPr>
        <p:spPr>
          <a:xfrm rot="14406856">
            <a:off x="8657289" y="3626202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2" name="手繪多邊形: 圖案 391">
            <a:extLst>
              <a:ext uri="{FF2B5EF4-FFF2-40B4-BE49-F238E27FC236}">
                <a16:creationId xmlns:a16="http://schemas.microsoft.com/office/drawing/2014/main" id="{2408533D-ABF5-83FC-D61A-1D2EFD468BD2}"/>
              </a:ext>
            </a:extLst>
          </p:cNvPr>
          <p:cNvSpPr/>
          <p:nvPr/>
        </p:nvSpPr>
        <p:spPr>
          <a:xfrm rot="7200024">
            <a:off x="8368832" y="3686429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7" name="手繪多邊形: 圖案 396">
            <a:extLst>
              <a:ext uri="{FF2B5EF4-FFF2-40B4-BE49-F238E27FC236}">
                <a16:creationId xmlns:a16="http://schemas.microsoft.com/office/drawing/2014/main" id="{4C46A25A-C8FC-0CDB-89BB-32D6AB3ACC19}"/>
              </a:ext>
            </a:extLst>
          </p:cNvPr>
          <p:cNvSpPr/>
          <p:nvPr/>
        </p:nvSpPr>
        <p:spPr>
          <a:xfrm rot="21593189">
            <a:off x="8562385" y="3908913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2" name="手繪多邊形: 圖案 401">
            <a:extLst>
              <a:ext uri="{FF2B5EF4-FFF2-40B4-BE49-F238E27FC236}">
                <a16:creationId xmlns:a16="http://schemas.microsoft.com/office/drawing/2014/main" id="{1E9A8CD3-767B-225C-0E05-90BD12C6B6A0}"/>
              </a:ext>
            </a:extLst>
          </p:cNvPr>
          <p:cNvSpPr/>
          <p:nvPr/>
        </p:nvSpPr>
        <p:spPr>
          <a:xfrm rot="10806810">
            <a:off x="8493984" y="4038983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9" name="手繪多邊形: 圖案 408">
            <a:extLst>
              <a:ext uri="{FF2B5EF4-FFF2-40B4-BE49-F238E27FC236}">
                <a16:creationId xmlns:a16="http://schemas.microsoft.com/office/drawing/2014/main" id="{2110F4E2-CA3B-6184-1540-B1379A2E437B}"/>
              </a:ext>
            </a:extLst>
          </p:cNvPr>
          <p:cNvSpPr/>
          <p:nvPr/>
        </p:nvSpPr>
        <p:spPr>
          <a:xfrm rot="3599974">
            <a:off x="8402681" y="4321604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4" name="手繪多邊形: 圖案 413">
            <a:extLst>
              <a:ext uri="{FF2B5EF4-FFF2-40B4-BE49-F238E27FC236}">
                <a16:creationId xmlns:a16="http://schemas.microsoft.com/office/drawing/2014/main" id="{5FBD2B68-BE5F-3605-1A64-FDE4F934BE60}"/>
              </a:ext>
            </a:extLst>
          </p:cNvPr>
          <p:cNvSpPr/>
          <p:nvPr/>
        </p:nvSpPr>
        <p:spPr>
          <a:xfrm rot="17993152">
            <a:off x="8691372" y="4262527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1" name="手繪多邊形: 圖案 420">
            <a:extLst>
              <a:ext uri="{FF2B5EF4-FFF2-40B4-BE49-F238E27FC236}">
                <a16:creationId xmlns:a16="http://schemas.microsoft.com/office/drawing/2014/main" id="{7257676D-0D62-F58C-9592-8360C7FB52B8}"/>
              </a:ext>
            </a:extLst>
          </p:cNvPr>
          <p:cNvSpPr/>
          <p:nvPr/>
        </p:nvSpPr>
        <p:spPr>
          <a:xfrm rot="7206825">
            <a:off x="8769826" y="4386811"/>
            <a:ext cx="527468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6" name="手繪多邊形: 圖案 425">
            <a:extLst>
              <a:ext uri="{FF2B5EF4-FFF2-40B4-BE49-F238E27FC236}">
                <a16:creationId xmlns:a16="http://schemas.microsoft.com/office/drawing/2014/main" id="{EC4EAF0C-30C0-7C59-9DDC-9CC83D860900}"/>
              </a:ext>
            </a:extLst>
          </p:cNvPr>
          <p:cNvSpPr/>
          <p:nvPr/>
        </p:nvSpPr>
        <p:spPr>
          <a:xfrm>
            <a:off x="8969686" y="4609880"/>
            <a:ext cx="522045" cy="131989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3" name="手繪多邊形: 圖案 432">
            <a:extLst>
              <a:ext uri="{FF2B5EF4-FFF2-40B4-BE49-F238E27FC236}">
                <a16:creationId xmlns:a16="http://schemas.microsoft.com/office/drawing/2014/main" id="{654AD3A4-1350-8435-D3A9-EBA2C71CC0D9}"/>
              </a:ext>
            </a:extLst>
          </p:cNvPr>
          <p:cNvSpPr/>
          <p:nvPr/>
        </p:nvSpPr>
        <p:spPr>
          <a:xfrm rot="14393178">
            <a:off x="9062109" y="4327643"/>
            <a:ext cx="527470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8" name="手繪多邊形: 圖案 437">
            <a:extLst>
              <a:ext uri="{FF2B5EF4-FFF2-40B4-BE49-F238E27FC236}">
                <a16:creationId xmlns:a16="http://schemas.microsoft.com/office/drawing/2014/main" id="{2963CFF2-76B8-27AB-9EED-ECA26024CB53}"/>
              </a:ext>
            </a:extLst>
          </p:cNvPr>
          <p:cNvSpPr/>
          <p:nvPr/>
        </p:nvSpPr>
        <p:spPr>
          <a:xfrm rot="3606858">
            <a:off x="9208949" y="4321834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5" name="手繪多邊形: 圖案 444">
            <a:extLst>
              <a:ext uri="{FF2B5EF4-FFF2-40B4-BE49-F238E27FC236}">
                <a16:creationId xmlns:a16="http://schemas.microsoft.com/office/drawing/2014/main" id="{3BC4778E-393E-BC2C-BCE7-117F12AEB413}"/>
              </a:ext>
            </a:extLst>
          </p:cNvPr>
          <p:cNvSpPr/>
          <p:nvPr/>
        </p:nvSpPr>
        <p:spPr>
          <a:xfrm rot="18000025">
            <a:off x="9502836" y="4262976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1" name="手繪多邊形: 圖案 960">
            <a:extLst>
              <a:ext uri="{FF2B5EF4-FFF2-40B4-BE49-F238E27FC236}">
                <a16:creationId xmlns:a16="http://schemas.microsoft.com/office/drawing/2014/main" id="{BE302A60-F225-FF60-3A60-447882EBE2B8}"/>
              </a:ext>
            </a:extLst>
          </p:cNvPr>
          <p:cNvSpPr/>
          <p:nvPr/>
        </p:nvSpPr>
        <p:spPr>
          <a:xfrm rot="10793188">
            <a:off x="9303854" y="4039119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4" name="手繪多邊形: 圖案 963">
            <a:extLst>
              <a:ext uri="{FF2B5EF4-FFF2-40B4-BE49-F238E27FC236}">
                <a16:creationId xmlns:a16="http://schemas.microsoft.com/office/drawing/2014/main" id="{0C39CF00-0319-BECD-A023-BA0DE98FE8C1}"/>
              </a:ext>
            </a:extLst>
          </p:cNvPr>
          <p:cNvSpPr/>
          <p:nvPr/>
        </p:nvSpPr>
        <p:spPr>
          <a:xfrm rot="6811">
            <a:off x="9372256" y="3909049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7" name="手繪多邊形: 圖案 966">
            <a:extLst>
              <a:ext uri="{FF2B5EF4-FFF2-40B4-BE49-F238E27FC236}">
                <a16:creationId xmlns:a16="http://schemas.microsoft.com/office/drawing/2014/main" id="{1548F5B3-53CC-CCE6-3620-80D002AF8D82}"/>
              </a:ext>
            </a:extLst>
          </p:cNvPr>
          <p:cNvSpPr/>
          <p:nvPr/>
        </p:nvSpPr>
        <p:spPr>
          <a:xfrm rot="14399973">
            <a:off x="9468985" y="3627801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0" name="手繪多邊形: 圖案 969">
            <a:extLst>
              <a:ext uri="{FF2B5EF4-FFF2-40B4-BE49-F238E27FC236}">
                <a16:creationId xmlns:a16="http://schemas.microsoft.com/office/drawing/2014/main" id="{1621DD77-3DB3-4473-7994-EB98D90E438A}"/>
              </a:ext>
            </a:extLst>
          </p:cNvPr>
          <p:cNvSpPr/>
          <p:nvPr/>
        </p:nvSpPr>
        <p:spPr>
          <a:xfrm rot="7193140">
            <a:off x="9174866" y="3685506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3" name="手繪多邊形: 圖案 972">
            <a:extLst>
              <a:ext uri="{FF2B5EF4-FFF2-40B4-BE49-F238E27FC236}">
                <a16:creationId xmlns:a16="http://schemas.microsoft.com/office/drawing/2014/main" id="{691C77A9-E517-62BA-FB25-CE5446F18060}"/>
              </a:ext>
            </a:extLst>
          </p:cNvPr>
          <p:cNvSpPr/>
          <p:nvPr/>
        </p:nvSpPr>
        <p:spPr>
          <a:xfrm rot="18006826">
            <a:off x="9096426" y="3561224"/>
            <a:ext cx="527468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6" name="手繪多邊形: 圖案 975">
            <a:extLst>
              <a:ext uri="{FF2B5EF4-FFF2-40B4-BE49-F238E27FC236}">
                <a16:creationId xmlns:a16="http://schemas.microsoft.com/office/drawing/2014/main" id="{010B1E5F-1742-6FAD-0272-AFEB9062D316}"/>
              </a:ext>
            </a:extLst>
          </p:cNvPr>
          <p:cNvSpPr/>
          <p:nvPr/>
        </p:nvSpPr>
        <p:spPr>
          <a:xfrm rot="10799998">
            <a:off x="8901989" y="3339525"/>
            <a:ext cx="522045" cy="131989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9" name="手繪多邊形: 圖案 978">
            <a:extLst>
              <a:ext uri="{FF2B5EF4-FFF2-40B4-BE49-F238E27FC236}">
                <a16:creationId xmlns:a16="http://schemas.microsoft.com/office/drawing/2014/main" id="{83DB32D9-DE11-F45A-57B8-0832F43C8F62}"/>
              </a:ext>
            </a:extLst>
          </p:cNvPr>
          <p:cNvSpPr/>
          <p:nvPr/>
        </p:nvSpPr>
        <p:spPr>
          <a:xfrm rot="3593180">
            <a:off x="8804141" y="3620392"/>
            <a:ext cx="527470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2" name="手繪多邊形: 圖案 981">
            <a:extLst>
              <a:ext uri="{FF2B5EF4-FFF2-40B4-BE49-F238E27FC236}">
                <a16:creationId xmlns:a16="http://schemas.microsoft.com/office/drawing/2014/main" id="{551796F3-26FD-51FF-F272-3D3E7667747F}"/>
              </a:ext>
            </a:extLst>
          </p:cNvPr>
          <p:cNvSpPr/>
          <p:nvPr/>
        </p:nvSpPr>
        <p:spPr>
          <a:xfrm rot="14406856">
            <a:off x="9867572" y="2927444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5" name="手繪多邊形: 圖案 984">
            <a:extLst>
              <a:ext uri="{FF2B5EF4-FFF2-40B4-BE49-F238E27FC236}">
                <a16:creationId xmlns:a16="http://schemas.microsoft.com/office/drawing/2014/main" id="{76533161-1D56-65A0-66E4-21732A2EE7F3}"/>
              </a:ext>
            </a:extLst>
          </p:cNvPr>
          <p:cNvSpPr/>
          <p:nvPr/>
        </p:nvSpPr>
        <p:spPr>
          <a:xfrm rot="7200024">
            <a:off x="9579115" y="2987671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8" name="手繪多邊形: 圖案 987">
            <a:extLst>
              <a:ext uri="{FF2B5EF4-FFF2-40B4-BE49-F238E27FC236}">
                <a16:creationId xmlns:a16="http://schemas.microsoft.com/office/drawing/2014/main" id="{50A4937C-B9D1-F4EF-00FA-40349DDE3AC3}"/>
              </a:ext>
            </a:extLst>
          </p:cNvPr>
          <p:cNvSpPr/>
          <p:nvPr/>
        </p:nvSpPr>
        <p:spPr>
          <a:xfrm rot="21593189">
            <a:off x="9772667" y="3210156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1" name="手繪多邊形: 圖案 990">
            <a:extLst>
              <a:ext uri="{FF2B5EF4-FFF2-40B4-BE49-F238E27FC236}">
                <a16:creationId xmlns:a16="http://schemas.microsoft.com/office/drawing/2014/main" id="{4D05F690-D8ED-E10C-2C03-F48C312A7B9A}"/>
              </a:ext>
            </a:extLst>
          </p:cNvPr>
          <p:cNvSpPr/>
          <p:nvPr/>
        </p:nvSpPr>
        <p:spPr>
          <a:xfrm rot="10806810">
            <a:off x="9704266" y="3340227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4" name="手繪多邊形: 圖案 993">
            <a:extLst>
              <a:ext uri="{FF2B5EF4-FFF2-40B4-BE49-F238E27FC236}">
                <a16:creationId xmlns:a16="http://schemas.microsoft.com/office/drawing/2014/main" id="{FEBF098E-CA9F-44A6-F50B-92AF741B0399}"/>
              </a:ext>
            </a:extLst>
          </p:cNvPr>
          <p:cNvSpPr/>
          <p:nvPr/>
        </p:nvSpPr>
        <p:spPr>
          <a:xfrm rot="3599974">
            <a:off x="9612965" y="3622847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7" name="手繪多邊形: 圖案 996">
            <a:extLst>
              <a:ext uri="{FF2B5EF4-FFF2-40B4-BE49-F238E27FC236}">
                <a16:creationId xmlns:a16="http://schemas.microsoft.com/office/drawing/2014/main" id="{25E4E192-3217-4CA9-32A0-F1135839545C}"/>
              </a:ext>
            </a:extLst>
          </p:cNvPr>
          <p:cNvSpPr/>
          <p:nvPr/>
        </p:nvSpPr>
        <p:spPr>
          <a:xfrm rot="17993152">
            <a:off x="9901655" y="3563770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0" name="手繪多邊形: 圖案 999">
            <a:extLst>
              <a:ext uri="{FF2B5EF4-FFF2-40B4-BE49-F238E27FC236}">
                <a16:creationId xmlns:a16="http://schemas.microsoft.com/office/drawing/2014/main" id="{A9F20B8C-AFAE-BF6B-28B3-579977DB9E67}"/>
              </a:ext>
            </a:extLst>
          </p:cNvPr>
          <p:cNvSpPr/>
          <p:nvPr/>
        </p:nvSpPr>
        <p:spPr>
          <a:xfrm rot="7206825">
            <a:off x="9980110" y="3688055"/>
            <a:ext cx="527468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3" name="手繪多邊形: 圖案 1002">
            <a:extLst>
              <a:ext uri="{FF2B5EF4-FFF2-40B4-BE49-F238E27FC236}">
                <a16:creationId xmlns:a16="http://schemas.microsoft.com/office/drawing/2014/main" id="{E4E73839-7645-AB15-8BEB-FA34EF0E3548}"/>
              </a:ext>
            </a:extLst>
          </p:cNvPr>
          <p:cNvSpPr/>
          <p:nvPr/>
        </p:nvSpPr>
        <p:spPr>
          <a:xfrm>
            <a:off x="10179969" y="3911126"/>
            <a:ext cx="522045" cy="131989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6" name="手繪多邊形: 圖案 1005">
            <a:extLst>
              <a:ext uri="{FF2B5EF4-FFF2-40B4-BE49-F238E27FC236}">
                <a16:creationId xmlns:a16="http://schemas.microsoft.com/office/drawing/2014/main" id="{D5215D70-E74B-917C-EE25-1BD2EA31E2ED}"/>
              </a:ext>
            </a:extLst>
          </p:cNvPr>
          <p:cNvSpPr/>
          <p:nvPr/>
        </p:nvSpPr>
        <p:spPr>
          <a:xfrm rot="14393178">
            <a:off x="10272392" y="3628887"/>
            <a:ext cx="527470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9" name="手繪多邊形: 圖案 1008">
            <a:extLst>
              <a:ext uri="{FF2B5EF4-FFF2-40B4-BE49-F238E27FC236}">
                <a16:creationId xmlns:a16="http://schemas.microsoft.com/office/drawing/2014/main" id="{16EAB717-A77E-CA79-9A7C-447FB6B90C88}"/>
              </a:ext>
            </a:extLst>
          </p:cNvPr>
          <p:cNvSpPr/>
          <p:nvPr/>
        </p:nvSpPr>
        <p:spPr>
          <a:xfrm rot="3606858">
            <a:off x="10419233" y="3623077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2" name="手繪多邊形: 圖案 1011">
            <a:extLst>
              <a:ext uri="{FF2B5EF4-FFF2-40B4-BE49-F238E27FC236}">
                <a16:creationId xmlns:a16="http://schemas.microsoft.com/office/drawing/2014/main" id="{A2C60360-BC0B-4661-5171-F1FC92471659}"/>
              </a:ext>
            </a:extLst>
          </p:cNvPr>
          <p:cNvSpPr/>
          <p:nvPr/>
        </p:nvSpPr>
        <p:spPr>
          <a:xfrm rot="18000025">
            <a:off x="10713118" y="3564219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5" name="手繪多邊形: 圖案 1014">
            <a:extLst>
              <a:ext uri="{FF2B5EF4-FFF2-40B4-BE49-F238E27FC236}">
                <a16:creationId xmlns:a16="http://schemas.microsoft.com/office/drawing/2014/main" id="{3F41385D-51A5-6E8D-1378-85CB8A3DCFFC}"/>
              </a:ext>
            </a:extLst>
          </p:cNvPr>
          <p:cNvSpPr/>
          <p:nvPr/>
        </p:nvSpPr>
        <p:spPr>
          <a:xfrm rot="10793188">
            <a:off x="10514136" y="3340362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8" name="手繪多邊形: 圖案 1017">
            <a:extLst>
              <a:ext uri="{FF2B5EF4-FFF2-40B4-BE49-F238E27FC236}">
                <a16:creationId xmlns:a16="http://schemas.microsoft.com/office/drawing/2014/main" id="{D2267A33-2EAC-4476-09BE-B16A12D2C750}"/>
              </a:ext>
            </a:extLst>
          </p:cNvPr>
          <p:cNvSpPr/>
          <p:nvPr/>
        </p:nvSpPr>
        <p:spPr>
          <a:xfrm rot="6798">
            <a:off x="10582538" y="3210292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1" name="手繪多邊形: 圖案 1020">
            <a:extLst>
              <a:ext uri="{FF2B5EF4-FFF2-40B4-BE49-F238E27FC236}">
                <a16:creationId xmlns:a16="http://schemas.microsoft.com/office/drawing/2014/main" id="{0EC1FB28-CA24-E1C2-180F-75B308E6ABFC}"/>
              </a:ext>
            </a:extLst>
          </p:cNvPr>
          <p:cNvSpPr/>
          <p:nvPr/>
        </p:nvSpPr>
        <p:spPr>
          <a:xfrm rot="14399973">
            <a:off x="10679268" y="2929043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4" name="手繪多邊形: 圖案 1023">
            <a:extLst>
              <a:ext uri="{FF2B5EF4-FFF2-40B4-BE49-F238E27FC236}">
                <a16:creationId xmlns:a16="http://schemas.microsoft.com/office/drawing/2014/main" id="{21EC65BD-4118-287E-4637-85A52117A6C5}"/>
              </a:ext>
            </a:extLst>
          </p:cNvPr>
          <p:cNvSpPr/>
          <p:nvPr/>
        </p:nvSpPr>
        <p:spPr>
          <a:xfrm rot="7193145">
            <a:off x="10385150" y="2986748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7" name="手繪多邊形: 圖案 1026">
            <a:extLst>
              <a:ext uri="{FF2B5EF4-FFF2-40B4-BE49-F238E27FC236}">
                <a16:creationId xmlns:a16="http://schemas.microsoft.com/office/drawing/2014/main" id="{CDE65392-1772-47FE-8089-56F35545A506}"/>
              </a:ext>
            </a:extLst>
          </p:cNvPr>
          <p:cNvSpPr/>
          <p:nvPr/>
        </p:nvSpPr>
        <p:spPr>
          <a:xfrm rot="18006821">
            <a:off x="10306708" y="2862467"/>
            <a:ext cx="527468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0" name="手繪多邊形: 圖案 1029">
            <a:extLst>
              <a:ext uri="{FF2B5EF4-FFF2-40B4-BE49-F238E27FC236}">
                <a16:creationId xmlns:a16="http://schemas.microsoft.com/office/drawing/2014/main" id="{134FA3F0-AC9F-5C40-69D4-4108615D44FE}"/>
              </a:ext>
            </a:extLst>
          </p:cNvPr>
          <p:cNvSpPr/>
          <p:nvPr/>
        </p:nvSpPr>
        <p:spPr>
          <a:xfrm rot="10799998">
            <a:off x="10112272" y="2640768"/>
            <a:ext cx="522045" cy="131989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3" name="手繪多邊形: 圖案 1032">
            <a:extLst>
              <a:ext uri="{FF2B5EF4-FFF2-40B4-BE49-F238E27FC236}">
                <a16:creationId xmlns:a16="http://schemas.microsoft.com/office/drawing/2014/main" id="{29A270EF-8526-BDD3-D6F5-84F9EE9D99E0}"/>
              </a:ext>
            </a:extLst>
          </p:cNvPr>
          <p:cNvSpPr/>
          <p:nvPr/>
        </p:nvSpPr>
        <p:spPr>
          <a:xfrm rot="3593175">
            <a:off x="10014424" y="2921636"/>
            <a:ext cx="527470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6" name="手繪多邊形: 圖案 1035">
            <a:extLst>
              <a:ext uri="{FF2B5EF4-FFF2-40B4-BE49-F238E27FC236}">
                <a16:creationId xmlns:a16="http://schemas.microsoft.com/office/drawing/2014/main" id="{63694F39-1FED-D98F-43C0-2C2EAF7D73AE}"/>
              </a:ext>
            </a:extLst>
          </p:cNvPr>
          <p:cNvSpPr/>
          <p:nvPr/>
        </p:nvSpPr>
        <p:spPr>
          <a:xfrm rot="14406858">
            <a:off x="8657282" y="831173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9" name="手繪多邊形: 圖案 1038">
            <a:extLst>
              <a:ext uri="{FF2B5EF4-FFF2-40B4-BE49-F238E27FC236}">
                <a16:creationId xmlns:a16="http://schemas.microsoft.com/office/drawing/2014/main" id="{A209782C-7861-E0ED-400B-BC5CCE4B6A23}"/>
              </a:ext>
            </a:extLst>
          </p:cNvPr>
          <p:cNvSpPr/>
          <p:nvPr/>
        </p:nvSpPr>
        <p:spPr>
          <a:xfrm rot="7200022">
            <a:off x="8368825" y="891400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2" name="手繪多邊形: 圖案 1041">
            <a:extLst>
              <a:ext uri="{FF2B5EF4-FFF2-40B4-BE49-F238E27FC236}">
                <a16:creationId xmlns:a16="http://schemas.microsoft.com/office/drawing/2014/main" id="{9DCAA7FA-94DE-A59D-27A1-BDBB4DFA2416}"/>
              </a:ext>
            </a:extLst>
          </p:cNvPr>
          <p:cNvSpPr/>
          <p:nvPr/>
        </p:nvSpPr>
        <p:spPr>
          <a:xfrm rot="21593189">
            <a:off x="8562377" y="1113885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5" name="手繪多邊形: 圖案 1044">
            <a:extLst>
              <a:ext uri="{FF2B5EF4-FFF2-40B4-BE49-F238E27FC236}">
                <a16:creationId xmlns:a16="http://schemas.microsoft.com/office/drawing/2014/main" id="{88208189-F773-963A-DC49-09C7D66A52DB}"/>
              </a:ext>
            </a:extLst>
          </p:cNvPr>
          <p:cNvSpPr/>
          <p:nvPr/>
        </p:nvSpPr>
        <p:spPr>
          <a:xfrm rot="10806810">
            <a:off x="8493976" y="1243955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8" name="手繪多邊形: 圖案 1047">
            <a:extLst>
              <a:ext uri="{FF2B5EF4-FFF2-40B4-BE49-F238E27FC236}">
                <a16:creationId xmlns:a16="http://schemas.microsoft.com/office/drawing/2014/main" id="{B2D2EAE9-349D-EA94-2DAB-8708C3FDD11D}"/>
              </a:ext>
            </a:extLst>
          </p:cNvPr>
          <p:cNvSpPr/>
          <p:nvPr/>
        </p:nvSpPr>
        <p:spPr>
          <a:xfrm rot="3599976">
            <a:off x="8402675" y="1526576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1" name="手繪多邊形: 圖案 1050">
            <a:extLst>
              <a:ext uri="{FF2B5EF4-FFF2-40B4-BE49-F238E27FC236}">
                <a16:creationId xmlns:a16="http://schemas.microsoft.com/office/drawing/2014/main" id="{ECB0495C-33BB-441B-C0B6-D86B4D769609}"/>
              </a:ext>
            </a:extLst>
          </p:cNvPr>
          <p:cNvSpPr/>
          <p:nvPr/>
        </p:nvSpPr>
        <p:spPr>
          <a:xfrm rot="17993148">
            <a:off x="8691366" y="1467499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4" name="手繪多邊形: 圖案 1053">
            <a:extLst>
              <a:ext uri="{FF2B5EF4-FFF2-40B4-BE49-F238E27FC236}">
                <a16:creationId xmlns:a16="http://schemas.microsoft.com/office/drawing/2014/main" id="{54796492-C282-EA95-C1F4-D93317829229}"/>
              </a:ext>
            </a:extLst>
          </p:cNvPr>
          <p:cNvSpPr/>
          <p:nvPr/>
        </p:nvSpPr>
        <p:spPr>
          <a:xfrm rot="7206824">
            <a:off x="8769820" y="1591783"/>
            <a:ext cx="527468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7" name="手繪多邊形: 圖案 1056">
            <a:extLst>
              <a:ext uri="{FF2B5EF4-FFF2-40B4-BE49-F238E27FC236}">
                <a16:creationId xmlns:a16="http://schemas.microsoft.com/office/drawing/2014/main" id="{31B01BE6-D9E7-5606-B6B5-CF64ED71215F}"/>
              </a:ext>
            </a:extLst>
          </p:cNvPr>
          <p:cNvSpPr/>
          <p:nvPr/>
        </p:nvSpPr>
        <p:spPr>
          <a:xfrm>
            <a:off x="8969679" y="1814852"/>
            <a:ext cx="522045" cy="131989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0" name="手繪多邊形: 圖案 1059">
            <a:extLst>
              <a:ext uri="{FF2B5EF4-FFF2-40B4-BE49-F238E27FC236}">
                <a16:creationId xmlns:a16="http://schemas.microsoft.com/office/drawing/2014/main" id="{C0462AB6-9ACC-865A-5CF3-55AFE8AB4359}"/>
              </a:ext>
            </a:extLst>
          </p:cNvPr>
          <p:cNvSpPr/>
          <p:nvPr/>
        </p:nvSpPr>
        <p:spPr>
          <a:xfrm rot="14393180">
            <a:off x="9062102" y="1532614"/>
            <a:ext cx="527470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3" name="手繪多邊形: 圖案 1062">
            <a:extLst>
              <a:ext uri="{FF2B5EF4-FFF2-40B4-BE49-F238E27FC236}">
                <a16:creationId xmlns:a16="http://schemas.microsoft.com/office/drawing/2014/main" id="{90549EE5-67CD-9A76-C9C5-52908F2332D0}"/>
              </a:ext>
            </a:extLst>
          </p:cNvPr>
          <p:cNvSpPr/>
          <p:nvPr/>
        </p:nvSpPr>
        <p:spPr>
          <a:xfrm rot="3606859">
            <a:off x="9208943" y="1526806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6" name="手繪多邊形: 圖案 1065">
            <a:extLst>
              <a:ext uri="{FF2B5EF4-FFF2-40B4-BE49-F238E27FC236}">
                <a16:creationId xmlns:a16="http://schemas.microsoft.com/office/drawing/2014/main" id="{0DA895E1-4350-4AC2-1546-8884FD31B7E6}"/>
              </a:ext>
            </a:extLst>
          </p:cNvPr>
          <p:cNvSpPr/>
          <p:nvPr/>
        </p:nvSpPr>
        <p:spPr>
          <a:xfrm rot="18000022">
            <a:off x="9502828" y="1467948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9" name="手繪多邊形: 圖案 1068">
            <a:extLst>
              <a:ext uri="{FF2B5EF4-FFF2-40B4-BE49-F238E27FC236}">
                <a16:creationId xmlns:a16="http://schemas.microsoft.com/office/drawing/2014/main" id="{49E5A254-32B6-0B81-1723-939EDBBB5918}"/>
              </a:ext>
            </a:extLst>
          </p:cNvPr>
          <p:cNvSpPr/>
          <p:nvPr/>
        </p:nvSpPr>
        <p:spPr>
          <a:xfrm rot="10793188">
            <a:off x="9303847" y="1244090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2" name="手繪多邊形: 圖案 1071">
            <a:extLst>
              <a:ext uri="{FF2B5EF4-FFF2-40B4-BE49-F238E27FC236}">
                <a16:creationId xmlns:a16="http://schemas.microsoft.com/office/drawing/2014/main" id="{E522B577-8745-F77B-8D61-996D2E92DB21}"/>
              </a:ext>
            </a:extLst>
          </p:cNvPr>
          <p:cNvSpPr/>
          <p:nvPr/>
        </p:nvSpPr>
        <p:spPr>
          <a:xfrm rot="6811">
            <a:off x="9372248" y="1114021"/>
            <a:ext cx="527480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5" name="手繪多邊形: 圖案 1074">
            <a:extLst>
              <a:ext uri="{FF2B5EF4-FFF2-40B4-BE49-F238E27FC236}">
                <a16:creationId xmlns:a16="http://schemas.microsoft.com/office/drawing/2014/main" id="{0936B9DE-9931-D37A-0DC5-0A38A9D4E2EF}"/>
              </a:ext>
            </a:extLst>
          </p:cNvPr>
          <p:cNvSpPr/>
          <p:nvPr/>
        </p:nvSpPr>
        <p:spPr>
          <a:xfrm rot="14399973">
            <a:off x="9468977" y="832772"/>
            <a:ext cx="522054" cy="131991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8" name="手繪多邊形: 圖案 1077">
            <a:extLst>
              <a:ext uri="{FF2B5EF4-FFF2-40B4-BE49-F238E27FC236}">
                <a16:creationId xmlns:a16="http://schemas.microsoft.com/office/drawing/2014/main" id="{90B6C3A8-7ED7-4235-9769-3C4F008D6931}"/>
              </a:ext>
            </a:extLst>
          </p:cNvPr>
          <p:cNvSpPr/>
          <p:nvPr/>
        </p:nvSpPr>
        <p:spPr>
          <a:xfrm rot="7193145">
            <a:off x="9174859" y="890477"/>
            <a:ext cx="527482" cy="133363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1" name="手繪多邊形: 圖案 1080">
            <a:extLst>
              <a:ext uri="{FF2B5EF4-FFF2-40B4-BE49-F238E27FC236}">
                <a16:creationId xmlns:a16="http://schemas.microsoft.com/office/drawing/2014/main" id="{3FB950CE-A0AE-4F6F-BB68-6C4103FE58AC}"/>
              </a:ext>
            </a:extLst>
          </p:cNvPr>
          <p:cNvSpPr/>
          <p:nvPr/>
        </p:nvSpPr>
        <p:spPr>
          <a:xfrm rot="18006821">
            <a:off x="9096419" y="766196"/>
            <a:ext cx="527468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4" name="手繪多邊形: 圖案 1083">
            <a:extLst>
              <a:ext uri="{FF2B5EF4-FFF2-40B4-BE49-F238E27FC236}">
                <a16:creationId xmlns:a16="http://schemas.microsoft.com/office/drawing/2014/main" id="{428DF9ED-C166-C91E-1C0F-27A0D2CEE048}"/>
              </a:ext>
            </a:extLst>
          </p:cNvPr>
          <p:cNvSpPr/>
          <p:nvPr/>
        </p:nvSpPr>
        <p:spPr>
          <a:xfrm rot="10799998">
            <a:off x="8901982" y="544497"/>
            <a:ext cx="522045" cy="131989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7" name="手繪多邊形: 圖案 1086">
            <a:extLst>
              <a:ext uri="{FF2B5EF4-FFF2-40B4-BE49-F238E27FC236}">
                <a16:creationId xmlns:a16="http://schemas.microsoft.com/office/drawing/2014/main" id="{FD0111EE-3CD5-C218-6B20-52D4542F0C96}"/>
              </a:ext>
            </a:extLst>
          </p:cNvPr>
          <p:cNvSpPr/>
          <p:nvPr/>
        </p:nvSpPr>
        <p:spPr>
          <a:xfrm rot="3593177">
            <a:off x="8804134" y="825364"/>
            <a:ext cx="527470" cy="133360"/>
          </a:xfrm>
          <a:custGeom>
            <a:avLst/>
            <a:gdLst>
              <a:gd name="connsiteX0" fmla="*/ 0 w 2817628"/>
              <a:gd name="connsiteY0" fmla="*/ 701749 h 712382"/>
              <a:gd name="connsiteX1" fmla="*/ 350874 w 2817628"/>
              <a:gd name="connsiteY1" fmla="*/ 0 h 712382"/>
              <a:gd name="connsiteX2" fmla="*/ 829340 w 2817628"/>
              <a:gd name="connsiteY2" fmla="*/ 712382 h 712382"/>
              <a:gd name="connsiteX3" fmla="*/ 2349795 w 2817628"/>
              <a:gd name="connsiteY3" fmla="*/ 116959 h 712382"/>
              <a:gd name="connsiteX4" fmla="*/ 2817628 w 2817628"/>
              <a:gd name="connsiteY4" fmla="*/ 680484 h 7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628" h="712382">
                <a:moveTo>
                  <a:pt x="0" y="701749"/>
                </a:moveTo>
                <a:lnTo>
                  <a:pt x="350874" y="0"/>
                </a:lnTo>
                <a:lnTo>
                  <a:pt x="829340" y="712382"/>
                </a:lnTo>
                <a:lnTo>
                  <a:pt x="2349795" y="116959"/>
                </a:lnTo>
                <a:lnTo>
                  <a:pt x="2817628" y="680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916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2D007-7E58-3A58-288D-1F010318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08AD8-CCD2-0434-3183-1985DF64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繪圖示範</a:t>
            </a:r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95008EC5-278D-F0C5-F3CC-73A9713A6F5E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858307" y="6175109"/>
            <a:ext cx="435476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BB15B8FF-8321-45FD-17A4-8F86AD5C3B0D}"/>
              </a:ext>
            </a:extLst>
          </p:cNvPr>
          <p:cNvCxnSpPr/>
          <p:nvPr/>
        </p:nvCxnSpPr>
        <p:spPr>
          <a:xfrm>
            <a:off x="3035689" y="4929497"/>
            <a:ext cx="0" cy="12456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手繪多邊形 152">
            <a:extLst>
              <a:ext uri="{FF2B5EF4-FFF2-40B4-BE49-F238E27FC236}">
                <a16:creationId xmlns:a16="http://schemas.microsoft.com/office/drawing/2014/main" id="{B59FE122-CEC2-FA4B-DC44-F04A2B39D87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58307" y="4929496"/>
            <a:ext cx="4354763" cy="1245613"/>
          </a:xfrm>
          <a:custGeom>
            <a:avLst/>
            <a:gdLst>
              <a:gd name="connsiteX0" fmla="*/ 1834269 w 3668539"/>
              <a:gd name="connsiteY0" fmla="*/ 0 h 1049329"/>
              <a:gd name="connsiteX1" fmla="*/ 0 w 3668539"/>
              <a:gd name="connsiteY1" fmla="*/ 1049329 h 1049329"/>
              <a:gd name="connsiteX2" fmla="*/ 3668539 w 3668539"/>
              <a:gd name="connsiteY2" fmla="*/ 1049329 h 1049329"/>
              <a:gd name="connsiteX3" fmla="*/ 1834269 w 3668539"/>
              <a:gd name="connsiteY3" fmla="*/ 0 h 104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539" h="1049329">
                <a:moveTo>
                  <a:pt x="1834269" y="0"/>
                </a:moveTo>
                <a:lnTo>
                  <a:pt x="0" y="1049329"/>
                </a:lnTo>
                <a:lnTo>
                  <a:pt x="3668539" y="1049329"/>
                </a:lnTo>
                <a:lnTo>
                  <a:pt x="1834269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8" name="圓角矩形 217">
            <a:extLst>
              <a:ext uri="{FF2B5EF4-FFF2-40B4-BE49-F238E27FC236}">
                <a16:creationId xmlns:a16="http://schemas.microsoft.com/office/drawing/2014/main" id="{66AD45C4-9556-F02C-9824-93CC58633CA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556660" y="6319385"/>
            <a:ext cx="309005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手繪多邊形</a:t>
            </a:r>
          </a:p>
        </p:txBody>
      </p:sp>
      <p:sp>
        <p:nvSpPr>
          <p:cNvPr id="903" name="手繪多邊形: 圖案 902">
            <a:extLst>
              <a:ext uri="{FF2B5EF4-FFF2-40B4-BE49-F238E27FC236}">
                <a16:creationId xmlns:a16="http://schemas.microsoft.com/office/drawing/2014/main" id="{7D5230EA-B5E4-CFD2-ACCA-44D773CD6F8C}"/>
              </a:ext>
            </a:extLst>
          </p:cNvPr>
          <p:cNvSpPr/>
          <p:nvPr/>
        </p:nvSpPr>
        <p:spPr>
          <a:xfrm>
            <a:off x="1481559" y="5289630"/>
            <a:ext cx="3078866" cy="937550"/>
          </a:xfrm>
          <a:custGeom>
            <a:avLst/>
            <a:gdLst>
              <a:gd name="connsiteX0" fmla="*/ 0 w 3078866"/>
              <a:gd name="connsiteY0" fmla="*/ 937550 h 937550"/>
              <a:gd name="connsiteX1" fmla="*/ 0 w 3078866"/>
              <a:gd name="connsiteY1" fmla="*/ 937550 h 937550"/>
              <a:gd name="connsiteX2" fmla="*/ 949125 w 3078866"/>
              <a:gd name="connsiteY2" fmla="*/ 0 h 937550"/>
              <a:gd name="connsiteX3" fmla="*/ 3078866 w 3078866"/>
              <a:gd name="connsiteY3" fmla="*/ 486137 h 937550"/>
              <a:gd name="connsiteX4" fmla="*/ 2106593 w 3078866"/>
              <a:gd name="connsiteY4" fmla="*/ 868102 h 93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66" h="937550">
                <a:moveTo>
                  <a:pt x="0" y="937550"/>
                </a:moveTo>
                <a:lnTo>
                  <a:pt x="0" y="937550"/>
                </a:lnTo>
                <a:lnTo>
                  <a:pt x="949125" y="0"/>
                </a:lnTo>
                <a:lnTo>
                  <a:pt x="3078866" y="486137"/>
                </a:lnTo>
                <a:lnTo>
                  <a:pt x="2106593" y="8681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5" name="直線接點 394">
            <a:extLst>
              <a:ext uri="{FF2B5EF4-FFF2-40B4-BE49-F238E27FC236}">
                <a16:creationId xmlns:a16="http://schemas.microsoft.com/office/drawing/2014/main" id="{5535E437-28CB-9A9C-6F03-00DD6658A0E6}"/>
              </a:ext>
            </a:extLst>
          </p:cNvPr>
          <p:cNvCxnSpPr/>
          <p:nvPr/>
        </p:nvCxnSpPr>
        <p:spPr>
          <a:xfrm rot="7200025" flipH="1" flipV="1">
            <a:off x="1427321" y="159385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>
            <a:extLst>
              <a:ext uri="{FF2B5EF4-FFF2-40B4-BE49-F238E27FC236}">
                <a16:creationId xmlns:a16="http://schemas.microsoft.com/office/drawing/2014/main" id="{C0CA4E55-FB24-3128-C398-4E627213BE3B}"/>
              </a:ext>
            </a:extLst>
          </p:cNvPr>
          <p:cNvCxnSpPr/>
          <p:nvPr/>
        </p:nvCxnSpPr>
        <p:spPr>
          <a:xfrm rot="7200025">
            <a:off x="1327155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>
            <a:extLst>
              <a:ext uri="{FF2B5EF4-FFF2-40B4-BE49-F238E27FC236}">
                <a16:creationId xmlns:a16="http://schemas.microsoft.com/office/drawing/2014/main" id="{16059C2A-535B-1C2B-0B5E-E9671BC9AEC2}"/>
              </a:ext>
            </a:extLst>
          </p:cNvPr>
          <p:cNvCxnSpPr/>
          <p:nvPr/>
        </p:nvCxnSpPr>
        <p:spPr>
          <a:xfrm rot="7200025" flipV="1">
            <a:off x="1326462" y="176854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>
            <a:extLst>
              <a:ext uri="{FF2B5EF4-FFF2-40B4-BE49-F238E27FC236}">
                <a16:creationId xmlns:a16="http://schemas.microsoft.com/office/drawing/2014/main" id="{D6617EAF-83D6-DDD7-62B0-48DF02AD1498}"/>
              </a:ext>
            </a:extLst>
          </p:cNvPr>
          <p:cNvCxnSpPr/>
          <p:nvPr/>
        </p:nvCxnSpPr>
        <p:spPr>
          <a:xfrm rot="3599974" flipH="1" flipV="1">
            <a:off x="1326462" y="200331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>
            <a:extLst>
              <a:ext uri="{FF2B5EF4-FFF2-40B4-BE49-F238E27FC236}">
                <a16:creationId xmlns:a16="http://schemas.microsoft.com/office/drawing/2014/main" id="{825290A2-81ED-9423-5BE4-7911BEA26AFC}"/>
              </a:ext>
            </a:extLst>
          </p:cNvPr>
          <p:cNvCxnSpPr/>
          <p:nvPr/>
        </p:nvCxnSpPr>
        <p:spPr>
          <a:xfrm rot="3599974">
            <a:off x="1327155" y="212071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>
            <a:extLst>
              <a:ext uri="{FF2B5EF4-FFF2-40B4-BE49-F238E27FC236}">
                <a16:creationId xmlns:a16="http://schemas.microsoft.com/office/drawing/2014/main" id="{62BBD112-4EAF-29EA-A500-41F6937767D2}"/>
              </a:ext>
            </a:extLst>
          </p:cNvPr>
          <p:cNvCxnSpPr/>
          <p:nvPr/>
        </p:nvCxnSpPr>
        <p:spPr>
          <a:xfrm rot="3599974" flipV="1">
            <a:off x="1427321" y="217800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>
            <a:extLst>
              <a:ext uri="{FF2B5EF4-FFF2-40B4-BE49-F238E27FC236}">
                <a16:creationId xmlns:a16="http://schemas.microsoft.com/office/drawing/2014/main" id="{6C36E107-84AE-DD26-262B-E98C7CF2C759}"/>
              </a:ext>
            </a:extLst>
          </p:cNvPr>
          <p:cNvCxnSpPr/>
          <p:nvPr/>
        </p:nvCxnSpPr>
        <p:spPr>
          <a:xfrm flipH="1" flipV="1">
            <a:off x="1630648" y="2295407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AF03543D-83E3-2F09-668C-7DB557EF71CB}"/>
              </a:ext>
            </a:extLst>
          </p:cNvPr>
          <p:cNvCxnSpPr/>
          <p:nvPr/>
        </p:nvCxnSpPr>
        <p:spPr>
          <a:xfrm>
            <a:off x="1832357" y="2412399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019FFC04-EC01-5393-0E6B-229DAA64EDC9}"/>
              </a:ext>
            </a:extLst>
          </p:cNvPr>
          <p:cNvCxnSpPr/>
          <p:nvPr/>
        </p:nvCxnSpPr>
        <p:spPr>
          <a:xfrm flipV="1">
            <a:off x="1832357" y="2295407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>
            <a:extLst>
              <a:ext uri="{FF2B5EF4-FFF2-40B4-BE49-F238E27FC236}">
                <a16:creationId xmlns:a16="http://schemas.microsoft.com/office/drawing/2014/main" id="{D91C389B-7244-AA2C-E65A-AF9B74019EA0}"/>
              </a:ext>
            </a:extLst>
          </p:cNvPr>
          <p:cNvCxnSpPr/>
          <p:nvPr/>
        </p:nvCxnSpPr>
        <p:spPr>
          <a:xfrm rot="18000025" flipH="1" flipV="1">
            <a:off x="2035679" y="217800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1F301E3F-939D-6E3A-611E-CECDA109631A}"/>
              </a:ext>
            </a:extLst>
          </p:cNvPr>
          <p:cNvCxnSpPr/>
          <p:nvPr/>
        </p:nvCxnSpPr>
        <p:spPr>
          <a:xfrm rot="18000025">
            <a:off x="2337560" y="212071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>
            <a:extLst>
              <a:ext uri="{FF2B5EF4-FFF2-40B4-BE49-F238E27FC236}">
                <a16:creationId xmlns:a16="http://schemas.microsoft.com/office/drawing/2014/main" id="{E967194E-5C2A-B246-6923-CF8AD3A3CD0C}"/>
              </a:ext>
            </a:extLst>
          </p:cNvPr>
          <p:cNvCxnSpPr/>
          <p:nvPr/>
        </p:nvCxnSpPr>
        <p:spPr>
          <a:xfrm rot="18000025" flipV="1">
            <a:off x="2136538" y="200331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>
            <a:extLst>
              <a:ext uri="{FF2B5EF4-FFF2-40B4-BE49-F238E27FC236}">
                <a16:creationId xmlns:a16="http://schemas.microsoft.com/office/drawing/2014/main" id="{B129D0C4-E2F0-80DC-C61F-A5ED345FB5DC}"/>
              </a:ext>
            </a:extLst>
          </p:cNvPr>
          <p:cNvCxnSpPr/>
          <p:nvPr/>
        </p:nvCxnSpPr>
        <p:spPr>
          <a:xfrm rot="14399976" flipH="1" flipV="1">
            <a:off x="2136538" y="176854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17DABA05-9940-0891-264D-40ECF5FD5035}"/>
              </a:ext>
            </a:extLst>
          </p:cNvPr>
          <p:cNvCxnSpPr/>
          <p:nvPr/>
        </p:nvCxnSpPr>
        <p:spPr>
          <a:xfrm rot="14399976">
            <a:off x="2337560" y="1537352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>
            <a:extLst>
              <a:ext uri="{FF2B5EF4-FFF2-40B4-BE49-F238E27FC236}">
                <a16:creationId xmlns:a16="http://schemas.microsoft.com/office/drawing/2014/main" id="{34DD6085-5169-F714-368B-161FFB48C025}"/>
              </a:ext>
            </a:extLst>
          </p:cNvPr>
          <p:cNvCxnSpPr/>
          <p:nvPr/>
        </p:nvCxnSpPr>
        <p:spPr>
          <a:xfrm rot="14399976" flipV="1">
            <a:off x="2035679" y="159385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>
            <a:extLst>
              <a:ext uri="{FF2B5EF4-FFF2-40B4-BE49-F238E27FC236}">
                <a16:creationId xmlns:a16="http://schemas.microsoft.com/office/drawing/2014/main" id="{DB31690A-72DD-B49B-F0C2-6F4A91F4F5E0}"/>
              </a:ext>
            </a:extLst>
          </p:cNvPr>
          <p:cNvCxnSpPr/>
          <p:nvPr/>
        </p:nvCxnSpPr>
        <p:spPr>
          <a:xfrm rot="10799996" flipH="1" flipV="1">
            <a:off x="1832357" y="1476454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>
            <a:extLst>
              <a:ext uri="{FF2B5EF4-FFF2-40B4-BE49-F238E27FC236}">
                <a16:creationId xmlns:a16="http://schemas.microsoft.com/office/drawing/2014/main" id="{ECDAF4CF-443F-1B10-929B-9394080025FC}"/>
              </a:ext>
            </a:extLst>
          </p:cNvPr>
          <p:cNvCxnSpPr/>
          <p:nvPr/>
        </p:nvCxnSpPr>
        <p:spPr>
          <a:xfrm rot="10799996">
            <a:off x="1832357" y="124567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CD33B36E-6B1D-EAF2-D0E3-72CE3B2C0427}"/>
              </a:ext>
            </a:extLst>
          </p:cNvPr>
          <p:cNvCxnSpPr/>
          <p:nvPr/>
        </p:nvCxnSpPr>
        <p:spPr>
          <a:xfrm rot="10799996" flipV="1">
            <a:off x="1630647" y="1476454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>
            <a:extLst>
              <a:ext uri="{FF2B5EF4-FFF2-40B4-BE49-F238E27FC236}">
                <a16:creationId xmlns:a16="http://schemas.microsoft.com/office/drawing/2014/main" id="{77F9CED1-27FF-1A31-9A09-012E552AE508}"/>
              </a:ext>
            </a:extLst>
          </p:cNvPr>
          <p:cNvCxnSpPr/>
          <p:nvPr/>
        </p:nvCxnSpPr>
        <p:spPr>
          <a:xfrm rot="7200025" flipH="1" flipV="1">
            <a:off x="2637603" y="229260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4D207C1F-A900-3EC3-5349-EC7760898450}"/>
              </a:ext>
            </a:extLst>
          </p:cNvPr>
          <p:cNvCxnSpPr/>
          <p:nvPr/>
        </p:nvCxnSpPr>
        <p:spPr>
          <a:xfrm rot="7200025">
            <a:off x="2537437" y="2236108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>
            <a:extLst>
              <a:ext uri="{FF2B5EF4-FFF2-40B4-BE49-F238E27FC236}">
                <a16:creationId xmlns:a16="http://schemas.microsoft.com/office/drawing/2014/main" id="{C1C08B16-CE24-178B-2383-608C88A990A0}"/>
              </a:ext>
            </a:extLst>
          </p:cNvPr>
          <p:cNvCxnSpPr/>
          <p:nvPr/>
        </p:nvCxnSpPr>
        <p:spPr>
          <a:xfrm rot="7200025" flipV="1">
            <a:off x="2536744" y="246729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>
            <a:extLst>
              <a:ext uri="{FF2B5EF4-FFF2-40B4-BE49-F238E27FC236}">
                <a16:creationId xmlns:a16="http://schemas.microsoft.com/office/drawing/2014/main" id="{1AEBB0FF-CDEB-7FA5-238E-5BB588C45149}"/>
              </a:ext>
            </a:extLst>
          </p:cNvPr>
          <p:cNvCxnSpPr/>
          <p:nvPr/>
        </p:nvCxnSpPr>
        <p:spPr>
          <a:xfrm rot="3599976" flipH="1" flipV="1">
            <a:off x="2536744" y="270207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>
            <a:extLst>
              <a:ext uri="{FF2B5EF4-FFF2-40B4-BE49-F238E27FC236}">
                <a16:creationId xmlns:a16="http://schemas.microsoft.com/office/drawing/2014/main" id="{9A03FA2E-F84C-9710-B6CA-A5A7F3AC275B}"/>
              </a:ext>
            </a:extLst>
          </p:cNvPr>
          <p:cNvCxnSpPr/>
          <p:nvPr/>
        </p:nvCxnSpPr>
        <p:spPr>
          <a:xfrm rot="3599976">
            <a:off x="2537437" y="2819469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>
            <a:extLst>
              <a:ext uri="{FF2B5EF4-FFF2-40B4-BE49-F238E27FC236}">
                <a16:creationId xmlns:a16="http://schemas.microsoft.com/office/drawing/2014/main" id="{68B3D861-3A78-D785-7A48-A0A283EA2D6B}"/>
              </a:ext>
            </a:extLst>
          </p:cNvPr>
          <p:cNvCxnSpPr/>
          <p:nvPr/>
        </p:nvCxnSpPr>
        <p:spPr>
          <a:xfrm rot="3599976" flipV="1">
            <a:off x="2637603" y="287676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>
            <a:extLst>
              <a:ext uri="{FF2B5EF4-FFF2-40B4-BE49-F238E27FC236}">
                <a16:creationId xmlns:a16="http://schemas.microsoft.com/office/drawing/2014/main" id="{6E1EC8E9-88D5-5E7D-AB48-3153D8E03283}"/>
              </a:ext>
            </a:extLst>
          </p:cNvPr>
          <p:cNvCxnSpPr/>
          <p:nvPr/>
        </p:nvCxnSpPr>
        <p:spPr>
          <a:xfrm flipH="1" flipV="1">
            <a:off x="2840930" y="2994163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>
            <a:extLst>
              <a:ext uri="{FF2B5EF4-FFF2-40B4-BE49-F238E27FC236}">
                <a16:creationId xmlns:a16="http://schemas.microsoft.com/office/drawing/2014/main" id="{55AC8107-EE0A-07FA-F66A-17B5BBA23652}"/>
              </a:ext>
            </a:extLst>
          </p:cNvPr>
          <p:cNvCxnSpPr/>
          <p:nvPr/>
        </p:nvCxnSpPr>
        <p:spPr>
          <a:xfrm>
            <a:off x="3042640" y="3111155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5F59E7A4-F14E-E5D7-AF97-299B04422705}"/>
              </a:ext>
            </a:extLst>
          </p:cNvPr>
          <p:cNvCxnSpPr/>
          <p:nvPr/>
        </p:nvCxnSpPr>
        <p:spPr>
          <a:xfrm flipV="1">
            <a:off x="3042640" y="2994163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>
            <a:extLst>
              <a:ext uri="{FF2B5EF4-FFF2-40B4-BE49-F238E27FC236}">
                <a16:creationId xmlns:a16="http://schemas.microsoft.com/office/drawing/2014/main" id="{EBD89B4F-15CC-386D-6E04-A29301205B22}"/>
              </a:ext>
            </a:extLst>
          </p:cNvPr>
          <p:cNvCxnSpPr/>
          <p:nvPr/>
        </p:nvCxnSpPr>
        <p:spPr>
          <a:xfrm rot="18000023" flipH="1" flipV="1">
            <a:off x="3245963" y="287676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>
            <a:extLst>
              <a:ext uri="{FF2B5EF4-FFF2-40B4-BE49-F238E27FC236}">
                <a16:creationId xmlns:a16="http://schemas.microsoft.com/office/drawing/2014/main" id="{8E97A5DD-95AF-9E69-7286-07327CC37C2E}"/>
              </a:ext>
            </a:extLst>
          </p:cNvPr>
          <p:cNvCxnSpPr/>
          <p:nvPr/>
        </p:nvCxnSpPr>
        <p:spPr>
          <a:xfrm rot="18000023">
            <a:off x="3547844" y="2819469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>
            <a:extLst>
              <a:ext uri="{FF2B5EF4-FFF2-40B4-BE49-F238E27FC236}">
                <a16:creationId xmlns:a16="http://schemas.microsoft.com/office/drawing/2014/main" id="{49ADBCF8-7F72-8C27-ECAA-1AC26901167E}"/>
              </a:ext>
            </a:extLst>
          </p:cNvPr>
          <p:cNvCxnSpPr/>
          <p:nvPr/>
        </p:nvCxnSpPr>
        <p:spPr>
          <a:xfrm rot="18000023" flipV="1">
            <a:off x="3346821" y="270207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>
            <a:extLst>
              <a:ext uri="{FF2B5EF4-FFF2-40B4-BE49-F238E27FC236}">
                <a16:creationId xmlns:a16="http://schemas.microsoft.com/office/drawing/2014/main" id="{E598DEE0-CE0A-F0B9-1D77-C559835B9CA0}"/>
              </a:ext>
            </a:extLst>
          </p:cNvPr>
          <p:cNvCxnSpPr/>
          <p:nvPr/>
        </p:nvCxnSpPr>
        <p:spPr>
          <a:xfrm rot="14399974" flipH="1" flipV="1">
            <a:off x="3346821" y="246729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>
            <a:extLst>
              <a:ext uri="{FF2B5EF4-FFF2-40B4-BE49-F238E27FC236}">
                <a16:creationId xmlns:a16="http://schemas.microsoft.com/office/drawing/2014/main" id="{0B4885BD-D91B-A724-4D4D-62D2826FC6D4}"/>
              </a:ext>
            </a:extLst>
          </p:cNvPr>
          <p:cNvCxnSpPr/>
          <p:nvPr/>
        </p:nvCxnSpPr>
        <p:spPr>
          <a:xfrm rot="14399974">
            <a:off x="3547844" y="2236108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99A9DFD3-4ABF-5250-89CF-72CCF8AB3EEC}"/>
              </a:ext>
            </a:extLst>
          </p:cNvPr>
          <p:cNvCxnSpPr/>
          <p:nvPr/>
        </p:nvCxnSpPr>
        <p:spPr>
          <a:xfrm rot="14399974" flipV="1">
            <a:off x="3245962" y="229260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>
            <a:extLst>
              <a:ext uri="{FF2B5EF4-FFF2-40B4-BE49-F238E27FC236}">
                <a16:creationId xmlns:a16="http://schemas.microsoft.com/office/drawing/2014/main" id="{B877304D-A555-A9B6-824A-33795D7CE395}"/>
              </a:ext>
            </a:extLst>
          </p:cNvPr>
          <p:cNvCxnSpPr/>
          <p:nvPr/>
        </p:nvCxnSpPr>
        <p:spPr>
          <a:xfrm rot="10799996" flipH="1" flipV="1">
            <a:off x="3042640" y="217521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>
            <a:extLst>
              <a:ext uri="{FF2B5EF4-FFF2-40B4-BE49-F238E27FC236}">
                <a16:creationId xmlns:a16="http://schemas.microsoft.com/office/drawing/2014/main" id="{AF9A5C22-2AA1-DC98-998A-52EF6AD6D538}"/>
              </a:ext>
            </a:extLst>
          </p:cNvPr>
          <p:cNvCxnSpPr/>
          <p:nvPr/>
        </p:nvCxnSpPr>
        <p:spPr>
          <a:xfrm rot="10799996">
            <a:off x="3042640" y="1944426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>
            <a:extLst>
              <a:ext uri="{FF2B5EF4-FFF2-40B4-BE49-F238E27FC236}">
                <a16:creationId xmlns:a16="http://schemas.microsoft.com/office/drawing/2014/main" id="{CA042B37-9B7A-AE60-CEF9-B6A8741CAD7A}"/>
              </a:ext>
            </a:extLst>
          </p:cNvPr>
          <p:cNvCxnSpPr/>
          <p:nvPr/>
        </p:nvCxnSpPr>
        <p:spPr>
          <a:xfrm rot="10799996" flipV="1">
            <a:off x="2840929" y="217521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>
            <a:extLst>
              <a:ext uri="{FF2B5EF4-FFF2-40B4-BE49-F238E27FC236}">
                <a16:creationId xmlns:a16="http://schemas.microsoft.com/office/drawing/2014/main" id="{5CE97F0B-D1D0-6734-1879-50D3492D872D}"/>
              </a:ext>
            </a:extLst>
          </p:cNvPr>
          <p:cNvCxnSpPr/>
          <p:nvPr/>
        </p:nvCxnSpPr>
        <p:spPr>
          <a:xfrm rot="7200025" flipH="1" flipV="1">
            <a:off x="3847886" y="159385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>
            <a:extLst>
              <a:ext uri="{FF2B5EF4-FFF2-40B4-BE49-F238E27FC236}">
                <a16:creationId xmlns:a16="http://schemas.microsoft.com/office/drawing/2014/main" id="{0F1D4B89-F11C-E767-30F6-D586FC5D7954}"/>
              </a:ext>
            </a:extLst>
          </p:cNvPr>
          <p:cNvCxnSpPr/>
          <p:nvPr/>
        </p:nvCxnSpPr>
        <p:spPr>
          <a:xfrm rot="7200025">
            <a:off x="3747720" y="153735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>
            <a:extLst>
              <a:ext uri="{FF2B5EF4-FFF2-40B4-BE49-F238E27FC236}">
                <a16:creationId xmlns:a16="http://schemas.microsoft.com/office/drawing/2014/main" id="{B7A6E506-8D4E-58B1-644D-E6DCE482B52B}"/>
              </a:ext>
            </a:extLst>
          </p:cNvPr>
          <p:cNvCxnSpPr/>
          <p:nvPr/>
        </p:nvCxnSpPr>
        <p:spPr>
          <a:xfrm rot="7200025" flipV="1">
            <a:off x="3747027" y="176854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>
            <a:extLst>
              <a:ext uri="{FF2B5EF4-FFF2-40B4-BE49-F238E27FC236}">
                <a16:creationId xmlns:a16="http://schemas.microsoft.com/office/drawing/2014/main" id="{CFD4E361-F056-E10E-55F3-C1A94D9134B3}"/>
              </a:ext>
            </a:extLst>
          </p:cNvPr>
          <p:cNvCxnSpPr/>
          <p:nvPr/>
        </p:nvCxnSpPr>
        <p:spPr>
          <a:xfrm rot="3599974" flipH="1" flipV="1">
            <a:off x="3747027" y="200331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>
            <a:extLst>
              <a:ext uri="{FF2B5EF4-FFF2-40B4-BE49-F238E27FC236}">
                <a16:creationId xmlns:a16="http://schemas.microsoft.com/office/drawing/2014/main" id="{3C413C24-1444-9DDC-7F54-441362B011FC}"/>
              </a:ext>
            </a:extLst>
          </p:cNvPr>
          <p:cNvCxnSpPr/>
          <p:nvPr/>
        </p:nvCxnSpPr>
        <p:spPr>
          <a:xfrm rot="3599974">
            <a:off x="3747720" y="212071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>
            <a:extLst>
              <a:ext uri="{FF2B5EF4-FFF2-40B4-BE49-F238E27FC236}">
                <a16:creationId xmlns:a16="http://schemas.microsoft.com/office/drawing/2014/main" id="{8649344C-6339-F164-1E18-4075AF51197E}"/>
              </a:ext>
            </a:extLst>
          </p:cNvPr>
          <p:cNvCxnSpPr/>
          <p:nvPr/>
        </p:nvCxnSpPr>
        <p:spPr>
          <a:xfrm rot="3599974" flipV="1">
            <a:off x="3847886" y="217800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>
            <a:extLst>
              <a:ext uri="{FF2B5EF4-FFF2-40B4-BE49-F238E27FC236}">
                <a16:creationId xmlns:a16="http://schemas.microsoft.com/office/drawing/2014/main" id="{AE0443D8-9ABF-CA3C-898F-A1F6025D59CA}"/>
              </a:ext>
            </a:extLst>
          </p:cNvPr>
          <p:cNvCxnSpPr/>
          <p:nvPr/>
        </p:nvCxnSpPr>
        <p:spPr>
          <a:xfrm flipH="1" flipV="1">
            <a:off x="4051213" y="229540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>
            <a:extLst>
              <a:ext uri="{FF2B5EF4-FFF2-40B4-BE49-F238E27FC236}">
                <a16:creationId xmlns:a16="http://schemas.microsoft.com/office/drawing/2014/main" id="{84657C0D-3C78-C8BF-43AC-7E04694A2268}"/>
              </a:ext>
            </a:extLst>
          </p:cNvPr>
          <p:cNvCxnSpPr/>
          <p:nvPr/>
        </p:nvCxnSpPr>
        <p:spPr>
          <a:xfrm>
            <a:off x="4252923" y="2412398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>
            <a:extLst>
              <a:ext uri="{FF2B5EF4-FFF2-40B4-BE49-F238E27FC236}">
                <a16:creationId xmlns:a16="http://schemas.microsoft.com/office/drawing/2014/main" id="{C9E5522C-EB83-0ABC-49BE-ABAC49FFB136}"/>
              </a:ext>
            </a:extLst>
          </p:cNvPr>
          <p:cNvCxnSpPr/>
          <p:nvPr/>
        </p:nvCxnSpPr>
        <p:spPr>
          <a:xfrm flipV="1">
            <a:off x="4252923" y="229540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>
            <a:extLst>
              <a:ext uri="{FF2B5EF4-FFF2-40B4-BE49-F238E27FC236}">
                <a16:creationId xmlns:a16="http://schemas.microsoft.com/office/drawing/2014/main" id="{A184DAF8-04DF-22E6-C142-D083DB2C0C85}"/>
              </a:ext>
            </a:extLst>
          </p:cNvPr>
          <p:cNvCxnSpPr/>
          <p:nvPr/>
        </p:nvCxnSpPr>
        <p:spPr>
          <a:xfrm rot="18000025" flipH="1" flipV="1">
            <a:off x="4456245" y="217800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>
            <a:extLst>
              <a:ext uri="{FF2B5EF4-FFF2-40B4-BE49-F238E27FC236}">
                <a16:creationId xmlns:a16="http://schemas.microsoft.com/office/drawing/2014/main" id="{5246575D-3E0E-B0FD-B70D-CDCBACC25C43}"/>
              </a:ext>
            </a:extLst>
          </p:cNvPr>
          <p:cNvCxnSpPr/>
          <p:nvPr/>
        </p:nvCxnSpPr>
        <p:spPr>
          <a:xfrm rot="18000025">
            <a:off x="4758126" y="212071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>
            <a:extLst>
              <a:ext uri="{FF2B5EF4-FFF2-40B4-BE49-F238E27FC236}">
                <a16:creationId xmlns:a16="http://schemas.microsoft.com/office/drawing/2014/main" id="{6EEBE39B-E804-DEBB-7081-9E7BD4BBF06F}"/>
              </a:ext>
            </a:extLst>
          </p:cNvPr>
          <p:cNvCxnSpPr/>
          <p:nvPr/>
        </p:nvCxnSpPr>
        <p:spPr>
          <a:xfrm rot="18000025" flipV="1">
            <a:off x="4557104" y="200331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>
            <a:extLst>
              <a:ext uri="{FF2B5EF4-FFF2-40B4-BE49-F238E27FC236}">
                <a16:creationId xmlns:a16="http://schemas.microsoft.com/office/drawing/2014/main" id="{157452C0-360D-46FC-99B7-38D2F3792DC5}"/>
              </a:ext>
            </a:extLst>
          </p:cNvPr>
          <p:cNvCxnSpPr/>
          <p:nvPr/>
        </p:nvCxnSpPr>
        <p:spPr>
          <a:xfrm rot="14399974" flipH="1" flipV="1">
            <a:off x="4557104" y="176854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>
            <a:extLst>
              <a:ext uri="{FF2B5EF4-FFF2-40B4-BE49-F238E27FC236}">
                <a16:creationId xmlns:a16="http://schemas.microsoft.com/office/drawing/2014/main" id="{F403051B-7BA0-18B6-5F36-8AC1DCDEAA12}"/>
              </a:ext>
            </a:extLst>
          </p:cNvPr>
          <p:cNvCxnSpPr/>
          <p:nvPr/>
        </p:nvCxnSpPr>
        <p:spPr>
          <a:xfrm rot="14399974">
            <a:off x="4758126" y="1537351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>
            <a:extLst>
              <a:ext uri="{FF2B5EF4-FFF2-40B4-BE49-F238E27FC236}">
                <a16:creationId xmlns:a16="http://schemas.microsoft.com/office/drawing/2014/main" id="{0F496AC7-C675-A00E-6EDB-2EBE7018A264}"/>
              </a:ext>
            </a:extLst>
          </p:cNvPr>
          <p:cNvCxnSpPr/>
          <p:nvPr/>
        </p:nvCxnSpPr>
        <p:spPr>
          <a:xfrm rot="14399974" flipV="1">
            <a:off x="4456245" y="159385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7EAF5093-C22D-B982-0DF7-3E5A55236B60}"/>
              </a:ext>
            </a:extLst>
          </p:cNvPr>
          <p:cNvCxnSpPr/>
          <p:nvPr/>
        </p:nvCxnSpPr>
        <p:spPr>
          <a:xfrm rot="10799996" flipH="1" flipV="1">
            <a:off x="4252923" y="1476454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>
            <a:extLst>
              <a:ext uri="{FF2B5EF4-FFF2-40B4-BE49-F238E27FC236}">
                <a16:creationId xmlns:a16="http://schemas.microsoft.com/office/drawing/2014/main" id="{C7F30911-DFE5-AD73-5A9A-81D873339294}"/>
              </a:ext>
            </a:extLst>
          </p:cNvPr>
          <p:cNvCxnSpPr/>
          <p:nvPr/>
        </p:nvCxnSpPr>
        <p:spPr>
          <a:xfrm rot="10799996">
            <a:off x="4252923" y="124567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>
            <a:extLst>
              <a:ext uri="{FF2B5EF4-FFF2-40B4-BE49-F238E27FC236}">
                <a16:creationId xmlns:a16="http://schemas.microsoft.com/office/drawing/2014/main" id="{B5955132-49F8-FF0E-E056-10C85EEBCDC8}"/>
              </a:ext>
            </a:extLst>
          </p:cNvPr>
          <p:cNvCxnSpPr/>
          <p:nvPr/>
        </p:nvCxnSpPr>
        <p:spPr>
          <a:xfrm rot="10799996" flipV="1">
            <a:off x="4051212" y="1476454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>
            <a:extLst>
              <a:ext uri="{FF2B5EF4-FFF2-40B4-BE49-F238E27FC236}">
                <a16:creationId xmlns:a16="http://schemas.microsoft.com/office/drawing/2014/main" id="{A4B7DDBB-3D86-BC63-6AA7-330C761D1F4D}"/>
              </a:ext>
            </a:extLst>
          </p:cNvPr>
          <p:cNvCxnSpPr/>
          <p:nvPr/>
        </p:nvCxnSpPr>
        <p:spPr>
          <a:xfrm rot="7200025" flipH="1" flipV="1">
            <a:off x="1427321" y="299136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>
            <a:extLst>
              <a:ext uri="{FF2B5EF4-FFF2-40B4-BE49-F238E27FC236}">
                <a16:creationId xmlns:a16="http://schemas.microsoft.com/office/drawing/2014/main" id="{08B702D7-14A1-60BE-77C7-B73B1691DA52}"/>
              </a:ext>
            </a:extLst>
          </p:cNvPr>
          <p:cNvCxnSpPr/>
          <p:nvPr/>
        </p:nvCxnSpPr>
        <p:spPr>
          <a:xfrm rot="7200025">
            <a:off x="1327155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>
            <a:extLst>
              <a:ext uri="{FF2B5EF4-FFF2-40B4-BE49-F238E27FC236}">
                <a16:creationId xmlns:a16="http://schemas.microsoft.com/office/drawing/2014/main" id="{FDF71BD8-45A0-240A-8A88-020AA9205FC8}"/>
              </a:ext>
            </a:extLst>
          </p:cNvPr>
          <p:cNvCxnSpPr/>
          <p:nvPr/>
        </p:nvCxnSpPr>
        <p:spPr>
          <a:xfrm rot="7200025" flipV="1">
            <a:off x="1326462" y="316605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>
            <a:extLst>
              <a:ext uri="{FF2B5EF4-FFF2-40B4-BE49-F238E27FC236}">
                <a16:creationId xmlns:a16="http://schemas.microsoft.com/office/drawing/2014/main" id="{6AAF4648-23E2-67C4-5AEE-CFD3071D4D91}"/>
              </a:ext>
            </a:extLst>
          </p:cNvPr>
          <p:cNvCxnSpPr/>
          <p:nvPr/>
        </p:nvCxnSpPr>
        <p:spPr>
          <a:xfrm rot="3599974" flipH="1" flipV="1">
            <a:off x="1326462" y="340083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>
            <a:extLst>
              <a:ext uri="{FF2B5EF4-FFF2-40B4-BE49-F238E27FC236}">
                <a16:creationId xmlns:a16="http://schemas.microsoft.com/office/drawing/2014/main" id="{C6C8BA8A-708E-827D-FE32-78EC6CEF69EF}"/>
              </a:ext>
            </a:extLst>
          </p:cNvPr>
          <p:cNvCxnSpPr/>
          <p:nvPr/>
        </p:nvCxnSpPr>
        <p:spPr>
          <a:xfrm rot="3599974">
            <a:off x="1327155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C086A9D1-EACD-1E27-84E7-6B799188C045}"/>
              </a:ext>
            </a:extLst>
          </p:cNvPr>
          <p:cNvCxnSpPr/>
          <p:nvPr/>
        </p:nvCxnSpPr>
        <p:spPr>
          <a:xfrm rot="3599974" flipV="1">
            <a:off x="1427321" y="357552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D4EBB746-30C3-78AE-7BAE-CDF7B780FAA6}"/>
              </a:ext>
            </a:extLst>
          </p:cNvPr>
          <p:cNvCxnSpPr/>
          <p:nvPr/>
        </p:nvCxnSpPr>
        <p:spPr>
          <a:xfrm flipH="1" flipV="1">
            <a:off x="1630648" y="369292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>
            <a:extLst>
              <a:ext uri="{FF2B5EF4-FFF2-40B4-BE49-F238E27FC236}">
                <a16:creationId xmlns:a16="http://schemas.microsoft.com/office/drawing/2014/main" id="{F1C2FF0D-AC2E-7117-89A2-839E962F6E36}"/>
              </a:ext>
            </a:extLst>
          </p:cNvPr>
          <p:cNvCxnSpPr/>
          <p:nvPr/>
        </p:nvCxnSpPr>
        <p:spPr>
          <a:xfrm>
            <a:off x="1832357" y="3809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8EB91D00-26CB-922F-9FDC-940F4D8FBBDD}"/>
              </a:ext>
            </a:extLst>
          </p:cNvPr>
          <p:cNvCxnSpPr/>
          <p:nvPr/>
        </p:nvCxnSpPr>
        <p:spPr>
          <a:xfrm flipV="1">
            <a:off x="1832357" y="369292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>
            <a:extLst>
              <a:ext uri="{FF2B5EF4-FFF2-40B4-BE49-F238E27FC236}">
                <a16:creationId xmlns:a16="http://schemas.microsoft.com/office/drawing/2014/main" id="{FD7FCE1C-37F5-1284-E509-4817F93D6B93}"/>
              </a:ext>
            </a:extLst>
          </p:cNvPr>
          <p:cNvCxnSpPr/>
          <p:nvPr/>
        </p:nvCxnSpPr>
        <p:spPr>
          <a:xfrm rot="18000025" flipH="1" flipV="1">
            <a:off x="2035679" y="357552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>
            <a:extLst>
              <a:ext uri="{FF2B5EF4-FFF2-40B4-BE49-F238E27FC236}">
                <a16:creationId xmlns:a16="http://schemas.microsoft.com/office/drawing/2014/main" id="{45BDEE7B-A1FB-AF69-32DC-3A6F2FB9A15A}"/>
              </a:ext>
            </a:extLst>
          </p:cNvPr>
          <p:cNvCxnSpPr/>
          <p:nvPr/>
        </p:nvCxnSpPr>
        <p:spPr>
          <a:xfrm rot="18000025">
            <a:off x="2337560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>
            <a:extLst>
              <a:ext uri="{FF2B5EF4-FFF2-40B4-BE49-F238E27FC236}">
                <a16:creationId xmlns:a16="http://schemas.microsoft.com/office/drawing/2014/main" id="{E11F9528-EDC9-21CC-7010-D25463830567}"/>
              </a:ext>
            </a:extLst>
          </p:cNvPr>
          <p:cNvCxnSpPr/>
          <p:nvPr/>
        </p:nvCxnSpPr>
        <p:spPr>
          <a:xfrm rot="18000025" flipV="1">
            <a:off x="2136538" y="340083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4AFB0605-CED2-37A9-9DED-A1888CA84FBE}"/>
              </a:ext>
            </a:extLst>
          </p:cNvPr>
          <p:cNvCxnSpPr/>
          <p:nvPr/>
        </p:nvCxnSpPr>
        <p:spPr>
          <a:xfrm rot="14399976" flipH="1" flipV="1">
            <a:off x="2136538" y="316605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>
            <a:extLst>
              <a:ext uri="{FF2B5EF4-FFF2-40B4-BE49-F238E27FC236}">
                <a16:creationId xmlns:a16="http://schemas.microsoft.com/office/drawing/2014/main" id="{DCA2EAEC-0500-1567-FDE6-828F0B01D655}"/>
              </a:ext>
            </a:extLst>
          </p:cNvPr>
          <p:cNvCxnSpPr/>
          <p:nvPr/>
        </p:nvCxnSpPr>
        <p:spPr>
          <a:xfrm rot="14399976">
            <a:off x="2337560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>
            <a:extLst>
              <a:ext uri="{FF2B5EF4-FFF2-40B4-BE49-F238E27FC236}">
                <a16:creationId xmlns:a16="http://schemas.microsoft.com/office/drawing/2014/main" id="{F0D4ED6D-0605-C46E-F469-B02B6A985D46}"/>
              </a:ext>
            </a:extLst>
          </p:cNvPr>
          <p:cNvCxnSpPr/>
          <p:nvPr/>
        </p:nvCxnSpPr>
        <p:spPr>
          <a:xfrm rot="14399976" flipV="1">
            <a:off x="2035679" y="299136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>
            <a:extLst>
              <a:ext uri="{FF2B5EF4-FFF2-40B4-BE49-F238E27FC236}">
                <a16:creationId xmlns:a16="http://schemas.microsoft.com/office/drawing/2014/main" id="{1B6BA563-EFE5-95D0-B12F-0B5FCFC5A3EA}"/>
              </a:ext>
            </a:extLst>
          </p:cNvPr>
          <p:cNvCxnSpPr/>
          <p:nvPr/>
        </p:nvCxnSpPr>
        <p:spPr>
          <a:xfrm rot="10799996" flipH="1" flipV="1">
            <a:off x="1832357" y="2873968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89429BB7-4CFE-B593-EADA-B866A730ED11}"/>
              </a:ext>
            </a:extLst>
          </p:cNvPr>
          <p:cNvCxnSpPr/>
          <p:nvPr/>
        </p:nvCxnSpPr>
        <p:spPr>
          <a:xfrm rot="10799996">
            <a:off x="1832357" y="264318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E0040B64-AF9D-AA10-C19E-05ABB23453F2}"/>
              </a:ext>
            </a:extLst>
          </p:cNvPr>
          <p:cNvCxnSpPr/>
          <p:nvPr/>
        </p:nvCxnSpPr>
        <p:spPr>
          <a:xfrm rot="10799996" flipV="1">
            <a:off x="1630647" y="2873968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A20472A9-88DB-72CD-EF9B-B3A38952EDDD}"/>
              </a:ext>
            </a:extLst>
          </p:cNvPr>
          <p:cNvCxnSpPr/>
          <p:nvPr/>
        </p:nvCxnSpPr>
        <p:spPr>
          <a:xfrm rot="7200025" flipH="1" flipV="1">
            <a:off x="2637603" y="3690123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>
            <a:extLst>
              <a:ext uri="{FF2B5EF4-FFF2-40B4-BE49-F238E27FC236}">
                <a16:creationId xmlns:a16="http://schemas.microsoft.com/office/drawing/2014/main" id="{0F7B3871-282B-EDA9-360B-BA0BBF874322}"/>
              </a:ext>
            </a:extLst>
          </p:cNvPr>
          <p:cNvCxnSpPr/>
          <p:nvPr/>
        </p:nvCxnSpPr>
        <p:spPr>
          <a:xfrm rot="7200025">
            <a:off x="2537437" y="363362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>
            <a:extLst>
              <a:ext uri="{FF2B5EF4-FFF2-40B4-BE49-F238E27FC236}">
                <a16:creationId xmlns:a16="http://schemas.microsoft.com/office/drawing/2014/main" id="{7FE649FB-F374-F9A8-EB40-5E0A6D560F20}"/>
              </a:ext>
            </a:extLst>
          </p:cNvPr>
          <p:cNvCxnSpPr/>
          <p:nvPr/>
        </p:nvCxnSpPr>
        <p:spPr>
          <a:xfrm rot="7200025" flipV="1">
            <a:off x="2536744" y="386481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>
            <a:extLst>
              <a:ext uri="{FF2B5EF4-FFF2-40B4-BE49-F238E27FC236}">
                <a16:creationId xmlns:a16="http://schemas.microsoft.com/office/drawing/2014/main" id="{287DF76C-82AD-30A1-EA90-CE40D8A07B2C}"/>
              </a:ext>
            </a:extLst>
          </p:cNvPr>
          <p:cNvCxnSpPr/>
          <p:nvPr/>
        </p:nvCxnSpPr>
        <p:spPr>
          <a:xfrm rot="3599974" flipH="1" flipV="1">
            <a:off x="2536744" y="4099588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>
            <a:extLst>
              <a:ext uri="{FF2B5EF4-FFF2-40B4-BE49-F238E27FC236}">
                <a16:creationId xmlns:a16="http://schemas.microsoft.com/office/drawing/2014/main" id="{69576AA5-C9ED-CC1B-AF7F-CC35564328E0}"/>
              </a:ext>
            </a:extLst>
          </p:cNvPr>
          <p:cNvCxnSpPr/>
          <p:nvPr/>
        </p:nvCxnSpPr>
        <p:spPr>
          <a:xfrm rot="3599974">
            <a:off x="2537437" y="421698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>
            <a:extLst>
              <a:ext uri="{FF2B5EF4-FFF2-40B4-BE49-F238E27FC236}">
                <a16:creationId xmlns:a16="http://schemas.microsoft.com/office/drawing/2014/main" id="{AC8A62D7-B1E9-F1E8-1957-25BC4B7AB5B5}"/>
              </a:ext>
            </a:extLst>
          </p:cNvPr>
          <p:cNvCxnSpPr/>
          <p:nvPr/>
        </p:nvCxnSpPr>
        <p:spPr>
          <a:xfrm rot="3599974" flipV="1">
            <a:off x="2637603" y="4274277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>
            <a:extLst>
              <a:ext uri="{FF2B5EF4-FFF2-40B4-BE49-F238E27FC236}">
                <a16:creationId xmlns:a16="http://schemas.microsoft.com/office/drawing/2014/main" id="{296B6781-663B-1188-8E16-27F4093C2C1F}"/>
              </a:ext>
            </a:extLst>
          </p:cNvPr>
          <p:cNvCxnSpPr/>
          <p:nvPr/>
        </p:nvCxnSpPr>
        <p:spPr>
          <a:xfrm flipH="1" flipV="1">
            <a:off x="2840930" y="439167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FEE11881-B8FD-FC1A-3445-3ECCBF5522FF}"/>
              </a:ext>
            </a:extLst>
          </p:cNvPr>
          <p:cNvCxnSpPr/>
          <p:nvPr/>
        </p:nvCxnSpPr>
        <p:spPr>
          <a:xfrm>
            <a:off x="3042640" y="4508668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>
            <a:extLst>
              <a:ext uri="{FF2B5EF4-FFF2-40B4-BE49-F238E27FC236}">
                <a16:creationId xmlns:a16="http://schemas.microsoft.com/office/drawing/2014/main" id="{C8704FFD-D2DF-C437-E22C-D7E7F567002D}"/>
              </a:ext>
            </a:extLst>
          </p:cNvPr>
          <p:cNvCxnSpPr/>
          <p:nvPr/>
        </p:nvCxnSpPr>
        <p:spPr>
          <a:xfrm flipV="1">
            <a:off x="3042640" y="439167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>
            <a:extLst>
              <a:ext uri="{FF2B5EF4-FFF2-40B4-BE49-F238E27FC236}">
                <a16:creationId xmlns:a16="http://schemas.microsoft.com/office/drawing/2014/main" id="{70E6C5A6-19EC-B0C9-84DA-601DC6088FAD}"/>
              </a:ext>
            </a:extLst>
          </p:cNvPr>
          <p:cNvCxnSpPr/>
          <p:nvPr/>
        </p:nvCxnSpPr>
        <p:spPr>
          <a:xfrm rot="18000025" flipH="1" flipV="1">
            <a:off x="3245962" y="4274277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>
            <a:extLst>
              <a:ext uri="{FF2B5EF4-FFF2-40B4-BE49-F238E27FC236}">
                <a16:creationId xmlns:a16="http://schemas.microsoft.com/office/drawing/2014/main" id="{77F1165A-0A20-A0B7-C36A-CF145AC7264A}"/>
              </a:ext>
            </a:extLst>
          </p:cNvPr>
          <p:cNvCxnSpPr/>
          <p:nvPr/>
        </p:nvCxnSpPr>
        <p:spPr>
          <a:xfrm rot="18000025">
            <a:off x="3547844" y="421698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>
            <a:extLst>
              <a:ext uri="{FF2B5EF4-FFF2-40B4-BE49-F238E27FC236}">
                <a16:creationId xmlns:a16="http://schemas.microsoft.com/office/drawing/2014/main" id="{E5EF145D-EE05-1229-C339-C6BDF907842F}"/>
              </a:ext>
            </a:extLst>
          </p:cNvPr>
          <p:cNvCxnSpPr/>
          <p:nvPr/>
        </p:nvCxnSpPr>
        <p:spPr>
          <a:xfrm rot="18000025" flipV="1">
            <a:off x="3346821" y="4099588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>
            <a:extLst>
              <a:ext uri="{FF2B5EF4-FFF2-40B4-BE49-F238E27FC236}">
                <a16:creationId xmlns:a16="http://schemas.microsoft.com/office/drawing/2014/main" id="{25326BDD-E721-843B-C4A8-8813D3650AA4}"/>
              </a:ext>
            </a:extLst>
          </p:cNvPr>
          <p:cNvCxnSpPr/>
          <p:nvPr/>
        </p:nvCxnSpPr>
        <p:spPr>
          <a:xfrm rot="14399974" flipH="1" flipV="1">
            <a:off x="3346821" y="386481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>
            <a:extLst>
              <a:ext uri="{FF2B5EF4-FFF2-40B4-BE49-F238E27FC236}">
                <a16:creationId xmlns:a16="http://schemas.microsoft.com/office/drawing/2014/main" id="{4A5ED5E1-EB44-A6D4-37F3-2F33C65549F0}"/>
              </a:ext>
            </a:extLst>
          </p:cNvPr>
          <p:cNvCxnSpPr/>
          <p:nvPr/>
        </p:nvCxnSpPr>
        <p:spPr>
          <a:xfrm rot="14399974">
            <a:off x="3547844" y="3633623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>
            <a:extLst>
              <a:ext uri="{FF2B5EF4-FFF2-40B4-BE49-F238E27FC236}">
                <a16:creationId xmlns:a16="http://schemas.microsoft.com/office/drawing/2014/main" id="{E66E2D5C-1522-4CC0-C1D7-19849D64E9DE}"/>
              </a:ext>
            </a:extLst>
          </p:cNvPr>
          <p:cNvCxnSpPr/>
          <p:nvPr/>
        </p:nvCxnSpPr>
        <p:spPr>
          <a:xfrm rot="14399974" flipV="1">
            <a:off x="3245962" y="3690123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>
            <a:extLst>
              <a:ext uri="{FF2B5EF4-FFF2-40B4-BE49-F238E27FC236}">
                <a16:creationId xmlns:a16="http://schemas.microsoft.com/office/drawing/2014/main" id="{D1698687-7A41-0BB7-8C28-0C16DCF4C407}"/>
              </a:ext>
            </a:extLst>
          </p:cNvPr>
          <p:cNvCxnSpPr/>
          <p:nvPr/>
        </p:nvCxnSpPr>
        <p:spPr>
          <a:xfrm rot="10799996" flipH="1" flipV="1">
            <a:off x="3042640" y="3572726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35053ADE-5507-5785-2D76-EAA8CF428F78}"/>
              </a:ext>
            </a:extLst>
          </p:cNvPr>
          <p:cNvCxnSpPr/>
          <p:nvPr/>
        </p:nvCxnSpPr>
        <p:spPr>
          <a:xfrm rot="10799996">
            <a:off x="3042640" y="3341941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471E0895-9DFD-801C-BEE1-C4668B3AC2F1}"/>
              </a:ext>
            </a:extLst>
          </p:cNvPr>
          <p:cNvCxnSpPr/>
          <p:nvPr/>
        </p:nvCxnSpPr>
        <p:spPr>
          <a:xfrm rot="10799996" flipV="1">
            <a:off x="2840929" y="3572726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A02B25D6-4875-29A9-65B5-61D3A3ECF915}"/>
              </a:ext>
            </a:extLst>
          </p:cNvPr>
          <p:cNvCxnSpPr/>
          <p:nvPr/>
        </p:nvCxnSpPr>
        <p:spPr>
          <a:xfrm rot="7200025" flipH="1" flipV="1">
            <a:off x="3847886" y="2991366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2F3DABB0-911E-3E5C-0E15-F2FBE527EFB7}"/>
              </a:ext>
            </a:extLst>
          </p:cNvPr>
          <p:cNvCxnSpPr/>
          <p:nvPr/>
        </p:nvCxnSpPr>
        <p:spPr>
          <a:xfrm rot="7200025">
            <a:off x="3747720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>
            <a:extLst>
              <a:ext uri="{FF2B5EF4-FFF2-40B4-BE49-F238E27FC236}">
                <a16:creationId xmlns:a16="http://schemas.microsoft.com/office/drawing/2014/main" id="{79129774-07AD-CA11-6CBE-B40FF2061CEC}"/>
              </a:ext>
            </a:extLst>
          </p:cNvPr>
          <p:cNvCxnSpPr/>
          <p:nvPr/>
        </p:nvCxnSpPr>
        <p:spPr>
          <a:xfrm rot="7200025" flipV="1">
            <a:off x="3747027" y="316605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>
            <a:extLst>
              <a:ext uri="{FF2B5EF4-FFF2-40B4-BE49-F238E27FC236}">
                <a16:creationId xmlns:a16="http://schemas.microsoft.com/office/drawing/2014/main" id="{EBAA47EF-4C17-B7DA-F662-3A477489E815}"/>
              </a:ext>
            </a:extLst>
          </p:cNvPr>
          <p:cNvCxnSpPr/>
          <p:nvPr/>
        </p:nvCxnSpPr>
        <p:spPr>
          <a:xfrm rot="3599974" flipH="1" flipV="1">
            <a:off x="3747027" y="3400832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>
            <a:extLst>
              <a:ext uri="{FF2B5EF4-FFF2-40B4-BE49-F238E27FC236}">
                <a16:creationId xmlns:a16="http://schemas.microsoft.com/office/drawing/2014/main" id="{BF66E290-34D0-0862-009B-7D4D5061CD2C}"/>
              </a:ext>
            </a:extLst>
          </p:cNvPr>
          <p:cNvCxnSpPr/>
          <p:nvPr/>
        </p:nvCxnSpPr>
        <p:spPr>
          <a:xfrm rot="3599974">
            <a:off x="3747720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>
            <a:extLst>
              <a:ext uri="{FF2B5EF4-FFF2-40B4-BE49-F238E27FC236}">
                <a16:creationId xmlns:a16="http://schemas.microsoft.com/office/drawing/2014/main" id="{73CF8002-9684-76F6-D5C1-DC10F51546D0}"/>
              </a:ext>
            </a:extLst>
          </p:cNvPr>
          <p:cNvCxnSpPr/>
          <p:nvPr/>
        </p:nvCxnSpPr>
        <p:spPr>
          <a:xfrm rot="3599974" flipV="1">
            <a:off x="3847886" y="3575521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>
            <a:extLst>
              <a:ext uri="{FF2B5EF4-FFF2-40B4-BE49-F238E27FC236}">
                <a16:creationId xmlns:a16="http://schemas.microsoft.com/office/drawing/2014/main" id="{6AFC8B9E-6998-774F-8A69-AE285F8F35CF}"/>
              </a:ext>
            </a:extLst>
          </p:cNvPr>
          <p:cNvCxnSpPr/>
          <p:nvPr/>
        </p:nvCxnSpPr>
        <p:spPr>
          <a:xfrm flipH="1" flipV="1">
            <a:off x="4051213" y="3692921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>
            <a:extLst>
              <a:ext uri="{FF2B5EF4-FFF2-40B4-BE49-F238E27FC236}">
                <a16:creationId xmlns:a16="http://schemas.microsoft.com/office/drawing/2014/main" id="{03B24640-93BD-A141-3BC6-DD1E68D7AA8C}"/>
              </a:ext>
            </a:extLst>
          </p:cNvPr>
          <p:cNvCxnSpPr/>
          <p:nvPr/>
        </p:nvCxnSpPr>
        <p:spPr>
          <a:xfrm>
            <a:off x="4252923" y="3809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>
            <a:extLst>
              <a:ext uri="{FF2B5EF4-FFF2-40B4-BE49-F238E27FC236}">
                <a16:creationId xmlns:a16="http://schemas.microsoft.com/office/drawing/2014/main" id="{50D25388-7707-20E7-A453-77C141AC74F9}"/>
              </a:ext>
            </a:extLst>
          </p:cNvPr>
          <p:cNvCxnSpPr/>
          <p:nvPr/>
        </p:nvCxnSpPr>
        <p:spPr>
          <a:xfrm flipV="1">
            <a:off x="4252923" y="3692921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>
            <a:extLst>
              <a:ext uri="{FF2B5EF4-FFF2-40B4-BE49-F238E27FC236}">
                <a16:creationId xmlns:a16="http://schemas.microsoft.com/office/drawing/2014/main" id="{3C343475-713F-5BA7-5404-920A714B298C}"/>
              </a:ext>
            </a:extLst>
          </p:cNvPr>
          <p:cNvCxnSpPr/>
          <p:nvPr/>
        </p:nvCxnSpPr>
        <p:spPr>
          <a:xfrm rot="18000025" flipH="1" flipV="1">
            <a:off x="4456245" y="3575521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>
            <a:extLst>
              <a:ext uri="{FF2B5EF4-FFF2-40B4-BE49-F238E27FC236}">
                <a16:creationId xmlns:a16="http://schemas.microsoft.com/office/drawing/2014/main" id="{BE9D5653-BA77-A33A-4C78-68A296CA108E}"/>
              </a:ext>
            </a:extLst>
          </p:cNvPr>
          <p:cNvCxnSpPr/>
          <p:nvPr/>
        </p:nvCxnSpPr>
        <p:spPr>
          <a:xfrm rot="18000025">
            <a:off x="4758126" y="351822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>
            <a:extLst>
              <a:ext uri="{FF2B5EF4-FFF2-40B4-BE49-F238E27FC236}">
                <a16:creationId xmlns:a16="http://schemas.microsoft.com/office/drawing/2014/main" id="{5D3BE2A4-8D26-95F7-9A29-A20D8651EBE2}"/>
              </a:ext>
            </a:extLst>
          </p:cNvPr>
          <p:cNvCxnSpPr/>
          <p:nvPr/>
        </p:nvCxnSpPr>
        <p:spPr>
          <a:xfrm rot="18000025" flipV="1">
            <a:off x="4557104" y="3400832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>
            <a:extLst>
              <a:ext uri="{FF2B5EF4-FFF2-40B4-BE49-F238E27FC236}">
                <a16:creationId xmlns:a16="http://schemas.microsoft.com/office/drawing/2014/main" id="{6D747727-24E9-71DC-3443-62BFCBF51F35}"/>
              </a:ext>
            </a:extLst>
          </p:cNvPr>
          <p:cNvCxnSpPr/>
          <p:nvPr/>
        </p:nvCxnSpPr>
        <p:spPr>
          <a:xfrm rot="14399974" flipH="1" flipV="1">
            <a:off x="4557104" y="316605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>
            <a:extLst>
              <a:ext uri="{FF2B5EF4-FFF2-40B4-BE49-F238E27FC236}">
                <a16:creationId xmlns:a16="http://schemas.microsoft.com/office/drawing/2014/main" id="{F511E346-5CF0-F836-9B22-E8069758FFFA}"/>
              </a:ext>
            </a:extLst>
          </p:cNvPr>
          <p:cNvCxnSpPr/>
          <p:nvPr/>
        </p:nvCxnSpPr>
        <p:spPr>
          <a:xfrm rot="14399974">
            <a:off x="4758126" y="2934866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接點 596">
            <a:extLst>
              <a:ext uri="{FF2B5EF4-FFF2-40B4-BE49-F238E27FC236}">
                <a16:creationId xmlns:a16="http://schemas.microsoft.com/office/drawing/2014/main" id="{919CEC77-1D5A-D37C-80E6-2FC71587497E}"/>
              </a:ext>
            </a:extLst>
          </p:cNvPr>
          <p:cNvCxnSpPr/>
          <p:nvPr/>
        </p:nvCxnSpPr>
        <p:spPr>
          <a:xfrm rot="14399974" flipV="1">
            <a:off x="4456245" y="2991366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接點 597">
            <a:extLst>
              <a:ext uri="{FF2B5EF4-FFF2-40B4-BE49-F238E27FC236}">
                <a16:creationId xmlns:a16="http://schemas.microsoft.com/office/drawing/2014/main" id="{689627D0-C494-BDC9-E083-41CA5AD0114B}"/>
              </a:ext>
            </a:extLst>
          </p:cNvPr>
          <p:cNvCxnSpPr/>
          <p:nvPr/>
        </p:nvCxnSpPr>
        <p:spPr>
          <a:xfrm rot="10799996" flipH="1" flipV="1">
            <a:off x="4252923" y="2873969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接點 600">
            <a:extLst>
              <a:ext uri="{FF2B5EF4-FFF2-40B4-BE49-F238E27FC236}">
                <a16:creationId xmlns:a16="http://schemas.microsoft.com/office/drawing/2014/main" id="{CFB7DB35-0FC0-0650-7E3F-E0BF4D77E1B0}"/>
              </a:ext>
            </a:extLst>
          </p:cNvPr>
          <p:cNvCxnSpPr/>
          <p:nvPr/>
        </p:nvCxnSpPr>
        <p:spPr>
          <a:xfrm rot="10799996">
            <a:off x="4252923" y="2643184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接點 601">
            <a:extLst>
              <a:ext uri="{FF2B5EF4-FFF2-40B4-BE49-F238E27FC236}">
                <a16:creationId xmlns:a16="http://schemas.microsoft.com/office/drawing/2014/main" id="{E3D4288F-09AA-1ED5-E08C-F062ED4DD428}"/>
              </a:ext>
            </a:extLst>
          </p:cNvPr>
          <p:cNvCxnSpPr/>
          <p:nvPr/>
        </p:nvCxnSpPr>
        <p:spPr>
          <a:xfrm rot="10799996" flipV="1">
            <a:off x="4051212" y="2873969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接點 602">
            <a:extLst>
              <a:ext uri="{FF2B5EF4-FFF2-40B4-BE49-F238E27FC236}">
                <a16:creationId xmlns:a16="http://schemas.microsoft.com/office/drawing/2014/main" id="{E9B4019E-C09D-F83A-2B15-0362B0509E7E}"/>
              </a:ext>
            </a:extLst>
          </p:cNvPr>
          <p:cNvCxnSpPr/>
          <p:nvPr/>
        </p:nvCxnSpPr>
        <p:spPr>
          <a:xfrm rot="7200025" flipH="1" flipV="1">
            <a:off x="2637596" y="895095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接點 605">
            <a:extLst>
              <a:ext uri="{FF2B5EF4-FFF2-40B4-BE49-F238E27FC236}">
                <a16:creationId xmlns:a16="http://schemas.microsoft.com/office/drawing/2014/main" id="{D1E8D0EA-5832-5650-212F-56D8BB488EF7}"/>
              </a:ext>
            </a:extLst>
          </p:cNvPr>
          <p:cNvCxnSpPr/>
          <p:nvPr/>
        </p:nvCxnSpPr>
        <p:spPr>
          <a:xfrm rot="7200025">
            <a:off x="2537430" y="83859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接點 606">
            <a:extLst>
              <a:ext uri="{FF2B5EF4-FFF2-40B4-BE49-F238E27FC236}">
                <a16:creationId xmlns:a16="http://schemas.microsoft.com/office/drawing/2014/main" id="{CEC0FCDD-8CE6-5E74-48D2-EA504C9DED33}"/>
              </a:ext>
            </a:extLst>
          </p:cNvPr>
          <p:cNvCxnSpPr/>
          <p:nvPr/>
        </p:nvCxnSpPr>
        <p:spPr>
          <a:xfrm rot="7200025" flipV="1">
            <a:off x="2536737" y="1069784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接點 607">
            <a:extLst>
              <a:ext uri="{FF2B5EF4-FFF2-40B4-BE49-F238E27FC236}">
                <a16:creationId xmlns:a16="http://schemas.microsoft.com/office/drawing/2014/main" id="{5A255C7F-98A3-1274-E2A3-4E771283BF67}"/>
              </a:ext>
            </a:extLst>
          </p:cNvPr>
          <p:cNvCxnSpPr/>
          <p:nvPr/>
        </p:nvCxnSpPr>
        <p:spPr>
          <a:xfrm rot="3599974" flipH="1" flipV="1">
            <a:off x="2536737" y="1304560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8B3B3539-3641-AA63-9ACA-04F6E70AE41C}"/>
              </a:ext>
            </a:extLst>
          </p:cNvPr>
          <p:cNvCxnSpPr/>
          <p:nvPr/>
        </p:nvCxnSpPr>
        <p:spPr>
          <a:xfrm rot="3599974">
            <a:off x="2537430" y="142195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接點 611">
            <a:extLst>
              <a:ext uri="{FF2B5EF4-FFF2-40B4-BE49-F238E27FC236}">
                <a16:creationId xmlns:a16="http://schemas.microsoft.com/office/drawing/2014/main" id="{610AE7C8-60FC-F75A-3427-C3AE9A7C5D9D}"/>
              </a:ext>
            </a:extLst>
          </p:cNvPr>
          <p:cNvCxnSpPr/>
          <p:nvPr/>
        </p:nvCxnSpPr>
        <p:spPr>
          <a:xfrm rot="3599974" flipV="1">
            <a:off x="2637596" y="1479250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57E6A17F-1967-FE20-B79E-66A68EB4168B}"/>
              </a:ext>
            </a:extLst>
          </p:cNvPr>
          <p:cNvCxnSpPr/>
          <p:nvPr/>
        </p:nvCxnSpPr>
        <p:spPr>
          <a:xfrm flipH="1" flipV="1">
            <a:off x="2840923" y="1596649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接點 615">
            <a:extLst>
              <a:ext uri="{FF2B5EF4-FFF2-40B4-BE49-F238E27FC236}">
                <a16:creationId xmlns:a16="http://schemas.microsoft.com/office/drawing/2014/main" id="{D4EF1935-9D8A-1525-B92F-4D09C9BB61BA}"/>
              </a:ext>
            </a:extLst>
          </p:cNvPr>
          <p:cNvCxnSpPr/>
          <p:nvPr/>
        </p:nvCxnSpPr>
        <p:spPr>
          <a:xfrm>
            <a:off x="3042633" y="1713640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5AEAABC7-A12E-FEEA-5C6E-72620CFFC09F}"/>
              </a:ext>
            </a:extLst>
          </p:cNvPr>
          <p:cNvCxnSpPr/>
          <p:nvPr/>
        </p:nvCxnSpPr>
        <p:spPr>
          <a:xfrm flipV="1">
            <a:off x="3042633" y="1596649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接點 617">
            <a:extLst>
              <a:ext uri="{FF2B5EF4-FFF2-40B4-BE49-F238E27FC236}">
                <a16:creationId xmlns:a16="http://schemas.microsoft.com/office/drawing/2014/main" id="{67F9A7E7-E7C5-6C6B-5ACA-2D9941CE5B4B}"/>
              </a:ext>
            </a:extLst>
          </p:cNvPr>
          <p:cNvCxnSpPr/>
          <p:nvPr/>
        </p:nvCxnSpPr>
        <p:spPr>
          <a:xfrm rot="18000025" flipH="1" flipV="1">
            <a:off x="3245955" y="1479250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接點 620">
            <a:extLst>
              <a:ext uri="{FF2B5EF4-FFF2-40B4-BE49-F238E27FC236}">
                <a16:creationId xmlns:a16="http://schemas.microsoft.com/office/drawing/2014/main" id="{F7A50400-1B78-E4D3-1B70-AA50FB26CCAC}"/>
              </a:ext>
            </a:extLst>
          </p:cNvPr>
          <p:cNvCxnSpPr/>
          <p:nvPr/>
        </p:nvCxnSpPr>
        <p:spPr>
          <a:xfrm rot="18000025">
            <a:off x="3547837" y="142195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B1A2F670-91C5-C46A-1A43-7DA926C36C9D}"/>
              </a:ext>
            </a:extLst>
          </p:cNvPr>
          <p:cNvCxnSpPr/>
          <p:nvPr/>
        </p:nvCxnSpPr>
        <p:spPr>
          <a:xfrm rot="18000025" flipV="1">
            <a:off x="3346814" y="1304560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直線接點 622">
            <a:extLst>
              <a:ext uri="{FF2B5EF4-FFF2-40B4-BE49-F238E27FC236}">
                <a16:creationId xmlns:a16="http://schemas.microsoft.com/office/drawing/2014/main" id="{2E43C4A8-5FD2-A277-18E6-8637C65FD7CF}"/>
              </a:ext>
            </a:extLst>
          </p:cNvPr>
          <p:cNvCxnSpPr/>
          <p:nvPr/>
        </p:nvCxnSpPr>
        <p:spPr>
          <a:xfrm rot="14399974" flipH="1" flipV="1">
            <a:off x="3346814" y="1069784"/>
            <a:ext cx="201714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接點 625">
            <a:extLst>
              <a:ext uri="{FF2B5EF4-FFF2-40B4-BE49-F238E27FC236}">
                <a16:creationId xmlns:a16="http://schemas.microsoft.com/office/drawing/2014/main" id="{791D1F62-EB28-4F79-4FF9-6C3E8EAD7115}"/>
              </a:ext>
            </a:extLst>
          </p:cNvPr>
          <p:cNvCxnSpPr/>
          <p:nvPr/>
        </p:nvCxnSpPr>
        <p:spPr>
          <a:xfrm rot="14399974">
            <a:off x="3547837" y="838595"/>
            <a:ext cx="0" cy="2307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直線接點 626">
            <a:extLst>
              <a:ext uri="{FF2B5EF4-FFF2-40B4-BE49-F238E27FC236}">
                <a16:creationId xmlns:a16="http://schemas.microsoft.com/office/drawing/2014/main" id="{5E65F5C3-DACF-99A8-1496-546EE3807A10}"/>
              </a:ext>
            </a:extLst>
          </p:cNvPr>
          <p:cNvCxnSpPr/>
          <p:nvPr/>
        </p:nvCxnSpPr>
        <p:spPr>
          <a:xfrm rot="14399974" flipV="1">
            <a:off x="3245955" y="895095"/>
            <a:ext cx="201715" cy="11699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接點 627">
            <a:extLst>
              <a:ext uri="{FF2B5EF4-FFF2-40B4-BE49-F238E27FC236}">
                <a16:creationId xmlns:a16="http://schemas.microsoft.com/office/drawing/2014/main" id="{7B29EA65-178F-E73E-AA02-00A7932FC03B}"/>
              </a:ext>
            </a:extLst>
          </p:cNvPr>
          <p:cNvCxnSpPr/>
          <p:nvPr/>
        </p:nvCxnSpPr>
        <p:spPr>
          <a:xfrm rot="10799996" flipH="1" flipV="1">
            <a:off x="3042633" y="777698"/>
            <a:ext cx="201710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接點 630">
            <a:extLst>
              <a:ext uri="{FF2B5EF4-FFF2-40B4-BE49-F238E27FC236}">
                <a16:creationId xmlns:a16="http://schemas.microsoft.com/office/drawing/2014/main" id="{D2164E6B-359C-97FB-B009-1B3860E84E2E}"/>
              </a:ext>
            </a:extLst>
          </p:cNvPr>
          <p:cNvCxnSpPr/>
          <p:nvPr/>
        </p:nvCxnSpPr>
        <p:spPr>
          <a:xfrm rot="10799996">
            <a:off x="3042633" y="546913"/>
            <a:ext cx="0" cy="23078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接點 631">
            <a:extLst>
              <a:ext uri="{FF2B5EF4-FFF2-40B4-BE49-F238E27FC236}">
                <a16:creationId xmlns:a16="http://schemas.microsoft.com/office/drawing/2014/main" id="{B73D5D6B-0E1C-DA66-5132-FCAD216FB7D8}"/>
              </a:ext>
            </a:extLst>
          </p:cNvPr>
          <p:cNvCxnSpPr/>
          <p:nvPr/>
        </p:nvCxnSpPr>
        <p:spPr>
          <a:xfrm rot="10799996" flipV="1">
            <a:off x="2840922" y="777698"/>
            <a:ext cx="201711" cy="1169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7664A66B-C991-C6E1-6073-A6BE7CA6525C}"/>
              </a:ext>
            </a:extLst>
          </p:cNvPr>
          <p:cNvCxnSpPr/>
          <p:nvPr/>
        </p:nvCxnSpPr>
        <p:spPr>
          <a:xfrm>
            <a:off x="9189910" y="4929498"/>
            <a:ext cx="0" cy="12456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3" name="手繪多邊形: 圖案 932">
            <a:extLst>
              <a:ext uri="{FF2B5EF4-FFF2-40B4-BE49-F238E27FC236}">
                <a16:creationId xmlns:a16="http://schemas.microsoft.com/office/drawing/2014/main" id="{A43C7434-A885-DD92-FF4D-299EAAC41858}"/>
              </a:ext>
            </a:extLst>
          </p:cNvPr>
          <p:cNvSpPr/>
          <p:nvPr/>
        </p:nvSpPr>
        <p:spPr>
          <a:xfrm>
            <a:off x="7910623" y="5156791"/>
            <a:ext cx="2604977" cy="1020725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4" name="手繪多邊形: 圖案 933">
            <a:extLst>
              <a:ext uri="{FF2B5EF4-FFF2-40B4-BE49-F238E27FC236}">
                <a16:creationId xmlns:a16="http://schemas.microsoft.com/office/drawing/2014/main" id="{05EF37FA-C5E4-9822-1843-3C1B700AFD72}"/>
              </a:ext>
            </a:extLst>
          </p:cNvPr>
          <p:cNvSpPr/>
          <p:nvPr/>
        </p:nvSpPr>
        <p:spPr>
          <a:xfrm rot="14406860">
            <a:off x="7455039" y="1542328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7" name="手繪多邊形: 圖案 936">
            <a:extLst>
              <a:ext uri="{FF2B5EF4-FFF2-40B4-BE49-F238E27FC236}">
                <a16:creationId xmlns:a16="http://schemas.microsoft.com/office/drawing/2014/main" id="{443F9453-55C3-B49B-1AFE-D17BCEF9F137}"/>
              </a:ext>
            </a:extLst>
          </p:cNvPr>
          <p:cNvSpPr/>
          <p:nvPr/>
        </p:nvSpPr>
        <p:spPr>
          <a:xfrm rot="7200020">
            <a:off x="7219471" y="1551269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0" name="手繪多邊形: 圖案 939">
            <a:extLst>
              <a:ext uri="{FF2B5EF4-FFF2-40B4-BE49-F238E27FC236}">
                <a16:creationId xmlns:a16="http://schemas.microsoft.com/office/drawing/2014/main" id="{9B5A09B0-03BC-9567-397F-30DACCAE9863}"/>
              </a:ext>
            </a:extLst>
          </p:cNvPr>
          <p:cNvSpPr/>
          <p:nvPr/>
        </p:nvSpPr>
        <p:spPr>
          <a:xfrm rot="21593189">
            <a:off x="7342090" y="1752987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3" name="手繪多邊形: 圖案 942">
            <a:extLst>
              <a:ext uri="{FF2B5EF4-FFF2-40B4-BE49-F238E27FC236}">
                <a16:creationId xmlns:a16="http://schemas.microsoft.com/office/drawing/2014/main" id="{D54BC510-272A-A7A4-446C-01731AA742FD}"/>
              </a:ext>
            </a:extLst>
          </p:cNvPr>
          <p:cNvSpPr/>
          <p:nvPr/>
        </p:nvSpPr>
        <p:spPr>
          <a:xfrm rot="10806810">
            <a:off x="7333403" y="1944763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6" name="手繪多邊形: 圖案 945">
            <a:extLst>
              <a:ext uri="{FF2B5EF4-FFF2-40B4-BE49-F238E27FC236}">
                <a16:creationId xmlns:a16="http://schemas.microsoft.com/office/drawing/2014/main" id="{8509942B-72B6-02EB-DAD0-14B761C8F805}"/>
              </a:ext>
            </a:extLst>
          </p:cNvPr>
          <p:cNvSpPr/>
          <p:nvPr/>
        </p:nvSpPr>
        <p:spPr>
          <a:xfrm rot="3599974">
            <a:off x="7223770" y="2155908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9" name="手繪多邊形: 圖案 948">
            <a:extLst>
              <a:ext uri="{FF2B5EF4-FFF2-40B4-BE49-F238E27FC236}">
                <a16:creationId xmlns:a16="http://schemas.microsoft.com/office/drawing/2014/main" id="{093C7C07-FB6B-D51F-7142-7B2533188F96}"/>
              </a:ext>
            </a:extLst>
          </p:cNvPr>
          <p:cNvSpPr/>
          <p:nvPr/>
        </p:nvSpPr>
        <p:spPr>
          <a:xfrm rot="17993148">
            <a:off x="7459367" y="2147908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2" name="手繪多邊形: 圖案 951">
            <a:extLst>
              <a:ext uri="{FF2B5EF4-FFF2-40B4-BE49-F238E27FC236}">
                <a16:creationId xmlns:a16="http://schemas.microsoft.com/office/drawing/2014/main" id="{A7BCDBD8-BC19-D64E-4191-9718D4A344AD}"/>
              </a:ext>
            </a:extLst>
          </p:cNvPr>
          <p:cNvSpPr/>
          <p:nvPr/>
        </p:nvSpPr>
        <p:spPr>
          <a:xfrm rot="7206825">
            <a:off x="7621118" y="2251332"/>
            <a:ext cx="487659" cy="19108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5" name="手繪多邊形: 圖案 954">
            <a:extLst>
              <a:ext uri="{FF2B5EF4-FFF2-40B4-BE49-F238E27FC236}">
                <a16:creationId xmlns:a16="http://schemas.microsoft.com/office/drawing/2014/main" id="{7206C4BA-0AD1-95F7-7015-2CB245B167CF}"/>
              </a:ext>
            </a:extLst>
          </p:cNvPr>
          <p:cNvSpPr/>
          <p:nvPr/>
        </p:nvSpPr>
        <p:spPr>
          <a:xfrm>
            <a:off x="7749553" y="2454512"/>
            <a:ext cx="482646" cy="18911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8" name="手繪多邊形: 圖案 957">
            <a:extLst>
              <a:ext uri="{FF2B5EF4-FFF2-40B4-BE49-F238E27FC236}">
                <a16:creationId xmlns:a16="http://schemas.microsoft.com/office/drawing/2014/main" id="{1A59FD35-9F8B-718F-A3BB-CEDEFB081963}"/>
              </a:ext>
            </a:extLst>
          </p:cNvPr>
          <p:cNvSpPr/>
          <p:nvPr/>
        </p:nvSpPr>
        <p:spPr>
          <a:xfrm rot="14393178">
            <a:off x="7860022" y="2243818"/>
            <a:ext cx="487661" cy="191083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4" name="手繪多邊形: 圖案 513">
            <a:extLst>
              <a:ext uri="{FF2B5EF4-FFF2-40B4-BE49-F238E27FC236}">
                <a16:creationId xmlns:a16="http://schemas.microsoft.com/office/drawing/2014/main" id="{93ED3469-96E9-8828-8B0D-DB89E6BA21B0}"/>
              </a:ext>
            </a:extLst>
          </p:cNvPr>
          <p:cNvSpPr/>
          <p:nvPr/>
        </p:nvSpPr>
        <p:spPr>
          <a:xfrm rot="3606858">
            <a:off x="8030445" y="2155439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1" name="手繪多邊形: 圖案 520">
            <a:extLst>
              <a:ext uri="{FF2B5EF4-FFF2-40B4-BE49-F238E27FC236}">
                <a16:creationId xmlns:a16="http://schemas.microsoft.com/office/drawing/2014/main" id="{E710DAE3-A65A-3CD0-CA99-0BCAFFFA8345}"/>
              </a:ext>
            </a:extLst>
          </p:cNvPr>
          <p:cNvSpPr/>
          <p:nvPr/>
        </p:nvSpPr>
        <p:spPr>
          <a:xfrm rot="18000025">
            <a:off x="8271030" y="2148463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6" name="手繪多邊形: 圖案 525">
            <a:extLst>
              <a:ext uri="{FF2B5EF4-FFF2-40B4-BE49-F238E27FC236}">
                <a16:creationId xmlns:a16="http://schemas.microsoft.com/office/drawing/2014/main" id="{71DDB1E1-BF36-A016-FF7D-59FF1BAB8954}"/>
              </a:ext>
            </a:extLst>
          </p:cNvPr>
          <p:cNvSpPr/>
          <p:nvPr/>
        </p:nvSpPr>
        <p:spPr>
          <a:xfrm rot="10793188">
            <a:off x="8143394" y="1944779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3" name="手繪多邊形: 圖案 532">
            <a:extLst>
              <a:ext uri="{FF2B5EF4-FFF2-40B4-BE49-F238E27FC236}">
                <a16:creationId xmlns:a16="http://schemas.microsoft.com/office/drawing/2014/main" id="{01A54644-A037-4B65-5F96-7BC74D85716D}"/>
              </a:ext>
            </a:extLst>
          </p:cNvPr>
          <p:cNvSpPr/>
          <p:nvPr/>
        </p:nvSpPr>
        <p:spPr>
          <a:xfrm rot="6811">
            <a:off x="8152081" y="1753006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8" name="手繪多邊形: 圖案 537">
            <a:extLst>
              <a:ext uri="{FF2B5EF4-FFF2-40B4-BE49-F238E27FC236}">
                <a16:creationId xmlns:a16="http://schemas.microsoft.com/office/drawing/2014/main" id="{669EBF9E-566A-8D17-BED2-96ADA9338E1F}"/>
              </a:ext>
            </a:extLst>
          </p:cNvPr>
          <p:cNvSpPr/>
          <p:nvPr/>
        </p:nvSpPr>
        <p:spPr>
          <a:xfrm rot="14399979">
            <a:off x="8266733" y="1543823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5" name="手繪多邊形: 圖案 544">
            <a:extLst>
              <a:ext uri="{FF2B5EF4-FFF2-40B4-BE49-F238E27FC236}">
                <a16:creationId xmlns:a16="http://schemas.microsoft.com/office/drawing/2014/main" id="{51575125-C7B3-0A89-3B3E-A25DAFACAC59}"/>
              </a:ext>
            </a:extLst>
          </p:cNvPr>
          <p:cNvSpPr/>
          <p:nvPr/>
        </p:nvSpPr>
        <p:spPr>
          <a:xfrm rot="7193147">
            <a:off x="8026117" y="1549860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0" name="手繪多邊形: 圖案 549">
            <a:extLst>
              <a:ext uri="{FF2B5EF4-FFF2-40B4-BE49-F238E27FC236}">
                <a16:creationId xmlns:a16="http://schemas.microsoft.com/office/drawing/2014/main" id="{BC770283-ED33-8A7A-480A-42198B907C43}"/>
              </a:ext>
            </a:extLst>
          </p:cNvPr>
          <p:cNvSpPr/>
          <p:nvPr/>
        </p:nvSpPr>
        <p:spPr>
          <a:xfrm rot="18006821">
            <a:off x="7864379" y="1446439"/>
            <a:ext cx="487659" cy="19108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7" name="手繪多邊形: 圖案 556">
            <a:extLst>
              <a:ext uri="{FF2B5EF4-FFF2-40B4-BE49-F238E27FC236}">
                <a16:creationId xmlns:a16="http://schemas.microsoft.com/office/drawing/2014/main" id="{338C9972-E2CE-C303-F3D6-74D81F7C79F0}"/>
              </a:ext>
            </a:extLst>
          </p:cNvPr>
          <p:cNvSpPr/>
          <p:nvPr/>
        </p:nvSpPr>
        <p:spPr>
          <a:xfrm rot="10799998">
            <a:off x="7740955" y="1245224"/>
            <a:ext cx="482646" cy="18911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2" name="手繪多邊形: 圖案 561">
            <a:extLst>
              <a:ext uri="{FF2B5EF4-FFF2-40B4-BE49-F238E27FC236}">
                <a16:creationId xmlns:a16="http://schemas.microsoft.com/office/drawing/2014/main" id="{BE34BDCB-B7C5-6961-7DFF-227321608202}"/>
              </a:ext>
            </a:extLst>
          </p:cNvPr>
          <p:cNvSpPr/>
          <p:nvPr/>
        </p:nvSpPr>
        <p:spPr>
          <a:xfrm rot="3593178">
            <a:off x="7625473" y="1453953"/>
            <a:ext cx="487661" cy="191083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9" name="手繪多邊形: 圖案 568">
            <a:extLst>
              <a:ext uri="{FF2B5EF4-FFF2-40B4-BE49-F238E27FC236}">
                <a16:creationId xmlns:a16="http://schemas.microsoft.com/office/drawing/2014/main" id="{7EF138C1-F26C-790A-F8C6-60AF9B43BC15}"/>
              </a:ext>
            </a:extLst>
          </p:cNvPr>
          <p:cNvSpPr/>
          <p:nvPr/>
        </p:nvSpPr>
        <p:spPr>
          <a:xfrm rot="14406856">
            <a:off x="8665321" y="2241082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5" name="手繪多邊形: 圖案 574">
            <a:extLst>
              <a:ext uri="{FF2B5EF4-FFF2-40B4-BE49-F238E27FC236}">
                <a16:creationId xmlns:a16="http://schemas.microsoft.com/office/drawing/2014/main" id="{75C3B385-AC9A-D510-D10B-AB413DA0B873}"/>
              </a:ext>
            </a:extLst>
          </p:cNvPr>
          <p:cNvSpPr/>
          <p:nvPr/>
        </p:nvSpPr>
        <p:spPr>
          <a:xfrm rot="7200024">
            <a:off x="8429752" y="2250025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手繪多邊形: 圖案 129">
            <a:extLst>
              <a:ext uri="{FF2B5EF4-FFF2-40B4-BE49-F238E27FC236}">
                <a16:creationId xmlns:a16="http://schemas.microsoft.com/office/drawing/2014/main" id="{AFA4FC85-C3F3-448A-FAD5-907D8AB75D70}"/>
              </a:ext>
            </a:extLst>
          </p:cNvPr>
          <p:cNvSpPr/>
          <p:nvPr/>
        </p:nvSpPr>
        <p:spPr>
          <a:xfrm rot="21593189">
            <a:off x="8552372" y="2451743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手繪多邊形: 圖案 132">
            <a:extLst>
              <a:ext uri="{FF2B5EF4-FFF2-40B4-BE49-F238E27FC236}">
                <a16:creationId xmlns:a16="http://schemas.microsoft.com/office/drawing/2014/main" id="{9DE7EC1D-DFBC-A47C-4064-7BF686CB206D}"/>
              </a:ext>
            </a:extLst>
          </p:cNvPr>
          <p:cNvSpPr/>
          <p:nvPr/>
        </p:nvSpPr>
        <p:spPr>
          <a:xfrm rot="10806810">
            <a:off x="8543685" y="2643519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手繪多邊形: 圖案 135">
            <a:extLst>
              <a:ext uri="{FF2B5EF4-FFF2-40B4-BE49-F238E27FC236}">
                <a16:creationId xmlns:a16="http://schemas.microsoft.com/office/drawing/2014/main" id="{D10A2193-9EA4-0D01-2E1D-67106837054C}"/>
              </a:ext>
            </a:extLst>
          </p:cNvPr>
          <p:cNvSpPr/>
          <p:nvPr/>
        </p:nvSpPr>
        <p:spPr>
          <a:xfrm rot="3599974">
            <a:off x="8434051" y="2854665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手繪多邊形: 圖案 138">
            <a:extLst>
              <a:ext uri="{FF2B5EF4-FFF2-40B4-BE49-F238E27FC236}">
                <a16:creationId xmlns:a16="http://schemas.microsoft.com/office/drawing/2014/main" id="{1AD2BD85-DCF5-24F9-876D-51819F341BA0}"/>
              </a:ext>
            </a:extLst>
          </p:cNvPr>
          <p:cNvSpPr/>
          <p:nvPr/>
        </p:nvSpPr>
        <p:spPr>
          <a:xfrm rot="17993148">
            <a:off x="8669649" y="2846664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手繪多邊形: 圖案 141">
            <a:extLst>
              <a:ext uri="{FF2B5EF4-FFF2-40B4-BE49-F238E27FC236}">
                <a16:creationId xmlns:a16="http://schemas.microsoft.com/office/drawing/2014/main" id="{B08CC0EA-9153-03CD-9FFB-2DA084CC0634}"/>
              </a:ext>
            </a:extLst>
          </p:cNvPr>
          <p:cNvSpPr/>
          <p:nvPr/>
        </p:nvSpPr>
        <p:spPr>
          <a:xfrm rot="7206825">
            <a:off x="8831398" y="2950088"/>
            <a:ext cx="487659" cy="19108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手繪多邊形: 圖案 144">
            <a:extLst>
              <a:ext uri="{FF2B5EF4-FFF2-40B4-BE49-F238E27FC236}">
                <a16:creationId xmlns:a16="http://schemas.microsoft.com/office/drawing/2014/main" id="{718A34B0-00AA-A4F8-DB19-A2DDA6D16BF8}"/>
              </a:ext>
            </a:extLst>
          </p:cNvPr>
          <p:cNvSpPr/>
          <p:nvPr/>
        </p:nvSpPr>
        <p:spPr>
          <a:xfrm>
            <a:off x="8959837" y="3153267"/>
            <a:ext cx="482646" cy="18911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手繪多邊形: 圖案 147">
            <a:extLst>
              <a:ext uri="{FF2B5EF4-FFF2-40B4-BE49-F238E27FC236}">
                <a16:creationId xmlns:a16="http://schemas.microsoft.com/office/drawing/2014/main" id="{3E1649AA-C37F-FBA7-CAEF-695D4B359236}"/>
              </a:ext>
            </a:extLst>
          </p:cNvPr>
          <p:cNvSpPr/>
          <p:nvPr/>
        </p:nvSpPr>
        <p:spPr>
          <a:xfrm rot="14393178">
            <a:off x="9070306" y="2942574"/>
            <a:ext cx="487661" cy="191083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手繪多邊形: 圖案 153">
            <a:extLst>
              <a:ext uri="{FF2B5EF4-FFF2-40B4-BE49-F238E27FC236}">
                <a16:creationId xmlns:a16="http://schemas.microsoft.com/office/drawing/2014/main" id="{6E5089CC-8730-16E2-0E24-BD1827464F4C}"/>
              </a:ext>
            </a:extLst>
          </p:cNvPr>
          <p:cNvSpPr/>
          <p:nvPr/>
        </p:nvSpPr>
        <p:spPr>
          <a:xfrm rot="3606858">
            <a:off x="9240728" y="2854195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手繪多邊形: 圖案 156">
            <a:extLst>
              <a:ext uri="{FF2B5EF4-FFF2-40B4-BE49-F238E27FC236}">
                <a16:creationId xmlns:a16="http://schemas.microsoft.com/office/drawing/2014/main" id="{C5CB4070-A0A5-FD5F-1B84-9B8558EF457C}"/>
              </a:ext>
            </a:extLst>
          </p:cNvPr>
          <p:cNvSpPr/>
          <p:nvPr/>
        </p:nvSpPr>
        <p:spPr>
          <a:xfrm rot="18000020">
            <a:off x="9481316" y="2847220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手繪多邊形: 圖案 159">
            <a:extLst>
              <a:ext uri="{FF2B5EF4-FFF2-40B4-BE49-F238E27FC236}">
                <a16:creationId xmlns:a16="http://schemas.microsoft.com/office/drawing/2014/main" id="{5B31DBE7-BF28-F6C7-6636-513B97E8F519}"/>
              </a:ext>
            </a:extLst>
          </p:cNvPr>
          <p:cNvSpPr/>
          <p:nvPr/>
        </p:nvSpPr>
        <p:spPr>
          <a:xfrm rot="10793188">
            <a:off x="9353678" y="2643535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手繪多邊形: 圖案 162">
            <a:extLst>
              <a:ext uri="{FF2B5EF4-FFF2-40B4-BE49-F238E27FC236}">
                <a16:creationId xmlns:a16="http://schemas.microsoft.com/office/drawing/2014/main" id="{1DB7FFC0-E51A-3FDA-F376-41A2C6AE0506}"/>
              </a:ext>
            </a:extLst>
          </p:cNvPr>
          <p:cNvSpPr/>
          <p:nvPr/>
        </p:nvSpPr>
        <p:spPr>
          <a:xfrm rot="6798">
            <a:off x="9362365" y="2451762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手繪多邊形: 圖案 165">
            <a:extLst>
              <a:ext uri="{FF2B5EF4-FFF2-40B4-BE49-F238E27FC236}">
                <a16:creationId xmlns:a16="http://schemas.microsoft.com/office/drawing/2014/main" id="{B11A03C5-2EC4-CD77-30B9-614C9522A287}"/>
              </a:ext>
            </a:extLst>
          </p:cNvPr>
          <p:cNvSpPr/>
          <p:nvPr/>
        </p:nvSpPr>
        <p:spPr>
          <a:xfrm rot="14399973">
            <a:off x="9477017" y="2242579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手繪多邊形: 圖案 168">
            <a:extLst>
              <a:ext uri="{FF2B5EF4-FFF2-40B4-BE49-F238E27FC236}">
                <a16:creationId xmlns:a16="http://schemas.microsoft.com/office/drawing/2014/main" id="{CD695919-E780-CB0E-9275-22BD546D2778}"/>
              </a:ext>
            </a:extLst>
          </p:cNvPr>
          <p:cNvSpPr/>
          <p:nvPr/>
        </p:nvSpPr>
        <p:spPr>
          <a:xfrm rot="7193145">
            <a:off x="9236399" y="2248615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手繪多邊形: 圖案 171">
            <a:extLst>
              <a:ext uri="{FF2B5EF4-FFF2-40B4-BE49-F238E27FC236}">
                <a16:creationId xmlns:a16="http://schemas.microsoft.com/office/drawing/2014/main" id="{4E7090E0-B83F-A9A4-DE79-3B90B91AA34A}"/>
              </a:ext>
            </a:extLst>
          </p:cNvPr>
          <p:cNvSpPr/>
          <p:nvPr/>
        </p:nvSpPr>
        <p:spPr>
          <a:xfrm rot="18006821">
            <a:off x="9074663" y="2145197"/>
            <a:ext cx="487659" cy="19108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手繪多邊形: 圖案 174">
            <a:extLst>
              <a:ext uri="{FF2B5EF4-FFF2-40B4-BE49-F238E27FC236}">
                <a16:creationId xmlns:a16="http://schemas.microsoft.com/office/drawing/2014/main" id="{8502DA91-2E60-2CFD-D42E-1E3F9EA63DA5}"/>
              </a:ext>
            </a:extLst>
          </p:cNvPr>
          <p:cNvSpPr/>
          <p:nvPr/>
        </p:nvSpPr>
        <p:spPr>
          <a:xfrm rot="10799998">
            <a:off x="8951239" y="1943980"/>
            <a:ext cx="482646" cy="18911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手繪多邊形: 圖案 177">
            <a:extLst>
              <a:ext uri="{FF2B5EF4-FFF2-40B4-BE49-F238E27FC236}">
                <a16:creationId xmlns:a16="http://schemas.microsoft.com/office/drawing/2014/main" id="{39DF8B2C-DF85-6D20-D203-A2892BE05328}"/>
              </a:ext>
            </a:extLst>
          </p:cNvPr>
          <p:cNvSpPr/>
          <p:nvPr/>
        </p:nvSpPr>
        <p:spPr>
          <a:xfrm rot="3593175">
            <a:off x="8835755" y="2152711"/>
            <a:ext cx="487661" cy="191083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手繪多邊形: 圖案 180">
            <a:extLst>
              <a:ext uri="{FF2B5EF4-FFF2-40B4-BE49-F238E27FC236}">
                <a16:creationId xmlns:a16="http://schemas.microsoft.com/office/drawing/2014/main" id="{3DBAC7CF-8818-8D40-9EC0-09EDFB7DD8FF}"/>
              </a:ext>
            </a:extLst>
          </p:cNvPr>
          <p:cNvSpPr/>
          <p:nvPr/>
        </p:nvSpPr>
        <p:spPr>
          <a:xfrm rot="14406860">
            <a:off x="9875605" y="1542328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手繪多邊形: 圖案 183">
            <a:extLst>
              <a:ext uri="{FF2B5EF4-FFF2-40B4-BE49-F238E27FC236}">
                <a16:creationId xmlns:a16="http://schemas.microsoft.com/office/drawing/2014/main" id="{FDC19AFF-C47C-C66B-AEA6-309899E009C5}"/>
              </a:ext>
            </a:extLst>
          </p:cNvPr>
          <p:cNvSpPr/>
          <p:nvPr/>
        </p:nvSpPr>
        <p:spPr>
          <a:xfrm rot="7200020">
            <a:off x="9640035" y="1551269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手繪多邊形: 圖案 186">
            <a:extLst>
              <a:ext uri="{FF2B5EF4-FFF2-40B4-BE49-F238E27FC236}">
                <a16:creationId xmlns:a16="http://schemas.microsoft.com/office/drawing/2014/main" id="{88269C0B-C4CE-F0A2-D40F-8C3896494F3C}"/>
              </a:ext>
            </a:extLst>
          </p:cNvPr>
          <p:cNvSpPr/>
          <p:nvPr/>
        </p:nvSpPr>
        <p:spPr>
          <a:xfrm rot="21593189">
            <a:off x="9762654" y="1752986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手繪多邊形: 圖案 189">
            <a:extLst>
              <a:ext uri="{FF2B5EF4-FFF2-40B4-BE49-F238E27FC236}">
                <a16:creationId xmlns:a16="http://schemas.microsoft.com/office/drawing/2014/main" id="{97BAA165-177A-1092-BF4E-DE371B106E79}"/>
              </a:ext>
            </a:extLst>
          </p:cNvPr>
          <p:cNvSpPr/>
          <p:nvPr/>
        </p:nvSpPr>
        <p:spPr>
          <a:xfrm rot="10806810">
            <a:off x="9753967" y="1944762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0" name="手繪多邊形: 圖案 579">
            <a:extLst>
              <a:ext uri="{FF2B5EF4-FFF2-40B4-BE49-F238E27FC236}">
                <a16:creationId xmlns:a16="http://schemas.microsoft.com/office/drawing/2014/main" id="{AED70570-FAA7-8BE3-5320-7916CF2101E2}"/>
              </a:ext>
            </a:extLst>
          </p:cNvPr>
          <p:cNvSpPr/>
          <p:nvPr/>
        </p:nvSpPr>
        <p:spPr>
          <a:xfrm rot="3599974">
            <a:off x="9644334" y="2155907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9" name="手繪多邊形: 圖案 588">
            <a:extLst>
              <a:ext uri="{FF2B5EF4-FFF2-40B4-BE49-F238E27FC236}">
                <a16:creationId xmlns:a16="http://schemas.microsoft.com/office/drawing/2014/main" id="{555E765A-2666-B6C4-4411-8EE304DD80AD}"/>
              </a:ext>
            </a:extLst>
          </p:cNvPr>
          <p:cNvSpPr/>
          <p:nvPr/>
        </p:nvSpPr>
        <p:spPr>
          <a:xfrm rot="17993148">
            <a:off x="9879932" y="2147907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5" name="手繪多邊形: 圖案 594">
            <a:extLst>
              <a:ext uri="{FF2B5EF4-FFF2-40B4-BE49-F238E27FC236}">
                <a16:creationId xmlns:a16="http://schemas.microsoft.com/office/drawing/2014/main" id="{224B0AB8-1F00-C24E-4F0A-FEBB38BD494B}"/>
              </a:ext>
            </a:extLst>
          </p:cNvPr>
          <p:cNvSpPr/>
          <p:nvPr/>
        </p:nvSpPr>
        <p:spPr>
          <a:xfrm rot="7206825">
            <a:off x="10041682" y="2251331"/>
            <a:ext cx="487659" cy="19108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4" name="手繪多邊形: 圖案 603">
            <a:extLst>
              <a:ext uri="{FF2B5EF4-FFF2-40B4-BE49-F238E27FC236}">
                <a16:creationId xmlns:a16="http://schemas.microsoft.com/office/drawing/2014/main" id="{F875A19E-34E3-B2AD-3629-0B098B4E0D1B}"/>
              </a:ext>
            </a:extLst>
          </p:cNvPr>
          <p:cNvSpPr/>
          <p:nvPr/>
        </p:nvSpPr>
        <p:spPr>
          <a:xfrm>
            <a:off x="10170120" y="2454511"/>
            <a:ext cx="482646" cy="18911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0" name="手繪多邊形: 圖案 609">
            <a:extLst>
              <a:ext uri="{FF2B5EF4-FFF2-40B4-BE49-F238E27FC236}">
                <a16:creationId xmlns:a16="http://schemas.microsoft.com/office/drawing/2014/main" id="{8B92E2FA-81E3-DECB-8C1A-529BC08E0A51}"/>
              </a:ext>
            </a:extLst>
          </p:cNvPr>
          <p:cNvSpPr/>
          <p:nvPr/>
        </p:nvSpPr>
        <p:spPr>
          <a:xfrm rot="14393178">
            <a:off x="10280588" y="2243817"/>
            <a:ext cx="487661" cy="191083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9" name="手繪多邊形: 圖案 618">
            <a:extLst>
              <a:ext uri="{FF2B5EF4-FFF2-40B4-BE49-F238E27FC236}">
                <a16:creationId xmlns:a16="http://schemas.microsoft.com/office/drawing/2014/main" id="{8609C21A-ACE8-CB64-4B45-3D73992D9BED}"/>
              </a:ext>
            </a:extLst>
          </p:cNvPr>
          <p:cNvSpPr/>
          <p:nvPr/>
        </p:nvSpPr>
        <p:spPr>
          <a:xfrm rot="3606858">
            <a:off x="10451011" y="2155438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5" name="手繪多邊形: 圖案 624">
            <a:extLst>
              <a:ext uri="{FF2B5EF4-FFF2-40B4-BE49-F238E27FC236}">
                <a16:creationId xmlns:a16="http://schemas.microsoft.com/office/drawing/2014/main" id="{8D4B4D98-3E8C-2D4A-3D9C-2B7D04CAD97E}"/>
              </a:ext>
            </a:extLst>
          </p:cNvPr>
          <p:cNvSpPr/>
          <p:nvPr/>
        </p:nvSpPr>
        <p:spPr>
          <a:xfrm rot="18000025">
            <a:off x="10691597" y="2148462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3" name="手繪多邊形: 圖案 632">
            <a:extLst>
              <a:ext uri="{FF2B5EF4-FFF2-40B4-BE49-F238E27FC236}">
                <a16:creationId xmlns:a16="http://schemas.microsoft.com/office/drawing/2014/main" id="{07D85D2B-9D9D-3044-1747-7D1AB25DDFDE}"/>
              </a:ext>
            </a:extLst>
          </p:cNvPr>
          <p:cNvSpPr/>
          <p:nvPr/>
        </p:nvSpPr>
        <p:spPr>
          <a:xfrm rot="10793188">
            <a:off x="10563960" y="1944778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6" name="手繪多邊形: 圖案 635">
            <a:extLst>
              <a:ext uri="{FF2B5EF4-FFF2-40B4-BE49-F238E27FC236}">
                <a16:creationId xmlns:a16="http://schemas.microsoft.com/office/drawing/2014/main" id="{971012E1-A90C-C521-D03B-D633AA284DB9}"/>
              </a:ext>
            </a:extLst>
          </p:cNvPr>
          <p:cNvSpPr/>
          <p:nvPr/>
        </p:nvSpPr>
        <p:spPr>
          <a:xfrm rot="6798">
            <a:off x="10572647" y="1753005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9" name="手繪多邊形: 圖案 638">
            <a:extLst>
              <a:ext uri="{FF2B5EF4-FFF2-40B4-BE49-F238E27FC236}">
                <a16:creationId xmlns:a16="http://schemas.microsoft.com/office/drawing/2014/main" id="{2457AC25-A40F-FF80-DF5F-D57AB25F30F3}"/>
              </a:ext>
            </a:extLst>
          </p:cNvPr>
          <p:cNvSpPr/>
          <p:nvPr/>
        </p:nvSpPr>
        <p:spPr>
          <a:xfrm rot="14399973">
            <a:off x="10687299" y="1543823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手繪多邊形: 圖案 193">
            <a:extLst>
              <a:ext uri="{FF2B5EF4-FFF2-40B4-BE49-F238E27FC236}">
                <a16:creationId xmlns:a16="http://schemas.microsoft.com/office/drawing/2014/main" id="{48BC0DA5-BFF2-A32E-F198-2A23EE0BC293}"/>
              </a:ext>
            </a:extLst>
          </p:cNvPr>
          <p:cNvSpPr/>
          <p:nvPr/>
        </p:nvSpPr>
        <p:spPr>
          <a:xfrm rot="7193145">
            <a:off x="10446683" y="1549860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手繪多邊形: 圖案 196">
            <a:extLst>
              <a:ext uri="{FF2B5EF4-FFF2-40B4-BE49-F238E27FC236}">
                <a16:creationId xmlns:a16="http://schemas.microsoft.com/office/drawing/2014/main" id="{868E3389-64DF-A23B-2B41-9CA3E490B8DF}"/>
              </a:ext>
            </a:extLst>
          </p:cNvPr>
          <p:cNvSpPr/>
          <p:nvPr/>
        </p:nvSpPr>
        <p:spPr>
          <a:xfrm rot="18006821">
            <a:off x="10284945" y="1446439"/>
            <a:ext cx="487659" cy="19108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手繪多邊形: 圖案 199">
            <a:extLst>
              <a:ext uri="{FF2B5EF4-FFF2-40B4-BE49-F238E27FC236}">
                <a16:creationId xmlns:a16="http://schemas.microsoft.com/office/drawing/2014/main" id="{DE26C11A-844F-424E-DB4E-B35D8769E8B6}"/>
              </a:ext>
            </a:extLst>
          </p:cNvPr>
          <p:cNvSpPr/>
          <p:nvPr/>
        </p:nvSpPr>
        <p:spPr>
          <a:xfrm rot="10799998">
            <a:off x="10161522" y="1245224"/>
            <a:ext cx="482646" cy="18911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手繪多邊形: 圖案 202">
            <a:extLst>
              <a:ext uri="{FF2B5EF4-FFF2-40B4-BE49-F238E27FC236}">
                <a16:creationId xmlns:a16="http://schemas.microsoft.com/office/drawing/2014/main" id="{C6D7100E-814C-B205-F501-E2E3BA30D37A}"/>
              </a:ext>
            </a:extLst>
          </p:cNvPr>
          <p:cNvSpPr/>
          <p:nvPr/>
        </p:nvSpPr>
        <p:spPr>
          <a:xfrm rot="3593178">
            <a:off x="10046037" y="1453953"/>
            <a:ext cx="487661" cy="191083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手繪多邊形: 圖案 205">
            <a:extLst>
              <a:ext uri="{FF2B5EF4-FFF2-40B4-BE49-F238E27FC236}">
                <a16:creationId xmlns:a16="http://schemas.microsoft.com/office/drawing/2014/main" id="{A1E4DEC6-EE7C-1E8B-3EA4-39D082288443}"/>
              </a:ext>
            </a:extLst>
          </p:cNvPr>
          <p:cNvSpPr/>
          <p:nvPr/>
        </p:nvSpPr>
        <p:spPr>
          <a:xfrm rot="14406856">
            <a:off x="7455039" y="2939840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手繪多邊形: 圖案 208">
            <a:extLst>
              <a:ext uri="{FF2B5EF4-FFF2-40B4-BE49-F238E27FC236}">
                <a16:creationId xmlns:a16="http://schemas.microsoft.com/office/drawing/2014/main" id="{07FA9D08-50BA-C0C7-E0CD-E170ECD6FE25}"/>
              </a:ext>
            </a:extLst>
          </p:cNvPr>
          <p:cNvSpPr/>
          <p:nvPr/>
        </p:nvSpPr>
        <p:spPr>
          <a:xfrm rot="7200024">
            <a:off x="7219472" y="2948783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手繪多邊形: 圖案 211">
            <a:extLst>
              <a:ext uri="{FF2B5EF4-FFF2-40B4-BE49-F238E27FC236}">
                <a16:creationId xmlns:a16="http://schemas.microsoft.com/office/drawing/2014/main" id="{BDB17BAC-2B0F-8893-B840-8D3C38DE24F2}"/>
              </a:ext>
            </a:extLst>
          </p:cNvPr>
          <p:cNvSpPr/>
          <p:nvPr/>
        </p:nvSpPr>
        <p:spPr>
          <a:xfrm rot="21593189">
            <a:off x="7342090" y="3150500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手繪多邊形: 圖案 214">
            <a:extLst>
              <a:ext uri="{FF2B5EF4-FFF2-40B4-BE49-F238E27FC236}">
                <a16:creationId xmlns:a16="http://schemas.microsoft.com/office/drawing/2014/main" id="{2D8ADF4A-A2EE-B3A4-7550-74BDB2A80D22}"/>
              </a:ext>
            </a:extLst>
          </p:cNvPr>
          <p:cNvSpPr/>
          <p:nvPr/>
        </p:nvSpPr>
        <p:spPr>
          <a:xfrm rot="10806810">
            <a:off x="7333403" y="3342277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手繪多邊形: 圖案 218">
            <a:extLst>
              <a:ext uri="{FF2B5EF4-FFF2-40B4-BE49-F238E27FC236}">
                <a16:creationId xmlns:a16="http://schemas.microsoft.com/office/drawing/2014/main" id="{3F641868-1EB5-F12C-3095-F939340BC194}"/>
              </a:ext>
            </a:extLst>
          </p:cNvPr>
          <p:cNvSpPr/>
          <p:nvPr/>
        </p:nvSpPr>
        <p:spPr>
          <a:xfrm rot="3599974">
            <a:off x="7223770" y="3553422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手繪多邊形: 圖案 221">
            <a:extLst>
              <a:ext uri="{FF2B5EF4-FFF2-40B4-BE49-F238E27FC236}">
                <a16:creationId xmlns:a16="http://schemas.microsoft.com/office/drawing/2014/main" id="{0174826C-0BFF-36A6-9A57-DD94C7C36940}"/>
              </a:ext>
            </a:extLst>
          </p:cNvPr>
          <p:cNvSpPr/>
          <p:nvPr/>
        </p:nvSpPr>
        <p:spPr>
          <a:xfrm rot="17993152">
            <a:off x="7459367" y="3545422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手繪多邊形: 圖案 224">
            <a:extLst>
              <a:ext uri="{FF2B5EF4-FFF2-40B4-BE49-F238E27FC236}">
                <a16:creationId xmlns:a16="http://schemas.microsoft.com/office/drawing/2014/main" id="{54FEE58A-D120-0D1B-9934-736072DD8013}"/>
              </a:ext>
            </a:extLst>
          </p:cNvPr>
          <p:cNvSpPr/>
          <p:nvPr/>
        </p:nvSpPr>
        <p:spPr>
          <a:xfrm rot="7206825">
            <a:off x="7621118" y="3648846"/>
            <a:ext cx="487659" cy="19108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" name="手繪多邊形: 圖案 227">
            <a:extLst>
              <a:ext uri="{FF2B5EF4-FFF2-40B4-BE49-F238E27FC236}">
                <a16:creationId xmlns:a16="http://schemas.microsoft.com/office/drawing/2014/main" id="{4CD3D90E-CEE5-2C46-FD11-EC3AF897CA9F}"/>
              </a:ext>
            </a:extLst>
          </p:cNvPr>
          <p:cNvSpPr/>
          <p:nvPr/>
        </p:nvSpPr>
        <p:spPr>
          <a:xfrm>
            <a:off x="7749553" y="3852027"/>
            <a:ext cx="482646" cy="18911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手繪多邊形: 圖案 230">
            <a:extLst>
              <a:ext uri="{FF2B5EF4-FFF2-40B4-BE49-F238E27FC236}">
                <a16:creationId xmlns:a16="http://schemas.microsoft.com/office/drawing/2014/main" id="{32A12E9E-548C-5492-49C8-20EBBCC45594}"/>
              </a:ext>
            </a:extLst>
          </p:cNvPr>
          <p:cNvSpPr/>
          <p:nvPr/>
        </p:nvSpPr>
        <p:spPr>
          <a:xfrm rot="14393178">
            <a:off x="7860022" y="3641332"/>
            <a:ext cx="487661" cy="191083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" name="手繪多邊形: 圖案 233">
            <a:extLst>
              <a:ext uri="{FF2B5EF4-FFF2-40B4-BE49-F238E27FC236}">
                <a16:creationId xmlns:a16="http://schemas.microsoft.com/office/drawing/2014/main" id="{86319615-B8B8-5B3E-37EE-495717D30DA3}"/>
              </a:ext>
            </a:extLst>
          </p:cNvPr>
          <p:cNvSpPr/>
          <p:nvPr/>
        </p:nvSpPr>
        <p:spPr>
          <a:xfrm rot="3606858">
            <a:off x="8030445" y="3552953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手繪多邊形: 圖案 236">
            <a:extLst>
              <a:ext uri="{FF2B5EF4-FFF2-40B4-BE49-F238E27FC236}">
                <a16:creationId xmlns:a16="http://schemas.microsoft.com/office/drawing/2014/main" id="{A93260A9-99C2-EE84-B1A2-9D8606788B8B}"/>
              </a:ext>
            </a:extLst>
          </p:cNvPr>
          <p:cNvSpPr/>
          <p:nvPr/>
        </p:nvSpPr>
        <p:spPr>
          <a:xfrm rot="18000025">
            <a:off x="8271030" y="3545977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手繪多邊形: 圖案 239">
            <a:extLst>
              <a:ext uri="{FF2B5EF4-FFF2-40B4-BE49-F238E27FC236}">
                <a16:creationId xmlns:a16="http://schemas.microsoft.com/office/drawing/2014/main" id="{8252212E-EA76-19DE-6752-521346A9E493}"/>
              </a:ext>
            </a:extLst>
          </p:cNvPr>
          <p:cNvSpPr/>
          <p:nvPr/>
        </p:nvSpPr>
        <p:spPr>
          <a:xfrm rot="10793188">
            <a:off x="8143394" y="3342293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手繪多邊形: 圖案 242">
            <a:extLst>
              <a:ext uri="{FF2B5EF4-FFF2-40B4-BE49-F238E27FC236}">
                <a16:creationId xmlns:a16="http://schemas.microsoft.com/office/drawing/2014/main" id="{AA45793C-8B7F-7AAB-E81A-C015C94B5CD9}"/>
              </a:ext>
            </a:extLst>
          </p:cNvPr>
          <p:cNvSpPr/>
          <p:nvPr/>
        </p:nvSpPr>
        <p:spPr>
          <a:xfrm rot="6811">
            <a:off x="8152081" y="3150518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手繪多邊形: 圖案 245">
            <a:extLst>
              <a:ext uri="{FF2B5EF4-FFF2-40B4-BE49-F238E27FC236}">
                <a16:creationId xmlns:a16="http://schemas.microsoft.com/office/drawing/2014/main" id="{068F9874-4004-E4EE-2E5A-895FB347BFB0}"/>
              </a:ext>
            </a:extLst>
          </p:cNvPr>
          <p:cNvSpPr/>
          <p:nvPr/>
        </p:nvSpPr>
        <p:spPr>
          <a:xfrm rot="14399973">
            <a:off x="8266732" y="2941337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手繪多邊形: 圖案 248">
            <a:extLst>
              <a:ext uri="{FF2B5EF4-FFF2-40B4-BE49-F238E27FC236}">
                <a16:creationId xmlns:a16="http://schemas.microsoft.com/office/drawing/2014/main" id="{E5612A14-F573-9FBD-474F-113E0BF5B204}"/>
              </a:ext>
            </a:extLst>
          </p:cNvPr>
          <p:cNvSpPr/>
          <p:nvPr/>
        </p:nvSpPr>
        <p:spPr>
          <a:xfrm rot="7193149">
            <a:off x="8026117" y="2947373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手繪多邊形: 圖案 251">
            <a:extLst>
              <a:ext uri="{FF2B5EF4-FFF2-40B4-BE49-F238E27FC236}">
                <a16:creationId xmlns:a16="http://schemas.microsoft.com/office/drawing/2014/main" id="{248C3C04-E09C-F57D-03EB-187A2DACA116}"/>
              </a:ext>
            </a:extLst>
          </p:cNvPr>
          <p:cNvSpPr/>
          <p:nvPr/>
        </p:nvSpPr>
        <p:spPr>
          <a:xfrm rot="18006821">
            <a:off x="7864379" y="2843953"/>
            <a:ext cx="487659" cy="19108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" name="手繪多邊形: 圖案 254">
            <a:extLst>
              <a:ext uri="{FF2B5EF4-FFF2-40B4-BE49-F238E27FC236}">
                <a16:creationId xmlns:a16="http://schemas.microsoft.com/office/drawing/2014/main" id="{58FCAB0C-7AD9-558B-0F16-975C1510F7EB}"/>
              </a:ext>
            </a:extLst>
          </p:cNvPr>
          <p:cNvSpPr/>
          <p:nvPr/>
        </p:nvSpPr>
        <p:spPr>
          <a:xfrm rot="10799998">
            <a:off x="7740955" y="2642736"/>
            <a:ext cx="482646" cy="18911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6" name="手繪多邊形: 圖案 385">
            <a:extLst>
              <a:ext uri="{FF2B5EF4-FFF2-40B4-BE49-F238E27FC236}">
                <a16:creationId xmlns:a16="http://schemas.microsoft.com/office/drawing/2014/main" id="{C588F95F-6C69-26C0-EB0C-3E09EC9ED043}"/>
              </a:ext>
            </a:extLst>
          </p:cNvPr>
          <p:cNvSpPr/>
          <p:nvPr/>
        </p:nvSpPr>
        <p:spPr>
          <a:xfrm rot="3593175">
            <a:off x="7625473" y="2851467"/>
            <a:ext cx="487661" cy="191083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9" name="手繪多邊形: 圖案 388">
            <a:extLst>
              <a:ext uri="{FF2B5EF4-FFF2-40B4-BE49-F238E27FC236}">
                <a16:creationId xmlns:a16="http://schemas.microsoft.com/office/drawing/2014/main" id="{4C3DEE2E-F7ED-2ED2-7856-213D19F3365D}"/>
              </a:ext>
            </a:extLst>
          </p:cNvPr>
          <p:cNvSpPr/>
          <p:nvPr/>
        </p:nvSpPr>
        <p:spPr>
          <a:xfrm rot="14406856">
            <a:off x="8665321" y="3638598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2" name="手繪多邊形: 圖案 391">
            <a:extLst>
              <a:ext uri="{FF2B5EF4-FFF2-40B4-BE49-F238E27FC236}">
                <a16:creationId xmlns:a16="http://schemas.microsoft.com/office/drawing/2014/main" id="{F9BD8D91-725C-223D-67D0-3F56AD9C3E90}"/>
              </a:ext>
            </a:extLst>
          </p:cNvPr>
          <p:cNvSpPr/>
          <p:nvPr/>
        </p:nvSpPr>
        <p:spPr>
          <a:xfrm rot="7200024">
            <a:off x="8429752" y="3647541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7" name="手繪多邊形: 圖案 396">
            <a:extLst>
              <a:ext uri="{FF2B5EF4-FFF2-40B4-BE49-F238E27FC236}">
                <a16:creationId xmlns:a16="http://schemas.microsoft.com/office/drawing/2014/main" id="{3547B156-8804-6C6D-19ED-2BBE87257451}"/>
              </a:ext>
            </a:extLst>
          </p:cNvPr>
          <p:cNvSpPr/>
          <p:nvPr/>
        </p:nvSpPr>
        <p:spPr>
          <a:xfrm rot="21593189">
            <a:off x="8552372" y="3849257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2" name="手繪多邊形: 圖案 401">
            <a:extLst>
              <a:ext uri="{FF2B5EF4-FFF2-40B4-BE49-F238E27FC236}">
                <a16:creationId xmlns:a16="http://schemas.microsoft.com/office/drawing/2014/main" id="{6D104AAB-116F-C0A2-46D8-25B0C69D55A9}"/>
              </a:ext>
            </a:extLst>
          </p:cNvPr>
          <p:cNvSpPr/>
          <p:nvPr/>
        </p:nvSpPr>
        <p:spPr>
          <a:xfrm rot="10806810">
            <a:off x="8543685" y="4041033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9" name="手繪多邊形: 圖案 408">
            <a:extLst>
              <a:ext uri="{FF2B5EF4-FFF2-40B4-BE49-F238E27FC236}">
                <a16:creationId xmlns:a16="http://schemas.microsoft.com/office/drawing/2014/main" id="{2D852A55-07F4-FC6D-0C2D-A5936DA30103}"/>
              </a:ext>
            </a:extLst>
          </p:cNvPr>
          <p:cNvSpPr/>
          <p:nvPr/>
        </p:nvSpPr>
        <p:spPr>
          <a:xfrm rot="3599974">
            <a:off x="8434051" y="4252179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4" name="手繪多邊形: 圖案 413">
            <a:extLst>
              <a:ext uri="{FF2B5EF4-FFF2-40B4-BE49-F238E27FC236}">
                <a16:creationId xmlns:a16="http://schemas.microsoft.com/office/drawing/2014/main" id="{BCD4E9B0-3812-D08A-A28B-7E7AD21ED707}"/>
              </a:ext>
            </a:extLst>
          </p:cNvPr>
          <p:cNvSpPr/>
          <p:nvPr/>
        </p:nvSpPr>
        <p:spPr>
          <a:xfrm rot="17993152">
            <a:off x="8669649" y="4244179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1" name="手繪多邊形: 圖案 420">
            <a:extLst>
              <a:ext uri="{FF2B5EF4-FFF2-40B4-BE49-F238E27FC236}">
                <a16:creationId xmlns:a16="http://schemas.microsoft.com/office/drawing/2014/main" id="{CB772DC4-C213-617E-BD2D-1623F4C705CB}"/>
              </a:ext>
            </a:extLst>
          </p:cNvPr>
          <p:cNvSpPr/>
          <p:nvPr/>
        </p:nvSpPr>
        <p:spPr>
          <a:xfrm rot="7206825">
            <a:off x="8831398" y="4347602"/>
            <a:ext cx="487659" cy="19108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6" name="手繪多邊形: 圖案 425">
            <a:extLst>
              <a:ext uri="{FF2B5EF4-FFF2-40B4-BE49-F238E27FC236}">
                <a16:creationId xmlns:a16="http://schemas.microsoft.com/office/drawing/2014/main" id="{EFD38C40-6DA6-DEE4-2451-6F9DE2135B7E}"/>
              </a:ext>
            </a:extLst>
          </p:cNvPr>
          <p:cNvSpPr/>
          <p:nvPr/>
        </p:nvSpPr>
        <p:spPr>
          <a:xfrm>
            <a:off x="8959837" y="4550781"/>
            <a:ext cx="482646" cy="18911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3" name="手繪多邊形: 圖案 432">
            <a:extLst>
              <a:ext uri="{FF2B5EF4-FFF2-40B4-BE49-F238E27FC236}">
                <a16:creationId xmlns:a16="http://schemas.microsoft.com/office/drawing/2014/main" id="{D43EBB1D-7097-AB00-1AE6-FA138D326E9A}"/>
              </a:ext>
            </a:extLst>
          </p:cNvPr>
          <p:cNvSpPr/>
          <p:nvPr/>
        </p:nvSpPr>
        <p:spPr>
          <a:xfrm rot="14393178">
            <a:off x="9070306" y="4340088"/>
            <a:ext cx="487661" cy="191083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8" name="手繪多邊形: 圖案 437">
            <a:extLst>
              <a:ext uri="{FF2B5EF4-FFF2-40B4-BE49-F238E27FC236}">
                <a16:creationId xmlns:a16="http://schemas.microsoft.com/office/drawing/2014/main" id="{1709B85F-4C9C-6214-71A5-DFCC8B8CAD70}"/>
              </a:ext>
            </a:extLst>
          </p:cNvPr>
          <p:cNvSpPr/>
          <p:nvPr/>
        </p:nvSpPr>
        <p:spPr>
          <a:xfrm rot="3606858">
            <a:off x="9240727" y="4251710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5" name="手繪多邊形: 圖案 444">
            <a:extLst>
              <a:ext uri="{FF2B5EF4-FFF2-40B4-BE49-F238E27FC236}">
                <a16:creationId xmlns:a16="http://schemas.microsoft.com/office/drawing/2014/main" id="{525CAE8F-DFB3-728D-A831-736751259A45}"/>
              </a:ext>
            </a:extLst>
          </p:cNvPr>
          <p:cNvSpPr/>
          <p:nvPr/>
        </p:nvSpPr>
        <p:spPr>
          <a:xfrm rot="18000025">
            <a:off x="9481315" y="4244734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1" name="手繪多邊形: 圖案 960">
            <a:extLst>
              <a:ext uri="{FF2B5EF4-FFF2-40B4-BE49-F238E27FC236}">
                <a16:creationId xmlns:a16="http://schemas.microsoft.com/office/drawing/2014/main" id="{148B31B5-76D6-2408-AF47-BFCF4513C2B0}"/>
              </a:ext>
            </a:extLst>
          </p:cNvPr>
          <p:cNvSpPr/>
          <p:nvPr/>
        </p:nvSpPr>
        <p:spPr>
          <a:xfrm rot="10793188">
            <a:off x="9353678" y="4041049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4" name="手繪多邊形: 圖案 963">
            <a:extLst>
              <a:ext uri="{FF2B5EF4-FFF2-40B4-BE49-F238E27FC236}">
                <a16:creationId xmlns:a16="http://schemas.microsoft.com/office/drawing/2014/main" id="{D8552FFA-2DCE-A16B-8734-14B6B5FD7178}"/>
              </a:ext>
            </a:extLst>
          </p:cNvPr>
          <p:cNvSpPr/>
          <p:nvPr/>
        </p:nvSpPr>
        <p:spPr>
          <a:xfrm rot="6811">
            <a:off x="9362365" y="3849276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7" name="手繪多邊形: 圖案 966">
            <a:extLst>
              <a:ext uri="{FF2B5EF4-FFF2-40B4-BE49-F238E27FC236}">
                <a16:creationId xmlns:a16="http://schemas.microsoft.com/office/drawing/2014/main" id="{2873ED57-381E-8EB6-4BAD-0495CA2927C0}"/>
              </a:ext>
            </a:extLst>
          </p:cNvPr>
          <p:cNvSpPr/>
          <p:nvPr/>
        </p:nvSpPr>
        <p:spPr>
          <a:xfrm rot="14399973">
            <a:off x="9477017" y="3640095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0" name="手繪多邊形: 圖案 969">
            <a:extLst>
              <a:ext uri="{FF2B5EF4-FFF2-40B4-BE49-F238E27FC236}">
                <a16:creationId xmlns:a16="http://schemas.microsoft.com/office/drawing/2014/main" id="{7D1F33F6-1743-7465-1F96-19143E854C85}"/>
              </a:ext>
            </a:extLst>
          </p:cNvPr>
          <p:cNvSpPr/>
          <p:nvPr/>
        </p:nvSpPr>
        <p:spPr>
          <a:xfrm rot="7193140">
            <a:off x="9236399" y="3646131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3" name="手繪多邊形: 圖案 972">
            <a:extLst>
              <a:ext uri="{FF2B5EF4-FFF2-40B4-BE49-F238E27FC236}">
                <a16:creationId xmlns:a16="http://schemas.microsoft.com/office/drawing/2014/main" id="{EDA38C04-A8FF-AB4A-CC10-A87BC2434478}"/>
              </a:ext>
            </a:extLst>
          </p:cNvPr>
          <p:cNvSpPr/>
          <p:nvPr/>
        </p:nvSpPr>
        <p:spPr>
          <a:xfrm rot="18006826">
            <a:off x="9074663" y="3542711"/>
            <a:ext cx="487659" cy="19108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6" name="手繪多邊形: 圖案 975">
            <a:extLst>
              <a:ext uri="{FF2B5EF4-FFF2-40B4-BE49-F238E27FC236}">
                <a16:creationId xmlns:a16="http://schemas.microsoft.com/office/drawing/2014/main" id="{A9000786-7F0B-F293-6ED3-CA1F898F025A}"/>
              </a:ext>
            </a:extLst>
          </p:cNvPr>
          <p:cNvSpPr/>
          <p:nvPr/>
        </p:nvSpPr>
        <p:spPr>
          <a:xfrm rot="10799998">
            <a:off x="8951239" y="3341495"/>
            <a:ext cx="482646" cy="18911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9" name="手繪多邊形: 圖案 978">
            <a:extLst>
              <a:ext uri="{FF2B5EF4-FFF2-40B4-BE49-F238E27FC236}">
                <a16:creationId xmlns:a16="http://schemas.microsoft.com/office/drawing/2014/main" id="{53DDE733-C635-E2A6-83E3-265A12209F6F}"/>
              </a:ext>
            </a:extLst>
          </p:cNvPr>
          <p:cNvSpPr/>
          <p:nvPr/>
        </p:nvSpPr>
        <p:spPr>
          <a:xfrm rot="3593180">
            <a:off x="8835755" y="3550225"/>
            <a:ext cx="487661" cy="191083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2" name="手繪多邊形: 圖案 981">
            <a:extLst>
              <a:ext uri="{FF2B5EF4-FFF2-40B4-BE49-F238E27FC236}">
                <a16:creationId xmlns:a16="http://schemas.microsoft.com/office/drawing/2014/main" id="{872ED0C0-0C1C-EF81-CACF-EECE755DBC50}"/>
              </a:ext>
            </a:extLst>
          </p:cNvPr>
          <p:cNvSpPr/>
          <p:nvPr/>
        </p:nvSpPr>
        <p:spPr>
          <a:xfrm rot="14406856">
            <a:off x="9875605" y="2939840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5" name="手繪多邊形: 圖案 984">
            <a:extLst>
              <a:ext uri="{FF2B5EF4-FFF2-40B4-BE49-F238E27FC236}">
                <a16:creationId xmlns:a16="http://schemas.microsoft.com/office/drawing/2014/main" id="{2E08F859-5D54-CA2C-BD65-F8FC505C6B55}"/>
              </a:ext>
            </a:extLst>
          </p:cNvPr>
          <p:cNvSpPr/>
          <p:nvPr/>
        </p:nvSpPr>
        <p:spPr>
          <a:xfrm rot="7200024">
            <a:off x="9640036" y="2948783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8" name="手繪多邊形: 圖案 987">
            <a:extLst>
              <a:ext uri="{FF2B5EF4-FFF2-40B4-BE49-F238E27FC236}">
                <a16:creationId xmlns:a16="http://schemas.microsoft.com/office/drawing/2014/main" id="{26CD09C3-BF07-1595-EDF6-C78CB1FF29B7}"/>
              </a:ext>
            </a:extLst>
          </p:cNvPr>
          <p:cNvSpPr/>
          <p:nvPr/>
        </p:nvSpPr>
        <p:spPr>
          <a:xfrm rot="21593189">
            <a:off x="9762654" y="3150500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1" name="手繪多邊形: 圖案 990">
            <a:extLst>
              <a:ext uri="{FF2B5EF4-FFF2-40B4-BE49-F238E27FC236}">
                <a16:creationId xmlns:a16="http://schemas.microsoft.com/office/drawing/2014/main" id="{95F75F6C-96BC-0105-5E22-F84A3BC93A97}"/>
              </a:ext>
            </a:extLst>
          </p:cNvPr>
          <p:cNvSpPr/>
          <p:nvPr/>
        </p:nvSpPr>
        <p:spPr>
          <a:xfrm rot="10806810">
            <a:off x="9753967" y="3342277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4" name="手繪多邊形: 圖案 993">
            <a:extLst>
              <a:ext uri="{FF2B5EF4-FFF2-40B4-BE49-F238E27FC236}">
                <a16:creationId xmlns:a16="http://schemas.microsoft.com/office/drawing/2014/main" id="{7F21BF29-1344-3681-946C-F8BAB4D3EF16}"/>
              </a:ext>
            </a:extLst>
          </p:cNvPr>
          <p:cNvSpPr/>
          <p:nvPr/>
        </p:nvSpPr>
        <p:spPr>
          <a:xfrm rot="3599974">
            <a:off x="9644334" y="3553422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7" name="手繪多邊形: 圖案 996">
            <a:extLst>
              <a:ext uri="{FF2B5EF4-FFF2-40B4-BE49-F238E27FC236}">
                <a16:creationId xmlns:a16="http://schemas.microsoft.com/office/drawing/2014/main" id="{BBF01927-8CD1-8447-8BBC-0C31FD9866AD}"/>
              </a:ext>
            </a:extLst>
          </p:cNvPr>
          <p:cNvSpPr/>
          <p:nvPr/>
        </p:nvSpPr>
        <p:spPr>
          <a:xfrm rot="17993152">
            <a:off x="9879932" y="3545422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0" name="手繪多邊形: 圖案 999">
            <a:extLst>
              <a:ext uri="{FF2B5EF4-FFF2-40B4-BE49-F238E27FC236}">
                <a16:creationId xmlns:a16="http://schemas.microsoft.com/office/drawing/2014/main" id="{3577B4F4-88F2-26E5-E8B7-D73D907B70BD}"/>
              </a:ext>
            </a:extLst>
          </p:cNvPr>
          <p:cNvSpPr/>
          <p:nvPr/>
        </p:nvSpPr>
        <p:spPr>
          <a:xfrm rot="7206825">
            <a:off x="10041682" y="3648846"/>
            <a:ext cx="487659" cy="19108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3" name="手繪多邊形: 圖案 1002">
            <a:extLst>
              <a:ext uri="{FF2B5EF4-FFF2-40B4-BE49-F238E27FC236}">
                <a16:creationId xmlns:a16="http://schemas.microsoft.com/office/drawing/2014/main" id="{B831DBE6-B77D-D9E2-529C-4BDD35D9A9C5}"/>
              </a:ext>
            </a:extLst>
          </p:cNvPr>
          <p:cNvSpPr/>
          <p:nvPr/>
        </p:nvSpPr>
        <p:spPr>
          <a:xfrm>
            <a:off x="10170120" y="3852027"/>
            <a:ext cx="482646" cy="18911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6" name="手繪多邊形: 圖案 1005">
            <a:extLst>
              <a:ext uri="{FF2B5EF4-FFF2-40B4-BE49-F238E27FC236}">
                <a16:creationId xmlns:a16="http://schemas.microsoft.com/office/drawing/2014/main" id="{B56E6DA6-61FC-A318-C119-DAA10F5B3178}"/>
              </a:ext>
            </a:extLst>
          </p:cNvPr>
          <p:cNvSpPr/>
          <p:nvPr/>
        </p:nvSpPr>
        <p:spPr>
          <a:xfrm rot="14393178">
            <a:off x="10280588" y="3641332"/>
            <a:ext cx="487661" cy="191083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9" name="手繪多邊形: 圖案 1008">
            <a:extLst>
              <a:ext uri="{FF2B5EF4-FFF2-40B4-BE49-F238E27FC236}">
                <a16:creationId xmlns:a16="http://schemas.microsoft.com/office/drawing/2014/main" id="{A4020A5A-495D-9194-9791-35CE8B839C55}"/>
              </a:ext>
            </a:extLst>
          </p:cNvPr>
          <p:cNvSpPr/>
          <p:nvPr/>
        </p:nvSpPr>
        <p:spPr>
          <a:xfrm rot="3606858">
            <a:off x="10451011" y="3552953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2" name="手繪多邊形: 圖案 1011">
            <a:extLst>
              <a:ext uri="{FF2B5EF4-FFF2-40B4-BE49-F238E27FC236}">
                <a16:creationId xmlns:a16="http://schemas.microsoft.com/office/drawing/2014/main" id="{2D494F9F-D2D7-1687-87EE-74AB9D9007D6}"/>
              </a:ext>
            </a:extLst>
          </p:cNvPr>
          <p:cNvSpPr/>
          <p:nvPr/>
        </p:nvSpPr>
        <p:spPr>
          <a:xfrm rot="18000025">
            <a:off x="10691597" y="3545977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5" name="手繪多邊形: 圖案 1014">
            <a:extLst>
              <a:ext uri="{FF2B5EF4-FFF2-40B4-BE49-F238E27FC236}">
                <a16:creationId xmlns:a16="http://schemas.microsoft.com/office/drawing/2014/main" id="{5EF138F4-C4F8-C8BF-63CF-BFAA7D727148}"/>
              </a:ext>
            </a:extLst>
          </p:cNvPr>
          <p:cNvSpPr/>
          <p:nvPr/>
        </p:nvSpPr>
        <p:spPr>
          <a:xfrm rot="10793188">
            <a:off x="10563960" y="3342293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8" name="手繪多邊形: 圖案 1017">
            <a:extLst>
              <a:ext uri="{FF2B5EF4-FFF2-40B4-BE49-F238E27FC236}">
                <a16:creationId xmlns:a16="http://schemas.microsoft.com/office/drawing/2014/main" id="{F0A14A25-4910-F2F0-2B36-D443E255F167}"/>
              </a:ext>
            </a:extLst>
          </p:cNvPr>
          <p:cNvSpPr/>
          <p:nvPr/>
        </p:nvSpPr>
        <p:spPr>
          <a:xfrm rot="6798">
            <a:off x="10572647" y="3150518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1" name="手繪多邊形: 圖案 1020">
            <a:extLst>
              <a:ext uri="{FF2B5EF4-FFF2-40B4-BE49-F238E27FC236}">
                <a16:creationId xmlns:a16="http://schemas.microsoft.com/office/drawing/2014/main" id="{5E0067AF-A111-3ADD-9F1C-905551EA385F}"/>
              </a:ext>
            </a:extLst>
          </p:cNvPr>
          <p:cNvSpPr/>
          <p:nvPr/>
        </p:nvSpPr>
        <p:spPr>
          <a:xfrm rot="14399973">
            <a:off x="10687299" y="2941337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4" name="手繪多邊形: 圖案 1023">
            <a:extLst>
              <a:ext uri="{FF2B5EF4-FFF2-40B4-BE49-F238E27FC236}">
                <a16:creationId xmlns:a16="http://schemas.microsoft.com/office/drawing/2014/main" id="{DED47D93-41AA-4078-595C-B04F5A17CA64}"/>
              </a:ext>
            </a:extLst>
          </p:cNvPr>
          <p:cNvSpPr/>
          <p:nvPr/>
        </p:nvSpPr>
        <p:spPr>
          <a:xfrm rot="7193145">
            <a:off x="10446683" y="2947373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7" name="手繪多邊形: 圖案 1026">
            <a:extLst>
              <a:ext uri="{FF2B5EF4-FFF2-40B4-BE49-F238E27FC236}">
                <a16:creationId xmlns:a16="http://schemas.microsoft.com/office/drawing/2014/main" id="{2B9E1C9C-FBCA-C63C-FD08-F2F9B69F19FC}"/>
              </a:ext>
            </a:extLst>
          </p:cNvPr>
          <p:cNvSpPr/>
          <p:nvPr/>
        </p:nvSpPr>
        <p:spPr>
          <a:xfrm rot="18006821">
            <a:off x="10284945" y="2843954"/>
            <a:ext cx="487659" cy="19108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0" name="手繪多邊形: 圖案 1029">
            <a:extLst>
              <a:ext uri="{FF2B5EF4-FFF2-40B4-BE49-F238E27FC236}">
                <a16:creationId xmlns:a16="http://schemas.microsoft.com/office/drawing/2014/main" id="{3B89862D-6062-259B-ABC4-A0C577B75C00}"/>
              </a:ext>
            </a:extLst>
          </p:cNvPr>
          <p:cNvSpPr/>
          <p:nvPr/>
        </p:nvSpPr>
        <p:spPr>
          <a:xfrm rot="10799998">
            <a:off x="10161522" y="2642738"/>
            <a:ext cx="482646" cy="18911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3" name="手繪多邊形: 圖案 1032">
            <a:extLst>
              <a:ext uri="{FF2B5EF4-FFF2-40B4-BE49-F238E27FC236}">
                <a16:creationId xmlns:a16="http://schemas.microsoft.com/office/drawing/2014/main" id="{A8BC4327-FDFC-559A-970E-FEC618F89F88}"/>
              </a:ext>
            </a:extLst>
          </p:cNvPr>
          <p:cNvSpPr/>
          <p:nvPr/>
        </p:nvSpPr>
        <p:spPr>
          <a:xfrm rot="3593175">
            <a:off x="10046037" y="2851468"/>
            <a:ext cx="487661" cy="191083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6" name="手繪多邊形: 圖案 1035">
            <a:extLst>
              <a:ext uri="{FF2B5EF4-FFF2-40B4-BE49-F238E27FC236}">
                <a16:creationId xmlns:a16="http://schemas.microsoft.com/office/drawing/2014/main" id="{1A43D6A1-0F39-E490-F180-E04CD91838B6}"/>
              </a:ext>
            </a:extLst>
          </p:cNvPr>
          <p:cNvSpPr/>
          <p:nvPr/>
        </p:nvSpPr>
        <p:spPr>
          <a:xfrm rot="14406858">
            <a:off x="8665315" y="843570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9" name="手繪多邊形: 圖案 1038">
            <a:extLst>
              <a:ext uri="{FF2B5EF4-FFF2-40B4-BE49-F238E27FC236}">
                <a16:creationId xmlns:a16="http://schemas.microsoft.com/office/drawing/2014/main" id="{14E8CB9E-4C45-72DD-B8A4-A449D9AF69B6}"/>
              </a:ext>
            </a:extLst>
          </p:cNvPr>
          <p:cNvSpPr/>
          <p:nvPr/>
        </p:nvSpPr>
        <p:spPr>
          <a:xfrm rot="7200022">
            <a:off x="8429745" y="852512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2" name="手繪多邊形: 圖案 1041">
            <a:extLst>
              <a:ext uri="{FF2B5EF4-FFF2-40B4-BE49-F238E27FC236}">
                <a16:creationId xmlns:a16="http://schemas.microsoft.com/office/drawing/2014/main" id="{87FE99EB-9685-8951-2AD5-376B8B53FB38}"/>
              </a:ext>
            </a:extLst>
          </p:cNvPr>
          <p:cNvSpPr/>
          <p:nvPr/>
        </p:nvSpPr>
        <p:spPr>
          <a:xfrm rot="21593189">
            <a:off x="8552364" y="1054229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5" name="手繪多邊形: 圖案 1044">
            <a:extLst>
              <a:ext uri="{FF2B5EF4-FFF2-40B4-BE49-F238E27FC236}">
                <a16:creationId xmlns:a16="http://schemas.microsoft.com/office/drawing/2014/main" id="{52624F68-CC98-10F6-3497-62E5D5DEF2D5}"/>
              </a:ext>
            </a:extLst>
          </p:cNvPr>
          <p:cNvSpPr/>
          <p:nvPr/>
        </p:nvSpPr>
        <p:spPr>
          <a:xfrm rot="10806810">
            <a:off x="8543677" y="1246005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8" name="手繪多邊形: 圖案 1047">
            <a:extLst>
              <a:ext uri="{FF2B5EF4-FFF2-40B4-BE49-F238E27FC236}">
                <a16:creationId xmlns:a16="http://schemas.microsoft.com/office/drawing/2014/main" id="{532F6A92-73FE-6EA3-D466-9E265D380F30}"/>
              </a:ext>
            </a:extLst>
          </p:cNvPr>
          <p:cNvSpPr/>
          <p:nvPr/>
        </p:nvSpPr>
        <p:spPr>
          <a:xfrm rot="3599976">
            <a:off x="8434044" y="1457151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1" name="手繪多邊形: 圖案 1050">
            <a:extLst>
              <a:ext uri="{FF2B5EF4-FFF2-40B4-BE49-F238E27FC236}">
                <a16:creationId xmlns:a16="http://schemas.microsoft.com/office/drawing/2014/main" id="{D21798B1-FE1D-B7C2-964B-564A6CEFAC79}"/>
              </a:ext>
            </a:extLst>
          </p:cNvPr>
          <p:cNvSpPr/>
          <p:nvPr/>
        </p:nvSpPr>
        <p:spPr>
          <a:xfrm rot="17993148">
            <a:off x="8669643" y="1449151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4" name="手繪多邊形: 圖案 1053">
            <a:extLst>
              <a:ext uri="{FF2B5EF4-FFF2-40B4-BE49-F238E27FC236}">
                <a16:creationId xmlns:a16="http://schemas.microsoft.com/office/drawing/2014/main" id="{73C7A28F-4A5F-FFE1-A1A2-D495B3077A3E}"/>
              </a:ext>
            </a:extLst>
          </p:cNvPr>
          <p:cNvSpPr/>
          <p:nvPr/>
        </p:nvSpPr>
        <p:spPr>
          <a:xfrm rot="7206824">
            <a:off x="8831392" y="1552574"/>
            <a:ext cx="487659" cy="19108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7" name="手繪多邊形: 圖案 1056">
            <a:extLst>
              <a:ext uri="{FF2B5EF4-FFF2-40B4-BE49-F238E27FC236}">
                <a16:creationId xmlns:a16="http://schemas.microsoft.com/office/drawing/2014/main" id="{B2989CA3-8F6C-C67C-A639-F47511A2B915}"/>
              </a:ext>
            </a:extLst>
          </p:cNvPr>
          <p:cNvSpPr/>
          <p:nvPr/>
        </p:nvSpPr>
        <p:spPr>
          <a:xfrm>
            <a:off x="8959830" y="1755753"/>
            <a:ext cx="482646" cy="18911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0" name="手繪多邊形: 圖案 1059">
            <a:extLst>
              <a:ext uri="{FF2B5EF4-FFF2-40B4-BE49-F238E27FC236}">
                <a16:creationId xmlns:a16="http://schemas.microsoft.com/office/drawing/2014/main" id="{6B506955-FA06-8AFA-BA23-411D615E535B}"/>
              </a:ext>
            </a:extLst>
          </p:cNvPr>
          <p:cNvSpPr/>
          <p:nvPr/>
        </p:nvSpPr>
        <p:spPr>
          <a:xfrm rot="14393180">
            <a:off x="9070299" y="1545060"/>
            <a:ext cx="487661" cy="191083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3" name="手繪多邊形: 圖案 1062">
            <a:extLst>
              <a:ext uri="{FF2B5EF4-FFF2-40B4-BE49-F238E27FC236}">
                <a16:creationId xmlns:a16="http://schemas.microsoft.com/office/drawing/2014/main" id="{1DC8C6CC-7000-2F46-81F8-E6E83E20B28C}"/>
              </a:ext>
            </a:extLst>
          </p:cNvPr>
          <p:cNvSpPr/>
          <p:nvPr/>
        </p:nvSpPr>
        <p:spPr>
          <a:xfrm rot="3606859">
            <a:off x="9240721" y="1456682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6" name="手繪多邊形: 圖案 1065">
            <a:extLst>
              <a:ext uri="{FF2B5EF4-FFF2-40B4-BE49-F238E27FC236}">
                <a16:creationId xmlns:a16="http://schemas.microsoft.com/office/drawing/2014/main" id="{287B22EC-1550-E47D-7753-EA92F67DF9F8}"/>
              </a:ext>
            </a:extLst>
          </p:cNvPr>
          <p:cNvSpPr/>
          <p:nvPr/>
        </p:nvSpPr>
        <p:spPr>
          <a:xfrm rot="18000022">
            <a:off x="9481308" y="1449706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9" name="手繪多邊形: 圖案 1068">
            <a:extLst>
              <a:ext uri="{FF2B5EF4-FFF2-40B4-BE49-F238E27FC236}">
                <a16:creationId xmlns:a16="http://schemas.microsoft.com/office/drawing/2014/main" id="{F17405A0-A0C4-A601-7726-5E9BD887A04D}"/>
              </a:ext>
            </a:extLst>
          </p:cNvPr>
          <p:cNvSpPr/>
          <p:nvPr/>
        </p:nvSpPr>
        <p:spPr>
          <a:xfrm rot="10793188">
            <a:off x="9353670" y="1246021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2" name="手繪多邊形: 圖案 1071">
            <a:extLst>
              <a:ext uri="{FF2B5EF4-FFF2-40B4-BE49-F238E27FC236}">
                <a16:creationId xmlns:a16="http://schemas.microsoft.com/office/drawing/2014/main" id="{DBB4C7C7-3F01-B113-26EA-5C9C7E876E8D}"/>
              </a:ext>
            </a:extLst>
          </p:cNvPr>
          <p:cNvSpPr/>
          <p:nvPr/>
        </p:nvSpPr>
        <p:spPr>
          <a:xfrm rot="6811">
            <a:off x="9362357" y="1054247"/>
            <a:ext cx="487670" cy="191087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5" name="手繪多邊形: 圖案 1074">
            <a:extLst>
              <a:ext uri="{FF2B5EF4-FFF2-40B4-BE49-F238E27FC236}">
                <a16:creationId xmlns:a16="http://schemas.microsoft.com/office/drawing/2014/main" id="{961C0273-2557-4A4E-3694-696C6720379B}"/>
              </a:ext>
            </a:extLst>
          </p:cNvPr>
          <p:cNvSpPr/>
          <p:nvPr/>
        </p:nvSpPr>
        <p:spPr>
          <a:xfrm rot="14399973">
            <a:off x="9477009" y="845066"/>
            <a:ext cx="482654" cy="18912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8" name="手繪多邊形: 圖案 1077">
            <a:extLst>
              <a:ext uri="{FF2B5EF4-FFF2-40B4-BE49-F238E27FC236}">
                <a16:creationId xmlns:a16="http://schemas.microsoft.com/office/drawing/2014/main" id="{05A55D93-1024-C59F-7591-40CDFCD47D60}"/>
              </a:ext>
            </a:extLst>
          </p:cNvPr>
          <p:cNvSpPr/>
          <p:nvPr/>
        </p:nvSpPr>
        <p:spPr>
          <a:xfrm rot="7193145">
            <a:off x="9236393" y="851102"/>
            <a:ext cx="487672" cy="19108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1" name="手繪多邊形: 圖案 1080">
            <a:extLst>
              <a:ext uri="{FF2B5EF4-FFF2-40B4-BE49-F238E27FC236}">
                <a16:creationId xmlns:a16="http://schemas.microsoft.com/office/drawing/2014/main" id="{AE7D2F08-8DE2-B128-889A-3B849815EBFD}"/>
              </a:ext>
            </a:extLst>
          </p:cNvPr>
          <p:cNvSpPr/>
          <p:nvPr/>
        </p:nvSpPr>
        <p:spPr>
          <a:xfrm rot="18006821">
            <a:off x="9074656" y="747683"/>
            <a:ext cx="487659" cy="191082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4" name="手繪多邊形: 圖案 1083">
            <a:extLst>
              <a:ext uri="{FF2B5EF4-FFF2-40B4-BE49-F238E27FC236}">
                <a16:creationId xmlns:a16="http://schemas.microsoft.com/office/drawing/2014/main" id="{48682385-155E-BEA1-C5F4-C67A9C513E5C}"/>
              </a:ext>
            </a:extLst>
          </p:cNvPr>
          <p:cNvSpPr/>
          <p:nvPr/>
        </p:nvSpPr>
        <p:spPr>
          <a:xfrm rot="10799998">
            <a:off x="8951232" y="546467"/>
            <a:ext cx="482646" cy="189118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7" name="手繪多邊形: 圖案 1086">
            <a:extLst>
              <a:ext uri="{FF2B5EF4-FFF2-40B4-BE49-F238E27FC236}">
                <a16:creationId xmlns:a16="http://schemas.microsoft.com/office/drawing/2014/main" id="{E10B994E-2C60-0426-C8A1-6F3F06ACC351}"/>
              </a:ext>
            </a:extLst>
          </p:cNvPr>
          <p:cNvSpPr/>
          <p:nvPr/>
        </p:nvSpPr>
        <p:spPr>
          <a:xfrm rot="3593177">
            <a:off x="8835748" y="755197"/>
            <a:ext cx="487661" cy="191083"/>
          </a:xfrm>
          <a:custGeom>
            <a:avLst/>
            <a:gdLst>
              <a:gd name="connsiteX0" fmla="*/ 946298 w 2604977"/>
              <a:gd name="connsiteY0" fmla="*/ 489097 h 1020725"/>
              <a:gd name="connsiteX1" fmla="*/ 0 w 2604977"/>
              <a:gd name="connsiteY1" fmla="*/ 1020725 h 1020725"/>
              <a:gd name="connsiteX2" fmla="*/ 180754 w 2604977"/>
              <a:gd name="connsiteY2" fmla="*/ 446567 h 1020725"/>
              <a:gd name="connsiteX3" fmla="*/ 1616149 w 2604977"/>
              <a:gd name="connsiteY3" fmla="*/ 0 h 1020725"/>
              <a:gd name="connsiteX4" fmla="*/ 1881963 w 2604977"/>
              <a:gd name="connsiteY4" fmla="*/ 978195 h 1020725"/>
              <a:gd name="connsiteX5" fmla="*/ 2604977 w 2604977"/>
              <a:gd name="connsiteY5" fmla="*/ 552893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020725">
                <a:moveTo>
                  <a:pt x="946298" y="489097"/>
                </a:moveTo>
                <a:lnTo>
                  <a:pt x="0" y="1020725"/>
                </a:lnTo>
                <a:lnTo>
                  <a:pt x="180754" y="446567"/>
                </a:lnTo>
                <a:lnTo>
                  <a:pt x="1616149" y="0"/>
                </a:lnTo>
                <a:lnTo>
                  <a:pt x="1881963" y="978195"/>
                </a:lnTo>
                <a:lnTo>
                  <a:pt x="2604977" y="5528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2317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繪圖示範</a:t>
            </a:r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52" name="直線接點 151"/>
          <p:cNvCxnSpPr/>
          <p:nvPr/>
        </p:nvCxnSpPr>
        <p:spPr>
          <a:xfrm>
            <a:off x="3035689" y="4929497"/>
            <a:ext cx="0" cy="12456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圓角矩形 217"/>
          <p:cNvSpPr/>
          <p:nvPr>
            <p:custDataLst>
              <p:tags r:id="rId2"/>
            </p:custDataLst>
          </p:nvPr>
        </p:nvSpPr>
        <p:spPr>
          <a:xfrm>
            <a:off x="5531615" y="6319385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線形變化</a:t>
            </a:r>
          </a:p>
        </p:txBody>
      </p:sp>
      <p:sp>
        <p:nvSpPr>
          <p:cNvPr id="903" name="手繪多邊形: 圖案 902">
            <a:extLst>
              <a:ext uri="{FF2B5EF4-FFF2-40B4-BE49-F238E27FC236}">
                <a16:creationId xmlns:a16="http://schemas.microsoft.com/office/drawing/2014/main" id="{6D92D940-2296-42EC-B781-2FF81A9EA8D0}"/>
              </a:ext>
            </a:extLst>
          </p:cNvPr>
          <p:cNvSpPr/>
          <p:nvPr/>
        </p:nvSpPr>
        <p:spPr>
          <a:xfrm>
            <a:off x="1481559" y="5289630"/>
            <a:ext cx="3078866" cy="937550"/>
          </a:xfrm>
          <a:custGeom>
            <a:avLst/>
            <a:gdLst>
              <a:gd name="connsiteX0" fmla="*/ 0 w 3078866"/>
              <a:gd name="connsiteY0" fmla="*/ 937550 h 937550"/>
              <a:gd name="connsiteX1" fmla="*/ 0 w 3078866"/>
              <a:gd name="connsiteY1" fmla="*/ 937550 h 937550"/>
              <a:gd name="connsiteX2" fmla="*/ 949125 w 3078866"/>
              <a:gd name="connsiteY2" fmla="*/ 0 h 937550"/>
              <a:gd name="connsiteX3" fmla="*/ 3078866 w 3078866"/>
              <a:gd name="connsiteY3" fmla="*/ 486137 h 937550"/>
              <a:gd name="connsiteX4" fmla="*/ 2106593 w 3078866"/>
              <a:gd name="connsiteY4" fmla="*/ 868102 h 93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66" h="937550">
                <a:moveTo>
                  <a:pt x="0" y="937550"/>
                </a:moveTo>
                <a:lnTo>
                  <a:pt x="0" y="937550"/>
                </a:lnTo>
                <a:lnTo>
                  <a:pt x="949125" y="0"/>
                </a:lnTo>
                <a:lnTo>
                  <a:pt x="3078866" y="486137"/>
                </a:lnTo>
                <a:lnTo>
                  <a:pt x="2106593" y="8681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82" name="群組 1281">
            <a:extLst>
              <a:ext uri="{FF2B5EF4-FFF2-40B4-BE49-F238E27FC236}">
                <a16:creationId xmlns:a16="http://schemas.microsoft.com/office/drawing/2014/main" id="{DE5A6301-04C7-4CB1-B12F-6075DCAED1A0}"/>
              </a:ext>
            </a:extLst>
          </p:cNvPr>
          <p:cNvGrpSpPr/>
          <p:nvPr/>
        </p:nvGrpSpPr>
        <p:grpSpPr>
          <a:xfrm>
            <a:off x="1136452" y="537266"/>
            <a:ext cx="3812377" cy="4211834"/>
            <a:chOff x="1136452" y="537266"/>
            <a:chExt cx="3812377" cy="4211834"/>
          </a:xfrm>
          <a:noFill/>
        </p:grpSpPr>
        <p:sp>
          <p:nvSpPr>
            <p:cNvPr id="904" name="手繪多邊形: 圖案 903">
              <a:extLst>
                <a:ext uri="{FF2B5EF4-FFF2-40B4-BE49-F238E27FC236}">
                  <a16:creationId xmlns:a16="http://schemas.microsoft.com/office/drawing/2014/main" id="{9A124B40-E6D5-40A4-AB90-96A955448A3E}"/>
                </a:ext>
              </a:extLst>
            </p:cNvPr>
            <p:cNvSpPr/>
            <p:nvPr/>
          </p:nvSpPr>
          <p:spPr>
            <a:xfrm rot="14406858">
              <a:off x="1274809" y="154775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7" name="手繪多邊形: 圖案 906">
              <a:extLst>
                <a:ext uri="{FF2B5EF4-FFF2-40B4-BE49-F238E27FC236}">
                  <a16:creationId xmlns:a16="http://schemas.microsoft.com/office/drawing/2014/main" id="{4A555945-6818-41BA-A28E-6FA63EEC96F2}"/>
                </a:ext>
              </a:extLst>
            </p:cNvPr>
            <p:cNvSpPr/>
            <p:nvPr/>
          </p:nvSpPr>
          <p:spPr>
            <a:xfrm rot="7200021">
              <a:off x="1010218" y="1544439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0" name="手繪多邊形: 圖案 909">
              <a:extLst>
                <a:ext uri="{FF2B5EF4-FFF2-40B4-BE49-F238E27FC236}">
                  <a16:creationId xmlns:a16="http://schemas.microsoft.com/office/drawing/2014/main" id="{DB9B318D-CB87-4ABF-A8BE-277D792294E4}"/>
                </a:ext>
              </a:extLst>
            </p:cNvPr>
            <p:cNvSpPr/>
            <p:nvPr/>
          </p:nvSpPr>
          <p:spPr>
            <a:xfrm rot="21593197">
              <a:off x="1136452" y="177787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3" name="手繪多邊形: 圖案 912">
              <a:extLst>
                <a:ext uri="{FF2B5EF4-FFF2-40B4-BE49-F238E27FC236}">
                  <a16:creationId xmlns:a16="http://schemas.microsoft.com/office/drawing/2014/main" id="{7A6A2D3D-978C-4CD3-9ED9-CBE2C6A688A5}"/>
                </a:ext>
              </a:extLst>
            </p:cNvPr>
            <p:cNvSpPr/>
            <p:nvPr/>
          </p:nvSpPr>
          <p:spPr>
            <a:xfrm rot="10806807">
              <a:off x="1141955" y="193548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6" name="手繪多邊形: 圖案 915">
              <a:extLst>
                <a:ext uri="{FF2B5EF4-FFF2-40B4-BE49-F238E27FC236}">
                  <a16:creationId xmlns:a16="http://schemas.microsoft.com/office/drawing/2014/main" id="{11B477D6-E888-4FF5-A24A-0723CCDEA2B8}"/>
                </a:ext>
              </a:extLst>
            </p:cNvPr>
            <p:cNvSpPr/>
            <p:nvPr/>
          </p:nvSpPr>
          <p:spPr>
            <a:xfrm rot="3599973">
              <a:off x="1007494" y="2165987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9" name="手繪多邊形: 圖案 918">
              <a:extLst>
                <a:ext uri="{FF2B5EF4-FFF2-40B4-BE49-F238E27FC236}">
                  <a16:creationId xmlns:a16="http://schemas.microsoft.com/office/drawing/2014/main" id="{0CA4C8F0-FC5D-423D-B346-E87C65127517}"/>
                </a:ext>
              </a:extLst>
            </p:cNvPr>
            <p:cNvSpPr/>
            <p:nvPr/>
          </p:nvSpPr>
          <p:spPr>
            <a:xfrm rot="17993145">
              <a:off x="1272067" y="2170357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2" name="手繪多邊形: 圖案 921">
              <a:extLst>
                <a:ext uri="{FF2B5EF4-FFF2-40B4-BE49-F238E27FC236}">
                  <a16:creationId xmlns:a16="http://schemas.microsoft.com/office/drawing/2014/main" id="{4507B6E0-4DFD-4F45-81DC-B0A8A53097AF}"/>
                </a:ext>
              </a:extLst>
            </p:cNvPr>
            <p:cNvSpPr/>
            <p:nvPr/>
          </p:nvSpPr>
          <p:spPr>
            <a:xfrm rot="7206827">
              <a:off x="1411322" y="2244410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5" name="手繪多邊形: 圖案 924">
              <a:extLst>
                <a:ext uri="{FF2B5EF4-FFF2-40B4-BE49-F238E27FC236}">
                  <a16:creationId xmlns:a16="http://schemas.microsoft.com/office/drawing/2014/main" id="{0EBE3A03-AAA1-4025-9E79-88D34BDC1F3F}"/>
                </a:ext>
              </a:extLst>
            </p:cNvPr>
            <p:cNvSpPr/>
            <p:nvPr/>
          </p:nvSpPr>
          <p:spPr>
            <a:xfrm>
              <a:off x="1544410" y="2479124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8" name="手繪多邊形: 圖案 927">
              <a:extLst>
                <a:ext uri="{FF2B5EF4-FFF2-40B4-BE49-F238E27FC236}">
                  <a16:creationId xmlns:a16="http://schemas.microsoft.com/office/drawing/2014/main" id="{19F37531-2269-4DBC-95E6-1C52860CE0DC}"/>
                </a:ext>
              </a:extLst>
            </p:cNvPr>
            <p:cNvSpPr/>
            <p:nvPr/>
          </p:nvSpPr>
          <p:spPr>
            <a:xfrm rot="14393178">
              <a:off x="1679780" y="2249170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1" name="手繪多邊形: 圖案 930">
              <a:extLst>
                <a:ext uri="{FF2B5EF4-FFF2-40B4-BE49-F238E27FC236}">
                  <a16:creationId xmlns:a16="http://schemas.microsoft.com/office/drawing/2014/main" id="{BF940EB3-A958-4159-9DC0-CD245D63EE44}"/>
                </a:ext>
              </a:extLst>
            </p:cNvPr>
            <p:cNvSpPr/>
            <p:nvPr/>
          </p:nvSpPr>
          <p:spPr>
            <a:xfrm rot="3606859">
              <a:off x="1813520" y="216558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4" name="手繪多邊形: 圖案 933">
              <a:extLst>
                <a:ext uri="{FF2B5EF4-FFF2-40B4-BE49-F238E27FC236}">
                  <a16:creationId xmlns:a16="http://schemas.microsoft.com/office/drawing/2014/main" id="{2C500A58-FEAF-43C2-8327-DC690977D958}"/>
                </a:ext>
              </a:extLst>
            </p:cNvPr>
            <p:cNvSpPr/>
            <p:nvPr/>
          </p:nvSpPr>
          <p:spPr>
            <a:xfrm rot="18000025">
              <a:off x="2084040" y="2170703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7" name="手繪多邊形: 圖案 936">
              <a:extLst>
                <a:ext uri="{FF2B5EF4-FFF2-40B4-BE49-F238E27FC236}">
                  <a16:creationId xmlns:a16="http://schemas.microsoft.com/office/drawing/2014/main" id="{233CC307-DF60-401C-8D8E-AF46717BC51E}"/>
                </a:ext>
              </a:extLst>
            </p:cNvPr>
            <p:cNvSpPr/>
            <p:nvPr/>
          </p:nvSpPr>
          <p:spPr>
            <a:xfrm rot="10793194">
              <a:off x="1951876" y="1935469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0" name="手繪多邊形: 圖案 939">
              <a:extLst>
                <a:ext uri="{FF2B5EF4-FFF2-40B4-BE49-F238E27FC236}">
                  <a16:creationId xmlns:a16="http://schemas.microsoft.com/office/drawing/2014/main" id="{42A82B2E-109E-46DC-80A9-B92B9A3AEB9A}"/>
                </a:ext>
              </a:extLst>
            </p:cNvPr>
            <p:cNvSpPr/>
            <p:nvPr/>
          </p:nvSpPr>
          <p:spPr>
            <a:xfrm rot="6811">
              <a:off x="1946374" y="177786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3" name="手繪多邊形: 圖案 942">
              <a:extLst>
                <a:ext uri="{FF2B5EF4-FFF2-40B4-BE49-F238E27FC236}">
                  <a16:creationId xmlns:a16="http://schemas.microsoft.com/office/drawing/2014/main" id="{A0B75E6F-94C6-4761-8C0E-643AF3F18DB0}"/>
                </a:ext>
              </a:extLst>
            </p:cNvPr>
            <p:cNvSpPr/>
            <p:nvPr/>
          </p:nvSpPr>
          <p:spPr>
            <a:xfrm rot="14399976">
              <a:off x="2086764" y="154915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6" name="手繪多邊形: 圖案 945">
              <a:extLst>
                <a:ext uri="{FF2B5EF4-FFF2-40B4-BE49-F238E27FC236}">
                  <a16:creationId xmlns:a16="http://schemas.microsoft.com/office/drawing/2014/main" id="{DB560CD2-9CAA-4D67-A7AD-12D86BE266E1}"/>
                </a:ext>
              </a:extLst>
            </p:cNvPr>
            <p:cNvSpPr/>
            <p:nvPr/>
          </p:nvSpPr>
          <p:spPr>
            <a:xfrm rot="7193144">
              <a:off x="1816261" y="154298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9" name="手繪多邊形: 圖案 948">
              <a:extLst>
                <a:ext uri="{FF2B5EF4-FFF2-40B4-BE49-F238E27FC236}">
                  <a16:creationId xmlns:a16="http://schemas.microsoft.com/office/drawing/2014/main" id="{EC2AEB07-3D3B-43A6-9C8A-F93D68651896}"/>
                </a:ext>
              </a:extLst>
            </p:cNvPr>
            <p:cNvSpPr/>
            <p:nvPr/>
          </p:nvSpPr>
          <p:spPr>
            <a:xfrm rot="18006823">
              <a:off x="1677020" y="1468931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2" name="手繪多邊形: 圖案 951">
              <a:extLst>
                <a:ext uri="{FF2B5EF4-FFF2-40B4-BE49-F238E27FC236}">
                  <a16:creationId xmlns:a16="http://schemas.microsoft.com/office/drawing/2014/main" id="{A600D5E8-7F72-4E08-8C1D-40CAFE4756FC}"/>
                </a:ext>
              </a:extLst>
            </p:cNvPr>
            <p:cNvSpPr/>
            <p:nvPr/>
          </p:nvSpPr>
          <p:spPr>
            <a:xfrm rot="10799994">
              <a:off x="1549857" y="123602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5" name="手繪多邊形: 圖案 954">
              <a:extLst>
                <a:ext uri="{FF2B5EF4-FFF2-40B4-BE49-F238E27FC236}">
                  <a16:creationId xmlns:a16="http://schemas.microsoft.com/office/drawing/2014/main" id="{50C58642-32B9-4CD7-B14B-A4009AF93796}"/>
                </a:ext>
              </a:extLst>
            </p:cNvPr>
            <p:cNvSpPr/>
            <p:nvPr/>
          </p:nvSpPr>
          <p:spPr>
            <a:xfrm rot="3593178">
              <a:off x="1408559" y="1464172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8" name="手繪多邊形: 圖案 957">
              <a:extLst>
                <a:ext uri="{FF2B5EF4-FFF2-40B4-BE49-F238E27FC236}">
                  <a16:creationId xmlns:a16="http://schemas.microsoft.com/office/drawing/2014/main" id="{AFD767DA-7BBC-4E2E-AE0F-873A9F31B435}"/>
                </a:ext>
              </a:extLst>
            </p:cNvPr>
            <p:cNvSpPr/>
            <p:nvPr/>
          </p:nvSpPr>
          <p:spPr>
            <a:xfrm rot="14406858">
              <a:off x="2485091" y="2246508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1" name="手繪多邊形: 圖案 960">
              <a:extLst>
                <a:ext uri="{FF2B5EF4-FFF2-40B4-BE49-F238E27FC236}">
                  <a16:creationId xmlns:a16="http://schemas.microsoft.com/office/drawing/2014/main" id="{EFA7BD49-01B1-4C9E-9CC7-75B1C9CE8AF6}"/>
                </a:ext>
              </a:extLst>
            </p:cNvPr>
            <p:cNvSpPr/>
            <p:nvPr/>
          </p:nvSpPr>
          <p:spPr>
            <a:xfrm rot="7200024">
              <a:off x="2220500" y="2243195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4" name="手繪多邊形: 圖案 963">
              <a:extLst>
                <a:ext uri="{FF2B5EF4-FFF2-40B4-BE49-F238E27FC236}">
                  <a16:creationId xmlns:a16="http://schemas.microsoft.com/office/drawing/2014/main" id="{B449E602-6DF1-4CE5-B2A1-74A6C38464DF}"/>
                </a:ext>
              </a:extLst>
            </p:cNvPr>
            <p:cNvSpPr/>
            <p:nvPr/>
          </p:nvSpPr>
          <p:spPr>
            <a:xfrm rot="21593197">
              <a:off x="2346733" y="2476626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7" name="手繪多邊形: 圖案 966">
              <a:extLst>
                <a:ext uri="{FF2B5EF4-FFF2-40B4-BE49-F238E27FC236}">
                  <a16:creationId xmlns:a16="http://schemas.microsoft.com/office/drawing/2014/main" id="{28ED2386-F1D0-4DB0-BC4A-DD39C683D230}"/>
                </a:ext>
              </a:extLst>
            </p:cNvPr>
            <p:cNvSpPr/>
            <p:nvPr/>
          </p:nvSpPr>
          <p:spPr>
            <a:xfrm rot="10806810">
              <a:off x="2352237" y="263423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0" name="手繪多邊形: 圖案 969">
              <a:extLst>
                <a:ext uri="{FF2B5EF4-FFF2-40B4-BE49-F238E27FC236}">
                  <a16:creationId xmlns:a16="http://schemas.microsoft.com/office/drawing/2014/main" id="{66F10676-B7BF-42F7-865E-AC6996788523}"/>
                </a:ext>
              </a:extLst>
            </p:cNvPr>
            <p:cNvSpPr/>
            <p:nvPr/>
          </p:nvSpPr>
          <p:spPr>
            <a:xfrm rot="3599974">
              <a:off x="2217776" y="2864744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3" name="手繪多邊形: 圖案 972">
              <a:extLst>
                <a:ext uri="{FF2B5EF4-FFF2-40B4-BE49-F238E27FC236}">
                  <a16:creationId xmlns:a16="http://schemas.microsoft.com/office/drawing/2014/main" id="{89CA6063-9334-4CA3-8A3E-AA6608154D7A}"/>
                </a:ext>
              </a:extLst>
            </p:cNvPr>
            <p:cNvSpPr/>
            <p:nvPr/>
          </p:nvSpPr>
          <p:spPr>
            <a:xfrm rot="17993147">
              <a:off x="2482348" y="286911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6" name="手繪多邊形: 圖案 975">
              <a:extLst>
                <a:ext uri="{FF2B5EF4-FFF2-40B4-BE49-F238E27FC236}">
                  <a16:creationId xmlns:a16="http://schemas.microsoft.com/office/drawing/2014/main" id="{047279F9-0CF3-44A5-AE33-CB120C4807B0}"/>
                </a:ext>
              </a:extLst>
            </p:cNvPr>
            <p:cNvSpPr/>
            <p:nvPr/>
          </p:nvSpPr>
          <p:spPr>
            <a:xfrm rot="7206827">
              <a:off x="2621604" y="2943166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9" name="手繪多邊形: 圖案 978">
              <a:extLst>
                <a:ext uri="{FF2B5EF4-FFF2-40B4-BE49-F238E27FC236}">
                  <a16:creationId xmlns:a16="http://schemas.microsoft.com/office/drawing/2014/main" id="{31306CA8-D118-4B6A-86BB-26C34048E35F}"/>
                </a:ext>
              </a:extLst>
            </p:cNvPr>
            <p:cNvSpPr/>
            <p:nvPr/>
          </p:nvSpPr>
          <p:spPr>
            <a:xfrm>
              <a:off x="2754693" y="3177880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2" name="手繪多邊形: 圖案 981">
              <a:extLst>
                <a:ext uri="{FF2B5EF4-FFF2-40B4-BE49-F238E27FC236}">
                  <a16:creationId xmlns:a16="http://schemas.microsoft.com/office/drawing/2014/main" id="{70179552-2914-40C5-B74A-A730B55672EA}"/>
                </a:ext>
              </a:extLst>
            </p:cNvPr>
            <p:cNvSpPr/>
            <p:nvPr/>
          </p:nvSpPr>
          <p:spPr>
            <a:xfrm rot="14393178">
              <a:off x="2890063" y="2947926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5" name="手繪多邊形: 圖案 984">
              <a:extLst>
                <a:ext uri="{FF2B5EF4-FFF2-40B4-BE49-F238E27FC236}">
                  <a16:creationId xmlns:a16="http://schemas.microsoft.com/office/drawing/2014/main" id="{478B6E1C-2C0D-4186-BE48-CD27805B7B4C}"/>
                </a:ext>
              </a:extLst>
            </p:cNvPr>
            <p:cNvSpPr/>
            <p:nvPr/>
          </p:nvSpPr>
          <p:spPr>
            <a:xfrm rot="3606861">
              <a:off x="3023804" y="286434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8" name="手繪多邊形: 圖案 987">
              <a:extLst>
                <a:ext uri="{FF2B5EF4-FFF2-40B4-BE49-F238E27FC236}">
                  <a16:creationId xmlns:a16="http://schemas.microsoft.com/office/drawing/2014/main" id="{C1FA8401-A047-430F-B96F-92C9CAA820A1}"/>
                </a:ext>
              </a:extLst>
            </p:cNvPr>
            <p:cNvSpPr/>
            <p:nvPr/>
          </p:nvSpPr>
          <p:spPr>
            <a:xfrm rot="18000020">
              <a:off x="3294324" y="2869460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1" name="手繪多邊形: 圖案 990">
              <a:extLst>
                <a:ext uri="{FF2B5EF4-FFF2-40B4-BE49-F238E27FC236}">
                  <a16:creationId xmlns:a16="http://schemas.microsoft.com/office/drawing/2014/main" id="{99626F3F-B659-441E-9275-46862624F6CE}"/>
                </a:ext>
              </a:extLst>
            </p:cNvPr>
            <p:cNvSpPr/>
            <p:nvPr/>
          </p:nvSpPr>
          <p:spPr>
            <a:xfrm rot="10793194">
              <a:off x="3162159" y="2634225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4" name="手繪多邊形: 圖案 993">
              <a:extLst>
                <a:ext uri="{FF2B5EF4-FFF2-40B4-BE49-F238E27FC236}">
                  <a16:creationId xmlns:a16="http://schemas.microsoft.com/office/drawing/2014/main" id="{31313D6E-51BA-459D-B6CC-4D5BCA324A0F}"/>
                </a:ext>
              </a:extLst>
            </p:cNvPr>
            <p:cNvSpPr/>
            <p:nvPr/>
          </p:nvSpPr>
          <p:spPr>
            <a:xfrm rot="6805">
              <a:off x="3156657" y="2476615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7" name="手繪多邊形: 圖案 996">
              <a:extLst>
                <a:ext uri="{FF2B5EF4-FFF2-40B4-BE49-F238E27FC236}">
                  <a16:creationId xmlns:a16="http://schemas.microsoft.com/office/drawing/2014/main" id="{178CD9C0-CEEB-426E-8B9A-C4CB1A590547}"/>
                </a:ext>
              </a:extLst>
            </p:cNvPr>
            <p:cNvSpPr/>
            <p:nvPr/>
          </p:nvSpPr>
          <p:spPr>
            <a:xfrm rot="14399973">
              <a:off x="3297048" y="2247911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0" name="手繪多邊形: 圖案 999">
              <a:extLst>
                <a:ext uri="{FF2B5EF4-FFF2-40B4-BE49-F238E27FC236}">
                  <a16:creationId xmlns:a16="http://schemas.microsoft.com/office/drawing/2014/main" id="{BE033348-1A8A-40D2-B330-5BD95FF2F790}"/>
                </a:ext>
              </a:extLst>
            </p:cNvPr>
            <p:cNvSpPr/>
            <p:nvPr/>
          </p:nvSpPr>
          <p:spPr>
            <a:xfrm rot="7193139">
              <a:off x="3026544" y="2241737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3" name="手繪多邊形: 圖案 1002">
              <a:extLst>
                <a:ext uri="{FF2B5EF4-FFF2-40B4-BE49-F238E27FC236}">
                  <a16:creationId xmlns:a16="http://schemas.microsoft.com/office/drawing/2014/main" id="{7CC761D2-ED34-4EAC-B287-57B0B273C287}"/>
                </a:ext>
              </a:extLst>
            </p:cNvPr>
            <p:cNvSpPr/>
            <p:nvPr/>
          </p:nvSpPr>
          <p:spPr>
            <a:xfrm rot="18006823">
              <a:off x="2887303" y="2167688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6" name="手繪多邊形: 圖案 1005">
              <a:extLst>
                <a:ext uri="{FF2B5EF4-FFF2-40B4-BE49-F238E27FC236}">
                  <a16:creationId xmlns:a16="http://schemas.microsoft.com/office/drawing/2014/main" id="{56CFABD6-4E7B-4B7E-9790-9EED2A06CD4E}"/>
                </a:ext>
              </a:extLst>
            </p:cNvPr>
            <p:cNvSpPr/>
            <p:nvPr/>
          </p:nvSpPr>
          <p:spPr>
            <a:xfrm rot="10799994">
              <a:off x="2760140" y="1934779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9" name="手繪多邊形: 圖案 1008">
              <a:extLst>
                <a:ext uri="{FF2B5EF4-FFF2-40B4-BE49-F238E27FC236}">
                  <a16:creationId xmlns:a16="http://schemas.microsoft.com/office/drawing/2014/main" id="{D102B396-3224-4BF1-9E8F-A72B0673545D}"/>
                </a:ext>
              </a:extLst>
            </p:cNvPr>
            <p:cNvSpPr/>
            <p:nvPr/>
          </p:nvSpPr>
          <p:spPr>
            <a:xfrm rot="3593175">
              <a:off x="2618841" y="2162929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2" name="手繪多邊形: 圖案 1011">
              <a:extLst>
                <a:ext uri="{FF2B5EF4-FFF2-40B4-BE49-F238E27FC236}">
                  <a16:creationId xmlns:a16="http://schemas.microsoft.com/office/drawing/2014/main" id="{EDF9217B-97B8-4B9C-8687-ADF7C7BAFEEA}"/>
                </a:ext>
              </a:extLst>
            </p:cNvPr>
            <p:cNvSpPr/>
            <p:nvPr/>
          </p:nvSpPr>
          <p:spPr>
            <a:xfrm rot="14406856">
              <a:off x="3695374" y="154775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5" name="手繪多邊形: 圖案 1014">
              <a:extLst>
                <a:ext uri="{FF2B5EF4-FFF2-40B4-BE49-F238E27FC236}">
                  <a16:creationId xmlns:a16="http://schemas.microsoft.com/office/drawing/2014/main" id="{DDBABA0E-68D5-4F60-89D6-B83976F65725}"/>
                </a:ext>
              </a:extLst>
            </p:cNvPr>
            <p:cNvSpPr/>
            <p:nvPr/>
          </p:nvSpPr>
          <p:spPr>
            <a:xfrm rot="7200020">
              <a:off x="3430783" y="1544438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8" name="手繪多邊形: 圖案 1017">
              <a:extLst>
                <a:ext uri="{FF2B5EF4-FFF2-40B4-BE49-F238E27FC236}">
                  <a16:creationId xmlns:a16="http://schemas.microsoft.com/office/drawing/2014/main" id="{CDE7B497-8645-4265-82D5-85E84F8466FD}"/>
                </a:ext>
              </a:extLst>
            </p:cNvPr>
            <p:cNvSpPr/>
            <p:nvPr/>
          </p:nvSpPr>
          <p:spPr>
            <a:xfrm rot="21593194">
              <a:off x="3557017" y="1777870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1" name="手繪多邊形: 圖案 1020">
              <a:extLst>
                <a:ext uri="{FF2B5EF4-FFF2-40B4-BE49-F238E27FC236}">
                  <a16:creationId xmlns:a16="http://schemas.microsoft.com/office/drawing/2014/main" id="{C32E22EE-3975-48DD-8038-21E2E80D7D97}"/>
                </a:ext>
              </a:extLst>
            </p:cNvPr>
            <p:cNvSpPr/>
            <p:nvPr/>
          </p:nvSpPr>
          <p:spPr>
            <a:xfrm rot="10806810">
              <a:off x="3562520" y="1935479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4" name="手繪多邊形: 圖案 1023">
              <a:extLst>
                <a:ext uri="{FF2B5EF4-FFF2-40B4-BE49-F238E27FC236}">
                  <a16:creationId xmlns:a16="http://schemas.microsoft.com/office/drawing/2014/main" id="{92424E46-2D66-41D5-B38D-BCEA73EBF682}"/>
                </a:ext>
              </a:extLst>
            </p:cNvPr>
            <p:cNvSpPr/>
            <p:nvPr/>
          </p:nvSpPr>
          <p:spPr>
            <a:xfrm rot="3599974">
              <a:off x="3428059" y="216598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7" name="手繪多邊形: 圖案 1026">
              <a:extLst>
                <a:ext uri="{FF2B5EF4-FFF2-40B4-BE49-F238E27FC236}">
                  <a16:creationId xmlns:a16="http://schemas.microsoft.com/office/drawing/2014/main" id="{E2DE20D5-2150-4694-A2A0-5963017FFCFA}"/>
                </a:ext>
              </a:extLst>
            </p:cNvPr>
            <p:cNvSpPr/>
            <p:nvPr/>
          </p:nvSpPr>
          <p:spPr>
            <a:xfrm rot="17993144">
              <a:off x="3692631" y="2170356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0" name="手繪多邊形: 圖案 1029">
              <a:extLst>
                <a:ext uri="{FF2B5EF4-FFF2-40B4-BE49-F238E27FC236}">
                  <a16:creationId xmlns:a16="http://schemas.microsoft.com/office/drawing/2014/main" id="{60402E02-3B76-4F73-A530-F5050E8DC22B}"/>
                </a:ext>
              </a:extLst>
            </p:cNvPr>
            <p:cNvSpPr/>
            <p:nvPr/>
          </p:nvSpPr>
          <p:spPr>
            <a:xfrm rot="7206825">
              <a:off x="3831887" y="2244409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3" name="手繪多邊形: 圖案 1032">
              <a:extLst>
                <a:ext uri="{FF2B5EF4-FFF2-40B4-BE49-F238E27FC236}">
                  <a16:creationId xmlns:a16="http://schemas.microsoft.com/office/drawing/2014/main" id="{24330DA3-1D0D-452B-83A3-434A16A2E6DF}"/>
                </a:ext>
              </a:extLst>
            </p:cNvPr>
            <p:cNvSpPr/>
            <p:nvPr/>
          </p:nvSpPr>
          <p:spPr>
            <a:xfrm>
              <a:off x="3964976" y="247912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6" name="手繪多邊形: 圖案 1035">
              <a:extLst>
                <a:ext uri="{FF2B5EF4-FFF2-40B4-BE49-F238E27FC236}">
                  <a16:creationId xmlns:a16="http://schemas.microsoft.com/office/drawing/2014/main" id="{0E2CF4FD-35C4-4363-BC06-F29C94E452FF}"/>
                </a:ext>
              </a:extLst>
            </p:cNvPr>
            <p:cNvSpPr/>
            <p:nvPr/>
          </p:nvSpPr>
          <p:spPr>
            <a:xfrm rot="14393178">
              <a:off x="4100346" y="2249169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9" name="手繪多邊形: 圖案 1038">
              <a:extLst>
                <a:ext uri="{FF2B5EF4-FFF2-40B4-BE49-F238E27FC236}">
                  <a16:creationId xmlns:a16="http://schemas.microsoft.com/office/drawing/2014/main" id="{EFD35198-7777-4192-B634-7CA17BD53244}"/>
                </a:ext>
              </a:extLst>
            </p:cNvPr>
            <p:cNvSpPr/>
            <p:nvPr/>
          </p:nvSpPr>
          <p:spPr>
            <a:xfrm rot="3606858">
              <a:off x="4234086" y="2165585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2" name="手繪多邊形: 圖案 1041">
              <a:extLst>
                <a:ext uri="{FF2B5EF4-FFF2-40B4-BE49-F238E27FC236}">
                  <a16:creationId xmlns:a16="http://schemas.microsoft.com/office/drawing/2014/main" id="{3C5B6130-5D75-4D4A-A465-457AE7B00C27}"/>
                </a:ext>
              </a:extLst>
            </p:cNvPr>
            <p:cNvSpPr/>
            <p:nvPr/>
          </p:nvSpPr>
          <p:spPr>
            <a:xfrm rot="18000025">
              <a:off x="4504606" y="2170702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5" name="手繪多邊形: 圖案 1044">
              <a:extLst>
                <a:ext uri="{FF2B5EF4-FFF2-40B4-BE49-F238E27FC236}">
                  <a16:creationId xmlns:a16="http://schemas.microsoft.com/office/drawing/2014/main" id="{964D5897-42BD-4AAC-849F-688D06F278F6}"/>
                </a:ext>
              </a:extLst>
            </p:cNvPr>
            <p:cNvSpPr/>
            <p:nvPr/>
          </p:nvSpPr>
          <p:spPr>
            <a:xfrm rot="10793194">
              <a:off x="4372442" y="1935468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8" name="手繪多邊形: 圖案 1047">
              <a:extLst>
                <a:ext uri="{FF2B5EF4-FFF2-40B4-BE49-F238E27FC236}">
                  <a16:creationId xmlns:a16="http://schemas.microsoft.com/office/drawing/2014/main" id="{752C1A09-C455-4676-9CEC-B9769FFB9133}"/>
                </a:ext>
              </a:extLst>
            </p:cNvPr>
            <p:cNvSpPr/>
            <p:nvPr/>
          </p:nvSpPr>
          <p:spPr>
            <a:xfrm rot="6805">
              <a:off x="4366940" y="1777859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1" name="手繪多邊形: 圖案 1050">
              <a:extLst>
                <a:ext uri="{FF2B5EF4-FFF2-40B4-BE49-F238E27FC236}">
                  <a16:creationId xmlns:a16="http://schemas.microsoft.com/office/drawing/2014/main" id="{C5DE2237-8627-4FDF-A5A3-197BCC512F20}"/>
                </a:ext>
              </a:extLst>
            </p:cNvPr>
            <p:cNvSpPr/>
            <p:nvPr/>
          </p:nvSpPr>
          <p:spPr>
            <a:xfrm rot="14399973">
              <a:off x="4507330" y="1549154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4" name="手繪多邊形: 圖案 1053">
              <a:extLst>
                <a:ext uri="{FF2B5EF4-FFF2-40B4-BE49-F238E27FC236}">
                  <a16:creationId xmlns:a16="http://schemas.microsoft.com/office/drawing/2014/main" id="{30E7EA89-B308-4E8B-870B-910D83DEC1E9}"/>
                </a:ext>
              </a:extLst>
            </p:cNvPr>
            <p:cNvSpPr/>
            <p:nvPr/>
          </p:nvSpPr>
          <p:spPr>
            <a:xfrm rot="7193139">
              <a:off x="4236827" y="154298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7" name="手繪多邊形: 圖案 1056">
              <a:extLst>
                <a:ext uri="{FF2B5EF4-FFF2-40B4-BE49-F238E27FC236}">
                  <a16:creationId xmlns:a16="http://schemas.microsoft.com/office/drawing/2014/main" id="{06BF0960-8684-4922-BC55-BA3D27C79EEC}"/>
                </a:ext>
              </a:extLst>
            </p:cNvPr>
            <p:cNvSpPr/>
            <p:nvPr/>
          </p:nvSpPr>
          <p:spPr>
            <a:xfrm rot="18006821">
              <a:off x="4097586" y="1468931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0" name="手繪多邊形: 圖案 1059">
              <a:extLst>
                <a:ext uri="{FF2B5EF4-FFF2-40B4-BE49-F238E27FC236}">
                  <a16:creationId xmlns:a16="http://schemas.microsoft.com/office/drawing/2014/main" id="{134B785F-A8C3-4989-9E9A-4285759DF658}"/>
                </a:ext>
              </a:extLst>
            </p:cNvPr>
            <p:cNvSpPr/>
            <p:nvPr/>
          </p:nvSpPr>
          <p:spPr>
            <a:xfrm rot="10799998">
              <a:off x="3970423" y="123602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3" name="手繪多邊形: 圖案 1062">
              <a:extLst>
                <a:ext uri="{FF2B5EF4-FFF2-40B4-BE49-F238E27FC236}">
                  <a16:creationId xmlns:a16="http://schemas.microsoft.com/office/drawing/2014/main" id="{9513C28B-A422-4167-8BE7-30F5B67D3F2D}"/>
                </a:ext>
              </a:extLst>
            </p:cNvPr>
            <p:cNvSpPr/>
            <p:nvPr/>
          </p:nvSpPr>
          <p:spPr>
            <a:xfrm rot="3593178">
              <a:off x="3829124" y="1464172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6" name="手繪多邊形: 圖案 1065">
              <a:extLst>
                <a:ext uri="{FF2B5EF4-FFF2-40B4-BE49-F238E27FC236}">
                  <a16:creationId xmlns:a16="http://schemas.microsoft.com/office/drawing/2014/main" id="{7B21445D-350C-419D-9B1F-1251D78E8C88}"/>
                </a:ext>
              </a:extLst>
            </p:cNvPr>
            <p:cNvSpPr/>
            <p:nvPr/>
          </p:nvSpPr>
          <p:spPr>
            <a:xfrm rot="14406858">
              <a:off x="1274809" y="294526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9" name="手繪多邊形: 圖案 1068">
              <a:extLst>
                <a:ext uri="{FF2B5EF4-FFF2-40B4-BE49-F238E27FC236}">
                  <a16:creationId xmlns:a16="http://schemas.microsoft.com/office/drawing/2014/main" id="{D1114181-A972-476F-83E3-2A1F0E758AAA}"/>
                </a:ext>
              </a:extLst>
            </p:cNvPr>
            <p:cNvSpPr/>
            <p:nvPr/>
          </p:nvSpPr>
          <p:spPr>
            <a:xfrm rot="7200024">
              <a:off x="1010218" y="2941953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2" name="手繪多邊形: 圖案 1071">
              <a:extLst>
                <a:ext uri="{FF2B5EF4-FFF2-40B4-BE49-F238E27FC236}">
                  <a16:creationId xmlns:a16="http://schemas.microsoft.com/office/drawing/2014/main" id="{70D6D135-B2FD-4E1D-8B35-16A5820A1B64}"/>
                </a:ext>
              </a:extLst>
            </p:cNvPr>
            <p:cNvSpPr/>
            <p:nvPr/>
          </p:nvSpPr>
          <p:spPr>
            <a:xfrm rot="21593197">
              <a:off x="1136452" y="3175384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5" name="手繪多邊形: 圖案 1074">
              <a:extLst>
                <a:ext uri="{FF2B5EF4-FFF2-40B4-BE49-F238E27FC236}">
                  <a16:creationId xmlns:a16="http://schemas.microsoft.com/office/drawing/2014/main" id="{E72D23D3-1534-4C00-8F13-51E236D98575}"/>
                </a:ext>
              </a:extLst>
            </p:cNvPr>
            <p:cNvSpPr/>
            <p:nvPr/>
          </p:nvSpPr>
          <p:spPr>
            <a:xfrm rot="10806811">
              <a:off x="1141955" y="3332994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8" name="手繪多邊形: 圖案 1077">
              <a:extLst>
                <a:ext uri="{FF2B5EF4-FFF2-40B4-BE49-F238E27FC236}">
                  <a16:creationId xmlns:a16="http://schemas.microsoft.com/office/drawing/2014/main" id="{272BE9AE-BA72-43EC-BA08-93FE4EBBF465}"/>
                </a:ext>
              </a:extLst>
            </p:cNvPr>
            <p:cNvSpPr/>
            <p:nvPr/>
          </p:nvSpPr>
          <p:spPr>
            <a:xfrm rot="3599973">
              <a:off x="1007494" y="3563501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1" name="手繪多邊形: 圖案 1080">
              <a:extLst>
                <a:ext uri="{FF2B5EF4-FFF2-40B4-BE49-F238E27FC236}">
                  <a16:creationId xmlns:a16="http://schemas.microsoft.com/office/drawing/2014/main" id="{603081CF-3707-4829-8D3E-BA44463586D8}"/>
                </a:ext>
              </a:extLst>
            </p:cNvPr>
            <p:cNvSpPr/>
            <p:nvPr/>
          </p:nvSpPr>
          <p:spPr>
            <a:xfrm rot="17993144">
              <a:off x="1272067" y="356787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4" name="手繪多邊形: 圖案 1083">
              <a:extLst>
                <a:ext uri="{FF2B5EF4-FFF2-40B4-BE49-F238E27FC236}">
                  <a16:creationId xmlns:a16="http://schemas.microsoft.com/office/drawing/2014/main" id="{98E6062A-BCB2-4280-B950-0F58F3297EE5}"/>
                </a:ext>
              </a:extLst>
            </p:cNvPr>
            <p:cNvSpPr/>
            <p:nvPr/>
          </p:nvSpPr>
          <p:spPr>
            <a:xfrm rot="7206827">
              <a:off x="1411322" y="3641924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7" name="手繪多邊形: 圖案 1086">
              <a:extLst>
                <a:ext uri="{FF2B5EF4-FFF2-40B4-BE49-F238E27FC236}">
                  <a16:creationId xmlns:a16="http://schemas.microsoft.com/office/drawing/2014/main" id="{FFCFC393-7586-43F4-B677-6AE6FC516046}"/>
                </a:ext>
              </a:extLst>
            </p:cNvPr>
            <p:cNvSpPr/>
            <p:nvPr/>
          </p:nvSpPr>
          <p:spPr>
            <a:xfrm>
              <a:off x="1544410" y="3876638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0" name="手繪多邊形: 圖案 1089">
              <a:extLst>
                <a:ext uri="{FF2B5EF4-FFF2-40B4-BE49-F238E27FC236}">
                  <a16:creationId xmlns:a16="http://schemas.microsoft.com/office/drawing/2014/main" id="{C4F373F9-DBB1-408F-87D6-7A7D649CB936}"/>
                </a:ext>
              </a:extLst>
            </p:cNvPr>
            <p:cNvSpPr/>
            <p:nvPr/>
          </p:nvSpPr>
          <p:spPr>
            <a:xfrm rot="14393178">
              <a:off x="1679780" y="3646684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3" name="手繪多邊形: 圖案 1092">
              <a:extLst>
                <a:ext uri="{FF2B5EF4-FFF2-40B4-BE49-F238E27FC236}">
                  <a16:creationId xmlns:a16="http://schemas.microsoft.com/office/drawing/2014/main" id="{ECAB807D-E2AD-4467-8461-11A7CCA83D6E}"/>
                </a:ext>
              </a:extLst>
            </p:cNvPr>
            <p:cNvSpPr/>
            <p:nvPr/>
          </p:nvSpPr>
          <p:spPr>
            <a:xfrm rot="3606861">
              <a:off x="1813520" y="356310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6" name="手繪多邊形: 圖案 1095">
              <a:extLst>
                <a:ext uri="{FF2B5EF4-FFF2-40B4-BE49-F238E27FC236}">
                  <a16:creationId xmlns:a16="http://schemas.microsoft.com/office/drawing/2014/main" id="{646FCA30-886C-4015-94F8-42E5F38767E1}"/>
                </a:ext>
              </a:extLst>
            </p:cNvPr>
            <p:cNvSpPr/>
            <p:nvPr/>
          </p:nvSpPr>
          <p:spPr>
            <a:xfrm rot="18000025">
              <a:off x="2084040" y="3568217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9" name="手繪多邊形: 圖案 1098">
              <a:extLst>
                <a:ext uri="{FF2B5EF4-FFF2-40B4-BE49-F238E27FC236}">
                  <a16:creationId xmlns:a16="http://schemas.microsoft.com/office/drawing/2014/main" id="{5F410096-BA8C-4911-A5AE-CE4B8817106F}"/>
                </a:ext>
              </a:extLst>
            </p:cNvPr>
            <p:cNvSpPr/>
            <p:nvPr/>
          </p:nvSpPr>
          <p:spPr>
            <a:xfrm rot="10793194">
              <a:off x="1951876" y="333298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2" name="手繪多邊形: 圖案 1101">
              <a:extLst>
                <a:ext uri="{FF2B5EF4-FFF2-40B4-BE49-F238E27FC236}">
                  <a16:creationId xmlns:a16="http://schemas.microsoft.com/office/drawing/2014/main" id="{2144773E-C628-4A5B-A208-6A96F9B1F950}"/>
                </a:ext>
              </a:extLst>
            </p:cNvPr>
            <p:cNvSpPr/>
            <p:nvPr/>
          </p:nvSpPr>
          <p:spPr>
            <a:xfrm rot="6811">
              <a:off x="1946374" y="317537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5" name="手繪多邊形: 圖案 1104">
              <a:extLst>
                <a:ext uri="{FF2B5EF4-FFF2-40B4-BE49-F238E27FC236}">
                  <a16:creationId xmlns:a16="http://schemas.microsoft.com/office/drawing/2014/main" id="{F10B44A6-CF71-4CDD-BF37-711E6777A17F}"/>
                </a:ext>
              </a:extLst>
            </p:cNvPr>
            <p:cNvSpPr/>
            <p:nvPr/>
          </p:nvSpPr>
          <p:spPr>
            <a:xfrm rot="14399973">
              <a:off x="2086764" y="2946669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8" name="手繪多邊形: 圖案 1107">
              <a:extLst>
                <a:ext uri="{FF2B5EF4-FFF2-40B4-BE49-F238E27FC236}">
                  <a16:creationId xmlns:a16="http://schemas.microsoft.com/office/drawing/2014/main" id="{B1D42784-6236-4DE3-BF6A-37CA04A479C8}"/>
                </a:ext>
              </a:extLst>
            </p:cNvPr>
            <p:cNvSpPr/>
            <p:nvPr/>
          </p:nvSpPr>
          <p:spPr>
            <a:xfrm rot="7193146">
              <a:off x="1816261" y="2940495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1" name="手繪多邊形: 圖案 1110">
              <a:extLst>
                <a:ext uri="{FF2B5EF4-FFF2-40B4-BE49-F238E27FC236}">
                  <a16:creationId xmlns:a16="http://schemas.microsoft.com/office/drawing/2014/main" id="{A82A4470-E2D2-4573-B27F-B4301D925B79}"/>
                </a:ext>
              </a:extLst>
            </p:cNvPr>
            <p:cNvSpPr/>
            <p:nvPr/>
          </p:nvSpPr>
          <p:spPr>
            <a:xfrm rot="18006823">
              <a:off x="1677020" y="2866445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4" name="手繪多邊形: 圖案 1113">
              <a:extLst>
                <a:ext uri="{FF2B5EF4-FFF2-40B4-BE49-F238E27FC236}">
                  <a16:creationId xmlns:a16="http://schemas.microsoft.com/office/drawing/2014/main" id="{A76335A3-5631-4DD1-BBC3-EF3B6B0704E2}"/>
                </a:ext>
              </a:extLst>
            </p:cNvPr>
            <p:cNvSpPr/>
            <p:nvPr/>
          </p:nvSpPr>
          <p:spPr>
            <a:xfrm rot="10799994">
              <a:off x="1549857" y="2633536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7" name="手繪多邊形: 圖案 1116">
              <a:extLst>
                <a:ext uri="{FF2B5EF4-FFF2-40B4-BE49-F238E27FC236}">
                  <a16:creationId xmlns:a16="http://schemas.microsoft.com/office/drawing/2014/main" id="{DF2F1511-3983-471D-A038-3C8BE320AFF9}"/>
                </a:ext>
              </a:extLst>
            </p:cNvPr>
            <p:cNvSpPr/>
            <p:nvPr/>
          </p:nvSpPr>
          <p:spPr>
            <a:xfrm rot="3593175">
              <a:off x="1408559" y="2861686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0" name="手繪多邊形: 圖案 1119">
              <a:extLst>
                <a:ext uri="{FF2B5EF4-FFF2-40B4-BE49-F238E27FC236}">
                  <a16:creationId xmlns:a16="http://schemas.microsoft.com/office/drawing/2014/main" id="{ED168300-74FE-4B39-B87F-3D4FFEF49A68}"/>
                </a:ext>
              </a:extLst>
            </p:cNvPr>
            <p:cNvSpPr/>
            <p:nvPr/>
          </p:nvSpPr>
          <p:spPr>
            <a:xfrm rot="14406860">
              <a:off x="2485091" y="364402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3" name="手繪多邊形: 圖案 1122">
              <a:extLst>
                <a:ext uri="{FF2B5EF4-FFF2-40B4-BE49-F238E27FC236}">
                  <a16:creationId xmlns:a16="http://schemas.microsoft.com/office/drawing/2014/main" id="{CB872FFA-DC77-49A4-9014-D74BF9D66269}"/>
                </a:ext>
              </a:extLst>
            </p:cNvPr>
            <p:cNvSpPr/>
            <p:nvPr/>
          </p:nvSpPr>
          <p:spPr>
            <a:xfrm rot="7200024">
              <a:off x="2220500" y="3640710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6" name="手繪多邊形: 圖案 1125">
              <a:extLst>
                <a:ext uri="{FF2B5EF4-FFF2-40B4-BE49-F238E27FC236}">
                  <a16:creationId xmlns:a16="http://schemas.microsoft.com/office/drawing/2014/main" id="{6D9A3B03-D2C6-4CA8-8B2E-9EAE7BC38302}"/>
                </a:ext>
              </a:extLst>
            </p:cNvPr>
            <p:cNvSpPr/>
            <p:nvPr/>
          </p:nvSpPr>
          <p:spPr>
            <a:xfrm rot="21593194">
              <a:off x="2346733" y="387414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9" name="手繪多邊形: 圖案 1128">
              <a:extLst>
                <a:ext uri="{FF2B5EF4-FFF2-40B4-BE49-F238E27FC236}">
                  <a16:creationId xmlns:a16="http://schemas.microsoft.com/office/drawing/2014/main" id="{990595BF-DFB6-40E2-A23F-E7BDF9AA5D12}"/>
                </a:ext>
              </a:extLst>
            </p:cNvPr>
            <p:cNvSpPr/>
            <p:nvPr/>
          </p:nvSpPr>
          <p:spPr>
            <a:xfrm rot="10806810">
              <a:off x="2352237" y="403175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2" name="手繪多邊形: 圖案 1131">
              <a:extLst>
                <a:ext uri="{FF2B5EF4-FFF2-40B4-BE49-F238E27FC236}">
                  <a16:creationId xmlns:a16="http://schemas.microsoft.com/office/drawing/2014/main" id="{4E70DDB9-C8F4-44DF-B4B2-E3EA0FBA3E01}"/>
                </a:ext>
              </a:extLst>
            </p:cNvPr>
            <p:cNvSpPr/>
            <p:nvPr/>
          </p:nvSpPr>
          <p:spPr>
            <a:xfrm rot="3599974">
              <a:off x="2217776" y="4262258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5" name="手繪多邊形: 圖案 1134">
              <a:extLst>
                <a:ext uri="{FF2B5EF4-FFF2-40B4-BE49-F238E27FC236}">
                  <a16:creationId xmlns:a16="http://schemas.microsoft.com/office/drawing/2014/main" id="{FFCD379A-4BA7-4439-8F74-07D5E0A85584}"/>
                </a:ext>
              </a:extLst>
            </p:cNvPr>
            <p:cNvSpPr/>
            <p:nvPr/>
          </p:nvSpPr>
          <p:spPr>
            <a:xfrm rot="17993145">
              <a:off x="2482348" y="4266627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8" name="手繪多邊形: 圖案 1137">
              <a:extLst>
                <a:ext uri="{FF2B5EF4-FFF2-40B4-BE49-F238E27FC236}">
                  <a16:creationId xmlns:a16="http://schemas.microsoft.com/office/drawing/2014/main" id="{077579C9-28F9-4DB7-B26F-7D43A6998712}"/>
                </a:ext>
              </a:extLst>
            </p:cNvPr>
            <p:cNvSpPr/>
            <p:nvPr/>
          </p:nvSpPr>
          <p:spPr>
            <a:xfrm rot="7206827">
              <a:off x="2621604" y="4340679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1" name="手繪多邊形: 圖案 1140">
              <a:extLst>
                <a:ext uri="{FF2B5EF4-FFF2-40B4-BE49-F238E27FC236}">
                  <a16:creationId xmlns:a16="http://schemas.microsoft.com/office/drawing/2014/main" id="{AEED9ECB-AA34-4787-A8A5-B9DE1E228DA8}"/>
                </a:ext>
              </a:extLst>
            </p:cNvPr>
            <p:cNvSpPr/>
            <p:nvPr/>
          </p:nvSpPr>
          <p:spPr>
            <a:xfrm>
              <a:off x="2754693" y="457539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4" name="手繪多邊形: 圖案 1143">
              <a:extLst>
                <a:ext uri="{FF2B5EF4-FFF2-40B4-BE49-F238E27FC236}">
                  <a16:creationId xmlns:a16="http://schemas.microsoft.com/office/drawing/2014/main" id="{E5C6C743-6E0E-4D39-B9FF-76B4A0C352EE}"/>
                </a:ext>
              </a:extLst>
            </p:cNvPr>
            <p:cNvSpPr/>
            <p:nvPr/>
          </p:nvSpPr>
          <p:spPr>
            <a:xfrm rot="14393178">
              <a:off x="2890063" y="4345439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7" name="手繪多邊形: 圖案 1146">
              <a:extLst>
                <a:ext uri="{FF2B5EF4-FFF2-40B4-BE49-F238E27FC236}">
                  <a16:creationId xmlns:a16="http://schemas.microsoft.com/office/drawing/2014/main" id="{8CC80AA8-3357-4D60-9E10-6D1EAF41C77A}"/>
                </a:ext>
              </a:extLst>
            </p:cNvPr>
            <p:cNvSpPr/>
            <p:nvPr/>
          </p:nvSpPr>
          <p:spPr>
            <a:xfrm rot="3606859">
              <a:off x="3023803" y="426185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0" name="手繪多邊形: 圖案 1149">
              <a:extLst>
                <a:ext uri="{FF2B5EF4-FFF2-40B4-BE49-F238E27FC236}">
                  <a16:creationId xmlns:a16="http://schemas.microsoft.com/office/drawing/2014/main" id="{5EC2D5D3-7045-46D9-B036-24F6CF63C72D}"/>
                </a:ext>
              </a:extLst>
            </p:cNvPr>
            <p:cNvSpPr/>
            <p:nvPr/>
          </p:nvSpPr>
          <p:spPr>
            <a:xfrm rot="18000025">
              <a:off x="3294324" y="4266974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3" name="手繪多邊形: 圖案 1152">
              <a:extLst>
                <a:ext uri="{FF2B5EF4-FFF2-40B4-BE49-F238E27FC236}">
                  <a16:creationId xmlns:a16="http://schemas.microsoft.com/office/drawing/2014/main" id="{34C067B7-C650-4D9B-88FE-BA0CE617DFFB}"/>
                </a:ext>
              </a:extLst>
            </p:cNvPr>
            <p:cNvSpPr/>
            <p:nvPr/>
          </p:nvSpPr>
          <p:spPr>
            <a:xfrm rot="10793188">
              <a:off x="3162159" y="4031739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6" name="手繪多邊形: 圖案 1155">
              <a:extLst>
                <a:ext uri="{FF2B5EF4-FFF2-40B4-BE49-F238E27FC236}">
                  <a16:creationId xmlns:a16="http://schemas.microsoft.com/office/drawing/2014/main" id="{A6D601AA-4971-44CC-832C-9F839E7AFCA3}"/>
                </a:ext>
              </a:extLst>
            </p:cNvPr>
            <p:cNvSpPr/>
            <p:nvPr/>
          </p:nvSpPr>
          <p:spPr>
            <a:xfrm rot="6811">
              <a:off x="3156657" y="387413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9" name="手繪多邊形: 圖案 1158">
              <a:extLst>
                <a:ext uri="{FF2B5EF4-FFF2-40B4-BE49-F238E27FC236}">
                  <a16:creationId xmlns:a16="http://schemas.microsoft.com/office/drawing/2014/main" id="{4FCF56B9-2D2B-4281-A8F1-F5F8B5376883}"/>
                </a:ext>
              </a:extLst>
            </p:cNvPr>
            <p:cNvSpPr/>
            <p:nvPr/>
          </p:nvSpPr>
          <p:spPr>
            <a:xfrm rot="14399973">
              <a:off x="3297048" y="364542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2" name="手繪多邊形: 圖案 1161">
              <a:extLst>
                <a:ext uri="{FF2B5EF4-FFF2-40B4-BE49-F238E27FC236}">
                  <a16:creationId xmlns:a16="http://schemas.microsoft.com/office/drawing/2014/main" id="{CB97FE70-5B1A-4832-8BAA-49A8DCAA470D}"/>
                </a:ext>
              </a:extLst>
            </p:cNvPr>
            <p:cNvSpPr/>
            <p:nvPr/>
          </p:nvSpPr>
          <p:spPr>
            <a:xfrm rot="7193134">
              <a:off x="3026544" y="3639252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5" name="手繪多邊形: 圖案 1164">
              <a:extLst>
                <a:ext uri="{FF2B5EF4-FFF2-40B4-BE49-F238E27FC236}">
                  <a16:creationId xmlns:a16="http://schemas.microsoft.com/office/drawing/2014/main" id="{98FBD8C8-99DD-4218-95BB-00C78EF4D1B0}"/>
                </a:ext>
              </a:extLst>
            </p:cNvPr>
            <p:cNvSpPr/>
            <p:nvPr/>
          </p:nvSpPr>
          <p:spPr>
            <a:xfrm rot="18006828">
              <a:off x="2887303" y="3565203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8" name="手繪多邊形: 圖案 1167">
              <a:extLst>
                <a:ext uri="{FF2B5EF4-FFF2-40B4-BE49-F238E27FC236}">
                  <a16:creationId xmlns:a16="http://schemas.microsoft.com/office/drawing/2014/main" id="{85C20FE1-6714-40C1-B947-6E72352CC810}"/>
                </a:ext>
              </a:extLst>
            </p:cNvPr>
            <p:cNvSpPr/>
            <p:nvPr/>
          </p:nvSpPr>
          <p:spPr>
            <a:xfrm rot="10799994">
              <a:off x="2760140" y="3332294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1" name="手繪多邊形: 圖案 1170">
              <a:extLst>
                <a:ext uri="{FF2B5EF4-FFF2-40B4-BE49-F238E27FC236}">
                  <a16:creationId xmlns:a16="http://schemas.microsoft.com/office/drawing/2014/main" id="{BC2A5F92-9C0C-4240-8B39-6C7CE4D67ACF}"/>
                </a:ext>
              </a:extLst>
            </p:cNvPr>
            <p:cNvSpPr/>
            <p:nvPr/>
          </p:nvSpPr>
          <p:spPr>
            <a:xfrm rot="3593180">
              <a:off x="2618841" y="3560444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4" name="手繪多邊形: 圖案 1173">
              <a:extLst>
                <a:ext uri="{FF2B5EF4-FFF2-40B4-BE49-F238E27FC236}">
                  <a16:creationId xmlns:a16="http://schemas.microsoft.com/office/drawing/2014/main" id="{4F2DD779-DF04-4038-BC4B-126F50FC70B5}"/>
                </a:ext>
              </a:extLst>
            </p:cNvPr>
            <p:cNvSpPr/>
            <p:nvPr/>
          </p:nvSpPr>
          <p:spPr>
            <a:xfrm rot="14406856">
              <a:off x="3695374" y="294526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7" name="手繪多邊形: 圖案 1176">
              <a:extLst>
                <a:ext uri="{FF2B5EF4-FFF2-40B4-BE49-F238E27FC236}">
                  <a16:creationId xmlns:a16="http://schemas.microsoft.com/office/drawing/2014/main" id="{4A7CC60A-025D-4F8D-8D3E-5D4FD46C4759}"/>
                </a:ext>
              </a:extLst>
            </p:cNvPr>
            <p:cNvSpPr/>
            <p:nvPr/>
          </p:nvSpPr>
          <p:spPr>
            <a:xfrm rot="7200024">
              <a:off x="3430783" y="2941953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0" name="手繪多邊形: 圖案 1179">
              <a:extLst>
                <a:ext uri="{FF2B5EF4-FFF2-40B4-BE49-F238E27FC236}">
                  <a16:creationId xmlns:a16="http://schemas.microsoft.com/office/drawing/2014/main" id="{149C67AD-E2D5-4F31-9271-CACDC5232A29}"/>
                </a:ext>
              </a:extLst>
            </p:cNvPr>
            <p:cNvSpPr/>
            <p:nvPr/>
          </p:nvSpPr>
          <p:spPr>
            <a:xfrm rot="21593194">
              <a:off x="3557017" y="3175384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3" name="手繪多邊形: 圖案 1182">
              <a:extLst>
                <a:ext uri="{FF2B5EF4-FFF2-40B4-BE49-F238E27FC236}">
                  <a16:creationId xmlns:a16="http://schemas.microsoft.com/office/drawing/2014/main" id="{9B1C88A7-CD97-45B0-8175-520A510066B5}"/>
                </a:ext>
              </a:extLst>
            </p:cNvPr>
            <p:cNvSpPr/>
            <p:nvPr/>
          </p:nvSpPr>
          <p:spPr>
            <a:xfrm rot="10806810">
              <a:off x="3562520" y="3332994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6" name="手繪多邊形: 圖案 1185">
              <a:extLst>
                <a:ext uri="{FF2B5EF4-FFF2-40B4-BE49-F238E27FC236}">
                  <a16:creationId xmlns:a16="http://schemas.microsoft.com/office/drawing/2014/main" id="{BC0F18AB-6C91-433A-8110-7E5942C13AA4}"/>
                </a:ext>
              </a:extLst>
            </p:cNvPr>
            <p:cNvSpPr/>
            <p:nvPr/>
          </p:nvSpPr>
          <p:spPr>
            <a:xfrm rot="3599974">
              <a:off x="3428059" y="3563501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9" name="手繪多邊形: 圖案 1188">
              <a:extLst>
                <a:ext uri="{FF2B5EF4-FFF2-40B4-BE49-F238E27FC236}">
                  <a16:creationId xmlns:a16="http://schemas.microsoft.com/office/drawing/2014/main" id="{6D4772AE-810A-4ACE-9E1F-837228D61A5B}"/>
                </a:ext>
              </a:extLst>
            </p:cNvPr>
            <p:cNvSpPr/>
            <p:nvPr/>
          </p:nvSpPr>
          <p:spPr>
            <a:xfrm rot="17993145">
              <a:off x="3692631" y="356787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2" name="手繪多邊形: 圖案 1191">
              <a:extLst>
                <a:ext uri="{FF2B5EF4-FFF2-40B4-BE49-F238E27FC236}">
                  <a16:creationId xmlns:a16="http://schemas.microsoft.com/office/drawing/2014/main" id="{E52B0509-0F15-4829-B38A-B0A1928BBF57}"/>
                </a:ext>
              </a:extLst>
            </p:cNvPr>
            <p:cNvSpPr/>
            <p:nvPr/>
          </p:nvSpPr>
          <p:spPr>
            <a:xfrm rot="7206825">
              <a:off x="3831887" y="3641924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5" name="手繪多邊形: 圖案 1194">
              <a:extLst>
                <a:ext uri="{FF2B5EF4-FFF2-40B4-BE49-F238E27FC236}">
                  <a16:creationId xmlns:a16="http://schemas.microsoft.com/office/drawing/2014/main" id="{3C546BCB-7ED9-4521-B811-C6227894AF92}"/>
                </a:ext>
              </a:extLst>
            </p:cNvPr>
            <p:cNvSpPr/>
            <p:nvPr/>
          </p:nvSpPr>
          <p:spPr>
            <a:xfrm>
              <a:off x="3964976" y="3876638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8" name="手繪多邊形: 圖案 1197">
              <a:extLst>
                <a:ext uri="{FF2B5EF4-FFF2-40B4-BE49-F238E27FC236}">
                  <a16:creationId xmlns:a16="http://schemas.microsoft.com/office/drawing/2014/main" id="{57E83B9F-FFC0-4C41-A8C1-22DD2A097CB4}"/>
                </a:ext>
              </a:extLst>
            </p:cNvPr>
            <p:cNvSpPr/>
            <p:nvPr/>
          </p:nvSpPr>
          <p:spPr>
            <a:xfrm rot="14393178">
              <a:off x="4100346" y="3646684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1" name="手繪多邊形: 圖案 1200">
              <a:extLst>
                <a:ext uri="{FF2B5EF4-FFF2-40B4-BE49-F238E27FC236}">
                  <a16:creationId xmlns:a16="http://schemas.microsoft.com/office/drawing/2014/main" id="{CDEB03FE-CD92-4E84-A348-107189605450}"/>
                </a:ext>
              </a:extLst>
            </p:cNvPr>
            <p:cNvSpPr/>
            <p:nvPr/>
          </p:nvSpPr>
          <p:spPr>
            <a:xfrm rot="3606858">
              <a:off x="4234086" y="356310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4" name="手繪多邊形: 圖案 1203">
              <a:extLst>
                <a:ext uri="{FF2B5EF4-FFF2-40B4-BE49-F238E27FC236}">
                  <a16:creationId xmlns:a16="http://schemas.microsoft.com/office/drawing/2014/main" id="{074ADA0C-C09F-4336-A5E5-2D3846D46FC8}"/>
                </a:ext>
              </a:extLst>
            </p:cNvPr>
            <p:cNvSpPr/>
            <p:nvPr/>
          </p:nvSpPr>
          <p:spPr>
            <a:xfrm rot="18000025">
              <a:off x="4504606" y="3568217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7" name="手繪多邊形: 圖案 1206">
              <a:extLst>
                <a:ext uri="{FF2B5EF4-FFF2-40B4-BE49-F238E27FC236}">
                  <a16:creationId xmlns:a16="http://schemas.microsoft.com/office/drawing/2014/main" id="{B9791D61-963F-48BB-B174-1E1C06618CB9}"/>
                </a:ext>
              </a:extLst>
            </p:cNvPr>
            <p:cNvSpPr/>
            <p:nvPr/>
          </p:nvSpPr>
          <p:spPr>
            <a:xfrm rot="10793188">
              <a:off x="4372442" y="333298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0" name="手繪多邊形: 圖案 1209">
              <a:extLst>
                <a:ext uri="{FF2B5EF4-FFF2-40B4-BE49-F238E27FC236}">
                  <a16:creationId xmlns:a16="http://schemas.microsoft.com/office/drawing/2014/main" id="{3956D83C-AD00-42D9-A93C-C4BC9F6DE6CA}"/>
                </a:ext>
              </a:extLst>
            </p:cNvPr>
            <p:cNvSpPr/>
            <p:nvPr/>
          </p:nvSpPr>
          <p:spPr>
            <a:xfrm rot="6805">
              <a:off x="4366940" y="317537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3" name="手繪多邊形: 圖案 1212">
              <a:extLst>
                <a:ext uri="{FF2B5EF4-FFF2-40B4-BE49-F238E27FC236}">
                  <a16:creationId xmlns:a16="http://schemas.microsoft.com/office/drawing/2014/main" id="{8FF551B7-B903-4DEC-A900-5080DBC108B0}"/>
                </a:ext>
              </a:extLst>
            </p:cNvPr>
            <p:cNvSpPr/>
            <p:nvPr/>
          </p:nvSpPr>
          <p:spPr>
            <a:xfrm rot="14399973">
              <a:off x="4507330" y="2946669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6" name="手繪多邊形: 圖案 1215">
              <a:extLst>
                <a:ext uri="{FF2B5EF4-FFF2-40B4-BE49-F238E27FC236}">
                  <a16:creationId xmlns:a16="http://schemas.microsoft.com/office/drawing/2014/main" id="{15180933-0AA7-45CF-8F6C-6283ECDD6705}"/>
                </a:ext>
              </a:extLst>
            </p:cNvPr>
            <p:cNvSpPr/>
            <p:nvPr/>
          </p:nvSpPr>
          <p:spPr>
            <a:xfrm rot="7193139">
              <a:off x="4236827" y="2940495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9" name="手繪多邊形: 圖案 1218">
              <a:extLst>
                <a:ext uri="{FF2B5EF4-FFF2-40B4-BE49-F238E27FC236}">
                  <a16:creationId xmlns:a16="http://schemas.microsoft.com/office/drawing/2014/main" id="{FF6A47B4-84B2-448C-A720-CBB76FFDD34B}"/>
                </a:ext>
              </a:extLst>
            </p:cNvPr>
            <p:cNvSpPr/>
            <p:nvPr/>
          </p:nvSpPr>
          <p:spPr>
            <a:xfrm rot="18006821">
              <a:off x="4097586" y="2866446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2" name="手繪多邊形: 圖案 1221">
              <a:extLst>
                <a:ext uri="{FF2B5EF4-FFF2-40B4-BE49-F238E27FC236}">
                  <a16:creationId xmlns:a16="http://schemas.microsoft.com/office/drawing/2014/main" id="{6E835944-FCE5-4C7D-B929-E1FD6079A9EE}"/>
                </a:ext>
              </a:extLst>
            </p:cNvPr>
            <p:cNvSpPr/>
            <p:nvPr/>
          </p:nvSpPr>
          <p:spPr>
            <a:xfrm rot="10799998">
              <a:off x="3970423" y="2633537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5" name="手繪多邊形: 圖案 1224">
              <a:extLst>
                <a:ext uri="{FF2B5EF4-FFF2-40B4-BE49-F238E27FC236}">
                  <a16:creationId xmlns:a16="http://schemas.microsoft.com/office/drawing/2014/main" id="{59472A9E-5559-4BD2-81CC-29C53D09DF24}"/>
                </a:ext>
              </a:extLst>
            </p:cNvPr>
            <p:cNvSpPr/>
            <p:nvPr/>
          </p:nvSpPr>
          <p:spPr>
            <a:xfrm rot="3593175">
              <a:off x="3829124" y="2861687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8" name="手繪多邊形: 圖案 1227">
              <a:extLst>
                <a:ext uri="{FF2B5EF4-FFF2-40B4-BE49-F238E27FC236}">
                  <a16:creationId xmlns:a16="http://schemas.microsoft.com/office/drawing/2014/main" id="{9F898219-1C51-427D-AAD5-2518FA9BA9B7}"/>
                </a:ext>
              </a:extLst>
            </p:cNvPr>
            <p:cNvSpPr/>
            <p:nvPr/>
          </p:nvSpPr>
          <p:spPr>
            <a:xfrm rot="14406856">
              <a:off x="2485084" y="848995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1" name="手繪多邊形: 圖案 1230">
              <a:extLst>
                <a:ext uri="{FF2B5EF4-FFF2-40B4-BE49-F238E27FC236}">
                  <a16:creationId xmlns:a16="http://schemas.microsoft.com/office/drawing/2014/main" id="{6B13E8D6-BB30-439E-96EE-BC8169DCF3C8}"/>
                </a:ext>
              </a:extLst>
            </p:cNvPr>
            <p:cNvSpPr/>
            <p:nvPr/>
          </p:nvSpPr>
          <p:spPr>
            <a:xfrm rot="7200022">
              <a:off x="2220493" y="845682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4" name="手繪多邊形: 圖案 1233">
              <a:extLst>
                <a:ext uri="{FF2B5EF4-FFF2-40B4-BE49-F238E27FC236}">
                  <a16:creationId xmlns:a16="http://schemas.microsoft.com/office/drawing/2014/main" id="{AC80ADBE-2C34-42E8-BD63-6E8B5858AAD1}"/>
                </a:ext>
              </a:extLst>
            </p:cNvPr>
            <p:cNvSpPr/>
            <p:nvPr/>
          </p:nvSpPr>
          <p:spPr>
            <a:xfrm rot="21593197">
              <a:off x="2346726" y="107911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7" name="手繪多邊形: 圖案 1236">
              <a:extLst>
                <a:ext uri="{FF2B5EF4-FFF2-40B4-BE49-F238E27FC236}">
                  <a16:creationId xmlns:a16="http://schemas.microsoft.com/office/drawing/2014/main" id="{E684602B-0E9A-4900-91E2-940B7024A903}"/>
                </a:ext>
              </a:extLst>
            </p:cNvPr>
            <p:cNvSpPr/>
            <p:nvPr/>
          </p:nvSpPr>
          <p:spPr>
            <a:xfrm rot="10806810">
              <a:off x="2352230" y="123672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0" name="手繪多邊形: 圖案 1239">
              <a:extLst>
                <a:ext uri="{FF2B5EF4-FFF2-40B4-BE49-F238E27FC236}">
                  <a16:creationId xmlns:a16="http://schemas.microsoft.com/office/drawing/2014/main" id="{DBA4D4D2-B172-4852-B578-10CF5AC41C65}"/>
                </a:ext>
              </a:extLst>
            </p:cNvPr>
            <p:cNvSpPr/>
            <p:nvPr/>
          </p:nvSpPr>
          <p:spPr>
            <a:xfrm rot="3599974">
              <a:off x="2217769" y="1467230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3" name="手繪多邊形: 圖案 1242">
              <a:extLst>
                <a:ext uri="{FF2B5EF4-FFF2-40B4-BE49-F238E27FC236}">
                  <a16:creationId xmlns:a16="http://schemas.microsoft.com/office/drawing/2014/main" id="{2437F2AE-0481-4EDC-A2B9-3FF23AA70113}"/>
                </a:ext>
              </a:extLst>
            </p:cNvPr>
            <p:cNvSpPr/>
            <p:nvPr/>
          </p:nvSpPr>
          <p:spPr>
            <a:xfrm rot="17993147">
              <a:off x="2482341" y="1471600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6" name="手繪多邊形: 圖案 1245">
              <a:extLst>
                <a:ext uri="{FF2B5EF4-FFF2-40B4-BE49-F238E27FC236}">
                  <a16:creationId xmlns:a16="http://schemas.microsoft.com/office/drawing/2014/main" id="{85570A6B-5250-4FE2-9E0E-6E7E24B0AAD1}"/>
                </a:ext>
              </a:extLst>
            </p:cNvPr>
            <p:cNvSpPr/>
            <p:nvPr/>
          </p:nvSpPr>
          <p:spPr>
            <a:xfrm rot="7206825">
              <a:off x="2621597" y="1545652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9" name="手繪多邊形: 圖案 1248">
              <a:extLst>
                <a:ext uri="{FF2B5EF4-FFF2-40B4-BE49-F238E27FC236}">
                  <a16:creationId xmlns:a16="http://schemas.microsoft.com/office/drawing/2014/main" id="{0C18EE1D-ED90-4BFB-83AB-18E1FDBA64CB}"/>
                </a:ext>
              </a:extLst>
            </p:cNvPr>
            <p:cNvSpPr/>
            <p:nvPr/>
          </p:nvSpPr>
          <p:spPr>
            <a:xfrm>
              <a:off x="2754686" y="1780365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2" name="手繪多邊形: 圖案 1251">
              <a:extLst>
                <a:ext uri="{FF2B5EF4-FFF2-40B4-BE49-F238E27FC236}">
                  <a16:creationId xmlns:a16="http://schemas.microsoft.com/office/drawing/2014/main" id="{126DFD94-0CDF-4FFA-8363-8003FA5676DE}"/>
                </a:ext>
              </a:extLst>
            </p:cNvPr>
            <p:cNvSpPr/>
            <p:nvPr/>
          </p:nvSpPr>
          <p:spPr>
            <a:xfrm rot="14393180">
              <a:off x="2890056" y="1550412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5" name="手繪多邊形: 圖案 1254">
              <a:extLst>
                <a:ext uri="{FF2B5EF4-FFF2-40B4-BE49-F238E27FC236}">
                  <a16:creationId xmlns:a16="http://schemas.microsoft.com/office/drawing/2014/main" id="{8BF46367-7163-4BE0-A492-0588E1850234}"/>
                </a:ext>
              </a:extLst>
            </p:cNvPr>
            <p:cNvSpPr/>
            <p:nvPr/>
          </p:nvSpPr>
          <p:spPr>
            <a:xfrm rot="3606858">
              <a:off x="3023796" y="1466829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8" name="手繪多邊形: 圖案 1257">
              <a:extLst>
                <a:ext uri="{FF2B5EF4-FFF2-40B4-BE49-F238E27FC236}">
                  <a16:creationId xmlns:a16="http://schemas.microsoft.com/office/drawing/2014/main" id="{2CE94F30-AE4C-4D82-936C-FE68F2B12351}"/>
                </a:ext>
              </a:extLst>
            </p:cNvPr>
            <p:cNvSpPr/>
            <p:nvPr/>
          </p:nvSpPr>
          <p:spPr>
            <a:xfrm rot="18000022">
              <a:off x="3294317" y="147194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1" name="手繪多邊形: 圖案 1260">
              <a:extLst>
                <a:ext uri="{FF2B5EF4-FFF2-40B4-BE49-F238E27FC236}">
                  <a16:creationId xmlns:a16="http://schemas.microsoft.com/office/drawing/2014/main" id="{7F9C0388-D6BB-4B1C-82C8-B0B560212F17}"/>
                </a:ext>
              </a:extLst>
            </p:cNvPr>
            <p:cNvSpPr/>
            <p:nvPr/>
          </p:nvSpPr>
          <p:spPr>
            <a:xfrm rot="10793199">
              <a:off x="3162152" y="123671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4" name="手繪多邊形: 圖案 1263">
              <a:extLst>
                <a:ext uri="{FF2B5EF4-FFF2-40B4-BE49-F238E27FC236}">
                  <a16:creationId xmlns:a16="http://schemas.microsoft.com/office/drawing/2014/main" id="{C58BEEA9-DE38-4C4D-AF9F-ECD0D5EA4B10}"/>
                </a:ext>
              </a:extLst>
            </p:cNvPr>
            <p:cNvSpPr/>
            <p:nvPr/>
          </p:nvSpPr>
          <p:spPr>
            <a:xfrm rot="6811">
              <a:off x="3156650" y="107910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7" name="手繪多邊形: 圖案 1266">
              <a:extLst>
                <a:ext uri="{FF2B5EF4-FFF2-40B4-BE49-F238E27FC236}">
                  <a16:creationId xmlns:a16="http://schemas.microsoft.com/office/drawing/2014/main" id="{A57F3B4B-C717-4321-981E-F865C57D8F70}"/>
                </a:ext>
              </a:extLst>
            </p:cNvPr>
            <p:cNvSpPr/>
            <p:nvPr/>
          </p:nvSpPr>
          <p:spPr>
            <a:xfrm rot="14399973">
              <a:off x="3297041" y="850398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0" name="手繪多邊形: 圖案 1269">
              <a:extLst>
                <a:ext uri="{FF2B5EF4-FFF2-40B4-BE49-F238E27FC236}">
                  <a16:creationId xmlns:a16="http://schemas.microsoft.com/office/drawing/2014/main" id="{FFF7777F-2514-4BC4-9E9D-860D3BC0E46D}"/>
                </a:ext>
              </a:extLst>
            </p:cNvPr>
            <p:cNvSpPr/>
            <p:nvPr/>
          </p:nvSpPr>
          <p:spPr>
            <a:xfrm rot="7193139">
              <a:off x="3026537" y="844224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3" name="手繪多邊形: 圖案 1272">
              <a:extLst>
                <a:ext uri="{FF2B5EF4-FFF2-40B4-BE49-F238E27FC236}">
                  <a16:creationId xmlns:a16="http://schemas.microsoft.com/office/drawing/2014/main" id="{617C38CA-264E-4E56-BE2B-822CF222803D}"/>
                </a:ext>
              </a:extLst>
            </p:cNvPr>
            <p:cNvSpPr/>
            <p:nvPr/>
          </p:nvSpPr>
          <p:spPr>
            <a:xfrm rot="18006823">
              <a:off x="2887296" y="770175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6" name="手繪多邊形: 圖案 1275">
              <a:extLst>
                <a:ext uri="{FF2B5EF4-FFF2-40B4-BE49-F238E27FC236}">
                  <a16:creationId xmlns:a16="http://schemas.microsoft.com/office/drawing/2014/main" id="{0171AF89-6B34-4163-887D-5C1CA3B2610D}"/>
                </a:ext>
              </a:extLst>
            </p:cNvPr>
            <p:cNvSpPr/>
            <p:nvPr/>
          </p:nvSpPr>
          <p:spPr>
            <a:xfrm rot="10799994">
              <a:off x="2760133" y="537266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9" name="手繪多邊形: 圖案 1278">
              <a:extLst>
                <a:ext uri="{FF2B5EF4-FFF2-40B4-BE49-F238E27FC236}">
                  <a16:creationId xmlns:a16="http://schemas.microsoft.com/office/drawing/2014/main" id="{B8CCE2B2-4554-4D59-9257-54F903C80CB9}"/>
                </a:ext>
              </a:extLst>
            </p:cNvPr>
            <p:cNvSpPr/>
            <p:nvPr/>
          </p:nvSpPr>
          <p:spPr>
            <a:xfrm rot="3593177">
              <a:off x="2618834" y="765416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9076DFF-0499-4503-B73E-39CA9CBAF73E}"/>
              </a:ext>
            </a:extLst>
          </p:cNvPr>
          <p:cNvGrpSpPr>
            <a:grpSpLocks/>
          </p:cNvGrpSpPr>
          <p:nvPr/>
        </p:nvGrpSpPr>
        <p:grpSpPr>
          <a:xfrm>
            <a:off x="1136452" y="537266"/>
            <a:ext cx="3812377" cy="4211834"/>
            <a:chOff x="1136452" y="537266"/>
            <a:chExt cx="3812377" cy="4211834"/>
          </a:xfrm>
          <a:noFill/>
        </p:grpSpPr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B92E933A-FE09-445C-9CE1-FA619E41CFD2}"/>
                </a:ext>
              </a:extLst>
            </p:cNvPr>
            <p:cNvSpPr/>
            <p:nvPr/>
          </p:nvSpPr>
          <p:spPr>
            <a:xfrm rot="14406858">
              <a:off x="1274809" y="154775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手繪多邊形: 圖案 134">
              <a:extLst>
                <a:ext uri="{FF2B5EF4-FFF2-40B4-BE49-F238E27FC236}">
                  <a16:creationId xmlns:a16="http://schemas.microsoft.com/office/drawing/2014/main" id="{D1B925B3-DB4D-483C-8067-58326D28F3FC}"/>
                </a:ext>
              </a:extLst>
            </p:cNvPr>
            <p:cNvSpPr/>
            <p:nvPr/>
          </p:nvSpPr>
          <p:spPr>
            <a:xfrm rot="7200021">
              <a:off x="1010218" y="1544439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手繪多邊形: 圖案 135">
              <a:extLst>
                <a:ext uri="{FF2B5EF4-FFF2-40B4-BE49-F238E27FC236}">
                  <a16:creationId xmlns:a16="http://schemas.microsoft.com/office/drawing/2014/main" id="{9AC10FB2-2B2A-4CCA-A241-8FAB1A06F744}"/>
                </a:ext>
              </a:extLst>
            </p:cNvPr>
            <p:cNvSpPr/>
            <p:nvPr/>
          </p:nvSpPr>
          <p:spPr>
            <a:xfrm rot="21593197">
              <a:off x="1136452" y="177787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手繪多邊形: 圖案 136">
              <a:extLst>
                <a:ext uri="{FF2B5EF4-FFF2-40B4-BE49-F238E27FC236}">
                  <a16:creationId xmlns:a16="http://schemas.microsoft.com/office/drawing/2014/main" id="{42275DC4-210F-4B0D-8D86-272857FFD1EE}"/>
                </a:ext>
              </a:extLst>
            </p:cNvPr>
            <p:cNvSpPr/>
            <p:nvPr/>
          </p:nvSpPr>
          <p:spPr>
            <a:xfrm rot="10806807">
              <a:off x="1141955" y="193548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0770CBB3-12B7-4E57-995F-C316259C5A49}"/>
                </a:ext>
              </a:extLst>
            </p:cNvPr>
            <p:cNvSpPr/>
            <p:nvPr/>
          </p:nvSpPr>
          <p:spPr>
            <a:xfrm rot="3599973">
              <a:off x="1007494" y="2165987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78A48A60-C769-46A9-BA94-7153F4665DA5}"/>
                </a:ext>
              </a:extLst>
            </p:cNvPr>
            <p:cNvSpPr/>
            <p:nvPr/>
          </p:nvSpPr>
          <p:spPr>
            <a:xfrm rot="17993145">
              <a:off x="1272067" y="2170357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EF98F945-2A65-486A-B8CD-8EA391CCD752}"/>
                </a:ext>
              </a:extLst>
            </p:cNvPr>
            <p:cNvSpPr/>
            <p:nvPr/>
          </p:nvSpPr>
          <p:spPr>
            <a:xfrm rot="7206827">
              <a:off x="1411322" y="2244410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FE0523EF-C0C4-457D-9083-F9A23531A60E}"/>
                </a:ext>
              </a:extLst>
            </p:cNvPr>
            <p:cNvSpPr/>
            <p:nvPr/>
          </p:nvSpPr>
          <p:spPr>
            <a:xfrm>
              <a:off x="1544410" y="2479124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9FE53F3D-638B-4318-86B5-44E954B6ED15}"/>
                </a:ext>
              </a:extLst>
            </p:cNvPr>
            <p:cNvSpPr/>
            <p:nvPr/>
          </p:nvSpPr>
          <p:spPr>
            <a:xfrm rot="14393178">
              <a:off x="1679780" y="2249170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F3D864D-0461-47EB-9000-0BCACE704ABC}"/>
                </a:ext>
              </a:extLst>
            </p:cNvPr>
            <p:cNvSpPr/>
            <p:nvPr/>
          </p:nvSpPr>
          <p:spPr>
            <a:xfrm rot="3606859">
              <a:off x="1813520" y="216558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手繪多邊形: 圖案 143">
              <a:extLst>
                <a:ext uri="{FF2B5EF4-FFF2-40B4-BE49-F238E27FC236}">
                  <a16:creationId xmlns:a16="http://schemas.microsoft.com/office/drawing/2014/main" id="{185EC24D-4569-4F60-9312-675CC5F90EB4}"/>
                </a:ext>
              </a:extLst>
            </p:cNvPr>
            <p:cNvSpPr/>
            <p:nvPr/>
          </p:nvSpPr>
          <p:spPr>
            <a:xfrm rot="18000025">
              <a:off x="2084040" y="2170703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手繪多邊形: 圖案 144">
              <a:extLst>
                <a:ext uri="{FF2B5EF4-FFF2-40B4-BE49-F238E27FC236}">
                  <a16:creationId xmlns:a16="http://schemas.microsoft.com/office/drawing/2014/main" id="{5B32912E-1E66-4DE3-9DFA-C4FC02F26245}"/>
                </a:ext>
              </a:extLst>
            </p:cNvPr>
            <p:cNvSpPr/>
            <p:nvPr/>
          </p:nvSpPr>
          <p:spPr>
            <a:xfrm rot="10793194">
              <a:off x="1951876" y="1935469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手繪多邊形: 圖案 145">
              <a:extLst>
                <a:ext uri="{FF2B5EF4-FFF2-40B4-BE49-F238E27FC236}">
                  <a16:creationId xmlns:a16="http://schemas.microsoft.com/office/drawing/2014/main" id="{E35103B9-1AB0-4200-AC78-B32BC39587E1}"/>
                </a:ext>
              </a:extLst>
            </p:cNvPr>
            <p:cNvSpPr/>
            <p:nvPr/>
          </p:nvSpPr>
          <p:spPr>
            <a:xfrm rot="6811">
              <a:off x="1946374" y="177786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手繪多邊形: 圖案 146">
              <a:extLst>
                <a:ext uri="{FF2B5EF4-FFF2-40B4-BE49-F238E27FC236}">
                  <a16:creationId xmlns:a16="http://schemas.microsoft.com/office/drawing/2014/main" id="{F4C65658-D2D3-4A4B-9018-4DDFBC842C3F}"/>
                </a:ext>
              </a:extLst>
            </p:cNvPr>
            <p:cNvSpPr/>
            <p:nvPr/>
          </p:nvSpPr>
          <p:spPr>
            <a:xfrm rot="14399976">
              <a:off x="2086764" y="154915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手繪多邊形: 圖案 147">
              <a:extLst>
                <a:ext uri="{FF2B5EF4-FFF2-40B4-BE49-F238E27FC236}">
                  <a16:creationId xmlns:a16="http://schemas.microsoft.com/office/drawing/2014/main" id="{0498A1F4-28D6-4DF9-B43C-7831CD6956DE}"/>
                </a:ext>
              </a:extLst>
            </p:cNvPr>
            <p:cNvSpPr/>
            <p:nvPr/>
          </p:nvSpPr>
          <p:spPr>
            <a:xfrm rot="7193144">
              <a:off x="1816261" y="154298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手繪多邊形: 圖案 148">
              <a:extLst>
                <a:ext uri="{FF2B5EF4-FFF2-40B4-BE49-F238E27FC236}">
                  <a16:creationId xmlns:a16="http://schemas.microsoft.com/office/drawing/2014/main" id="{2B69B39D-6297-481B-81E4-4DF45BD21320}"/>
                </a:ext>
              </a:extLst>
            </p:cNvPr>
            <p:cNvSpPr/>
            <p:nvPr/>
          </p:nvSpPr>
          <p:spPr>
            <a:xfrm rot="18006823">
              <a:off x="1677020" y="1468931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手繪多邊形: 圖案 149">
              <a:extLst>
                <a:ext uri="{FF2B5EF4-FFF2-40B4-BE49-F238E27FC236}">
                  <a16:creationId xmlns:a16="http://schemas.microsoft.com/office/drawing/2014/main" id="{92E7ED1A-AF2F-4E7F-8B38-41499397B871}"/>
                </a:ext>
              </a:extLst>
            </p:cNvPr>
            <p:cNvSpPr/>
            <p:nvPr/>
          </p:nvSpPr>
          <p:spPr>
            <a:xfrm rot="10799994">
              <a:off x="1549857" y="123602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手繪多邊形: 圖案 150">
              <a:extLst>
                <a:ext uri="{FF2B5EF4-FFF2-40B4-BE49-F238E27FC236}">
                  <a16:creationId xmlns:a16="http://schemas.microsoft.com/office/drawing/2014/main" id="{FCBF8210-4033-461E-897E-C3F25FFD088A}"/>
                </a:ext>
              </a:extLst>
            </p:cNvPr>
            <p:cNvSpPr/>
            <p:nvPr/>
          </p:nvSpPr>
          <p:spPr>
            <a:xfrm rot="3593178">
              <a:off x="1408559" y="1464172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手繪多邊形: 圖案 152">
              <a:extLst>
                <a:ext uri="{FF2B5EF4-FFF2-40B4-BE49-F238E27FC236}">
                  <a16:creationId xmlns:a16="http://schemas.microsoft.com/office/drawing/2014/main" id="{50AF0AEC-B321-48D6-8700-ACA4FBF1E0D2}"/>
                </a:ext>
              </a:extLst>
            </p:cNvPr>
            <p:cNvSpPr/>
            <p:nvPr/>
          </p:nvSpPr>
          <p:spPr>
            <a:xfrm rot="14406858">
              <a:off x="2485091" y="2246508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手繪多邊形: 圖案 153">
              <a:extLst>
                <a:ext uri="{FF2B5EF4-FFF2-40B4-BE49-F238E27FC236}">
                  <a16:creationId xmlns:a16="http://schemas.microsoft.com/office/drawing/2014/main" id="{C1F1B383-8904-4A39-93B4-B3B267CB545D}"/>
                </a:ext>
              </a:extLst>
            </p:cNvPr>
            <p:cNvSpPr/>
            <p:nvPr/>
          </p:nvSpPr>
          <p:spPr>
            <a:xfrm rot="7200024">
              <a:off x="2220500" y="2243195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手繪多邊形: 圖案 154">
              <a:extLst>
                <a:ext uri="{FF2B5EF4-FFF2-40B4-BE49-F238E27FC236}">
                  <a16:creationId xmlns:a16="http://schemas.microsoft.com/office/drawing/2014/main" id="{8D953208-2DAC-424F-A3A1-73E30710DB3C}"/>
                </a:ext>
              </a:extLst>
            </p:cNvPr>
            <p:cNvSpPr/>
            <p:nvPr/>
          </p:nvSpPr>
          <p:spPr>
            <a:xfrm rot="21593197">
              <a:off x="2346733" y="2476626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手繪多邊形: 圖案 155">
              <a:extLst>
                <a:ext uri="{FF2B5EF4-FFF2-40B4-BE49-F238E27FC236}">
                  <a16:creationId xmlns:a16="http://schemas.microsoft.com/office/drawing/2014/main" id="{4F795716-6B30-4BC6-B7CF-879244812D84}"/>
                </a:ext>
              </a:extLst>
            </p:cNvPr>
            <p:cNvSpPr/>
            <p:nvPr/>
          </p:nvSpPr>
          <p:spPr>
            <a:xfrm rot="10806810">
              <a:off x="2352237" y="263423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手繪多邊形: 圖案 156">
              <a:extLst>
                <a:ext uri="{FF2B5EF4-FFF2-40B4-BE49-F238E27FC236}">
                  <a16:creationId xmlns:a16="http://schemas.microsoft.com/office/drawing/2014/main" id="{19B8163E-CE1E-4387-85CA-E3E3516521A6}"/>
                </a:ext>
              </a:extLst>
            </p:cNvPr>
            <p:cNvSpPr/>
            <p:nvPr/>
          </p:nvSpPr>
          <p:spPr>
            <a:xfrm rot="3599974">
              <a:off x="2217776" y="2864744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手繪多邊形: 圖案 157">
              <a:extLst>
                <a:ext uri="{FF2B5EF4-FFF2-40B4-BE49-F238E27FC236}">
                  <a16:creationId xmlns:a16="http://schemas.microsoft.com/office/drawing/2014/main" id="{F28741CE-2426-4BB8-AA6C-40F435999A6B}"/>
                </a:ext>
              </a:extLst>
            </p:cNvPr>
            <p:cNvSpPr/>
            <p:nvPr/>
          </p:nvSpPr>
          <p:spPr>
            <a:xfrm rot="17993147">
              <a:off x="2482348" y="286911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手繪多邊形: 圖案 158">
              <a:extLst>
                <a:ext uri="{FF2B5EF4-FFF2-40B4-BE49-F238E27FC236}">
                  <a16:creationId xmlns:a16="http://schemas.microsoft.com/office/drawing/2014/main" id="{A81CD3A8-E983-46E4-8CE4-6335C22D0D93}"/>
                </a:ext>
              </a:extLst>
            </p:cNvPr>
            <p:cNvSpPr/>
            <p:nvPr/>
          </p:nvSpPr>
          <p:spPr>
            <a:xfrm rot="7206827">
              <a:off x="2621604" y="2943166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手繪多邊形: 圖案 159">
              <a:extLst>
                <a:ext uri="{FF2B5EF4-FFF2-40B4-BE49-F238E27FC236}">
                  <a16:creationId xmlns:a16="http://schemas.microsoft.com/office/drawing/2014/main" id="{55B8CEE2-1B41-416F-9AF4-A039F774E26E}"/>
                </a:ext>
              </a:extLst>
            </p:cNvPr>
            <p:cNvSpPr/>
            <p:nvPr/>
          </p:nvSpPr>
          <p:spPr>
            <a:xfrm>
              <a:off x="2754693" y="3177880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手繪多邊形: 圖案 160">
              <a:extLst>
                <a:ext uri="{FF2B5EF4-FFF2-40B4-BE49-F238E27FC236}">
                  <a16:creationId xmlns:a16="http://schemas.microsoft.com/office/drawing/2014/main" id="{7A9817BE-DD8A-4761-8599-CEDD3CE02074}"/>
                </a:ext>
              </a:extLst>
            </p:cNvPr>
            <p:cNvSpPr/>
            <p:nvPr/>
          </p:nvSpPr>
          <p:spPr>
            <a:xfrm rot="14393178">
              <a:off x="2890063" y="2947926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手繪多邊形: 圖案 161">
              <a:extLst>
                <a:ext uri="{FF2B5EF4-FFF2-40B4-BE49-F238E27FC236}">
                  <a16:creationId xmlns:a16="http://schemas.microsoft.com/office/drawing/2014/main" id="{48B18292-B156-4666-B8F4-C4D6FDB6C70B}"/>
                </a:ext>
              </a:extLst>
            </p:cNvPr>
            <p:cNvSpPr/>
            <p:nvPr/>
          </p:nvSpPr>
          <p:spPr>
            <a:xfrm rot="3606861">
              <a:off x="3023804" y="286434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手繪多邊形: 圖案 162">
              <a:extLst>
                <a:ext uri="{FF2B5EF4-FFF2-40B4-BE49-F238E27FC236}">
                  <a16:creationId xmlns:a16="http://schemas.microsoft.com/office/drawing/2014/main" id="{11C2F97E-F90B-4D44-80C9-C7D39309058A}"/>
                </a:ext>
              </a:extLst>
            </p:cNvPr>
            <p:cNvSpPr/>
            <p:nvPr/>
          </p:nvSpPr>
          <p:spPr>
            <a:xfrm rot="18000020">
              <a:off x="3294324" y="2869460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手繪多邊形: 圖案 163">
              <a:extLst>
                <a:ext uri="{FF2B5EF4-FFF2-40B4-BE49-F238E27FC236}">
                  <a16:creationId xmlns:a16="http://schemas.microsoft.com/office/drawing/2014/main" id="{A2C386E7-FEE6-4420-B030-0A9934C57C8C}"/>
                </a:ext>
              </a:extLst>
            </p:cNvPr>
            <p:cNvSpPr/>
            <p:nvPr/>
          </p:nvSpPr>
          <p:spPr>
            <a:xfrm rot="10793194">
              <a:off x="3162159" y="2634225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手繪多邊形: 圖案 164">
              <a:extLst>
                <a:ext uri="{FF2B5EF4-FFF2-40B4-BE49-F238E27FC236}">
                  <a16:creationId xmlns:a16="http://schemas.microsoft.com/office/drawing/2014/main" id="{EFE16D3D-8364-4F52-9965-24A56E556EF6}"/>
                </a:ext>
              </a:extLst>
            </p:cNvPr>
            <p:cNvSpPr/>
            <p:nvPr/>
          </p:nvSpPr>
          <p:spPr>
            <a:xfrm rot="6805">
              <a:off x="3156657" y="2476615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手繪多邊形: 圖案 165">
              <a:extLst>
                <a:ext uri="{FF2B5EF4-FFF2-40B4-BE49-F238E27FC236}">
                  <a16:creationId xmlns:a16="http://schemas.microsoft.com/office/drawing/2014/main" id="{4FD500BE-3ACC-4B4E-84A4-1A0D5EC17C04}"/>
                </a:ext>
              </a:extLst>
            </p:cNvPr>
            <p:cNvSpPr/>
            <p:nvPr/>
          </p:nvSpPr>
          <p:spPr>
            <a:xfrm rot="14399973">
              <a:off x="3297048" y="2247911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手繪多邊形: 圖案 166">
              <a:extLst>
                <a:ext uri="{FF2B5EF4-FFF2-40B4-BE49-F238E27FC236}">
                  <a16:creationId xmlns:a16="http://schemas.microsoft.com/office/drawing/2014/main" id="{99214595-4D73-48B3-93EB-1EAE91825FBE}"/>
                </a:ext>
              </a:extLst>
            </p:cNvPr>
            <p:cNvSpPr/>
            <p:nvPr/>
          </p:nvSpPr>
          <p:spPr>
            <a:xfrm rot="7193139">
              <a:off x="3026544" y="2241737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手繪多邊形: 圖案 167">
              <a:extLst>
                <a:ext uri="{FF2B5EF4-FFF2-40B4-BE49-F238E27FC236}">
                  <a16:creationId xmlns:a16="http://schemas.microsoft.com/office/drawing/2014/main" id="{E9B1123C-1481-4DED-8322-EC3FA69A9DD4}"/>
                </a:ext>
              </a:extLst>
            </p:cNvPr>
            <p:cNvSpPr/>
            <p:nvPr/>
          </p:nvSpPr>
          <p:spPr>
            <a:xfrm rot="18006823">
              <a:off x="2887303" y="2167688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手繪多邊形: 圖案 168">
              <a:extLst>
                <a:ext uri="{FF2B5EF4-FFF2-40B4-BE49-F238E27FC236}">
                  <a16:creationId xmlns:a16="http://schemas.microsoft.com/office/drawing/2014/main" id="{FBADAAEB-8DF2-424B-98B0-716747593447}"/>
                </a:ext>
              </a:extLst>
            </p:cNvPr>
            <p:cNvSpPr/>
            <p:nvPr/>
          </p:nvSpPr>
          <p:spPr>
            <a:xfrm rot="10799994">
              <a:off x="2760140" y="1934779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手繪多邊形: 圖案 169">
              <a:extLst>
                <a:ext uri="{FF2B5EF4-FFF2-40B4-BE49-F238E27FC236}">
                  <a16:creationId xmlns:a16="http://schemas.microsoft.com/office/drawing/2014/main" id="{A7ABEEF1-1FFC-4260-A44E-BB5F94A89BFC}"/>
                </a:ext>
              </a:extLst>
            </p:cNvPr>
            <p:cNvSpPr/>
            <p:nvPr/>
          </p:nvSpPr>
          <p:spPr>
            <a:xfrm rot="3593175">
              <a:off x="2618841" y="2162929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手繪多邊形: 圖案 170">
              <a:extLst>
                <a:ext uri="{FF2B5EF4-FFF2-40B4-BE49-F238E27FC236}">
                  <a16:creationId xmlns:a16="http://schemas.microsoft.com/office/drawing/2014/main" id="{7B0839D2-CAD5-47D7-894D-A6D6D53C7BF9}"/>
                </a:ext>
              </a:extLst>
            </p:cNvPr>
            <p:cNvSpPr/>
            <p:nvPr/>
          </p:nvSpPr>
          <p:spPr>
            <a:xfrm rot="14406856">
              <a:off x="3695374" y="154775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手繪多邊形: 圖案 171">
              <a:extLst>
                <a:ext uri="{FF2B5EF4-FFF2-40B4-BE49-F238E27FC236}">
                  <a16:creationId xmlns:a16="http://schemas.microsoft.com/office/drawing/2014/main" id="{D5AB97BE-9235-48F4-AB3B-A31A26E59E62}"/>
                </a:ext>
              </a:extLst>
            </p:cNvPr>
            <p:cNvSpPr/>
            <p:nvPr/>
          </p:nvSpPr>
          <p:spPr>
            <a:xfrm rot="7200020">
              <a:off x="3430783" y="1544438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手繪多邊形: 圖案 172">
              <a:extLst>
                <a:ext uri="{FF2B5EF4-FFF2-40B4-BE49-F238E27FC236}">
                  <a16:creationId xmlns:a16="http://schemas.microsoft.com/office/drawing/2014/main" id="{8CAF8213-2450-4C1D-B38E-BAF7595B6A8E}"/>
                </a:ext>
              </a:extLst>
            </p:cNvPr>
            <p:cNvSpPr/>
            <p:nvPr/>
          </p:nvSpPr>
          <p:spPr>
            <a:xfrm rot="21593194">
              <a:off x="3557017" y="1777870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手繪多邊形: 圖案 173">
              <a:extLst>
                <a:ext uri="{FF2B5EF4-FFF2-40B4-BE49-F238E27FC236}">
                  <a16:creationId xmlns:a16="http://schemas.microsoft.com/office/drawing/2014/main" id="{6E21CC45-AB5C-4C57-910F-93CF55AF90D7}"/>
                </a:ext>
              </a:extLst>
            </p:cNvPr>
            <p:cNvSpPr/>
            <p:nvPr/>
          </p:nvSpPr>
          <p:spPr>
            <a:xfrm rot="10806810">
              <a:off x="3562520" y="1935479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手繪多邊形: 圖案 174">
              <a:extLst>
                <a:ext uri="{FF2B5EF4-FFF2-40B4-BE49-F238E27FC236}">
                  <a16:creationId xmlns:a16="http://schemas.microsoft.com/office/drawing/2014/main" id="{25D1AA58-96DF-4DBF-9A9B-7F7348349F7E}"/>
                </a:ext>
              </a:extLst>
            </p:cNvPr>
            <p:cNvSpPr/>
            <p:nvPr/>
          </p:nvSpPr>
          <p:spPr>
            <a:xfrm rot="3599974">
              <a:off x="3428059" y="216598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手繪多邊形: 圖案 175">
              <a:extLst>
                <a:ext uri="{FF2B5EF4-FFF2-40B4-BE49-F238E27FC236}">
                  <a16:creationId xmlns:a16="http://schemas.microsoft.com/office/drawing/2014/main" id="{52C725C3-2AE4-4E79-A296-D9A5D8702921}"/>
                </a:ext>
              </a:extLst>
            </p:cNvPr>
            <p:cNvSpPr/>
            <p:nvPr/>
          </p:nvSpPr>
          <p:spPr>
            <a:xfrm rot="17993144">
              <a:off x="3692631" y="2170356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手繪多邊形: 圖案 176">
              <a:extLst>
                <a:ext uri="{FF2B5EF4-FFF2-40B4-BE49-F238E27FC236}">
                  <a16:creationId xmlns:a16="http://schemas.microsoft.com/office/drawing/2014/main" id="{5225F1A3-466A-43AC-BA31-326BBEEB60C6}"/>
                </a:ext>
              </a:extLst>
            </p:cNvPr>
            <p:cNvSpPr/>
            <p:nvPr/>
          </p:nvSpPr>
          <p:spPr>
            <a:xfrm rot="7206825">
              <a:off x="3831887" y="2244409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手繪多邊形: 圖案 177">
              <a:extLst>
                <a:ext uri="{FF2B5EF4-FFF2-40B4-BE49-F238E27FC236}">
                  <a16:creationId xmlns:a16="http://schemas.microsoft.com/office/drawing/2014/main" id="{28A6B6C4-C201-410D-BB5E-717CE4CFC58F}"/>
                </a:ext>
              </a:extLst>
            </p:cNvPr>
            <p:cNvSpPr/>
            <p:nvPr/>
          </p:nvSpPr>
          <p:spPr>
            <a:xfrm>
              <a:off x="3964976" y="247912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手繪多邊形: 圖案 178">
              <a:extLst>
                <a:ext uri="{FF2B5EF4-FFF2-40B4-BE49-F238E27FC236}">
                  <a16:creationId xmlns:a16="http://schemas.microsoft.com/office/drawing/2014/main" id="{998E98C2-64F3-4C78-957B-216E4BD25C70}"/>
                </a:ext>
              </a:extLst>
            </p:cNvPr>
            <p:cNvSpPr/>
            <p:nvPr/>
          </p:nvSpPr>
          <p:spPr>
            <a:xfrm rot="14393178">
              <a:off x="4100346" y="2249169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手繪多邊形: 圖案 179">
              <a:extLst>
                <a:ext uri="{FF2B5EF4-FFF2-40B4-BE49-F238E27FC236}">
                  <a16:creationId xmlns:a16="http://schemas.microsoft.com/office/drawing/2014/main" id="{2AC3C102-A326-427D-A52A-B60EE123D518}"/>
                </a:ext>
              </a:extLst>
            </p:cNvPr>
            <p:cNvSpPr/>
            <p:nvPr/>
          </p:nvSpPr>
          <p:spPr>
            <a:xfrm rot="3606858">
              <a:off x="4234086" y="2165585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手繪多邊形: 圖案 180">
              <a:extLst>
                <a:ext uri="{FF2B5EF4-FFF2-40B4-BE49-F238E27FC236}">
                  <a16:creationId xmlns:a16="http://schemas.microsoft.com/office/drawing/2014/main" id="{D7F1FDB6-35F1-40C9-8D6E-D735F59D5E2B}"/>
                </a:ext>
              </a:extLst>
            </p:cNvPr>
            <p:cNvSpPr/>
            <p:nvPr/>
          </p:nvSpPr>
          <p:spPr>
            <a:xfrm rot="18000025">
              <a:off x="4504606" y="2170702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手繪多邊形: 圖案 181">
              <a:extLst>
                <a:ext uri="{FF2B5EF4-FFF2-40B4-BE49-F238E27FC236}">
                  <a16:creationId xmlns:a16="http://schemas.microsoft.com/office/drawing/2014/main" id="{4C1C83B7-0A27-4C07-9D0D-AB96CBB8BAC0}"/>
                </a:ext>
              </a:extLst>
            </p:cNvPr>
            <p:cNvSpPr/>
            <p:nvPr/>
          </p:nvSpPr>
          <p:spPr>
            <a:xfrm rot="10793194">
              <a:off x="4372442" y="1935468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手繪多邊形: 圖案 182">
              <a:extLst>
                <a:ext uri="{FF2B5EF4-FFF2-40B4-BE49-F238E27FC236}">
                  <a16:creationId xmlns:a16="http://schemas.microsoft.com/office/drawing/2014/main" id="{C873F23B-DC49-4640-8E79-9DE2D66D7EF1}"/>
                </a:ext>
              </a:extLst>
            </p:cNvPr>
            <p:cNvSpPr/>
            <p:nvPr/>
          </p:nvSpPr>
          <p:spPr>
            <a:xfrm rot="6805">
              <a:off x="4366940" y="1777859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9A3CE264-C3AD-4A10-B856-A7A6A10B2A86}"/>
                </a:ext>
              </a:extLst>
            </p:cNvPr>
            <p:cNvSpPr/>
            <p:nvPr/>
          </p:nvSpPr>
          <p:spPr>
            <a:xfrm rot="14399973">
              <a:off x="4507330" y="1549154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手繪多邊形: 圖案 184">
              <a:extLst>
                <a:ext uri="{FF2B5EF4-FFF2-40B4-BE49-F238E27FC236}">
                  <a16:creationId xmlns:a16="http://schemas.microsoft.com/office/drawing/2014/main" id="{299C090F-A3A1-4B52-A1DB-779EEEC7B727}"/>
                </a:ext>
              </a:extLst>
            </p:cNvPr>
            <p:cNvSpPr/>
            <p:nvPr/>
          </p:nvSpPr>
          <p:spPr>
            <a:xfrm rot="7193139">
              <a:off x="4236827" y="154298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手繪多邊形: 圖案 185">
              <a:extLst>
                <a:ext uri="{FF2B5EF4-FFF2-40B4-BE49-F238E27FC236}">
                  <a16:creationId xmlns:a16="http://schemas.microsoft.com/office/drawing/2014/main" id="{625B82EA-E023-4AC8-AF09-8E6ADB5D0A87}"/>
                </a:ext>
              </a:extLst>
            </p:cNvPr>
            <p:cNvSpPr/>
            <p:nvPr/>
          </p:nvSpPr>
          <p:spPr>
            <a:xfrm rot="18006821">
              <a:off x="4097586" y="1468931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手繪多邊形: 圖案 186">
              <a:extLst>
                <a:ext uri="{FF2B5EF4-FFF2-40B4-BE49-F238E27FC236}">
                  <a16:creationId xmlns:a16="http://schemas.microsoft.com/office/drawing/2014/main" id="{1F68A58D-0679-4DA9-907B-C843D363059D}"/>
                </a:ext>
              </a:extLst>
            </p:cNvPr>
            <p:cNvSpPr/>
            <p:nvPr/>
          </p:nvSpPr>
          <p:spPr>
            <a:xfrm rot="10799998">
              <a:off x="3970423" y="123602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手繪多邊形: 圖案 187">
              <a:extLst>
                <a:ext uri="{FF2B5EF4-FFF2-40B4-BE49-F238E27FC236}">
                  <a16:creationId xmlns:a16="http://schemas.microsoft.com/office/drawing/2014/main" id="{578D441A-13FF-4C22-94C2-29A7D83B3E44}"/>
                </a:ext>
              </a:extLst>
            </p:cNvPr>
            <p:cNvSpPr/>
            <p:nvPr/>
          </p:nvSpPr>
          <p:spPr>
            <a:xfrm rot="3593178">
              <a:off x="3829124" y="1464172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手繪多邊形: 圖案 188">
              <a:extLst>
                <a:ext uri="{FF2B5EF4-FFF2-40B4-BE49-F238E27FC236}">
                  <a16:creationId xmlns:a16="http://schemas.microsoft.com/office/drawing/2014/main" id="{96F05BB3-DE4C-4EAC-BBE0-8C43FFC57F81}"/>
                </a:ext>
              </a:extLst>
            </p:cNvPr>
            <p:cNvSpPr/>
            <p:nvPr/>
          </p:nvSpPr>
          <p:spPr>
            <a:xfrm rot="14406858">
              <a:off x="1274809" y="294526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手繪多邊形: 圖案 189">
              <a:extLst>
                <a:ext uri="{FF2B5EF4-FFF2-40B4-BE49-F238E27FC236}">
                  <a16:creationId xmlns:a16="http://schemas.microsoft.com/office/drawing/2014/main" id="{70112362-407E-4E19-95AC-9974A3E86EC9}"/>
                </a:ext>
              </a:extLst>
            </p:cNvPr>
            <p:cNvSpPr/>
            <p:nvPr/>
          </p:nvSpPr>
          <p:spPr>
            <a:xfrm rot="7200024">
              <a:off x="1010218" y="2941953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手繪多邊形: 圖案 190">
              <a:extLst>
                <a:ext uri="{FF2B5EF4-FFF2-40B4-BE49-F238E27FC236}">
                  <a16:creationId xmlns:a16="http://schemas.microsoft.com/office/drawing/2014/main" id="{AD0610A9-601E-4504-8C70-711351D05425}"/>
                </a:ext>
              </a:extLst>
            </p:cNvPr>
            <p:cNvSpPr/>
            <p:nvPr/>
          </p:nvSpPr>
          <p:spPr>
            <a:xfrm rot="21593197">
              <a:off x="1136452" y="3175384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手繪多邊形: 圖案 191">
              <a:extLst>
                <a:ext uri="{FF2B5EF4-FFF2-40B4-BE49-F238E27FC236}">
                  <a16:creationId xmlns:a16="http://schemas.microsoft.com/office/drawing/2014/main" id="{7EC8B701-2341-4373-9F79-8C8AD06AE5EE}"/>
                </a:ext>
              </a:extLst>
            </p:cNvPr>
            <p:cNvSpPr/>
            <p:nvPr/>
          </p:nvSpPr>
          <p:spPr>
            <a:xfrm rot="10806811">
              <a:off x="1141955" y="3332994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手繪多邊形: 圖案 192">
              <a:extLst>
                <a:ext uri="{FF2B5EF4-FFF2-40B4-BE49-F238E27FC236}">
                  <a16:creationId xmlns:a16="http://schemas.microsoft.com/office/drawing/2014/main" id="{83A8D5AB-82FA-44C1-8B7D-567992F774A0}"/>
                </a:ext>
              </a:extLst>
            </p:cNvPr>
            <p:cNvSpPr/>
            <p:nvPr/>
          </p:nvSpPr>
          <p:spPr>
            <a:xfrm rot="3599973">
              <a:off x="1007494" y="3563501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手繪多邊形: 圖案 193">
              <a:extLst>
                <a:ext uri="{FF2B5EF4-FFF2-40B4-BE49-F238E27FC236}">
                  <a16:creationId xmlns:a16="http://schemas.microsoft.com/office/drawing/2014/main" id="{9B6B540B-B706-4237-BFB1-EFFC06D8CC30}"/>
                </a:ext>
              </a:extLst>
            </p:cNvPr>
            <p:cNvSpPr/>
            <p:nvPr/>
          </p:nvSpPr>
          <p:spPr>
            <a:xfrm rot="17993144">
              <a:off x="1272067" y="356787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手繪多邊形: 圖案 194">
              <a:extLst>
                <a:ext uri="{FF2B5EF4-FFF2-40B4-BE49-F238E27FC236}">
                  <a16:creationId xmlns:a16="http://schemas.microsoft.com/office/drawing/2014/main" id="{1B6D45CC-0543-4CC2-ACF3-E0F9275CDD85}"/>
                </a:ext>
              </a:extLst>
            </p:cNvPr>
            <p:cNvSpPr/>
            <p:nvPr/>
          </p:nvSpPr>
          <p:spPr>
            <a:xfrm rot="7206827">
              <a:off x="1411322" y="3641924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手繪多邊形: 圖案 195">
              <a:extLst>
                <a:ext uri="{FF2B5EF4-FFF2-40B4-BE49-F238E27FC236}">
                  <a16:creationId xmlns:a16="http://schemas.microsoft.com/office/drawing/2014/main" id="{2250761B-0025-4DFF-91FD-4EF9B617BE21}"/>
                </a:ext>
              </a:extLst>
            </p:cNvPr>
            <p:cNvSpPr/>
            <p:nvPr/>
          </p:nvSpPr>
          <p:spPr>
            <a:xfrm>
              <a:off x="1544410" y="3876638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手繪多邊形: 圖案 196">
              <a:extLst>
                <a:ext uri="{FF2B5EF4-FFF2-40B4-BE49-F238E27FC236}">
                  <a16:creationId xmlns:a16="http://schemas.microsoft.com/office/drawing/2014/main" id="{7A166844-9C9F-4AF2-8913-09CE17A74BD4}"/>
                </a:ext>
              </a:extLst>
            </p:cNvPr>
            <p:cNvSpPr/>
            <p:nvPr/>
          </p:nvSpPr>
          <p:spPr>
            <a:xfrm rot="14393178">
              <a:off x="1679780" y="3646684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手繪多邊形: 圖案 197">
              <a:extLst>
                <a:ext uri="{FF2B5EF4-FFF2-40B4-BE49-F238E27FC236}">
                  <a16:creationId xmlns:a16="http://schemas.microsoft.com/office/drawing/2014/main" id="{A7C52E77-A576-4DE4-BB5F-BB3769857E13}"/>
                </a:ext>
              </a:extLst>
            </p:cNvPr>
            <p:cNvSpPr/>
            <p:nvPr/>
          </p:nvSpPr>
          <p:spPr>
            <a:xfrm rot="3606861">
              <a:off x="1813520" y="356310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手繪多邊形: 圖案 198">
              <a:extLst>
                <a:ext uri="{FF2B5EF4-FFF2-40B4-BE49-F238E27FC236}">
                  <a16:creationId xmlns:a16="http://schemas.microsoft.com/office/drawing/2014/main" id="{824FDD75-D74D-42C1-9FD8-AA3931F2EC56}"/>
                </a:ext>
              </a:extLst>
            </p:cNvPr>
            <p:cNvSpPr/>
            <p:nvPr/>
          </p:nvSpPr>
          <p:spPr>
            <a:xfrm rot="18000025">
              <a:off x="2084040" y="3568217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手繪多邊形: 圖案 199">
              <a:extLst>
                <a:ext uri="{FF2B5EF4-FFF2-40B4-BE49-F238E27FC236}">
                  <a16:creationId xmlns:a16="http://schemas.microsoft.com/office/drawing/2014/main" id="{190AB715-C184-4482-AC83-02E82C35B395}"/>
                </a:ext>
              </a:extLst>
            </p:cNvPr>
            <p:cNvSpPr/>
            <p:nvPr/>
          </p:nvSpPr>
          <p:spPr>
            <a:xfrm rot="10793194">
              <a:off x="1951876" y="333298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手繪多邊形: 圖案 200">
              <a:extLst>
                <a:ext uri="{FF2B5EF4-FFF2-40B4-BE49-F238E27FC236}">
                  <a16:creationId xmlns:a16="http://schemas.microsoft.com/office/drawing/2014/main" id="{41407ED2-758D-4D87-BC31-279B9FE67D6A}"/>
                </a:ext>
              </a:extLst>
            </p:cNvPr>
            <p:cNvSpPr/>
            <p:nvPr/>
          </p:nvSpPr>
          <p:spPr>
            <a:xfrm rot="6811">
              <a:off x="1946374" y="317537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手繪多邊形: 圖案 201">
              <a:extLst>
                <a:ext uri="{FF2B5EF4-FFF2-40B4-BE49-F238E27FC236}">
                  <a16:creationId xmlns:a16="http://schemas.microsoft.com/office/drawing/2014/main" id="{A3263289-5999-41C1-BFF0-BB92ACCD7486}"/>
                </a:ext>
              </a:extLst>
            </p:cNvPr>
            <p:cNvSpPr/>
            <p:nvPr/>
          </p:nvSpPr>
          <p:spPr>
            <a:xfrm rot="14399973">
              <a:off x="2086764" y="2946669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手繪多邊形: 圖案 202">
              <a:extLst>
                <a:ext uri="{FF2B5EF4-FFF2-40B4-BE49-F238E27FC236}">
                  <a16:creationId xmlns:a16="http://schemas.microsoft.com/office/drawing/2014/main" id="{2DBC3875-91B6-4CCC-8ECB-A8D79E2C41FA}"/>
                </a:ext>
              </a:extLst>
            </p:cNvPr>
            <p:cNvSpPr/>
            <p:nvPr/>
          </p:nvSpPr>
          <p:spPr>
            <a:xfrm rot="7193146">
              <a:off x="1816261" y="2940495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手繪多邊形: 圖案 203">
              <a:extLst>
                <a:ext uri="{FF2B5EF4-FFF2-40B4-BE49-F238E27FC236}">
                  <a16:creationId xmlns:a16="http://schemas.microsoft.com/office/drawing/2014/main" id="{51446D4F-1EB4-48C6-95A9-E74FD101F26D}"/>
                </a:ext>
              </a:extLst>
            </p:cNvPr>
            <p:cNvSpPr/>
            <p:nvPr/>
          </p:nvSpPr>
          <p:spPr>
            <a:xfrm rot="18006823">
              <a:off x="1677020" y="2866445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手繪多邊形: 圖案 204">
              <a:extLst>
                <a:ext uri="{FF2B5EF4-FFF2-40B4-BE49-F238E27FC236}">
                  <a16:creationId xmlns:a16="http://schemas.microsoft.com/office/drawing/2014/main" id="{2971C486-BFB8-4D57-97E5-7F0012B84E34}"/>
                </a:ext>
              </a:extLst>
            </p:cNvPr>
            <p:cNvSpPr/>
            <p:nvPr/>
          </p:nvSpPr>
          <p:spPr>
            <a:xfrm rot="10799994">
              <a:off x="1549857" y="2633536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手繪多邊形: 圖案 205">
              <a:extLst>
                <a:ext uri="{FF2B5EF4-FFF2-40B4-BE49-F238E27FC236}">
                  <a16:creationId xmlns:a16="http://schemas.microsoft.com/office/drawing/2014/main" id="{CD86268F-325B-443E-8490-C931BC453B66}"/>
                </a:ext>
              </a:extLst>
            </p:cNvPr>
            <p:cNvSpPr/>
            <p:nvPr/>
          </p:nvSpPr>
          <p:spPr>
            <a:xfrm rot="3593175">
              <a:off x="1408559" y="2861686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: 圖案 206">
              <a:extLst>
                <a:ext uri="{FF2B5EF4-FFF2-40B4-BE49-F238E27FC236}">
                  <a16:creationId xmlns:a16="http://schemas.microsoft.com/office/drawing/2014/main" id="{F2CE7289-00AE-4DAE-A6FE-B0CB92C827A3}"/>
                </a:ext>
              </a:extLst>
            </p:cNvPr>
            <p:cNvSpPr/>
            <p:nvPr/>
          </p:nvSpPr>
          <p:spPr>
            <a:xfrm rot="14406860">
              <a:off x="2485091" y="364402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: 圖案 207">
              <a:extLst>
                <a:ext uri="{FF2B5EF4-FFF2-40B4-BE49-F238E27FC236}">
                  <a16:creationId xmlns:a16="http://schemas.microsoft.com/office/drawing/2014/main" id="{1A081517-25E3-4AC4-8A0B-70B62F92B9E4}"/>
                </a:ext>
              </a:extLst>
            </p:cNvPr>
            <p:cNvSpPr/>
            <p:nvPr/>
          </p:nvSpPr>
          <p:spPr>
            <a:xfrm rot="7200024">
              <a:off x="2220500" y="3640710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: 圖案 208">
              <a:extLst>
                <a:ext uri="{FF2B5EF4-FFF2-40B4-BE49-F238E27FC236}">
                  <a16:creationId xmlns:a16="http://schemas.microsoft.com/office/drawing/2014/main" id="{6F05D55B-044D-4F6C-8B49-A9133DD2CB41}"/>
                </a:ext>
              </a:extLst>
            </p:cNvPr>
            <p:cNvSpPr/>
            <p:nvPr/>
          </p:nvSpPr>
          <p:spPr>
            <a:xfrm rot="21593194">
              <a:off x="2346733" y="387414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手繪多邊形: 圖案 209">
              <a:extLst>
                <a:ext uri="{FF2B5EF4-FFF2-40B4-BE49-F238E27FC236}">
                  <a16:creationId xmlns:a16="http://schemas.microsoft.com/office/drawing/2014/main" id="{A13145FB-B9B0-444E-BC0B-CCCEB14EEDED}"/>
                </a:ext>
              </a:extLst>
            </p:cNvPr>
            <p:cNvSpPr/>
            <p:nvPr/>
          </p:nvSpPr>
          <p:spPr>
            <a:xfrm rot="10806810">
              <a:off x="2352237" y="403175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手繪多邊形: 圖案 210">
              <a:extLst>
                <a:ext uri="{FF2B5EF4-FFF2-40B4-BE49-F238E27FC236}">
                  <a16:creationId xmlns:a16="http://schemas.microsoft.com/office/drawing/2014/main" id="{9EAA9A1E-06CC-4359-90D5-AA33FDF2BF54}"/>
                </a:ext>
              </a:extLst>
            </p:cNvPr>
            <p:cNvSpPr/>
            <p:nvPr/>
          </p:nvSpPr>
          <p:spPr>
            <a:xfrm rot="3599974">
              <a:off x="2217776" y="4262258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: 圖案 211">
              <a:extLst>
                <a:ext uri="{FF2B5EF4-FFF2-40B4-BE49-F238E27FC236}">
                  <a16:creationId xmlns:a16="http://schemas.microsoft.com/office/drawing/2014/main" id="{90CF99AB-8EAB-4E78-B4F4-EF5493545B67}"/>
                </a:ext>
              </a:extLst>
            </p:cNvPr>
            <p:cNvSpPr/>
            <p:nvPr/>
          </p:nvSpPr>
          <p:spPr>
            <a:xfrm rot="17993145">
              <a:off x="2482348" y="4266627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: 圖案 212">
              <a:extLst>
                <a:ext uri="{FF2B5EF4-FFF2-40B4-BE49-F238E27FC236}">
                  <a16:creationId xmlns:a16="http://schemas.microsoft.com/office/drawing/2014/main" id="{236E87B8-C511-4CFF-B5EC-8A670742DEB7}"/>
                </a:ext>
              </a:extLst>
            </p:cNvPr>
            <p:cNvSpPr/>
            <p:nvPr/>
          </p:nvSpPr>
          <p:spPr>
            <a:xfrm rot="7206827">
              <a:off x="2621604" y="4340679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手繪多邊形: 圖案 213">
              <a:extLst>
                <a:ext uri="{FF2B5EF4-FFF2-40B4-BE49-F238E27FC236}">
                  <a16:creationId xmlns:a16="http://schemas.microsoft.com/office/drawing/2014/main" id="{BBD0D0EA-61F3-449D-A4BC-0EA28B448FCC}"/>
                </a:ext>
              </a:extLst>
            </p:cNvPr>
            <p:cNvSpPr/>
            <p:nvPr/>
          </p:nvSpPr>
          <p:spPr>
            <a:xfrm>
              <a:off x="2754693" y="457539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手繪多邊形: 圖案 214">
              <a:extLst>
                <a:ext uri="{FF2B5EF4-FFF2-40B4-BE49-F238E27FC236}">
                  <a16:creationId xmlns:a16="http://schemas.microsoft.com/office/drawing/2014/main" id="{0713865C-1D9E-47F7-81F4-9268155F7DE7}"/>
                </a:ext>
              </a:extLst>
            </p:cNvPr>
            <p:cNvSpPr/>
            <p:nvPr/>
          </p:nvSpPr>
          <p:spPr>
            <a:xfrm rot="14393178">
              <a:off x="2890063" y="4345439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手繪多邊形: 圖案 215">
              <a:extLst>
                <a:ext uri="{FF2B5EF4-FFF2-40B4-BE49-F238E27FC236}">
                  <a16:creationId xmlns:a16="http://schemas.microsoft.com/office/drawing/2014/main" id="{0D2641E3-8FC8-4253-ADDC-A35EC127A955}"/>
                </a:ext>
              </a:extLst>
            </p:cNvPr>
            <p:cNvSpPr/>
            <p:nvPr/>
          </p:nvSpPr>
          <p:spPr>
            <a:xfrm rot="3606859">
              <a:off x="3023803" y="426185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手繪多邊形: 圖案 216">
              <a:extLst>
                <a:ext uri="{FF2B5EF4-FFF2-40B4-BE49-F238E27FC236}">
                  <a16:creationId xmlns:a16="http://schemas.microsoft.com/office/drawing/2014/main" id="{ADF0154E-CF8D-41EA-8717-0B22F15D9B4F}"/>
                </a:ext>
              </a:extLst>
            </p:cNvPr>
            <p:cNvSpPr/>
            <p:nvPr/>
          </p:nvSpPr>
          <p:spPr>
            <a:xfrm rot="18000025">
              <a:off x="3294324" y="4266974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手繪多邊形: 圖案 218">
              <a:extLst>
                <a:ext uri="{FF2B5EF4-FFF2-40B4-BE49-F238E27FC236}">
                  <a16:creationId xmlns:a16="http://schemas.microsoft.com/office/drawing/2014/main" id="{24C986DD-3455-40D7-A55D-F0E10D48259E}"/>
                </a:ext>
              </a:extLst>
            </p:cNvPr>
            <p:cNvSpPr/>
            <p:nvPr/>
          </p:nvSpPr>
          <p:spPr>
            <a:xfrm rot="10793188">
              <a:off x="3162159" y="4031739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手繪多邊形: 圖案 219">
              <a:extLst>
                <a:ext uri="{FF2B5EF4-FFF2-40B4-BE49-F238E27FC236}">
                  <a16:creationId xmlns:a16="http://schemas.microsoft.com/office/drawing/2014/main" id="{BF750BF8-B653-43A5-A570-B15E63D68220}"/>
                </a:ext>
              </a:extLst>
            </p:cNvPr>
            <p:cNvSpPr/>
            <p:nvPr/>
          </p:nvSpPr>
          <p:spPr>
            <a:xfrm rot="6811">
              <a:off x="3156657" y="387413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手繪多邊形: 圖案 220">
              <a:extLst>
                <a:ext uri="{FF2B5EF4-FFF2-40B4-BE49-F238E27FC236}">
                  <a16:creationId xmlns:a16="http://schemas.microsoft.com/office/drawing/2014/main" id="{0D6BE688-7A8E-4151-9582-B91D63213B69}"/>
                </a:ext>
              </a:extLst>
            </p:cNvPr>
            <p:cNvSpPr/>
            <p:nvPr/>
          </p:nvSpPr>
          <p:spPr>
            <a:xfrm rot="14399973">
              <a:off x="3297048" y="364542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手繪多邊形: 圖案 221">
              <a:extLst>
                <a:ext uri="{FF2B5EF4-FFF2-40B4-BE49-F238E27FC236}">
                  <a16:creationId xmlns:a16="http://schemas.microsoft.com/office/drawing/2014/main" id="{C5CD7597-593A-4E38-A0EB-E4CD43D55AF1}"/>
                </a:ext>
              </a:extLst>
            </p:cNvPr>
            <p:cNvSpPr/>
            <p:nvPr/>
          </p:nvSpPr>
          <p:spPr>
            <a:xfrm rot="7193134">
              <a:off x="3026544" y="3639252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手繪多邊形: 圖案 222">
              <a:extLst>
                <a:ext uri="{FF2B5EF4-FFF2-40B4-BE49-F238E27FC236}">
                  <a16:creationId xmlns:a16="http://schemas.microsoft.com/office/drawing/2014/main" id="{D43F2AE2-89C6-4B2D-92DA-1923D6A6662B}"/>
                </a:ext>
              </a:extLst>
            </p:cNvPr>
            <p:cNvSpPr/>
            <p:nvPr/>
          </p:nvSpPr>
          <p:spPr>
            <a:xfrm rot="18006828">
              <a:off x="2887303" y="3565203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手繪多邊形: 圖案 223">
              <a:extLst>
                <a:ext uri="{FF2B5EF4-FFF2-40B4-BE49-F238E27FC236}">
                  <a16:creationId xmlns:a16="http://schemas.microsoft.com/office/drawing/2014/main" id="{1A4860EC-0E3A-407C-8492-DAC90F050F72}"/>
                </a:ext>
              </a:extLst>
            </p:cNvPr>
            <p:cNvSpPr/>
            <p:nvPr/>
          </p:nvSpPr>
          <p:spPr>
            <a:xfrm rot="10799994">
              <a:off x="2760140" y="3332294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手繪多邊形: 圖案 224">
              <a:extLst>
                <a:ext uri="{FF2B5EF4-FFF2-40B4-BE49-F238E27FC236}">
                  <a16:creationId xmlns:a16="http://schemas.microsoft.com/office/drawing/2014/main" id="{9C39C217-DFE2-42DD-BCD6-D2883CCCD97A}"/>
                </a:ext>
              </a:extLst>
            </p:cNvPr>
            <p:cNvSpPr/>
            <p:nvPr/>
          </p:nvSpPr>
          <p:spPr>
            <a:xfrm rot="3593180">
              <a:off x="2618841" y="3560444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手繪多邊形: 圖案 225">
              <a:extLst>
                <a:ext uri="{FF2B5EF4-FFF2-40B4-BE49-F238E27FC236}">
                  <a16:creationId xmlns:a16="http://schemas.microsoft.com/office/drawing/2014/main" id="{8E799BAE-02A7-4308-A4CE-8DB1F80A5DC4}"/>
                </a:ext>
              </a:extLst>
            </p:cNvPr>
            <p:cNvSpPr/>
            <p:nvPr/>
          </p:nvSpPr>
          <p:spPr>
            <a:xfrm rot="14406856">
              <a:off x="3695374" y="294526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手繪多邊形: 圖案 226">
              <a:extLst>
                <a:ext uri="{FF2B5EF4-FFF2-40B4-BE49-F238E27FC236}">
                  <a16:creationId xmlns:a16="http://schemas.microsoft.com/office/drawing/2014/main" id="{CA29894A-C012-4B76-809E-5E409A0798DF}"/>
                </a:ext>
              </a:extLst>
            </p:cNvPr>
            <p:cNvSpPr/>
            <p:nvPr/>
          </p:nvSpPr>
          <p:spPr>
            <a:xfrm rot="7200024">
              <a:off x="3430783" y="2941953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手繪多邊形: 圖案 227">
              <a:extLst>
                <a:ext uri="{FF2B5EF4-FFF2-40B4-BE49-F238E27FC236}">
                  <a16:creationId xmlns:a16="http://schemas.microsoft.com/office/drawing/2014/main" id="{CF0089C6-CF6F-4DC8-BFD8-1703B77D7692}"/>
                </a:ext>
              </a:extLst>
            </p:cNvPr>
            <p:cNvSpPr/>
            <p:nvPr/>
          </p:nvSpPr>
          <p:spPr>
            <a:xfrm rot="21593194">
              <a:off x="3557017" y="3175384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手繪多邊形: 圖案 228">
              <a:extLst>
                <a:ext uri="{FF2B5EF4-FFF2-40B4-BE49-F238E27FC236}">
                  <a16:creationId xmlns:a16="http://schemas.microsoft.com/office/drawing/2014/main" id="{7860B870-1851-41CB-8D43-7710DCC25047}"/>
                </a:ext>
              </a:extLst>
            </p:cNvPr>
            <p:cNvSpPr/>
            <p:nvPr/>
          </p:nvSpPr>
          <p:spPr>
            <a:xfrm rot="10806810">
              <a:off x="3562520" y="3332994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手繪多邊形: 圖案 229">
              <a:extLst>
                <a:ext uri="{FF2B5EF4-FFF2-40B4-BE49-F238E27FC236}">
                  <a16:creationId xmlns:a16="http://schemas.microsoft.com/office/drawing/2014/main" id="{90A1FFCD-2682-4F43-B7E6-2B3789C29EC7}"/>
                </a:ext>
              </a:extLst>
            </p:cNvPr>
            <p:cNvSpPr/>
            <p:nvPr/>
          </p:nvSpPr>
          <p:spPr>
            <a:xfrm rot="3599974">
              <a:off x="3428059" y="3563501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手繪多邊形: 圖案 230">
              <a:extLst>
                <a:ext uri="{FF2B5EF4-FFF2-40B4-BE49-F238E27FC236}">
                  <a16:creationId xmlns:a16="http://schemas.microsoft.com/office/drawing/2014/main" id="{33FDC23B-2719-4D34-9715-60D67D16E458}"/>
                </a:ext>
              </a:extLst>
            </p:cNvPr>
            <p:cNvSpPr/>
            <p:nvPr/>
          </p:nvSpPr>
          <p:spPr>
            <a:xfrm rot="17993145">
              <a:off x="3692631" y="356787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手繪多邊形: 圖案 231">
              <a:extLst>
                <a:ext uri="{FF2B5EF4-FFF2-40B4-BE49-F238E27FC236}">
                  <a16:creationId xmlns:a16="http://schemas.microsoft.com/office/drawing/2014/main" id="{5849C9A7-124F-4C4F-8D24-BEF8E105612F}"/>
                </a:ext>
              </a:extLst>
            </p:cNvPr>
            <p:cNvSpPr/>
            <p:nvPr/>
          </p:nvSpPr>
          <p:spPr>
            <a:xfrm rot="7206825">
              <a:off x="3831887" y="3641924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手繪多邊形: 圖案 232">
              <a:extLst>
                <a:ext uri="{FF2B5EF4-FFF2-40B4-BE49-F238E27FC236}">
                  <a16:creationId xmlns:a16="http://schemas.microsoft.com/office/drawing/2014/main" id="{4BE4282D-7EA8-4E8A-A90A-5EEB5621EF87}"/>
                </a:ext>
              </a:extLst>
            </p:cNvPr>
            <p:cNvSpPr/>
            <p:nvPr/>
          </p:nvSpPr>
          <p:spPr>
            <a:xfrm>
              <a:off x="3964976" y="3876638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手繪多邊形: 圖案 233">
              <a:extLst>
                <a:ext uri="{FF2B5EF4-FFF2-40B4-BE49-F238E27FC236}">
                  <a16:creationId xmlns:a16="http://schemas.microsoft.com/office/drawing/2014/main" id="{E09F1527-A92E-43B3-A09A-0A0A06FC8356}"/>
                </a:ext>
              </a:extLst>
            </p:cNvPr>
            <p:cNvSpPr/>
            <p:nvPr/>
          </p:nvSpPr>
          <p:spPr>
            <a:xfrm rot="14393178">
              <a:off x="4100346" y="3646684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手繪多邊形: 圖案 234">
              <a:extLst>
                <a:ext uri="{FF2B5EF4-FFF2-40B4-BE49-F238E27FC236}">
                  <a16:creationId xmlns:a16="http://schemas.microsoft.com/office/drawing/2014/main" id="{2EC7873D-5D3B-4DE1-91C9-1AC565AB693C}"/>
                </a:ext>
              </a:extLst>
            </p:cNvPr>
            <p:cNvSpPr/>
            <p:nvPr/>
          </p:nvSpPr>
          <p:spPr>
            <a:xfrm rot="3606858">
              <a:off x="4234086" y="356310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手繪多邊形: 圖案 235">
              <a:extLst>
                <a:ext uri="{FF2B5EF4-FFF2-40B4-BE49-F238E27FC236}">
                  <a16:creationId xmlns:a16="http://schemas.microsoft.com/office/drawing/2014/main" id="{0164C7A8-2579-4EA6-9913-5AF8277CA376}"/>
                </a:ext>
              </a:extLst>
            </p:cNvPr>
            <p:cNvSpPr/>
            <p:nvPr/>
          </p:nvSpPr>
          <p:spPr>
            <a:xfrm rot="18000025">
              <a:off x="4504606" y="3568217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手繪多邊形: 圖案 236">
              <a:extLst>
                <a:ext uri="{FF2B5EF4-FFF2-40B4-BE49-F238E27FC236}">
                  <a16:creationId xmlns:a16="http://schemas.microsoft.com/office/drawing/2014/main" id="{D5CB7280-274A-4AE0-9B02-3E6F5BC09069}"/>
                </a:ext>
              </a:extLst>
            </p:cNvPr>
            <p:cNvSpPr/>
            <p:nvPr/>
          </p:nvSpPr>
          <p:spPr>
            <a:xfrm rot="10793188">
              <a:off x="4372442" y="333298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手繪多邊形: 圖案 237">
              <a:extLst>
                <a:ext uri="{FF2B5EF4-FFF2-40B4-BE49-F238E27FC236}">
                  <a16:creationId xmlns:a16="http://schemas.microsoft.com/office/drawing/2014/main" id="{F5FED6E5-36A5-4111-835A-78848FD5D52F}"/>
                </a:ext>
              </a:extLst>
            </p:cNvPr>
            <p:cNvSpPr/>
            <p:nvPr/>
          </p:nvSpPr>
          <p:spPr>
            <a:xfrm rot="6805">
              <a:off x="4366940" y="317537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手繪多邊形: 圖案 238">
              <a:extLst>
                <a:ext uri="{FF2B5EF4-FFF2-40B4-BE49-F238E27FC236}">
                  <a16:creationId xmlns:a16="http://schemas.microsoft.com/office/drawing/2014/main" id="{1BD1537D-A852-48C9-9F7C-01625EFBC509}"/>
                </a:ext>
              </a:extLst>
            </p:cNvPr>
            <p:cNvSpPr/>
            <p:nvPr/>
          </p:nvSpPr>
          <p:spPr>
            <a:xfrm rot="14399973">
              <a:off x="4507330" y="2946669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手繪多邊形: 圖案 239">
              <a:extLst>
                <a:ext uri="{FF2B5EF4-FFF2-40B4-BE49-F238E27FC236}">
                  <a16:creationId xmlns:a16="http://schemas.microsoft.com/office/drawing/2014/main" id="{F10EDDB9-C9F9-4A9D-91A3-659F91A362ED}"/>
                </a:ext>
              </a:extLst>
            </p:cNvPr>
            <p:cNvSpPr/>
            <p:nvPr/>
          </p:nvSpPr>
          <p:spPr>
            <a:xfrm rot="7193139">
              <a:off x="4236827" y="2940495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手繪多邊形: 圖案 240">
              <a:extLst>
                <a:ext uri="{FF2B5EF4-FFF2-40B4-BE49-F238E27FC236}">
                  <a16:creationId xmlns:a16="http://schemas.microsoft.com/office/drawing/2014/main" id="{96501729-B153-419D-A238-831FFE2A7C06}"/>
                </a:ext>
              </a:extLst>
            </p:cNvPr>
            <p:cNvSpPr/>
            <p:nvPr/>
          </p:nvSpPr>
          <p:spPr>
            <a:xfrm rot="18006821">
              <a:off x="4097586" y="2866446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手繪多邊形: 圖案 241">
              <a:extLst>
                <a:ext uri="{FF2B5EF4-FFF2-40B4-BE49-F238E27FC236}">
                  <a16:creationId xmlns:a16="http://schemas.microsoft.com/office/drawing/2014/main" id="{E254297C-A5B4-4FDC-AAB5-BEED55A04DA2}"/>
                </a:ext>
              </a:extLst>
            </p:cNvPr>
            <p:cNvSpPr/>
            <p:nvPr/>
          </p:nvSpPr>
          <p:spPr>
            <a:xfrm rot="10799998">
              <a:off x="3970423" y="2633537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手繪多邊形: 圖案 242">
              <a:extLst>
                <a:ext uri="{FF2B5EF4-FFF2-40B4-BE49-F238E27FC236}">
                  <a16:creationId xmlns:a16="http://schemas.microsoft.com/office/drawing/2014/main" id="{E985D6FE-A7A4-4625-9709-5E36C538C5CD}"/>
                </a:ext>
              </a:extLst>
            </p:cNvPr>
            <p:cNvSpPr/>
            <p:nvPr/>
          </p:nvSpPr>
          <p:spPr>
            <a:xfrm rot="3593175">
              <a:off x="3829124" y="2861687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手繪多邊形: 圖案 243">
              <a:extLst>
                <a:ext uri="{FF2B5EF4-FFF2-40B4-BE49-F238E27FC236}">
                  <a16:creationId xmlns:a16="http://schemas.microsoft.com/office/drawing/2014/main" id="{92F54A37-F797-48DF-B013-25F67EB19D2C}"/>
                </a:ext>
              </a:extLst>
            </p:cNvPr>
            <p:cNvSpPr/>
            <p:nvPr/>
          </p:nvSpPr>
          <p:spPr>
            <a:xfrm rot="14406856">
              <a:off x="2485084" y="848995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手繪多邊形: 圖案 244">
              <a:extLst>
                <a:ext uri="{FF2B5EF4-FFF2-40B4-BE49-F238E27FC236}">
                  <a16:creationId xmlns:a16="http://schemas.microsoft.com/office/drawing/2014/main" id="{33CDCC07-5119-42DC-B247-E58791A9296E}"/>
                </a:ext>
              </a:extLst>
            </p:cNvPr>
            <p:cNvSpPr/>
            <p:nvPr/>
          </p:nvSpPr>
          <p:spPr>
            <a:xfrm rot="7200022">
              <a:off x="2220493" y="845682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手繪多邊形: 圖案 245">
              <a:extLst>
                <a:ext uri="{FF2B5EF4-FFF2-40B4-BE49-F238E27FC236}">
                  <a16:creationId xmlns:a16="http://schemas.microsoft.com/office/drawing/2014/main" id="{6140DE0F-AF11-490D-A04C-00E391C49B9A}"/>
                </a:ext>
              </a:extLst>
            </p:cNvPr>
            <p:cNvSpPr/>
            <p:nvPr/>
          </p:nvSpPr>
          <p:spPr>
            <a:xfrm rot="21593197">
              <a:off x="2346726" y="107911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手繪多邊形: 圖案 246">
              <a:extLst>
                <a:ext uri="{FF2B5EF4-FFF2-40B4-BE49-F238E27FC236}">
                  <a16:creationId xmlns:a16="http://schemas.microsoft.com/office/drawing/2014/main" id="{EAAB142B-E315-4ACA-B309-03983950A869}"/>
                </a:ext>
              </a:extLst>
            </p:cNvPr>
            <p:cNvSpPr/>
            <p:nvPr/>
          </p:nvSpPr>
          <p:spPr>
            <a:xfrm rot="10806810">
              <a:off x="2352230" y="123672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手繪多邊形: 圖案 247">
              <a:extLst>
                <a:ext uri="{FF2B5EF4-FFF2-40B4-BE49-F238E27FC236}">
                  <a16:creationId xmlns:a16="http://schemas.microsoft.com/office/drawing/2014/main" id="{083B0D1B-DDD3-4185-AF01-9D46F2C3CB65}"/>
                </a:ext>
              </a:extLst>
            </p:cNvPr>
            <p:cNvSpPr/>
            <p:nvPr/>
          </p:nvSpPr>
          <p:spPr>
            <a:xfrm rot="3599974">
              <a:off x="2217769" y="1467230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手繪多邊形: 圖案 248">
              <a:extLst>
                <a:ext uri="{FF2B5EF4-FFF2-40B4-BE49-F238E27FC236}">
                  <a16:creationId xmlns:a16="http://schemas.microsoft.com/office/drawing/2014/main" id="{DAF66ACF-D676-4E86-96B6-CC6B0928E5F0}"/>
                </a:ext>
              </a:extLst>
            </p:cNvPr>
            <p:cNvSpPr/>
            <p:nvPr/>
          </p:nvSpPr>
          <p:spPr>
            <a:xfrm rot="17993147">
              <a:off x="2482341" y="1471600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手繪多邊形: 圖案 249">
              <a:extLst>
                <a:ext uri="{FF2B5EF4-FFF2-40B4-BE49-F238E27FC236}">
                  <a16:creationId xmlns:a16="http://schemas.microsoft.com/office/drawing/2014/main" id="{7274769A-65A9-4CE0-9ABD-0098B6E0FF10}"/>
                </a:ext>
              </a:extLst>
            </p:cNvPr>
            <p:cNvSpPr/>
            <p:nvPr/>
          </p:nvSpPr>
          <p:spPr>
            <a:xfrm rot="7206825">
              <a:off x="2621597" y="1545652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手繪多邊形: 圖案 250">
              <a:extLst>
                <a:ext uri="{FF2B5EF4-FFF2-40B4-BE49-F238E27FC236}">
                  <a16:creationId xmlns:a16="http://schemas.microsoft.com/office/drawing/2014/main" id="{7F9EB44C-8DAC-4556-85CF-8EB606C94D3A}"/>
                </a:ext>
              </a:extLst>
            </p:cNvPr>
            <p:cNvSpPr/>
            <p:nvPr/>
          </p:nvSpPr>
          <p:spPr>
            <a:xfrm>
              <a:off x="2754686" y="1780365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手繪多邊形: 圖案 251">
              <a:extLst>
                <a:ext uri="{FF2B5EF4-FFF2-40B4-BE49-F238E27FC236}">
                  <a16:creationId xmlns:a16="http://schemas.microsoft.com/office/drawing/2014/main" id="{C63B4A2F-216A-459C-B8F0-CF97FDA0B649}"/>
                </a:ext>
              </a:extLst>
            </p:cNvPr>
            <p:cNvSpPr/>
            <p:nvPr/>
          </p:nvSpPr>
          <p:spPr>
            <a:xfrm rot="14393180">
              <a:off x="2890056" y="1550412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手繪多邊形: 圖案 252">
              <a:extLst>
                <a:ext uri="{FF2B5EF4-FFF2-40B4-BE49-F238E27FC236}">
                  <a16:creationId xmlns:a16="http://schemas.microsoft.com/office/drawing/2014/main" id="{37A754DB-F2FD-4A80-B135-60225B17C6D5}"/>
                </a:ext>
              </a:extLst>
            </p:cNvPr>
            <p:cNvSpPr/>
            <p:nvPr/>
          </p:nvSpPr>
          <p:spPr>
            <a:xfrm rot="3606858">
              <a:off x="3023796" y="1466829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手繪多邊形: 圖案 253">
              <a:extLst>
                <a:ext uri="{FF2B5EF4-FFF2-40B4-BE49-F238E27FC236}">
                  <a16:creationId xmlns:a16="http://schemas.microsoft.com/office/drawing/2014/main" id="{79217D85-13D1-4E77-A631-0C0C2ADE9802}"/>
                </a:ext>
              </a:extLst>
            </p:cNvPr>
            <p:cNvSpPr/>
            <p:nvPr/>
          </p:nvSpPr>
          <p:spPr>
            <a:xfrm rot="18000022">
              <a:off x="3294317" y="147194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手繪多邊形: 圖案 254">
              <a:extLst>
                <a:ext uri="{FF2B5EF4-FFF2-40B4-BE49-F238E27FC236}">
                  <a16:creationId xmlns:a16="http://schemas.microsoft.com/office/drawing/2014/main" id="{11CFBA4E-1FAD-4B5C-B086-A5DDF5CDE5AF}"/>
                </a:ext>
              </a:extLst>
            </p:cNvPr>
            <p:cNvSpPr/>
            <p:nvPr/>
          </p:nvSpPr>
          <p:spPr>
            <a:xfrm rot="10793199">
              <a:off x="3162152" y="123671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手繪多邊形: 圖案 255">
              <a:extLst>
                <a:ext uri="{FF2B5EF4-FFF2-40B4-BE49-F238E27FC236}">
                  <a16:creationId xmlns:a16="http://schemas.microsoft.com/office/drawing/2014/main" id="{8EA549DF-27FD-4835-80CC-F67F429D36CF}"/>
                </a:ext>
              </a:extLst>
            </p:cNvPr>
            <p:cNvSpPr/>
            <p:nvPr/>
          </p:nvSpPr>
          <p:spPr>
            <a:xfrm rot="6811">
              <a:off x="3156650" y="107910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手繪多邊形: 圖案 256">
              <a:extLst>
                <a:ext uri="{FF2B5EF4-FFF2-40B4-BE49-F238E27FC236}">
                  <a16:creationId xmlns:a16="http://schemas.microsoft.com/office/drawing/2014/main" id="{A7C8112E-93AD-4B83-955D-55A91DE8B995}"/>
                </a:ext>
              </a:extLst>
            </p:cNvPr>
            <p:cNvSpPr/>
            <p:nvPr/>
          </p:nvSpPr>
          <p:spPr>
            <a:xfrm rot="14399973">
              <a:off x="3297041" y="850398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手繪多邊形: 圖案 257">
              <a:extLst>
                <a:ext uri="{FF2B5EF4-FFF2-40B4-BE49-F238E27FC236}">
                  <a16:creationId xmlns:a16="http://schemas.microsoft.com/office/drawing/2014/main" id="{0803D507-4069-4BE3-9524-53ACE5BC8757}"/>
                </a:ext>
              </a:extLst>
            </p:cNvPr>
            <p:cNvSpPr/>
            <p:nvPr/>
          </p:nvSpPr>
          <p:spPr>
            <a:xfrm rot="7193139">
              <a:off x="3026537" y="844224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手繪多邊形: 圖案 258">
              <a:extLst>
                <a:ext uri="{FF2B5EF4-FFF2-40B4-BE49-F238E27FC236}">
                  <a16:creationId xmlns:a16="http://schemas.microsoft.com/office/drawing/2014/main" id="{5C0965D0-FD5A-4562-B77D-E619F3F56596}"/>
                </a:ext>
              </a:extLst>
            </p:cNvPr>
            <p:cNvSpPr/>
            <p:nvPr/>
          </p:nvSpPr>
          <p:spPr>
            <a:xfrm rot="18006823">
              <a:off x="2887296" y="770175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手繪多邊形: 圖案 259">
              <a:extLst>
                <a:ext uri="{FF2B5EF4-FFF2-40B4-BE49-F238E27FC236}">
                  <a16:creationId xmlns:a16="http://schemas.microsoft.com/office/drawing/2014/main" id="{FD2F325F-ED41-4A52-AAB2-1DD0CBBE1DDB}"/>
                </a:ext>
              </a:extLst>
            </p:cNvPr>
            <p:cNvSpPr/>
            <p:nvPr/>
          </p:nvSpPr>
          <p:spPr>
            <a:xfrm rot="10799994">
              <a:off x="2760133" y="537266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手繪多邊形: 圖案 260">
              <a:extLst>
                <a:ext uri="{FF2B5EF4-FFF2-40B4-BE49-F238E27FC236}">
                  <a16:creationId xmlns:a16="http://schemas.microsoft.com/office/drawing/2014/main" id="{55AE5A5F-4132-4131-850B-BA0D1D22E379}"/>
                </a:ext>
              </a:extLst>
            </p:cNvPr>
            <p:cNvSpPr/>
            <p:nvPr/>
          </p:nvSpPr>
          <p:spPr>
            <a:xfrm rot="3593177">
              <a:off x="2618834" y="765416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2715E2B4-5EBB-4C59-069C-40F43796AD59}"/>
              </a:ext>
            </a:extLst>
          </p:cNvPr>
          <p:cNvCxnSpPr/>
          <p:nvPr/>
        </p:nvCxnSpPr>
        <p:spPr>
          <a:xfrm>
            <a:off x="9189910" y="4929498"/>
            <a:ext cx="0" cy="12456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679B80D5-D76A-EFE1-0E1A-50CA151BD86C}"/>
              </a:ext>
            </a:extLst>
          </p:cNvPr>
          <p:cNvSpPr/>
          <p:nvPr/>
        </p:nvSpPr>
        <p:spPr>
          <a:xfrm>
            <a:off x="8048847" y="5613991"/>
            <a:ext cx="2732567" cy="563525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95" name="群組 994">
            <a:extLst>
              <a:ext uri="{FF2B5EF4-FFF2-40B4-BE49-F238E27FC236}">
                <a16:creationId xmlns:a16="http://schemas.microsoft.com/office/drawing/2014/main" id="{8E2A5202-EA14-AD71-250A-F06C9CE8324B}"/>
              </a:ext>
            </a:extLst>
          </p:cNvPr>
          <p:cNvGrpSpPr/>
          <p:nvPr/>
        </p:nvGrpSpPr>
        <p:grpSpPr>
          <a:xfrm>
            <a:off x="7283726" y="546467"/>
            <a:ext cx="3826267" cy="4193431"/>
            <a:chOff x="7283726" y="546467"/>
            <a:chExt cx="3826267" cy="4193431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79506D90-A7F4-508B-9FB6-613939527488}"/>
                </a:ext>
              </a:extLst>
            </p:cNvPr>
            <p:cNvSpPr/>
            <p:nvPr/>
          </p:nvSpPr>
          <p:spPr>
            <a:xfrm rot="14406860">
              <a:off x="7461356" y="1531009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8A6DFD4F-148A-AAA5-A95B-F4F8901B293E}"/>
                </a:ext>
              </a:extLst>
            </p:cNvPr>
            <p:cNvSpPr/>
            <p:nvPr/>
          </p:nvSpPr>
          <p:spPr>
            <a:xfrm rot="7200020">
              <a:off x="7152255" y="1604862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0414DAE7-4A48-0022-353D-10E19E5FDA24}"/>
                </a:ext>
              </a:extLst>
            </p:cNvPr>
            <p:cNvSpPr/>
            <p:nvPr/>
          </p:nvSpPr>
          <p:spPr>
            <a:xfrm rot="21593189">
              <a:off x="7368051" y="1838503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D042E102-2491-0A19-7B40-302000C46F68}"/>
                </a:ext>
              </a:extLst>
            </p:cNvPr>
            <p:cNvSpPr/>
            <p:nvPr/>
          </p:nvSpPr>
          <p:spPr>
            <a:xfrm rot="10806810">
              <a:off x="7283726" y="1944688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EB4E8C6D-5B12-EB0B-F297-61A08B1ADC42}"/>
                </a:ext>
              </a:extLst>
            </p:cNvPr>
            <p:cNvSpPr/>
            <p:nvPr/>
          </p:nvSpPr>
          <p:spPr>
            <a:xfrm rot="3599974">
              <a:off x="7193985" y="2251857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EFFF38D3-2FC5-EC8D-29C2-16DAC50124F4}"/>
                </a:ext>
              </a:extLst>
            </p:cNvPr>
            <p:cNvSpPr/>
            <p:nvPr/>
          </p:nvSpPr>
          <p:spPr>
            <a:xfrm rot="17993148">
              <a:off x="7503373" y="2179237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6D8C1234-9AFC-2267-19C9-0328F9BDC3EC}"/>
                </a:ext>
              </a:extLst>
            </p:cNvPr>
            <p:cNvSpPr/>
            <p:nvPr/>
          </p:nvSpPr>
          <p:spPr>
            <a:xfrm rot="7206825">
              <a:off x="7553181" y="2305370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E49AF4D9-8366-739C-2FDE-E79C993028E6}"/>
                </a:ext>
              </a:extLst>
            </p:cNvPr>
            <p:cNvSpPr/>
            <p:nvPr/>
          </p:nvSpPr>
          <p:spPr>
            <a:xfrm>
              <a:off x="7775163" y="2539220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871E32E6-4E25-C356-E81D-0649FA50AF48}"/>
                </a:ext>
              </a:extLst>
            </p:cNvPr>
            <p:cNvSpPr/>
            <p:nvPr/>
          </p:nvSpPr>
          <p:spPr>
            <a:xfrm rot="14393178">
              <a:off x="7866124" y="2232426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80463BAD-AB6A-B99D-437F-2B65E8B29783}"/>
                </a:ext>
              </a:extLst>
            </p:cNvPr>
            <p:cNvSpPr/>
            <p:nvPr/>
          </p:nvSpPr>
          <p:spPr>
            <a:xfrm rot="3606858">
              <a:off x="8000240" y="2252350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CAE25748-F3CC-7518-96B1-12CB504104AC}"/>
                </a:ext>
              </a:extLst>
            </p:cNvPr>
            <p:cNvSpPr/>
            <p:nvPr/>
          </p:nvSpPr>
          <p:spPr>
            <a:xfrm rot="18000025">
              <a:off x="8314607" y="2179580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3FC526F6-99B1-92E4-53A9-1A9C59A8FB71}"/>
                </a:ext>
              </a:extLst>
            </p:cNvPr>
            <p:cNvSpPr/>
            <p:nvPr/>
          </p:nvSpPr>
          <p:spPr>
            <a:xfrm rot="10793188">
              <a:off x="8093546" y="194485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0FF61B76-94E8-47BA-65DC-49395A790375}"/>
                </a:ext>
              </a:extLst>
            </p:cNvPr>
            <p:cNvSpPr/>
            <p:nvPr/>
          </p:nvSpPr>
          <p:spPr>
            <a:xfrm rot="6811">
              <a:off x="8177871" y="1838672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5938EDFB-3F4B-B109-338B-CFA771126010}"/>
                </a:ext>
              </a:extLst>
            </p:cNvPr>
            <p:cNvSpPr/>
            <p:nvPr/>
          </p:nvSpPr>
          <p:spPr>
            <a:xfrm rot="14399979">
              <a:off x="8272877" y="1532585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39F1F692-0526-D3A2-72F4-61DE60F62906}"/>
                </a:ext>
              </a:extLst>
            </p:cNvPr>
            <p:cNvSpPr/>
            <p:nvPr/>
          </p:nvSpPr>
          <p:spPr>
            <a:xfrm rot="7193147">
              <a:off x="7958224" y="1604122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3C52D87D-A72D-E354-AF47-1AA22A91C88D}"/>
                </a:ext>
              </a:extLst>
            </p:cNvPr>
            <p:cNvSpPr/>
            <p:nvPr/>
          </p:nvSpPr>
          <p:spPr>
            <a:xfrm rot="18006821">
              <a:off x="7908429" y="1477990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A37E0167-0ED9-73F6-C373-44CFC6F2E895}"/>
                </a:ext>
              </a:extLst>
            </p:cNvPr>
            <p:cNvSpPr/>
            <p:nvPr/>
          </p:nvSpPr>
          <p:spPr>
            <a:xfrm rot="10799998">
              <a:off x="7691706" y="1245224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AA72CB9F-F6DE-B4FF-587A-A644E3C73206}"/>
                </a:ext>
              </a:extLst>
            </p:cNvPr>
            <p:cNvSpPr/>
            <p:nvPr/>
          </p:nvSpPr>
          <p:spPr>
            <a:xfrm rot="3593178">
              <a:off x="7595484" y="1550932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5E28A3FE-5F33-CDE4-DBDB-A77F03250208}"/>
                </a:ext>
              </a:extLst>
            </p:cNvPr>
            <p:cNvSpPr/>
            <p:nvPr/>
          </p:nvSpPr>
          <p:spPr>
            <a:xfrm rot="14406856">
              <a:off x="8671638" y="2229764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82BCC069-44B3-D6E9-FBA7-A8711D66A1CF}"/>
                </a:ext>
              </a:extLst>
            </p:cNvPr>
            <p:cNvSpPr/>
            <p:nvPr/>
          </p:nvSpPr>
          <p:spPr>
            <a:xfrm rot="7200024">
              <a:off x="8362535" y="2303618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F832C21B-077C-52C4-544A-1796755F331E}"/>
                </a:ext>
              </a:extLst>
            </p:cNvPr>
            <p:cNvSpPr/>
            <p:nvPr/>
          </p:nvSpPr>
          <p:spPr>
            <a:xfrm rot="21593189">
              <a:off x="8578333" y="2537259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D6C24673-C3F1-F85D-7A04-DCAA3AF08ECC}"/>
                </a:ext>
              </a:extLst>
            </p:cNvPr>
            <p:cNvSpPr/>
            <p:nvPr/>
          </p:nvSpPr>
          <p:spPr>
            <a:xfrm rot="10806810">
              <a:off x="8494008" y="264344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F71E6E38-2DE6-9278-4DD1-3F766CC9964E}"/>
                </a:ext>
              </a:extLst>
            </p:cNvPr>
            <p:cNvSpPr/>
            <p:nvPr/>
          </p:nvSpPr>
          <p:spPr>
            <a:xfrm rot="3599974">
              <a:off x="8404265" y="2950614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3741BB87-3D6B-2D59-5CCB-29B50D4D63B8}"/>
                </a:ext>
              </a:extLst>
            </p:cNvPr>
            <p:cNvSpPr/>
            <p:nvPr/>
          </p:nvSpPr>
          <p:spPr>
            <a:xfrm rot="17993148">
              <a:off x="8713655" y="2877993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15B441D0-95EE-7F0B-322A-7A2B8961D4D8}"/>
                </a:ext>
              </a:extLst>
            </p:cNvPr>
            <p:cNvSpPr/>
            <p:nvPr/>
          </p:nvSpPr>
          <p:spPr>
            <a:xfrm rot="7206825">
              <a:off x="8763461" y="3004126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10FA7F57-65B1-5AFC-0C91-72EE3D7D3A19}"/>
                </a:ext>
              </a:extLst>
            </p:cNvPr>
            <p:cNvSpPr/>
            <p:nvPr/>
          </p:nvSpPr>
          <p:spPr>
            <a:xfrm>
              <a:off x="8985446" y="3237975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D0B5B897-3C16-41A0-48DC-86FC6745ADEF}"/>
                </a:ext>
              </a:extLst>
            </p:cNvPr>
            <p:cNvSpPr/>
            <p:nvPr/>
          </p:nvSpPr>
          <p:spPr>
            <a:xfrm rot="14393178">
              <a:off x="9076407" y="2931182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255E6005-B600-C0B2-854D-BAEDC97D7DB0}"/>
                </a:ext>
              </a:extLst>
            </p:cNvPr>
            <p:cNvSpPr/>
            <p:nvPr/>
          </p:nvSpPr>
          <p:spPr>
            <a:xfrm rot="3606858">
              <a:off x="9210523" y="2951106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DB2F7B09-96A5-2216-9329-E22B95F40635}"/>
                </a:ext>
              </a:extLst>
            </p:cNvPr>
            <p:cNvSpPr/>
            <p:nvPr/>
          </p:nvSpPr>
          <p:spPr>
            <a:xfrm rot="18000020">
              <a:off x="9524891" y="2878337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CDA19AD1-8EE3-285D-10AB-1C0DD4F47685}"/>
                </a:ext>
              </a:extLst>
            </p:cNvPr>
            <p:cNvSpPr/>
            <p:nvPr/>
          </p:nvSpPr>
          <p:spPr>
            <a:xfrm rot="10793188">
              <a:off x="9303830" y="2643611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54F21689-7138-23DB-9945-FC5A8E2FB6FD}"/>
                </a:ext>
              </a:extLst>
            </p:cNvPr>
            <p:cNvSpPr/>
            <p:nvPr/>
          </p:nvSpPr>
          <p:spPr>
            <a:xfrm rot="6798">
              <a:off x="9388155" y="2537427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1BFA8907-1A06-0707-7796-1ECB063721E8}"/>
                </a:ext>
              </a:extLst>
            </p:cNvPr>
            <p:cNvSpPr/>
            <p:nvPr/>
          </p:nvSpPr>
          <p:spPr>
            <a:xfrm rot="14399973">
              <a:off x="9483161" y="2231341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43E202E2-7658-D3A3-4FFB-576B55B2D5D3}"/>
                </a:ext>
              </a:extLst>
            </p:cNvPr>
            <p:cNvSpPr/>
            <p:nvPr/>
          </p:nvSpPr>
          <p:spPr>
            <a:xfrm rot="7193145">
              <a:off x="9168506" y="2302877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9FA55F94-8171-F3AD-0588-CC58B523BA7F}"/>
                </a:ext>
              </a:extLst>
            </p:cNvPr>
            <p:cNvSpPr/>
            <p:nvPr/>
          </p:nvSpPr>
          <p:spPr>
            <a:xfrm rot="18006821">
              <a:off x="9118713" y="2176748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F728F079-64B7-BEA1-1BA9-AB836AB81384}"/>
                </a:ext>
              </a:extLst>
            </p:cNvPr>
            <p:cNvSpPr/>
            <p:nvPr/>
          </p:nvSpPr>
          <p:spPr>
            <a:xfrm rot="10799998">
              <a:off x="8901989" y="1943980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62BC40EE-442F-E86F-0A8F-BAF5A7A1B69F}"/>
                </a:ext>
              </a:extLst>
            </p:cNvPr>
            <p:cNvSpPr/>
            <p:nvPr/>
          </p:nvSpPr>
          <p:spPr>
            <a:xfrm rot="3593175">
              <a:off x="8805767" y="2249690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6F2CC2B8-5B75-1A2F-83BC-8C87437CA88D}"/>
                </a:ext>
              </a:extLst>
            </p:cNvPr>
            <p:cNvSpPr/>
            <p:nvPr/>
          </p:nvSpPr>
          <p:spPr>
            <a:xfrm rot="14406860">
              <a:off x="9881922" y="1531009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64A5216F-EA38-F1BB-E99C-299BC9BE8EA7}"/>
                </a:ext>
              </a:extLst>
            </p:cNvPr>
            <p:cNvSpPr/>
            <p:nvPr/>
          </p:nvSpPr>
          <p:spPr>
            <a:xfrm rot="7200020">
              <a:off x="9572819" y="1604862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D8E2B0E1-C59C-5D01-7250-D55D80023A12}"/>
                </a:ext>
              </a:extLst>
            </p:cNvPr>
            <p:cNvSpPr/>
            <p:nvPr/>
          </p:nvSpPr>
          <p:spPr>
            <a:xfrm rot="21593189">
              <a:off x="9788615" y="1838503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7254C924-3D69-E857-1322-F4B4171EDE28}"/>
                </a:ext>
              </a:extLst>
            </p:cNvPr>
            <p:cNvSpPr/>
            <p:nvPr/>
          </p:nvSpPr>
          <p:spPr>
            <a:xfrm rot="10806810">
              <a:off x="9704290" y="1944687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A7F7D5F2-88BD-EBF0-2DF4-FB38616F03E4}"/>
                </a:ext>
              </a:extLst>
            </p:cNvPr>
            <p:cNvSpPr/>
            <p:nvPr/>
          </p:nvSpPr>
          <p:spPr>
            <a:xfrm rot="3599974">
              <a:off x="9614549" y="2251856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0D839C19-1ACF-984F-3A69-55875F1F9B50}"/>
                </a:ext>
              </a:extLst>
            </p:cNvPr>
            <p:cNvSpPr/>
            <p:nvPr/>
          </p:nvSpPr>
          <p:spPr>
            <a:xfrm rot="17993148">
              <a:off x="9923939" y="2179236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25313805-3654-7BF9-6D96-12FD53ED0A5F}"/>
                </a:ext>
              </a:extLst>
            </p:cNvPr>
            <p:cNvSpPr/>
            <p:nvPr/>
          </p:nvSpPr>
          <p:spPr>
            <a:xfrm rot="7206825">
              <a:off x="9973745" y="2305369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B72C4D3F-EDE5-A537-24B9-9704AD580644}"/>
                </a:ext>
              </a:extLst>
            </p:cNvPr>
            <p:cNvSpPr/>
            <p:nvPr/>
          </p:nvSpPr>
          <p:spPr>
            <a:xfrm>
              <a:off x="10195729" y="2539219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970CA296-9B8B-52A7-1980-0E82C6D92865}"/>
                </a:ext>
              </a:extLst>
            </p:cNvPr>
            <p:cNvSpPr/>
            <p:nvPr/>
          </p:nvSpPr>
          <p:spPr>
            <a:xfrm rot="14393178">
              <a:off x="10286690" y="2232425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125C5734-BC71-51A1-9487-3A656B252653}"/>
                </a:ext>
              </a:extLst>
            </p:cNvPr>
            <p:cNvSpPr/>
            <p:nvPr/>
          </p:nvSpPr>
          <p:spPr>
            <a:xfrm rot="3606858">
              <a:off x="10420806" y="2252349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5FBE6947-E46A-9782-1721-83A331108B74}"/>
                </a:ext>
              </a:extLst>
            </p:cNvPr>
            <p:cNvSpPr/>
            <p:nvPr/>
          </p:nvSpPr>
          <p:spPr>
            <a:xfrm rot="18000025">
              <a:off x="10735174" y="2179579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5117CB7C-92F9-9170-BDB1-81ED553EED9E}"/>
                </a:ext>
              </a:extLst>
            </p:cNvPr>
            <p:cNvSpPr/>
            <p:nvPr/>
          </p:nvSpPr>
          <p:spPr>
            <a:xfrm rot="10793188">
              <a:off x="10514112" y="1944854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BD67984A-48A4-7CB8-E5B8-A344AB2DE4B3}"/>
                </a:ext>
              </a:extLst>
            </p:cNvPr>
            <p:cNvSpPr/>
            <p:nvPr/>
          </p:nvSpPr>
          <p:spPr>
            <a:xfrm rot="6798">
              <a:off x="10598437" y="1838670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E95C5110-E0CE-FED6-9B7E-CFF46D97872F}"/>
                </a:ext>
              </a:extLst>
            </p:cNvPr>
            <p:cNvSpPr/>
            <p:nvPr/>
          </p:nvSpPr>
          <p:spPr>
            <a:xfrm rot="14399973">
              <a:off x="10693444" y="1532585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F8E5BF4-D40F-AB29-4762-8ED78CF816E4}"/>
                </a:ext>
              </a:extLst>
            </p:cNvPr>
            <p:cNvSpPr/>
            <p:nvPr/>
          </p:nvSpPr>
          <p:spPr>
            <a:xfrm rot="7193145">
              <a:off x="10378790" y="1604122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B75E8991-4E51-A661-9DF2-FFAD9C5416DF}"/>
                </a:ext>
              </a:extLst>
            </p:cNvPr>
            <p:cNvSpPr/>
            <p:nvPr/>
          </p:nvSpPr>
          <p:spPr>
            <a:xfrm rot="18006821">
              <a:off x="10328996" y="1477990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3510CC89-8937-EFA0-A768-61546D826103}"/>
                </a:ext>
              </a:extLst>
            </p:cNvPr>
            <p:cNvSpPr/>
            <p:nvPr/>
          </p:nvSpPr>
          <p:spPr>
            <a:xfrm rot="10799998">
              <a:off x="10112272" y="1245224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8117E8F5-5695-79A1-413F-64805B847D41}"/>
                </a:ext>
              </a:extLst>
            </p:cNvPr>
            <p:cNvSpPr/>
            <p:nvPr/>
          </p:nvSpPr>
          <p:spPr>
            <a:xfrm rot="3593178">
              <a:off x="10016049" y="1550932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FDF80F15-D7FA-EAD3-C487-582F4DF9DDED}"/>
                </a:ext>
              </a:extLst>
            </p:cNvPr>
            <p:cNvSpPr/>
            <p:nvPr/>
          </p:nvSpPr>
          <p:spPr>
            <a:xfrm rot="14406856">
              <a:off x="7461356" y="292852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8A0E655-495A-8DC0-3EB7-9A62DD1A2E56}"/>
                </a:ext>
              </a:extLst>
            </p:cNvPr>
            <p:cNvSpPr/>
            <p:nvPr/>
          </p:nvSpPr>
          <p:spPr>
            <a:xfrm rot="7200024">
              <a:off x="7152255" y="3002376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5DED0C49-E330-6805-F33E-DDB8E926A037}"/>
                </a:ext>
              </a:extLst>
            </p:cNvPr>
            <p:cNvSpPr/>
            <p:nvPr/>
          </p:nvSpPr>
          <p:spPr>
            <a:xfrm rot="21593189">
              <a:off x="7368051" y="3236016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F030254A-81B1-24B4-52A2-6FCB33D64D7B}"/>
                </a:ext>
              </a:extLst>
            </p:cNvPr>
            <p:cNvSpPr/>
            <p:nvPr/>
          </p:nvSpPr>
          <p:spPr>
            <a:xfrm rot="10806810">
              <a:off x="7283726" y="3342201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ACC92529-87EE-43BA-0CCC-9C56155868A8}"/>
                </a:ext>
              </a:extLst>
            </p:cNvPr>
            <p:cNvSpPr/>
            <p:nvPr/>
          </p:nvSpPr>
          <p:spPr>
            <a:xfrm rot="3599974">
              <a:off x="7193985" y="3649371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6" name="手繪多邊形: 圖案 895">
              <a:extLst>
                <a:ext uri="{FF2B5EF4-FFF2-40B4-BE49-F238E27FC236}">
                  <a16:creationId xmlns:a16="http://schemas.microsoft.com/office/drawing/2014/main" id="{E03C10E7-86E9-8AB4-5E77-F43313582312}"/>
                </a:ext>
              </a:extLst>
            </p:cNvPr>
            <p:cNvSpPr/>
            <p:nvPr/>
          </p:nvSpPr>
          <p:spPr>
            <a:xfrm rot="17993152">
              <a:off x="7503373" y="3576751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7" name="手繪多邊形: 圖案 896">
              <a:extLst>
                <a:ext uri="{FF2B5EF4-FFF2-40B4-BE49-F238E27FC236}">
                  <a16:creationId xmlns:a16="http://schemas.microsoft.com/office/drawing/2014/main" id="{738A6E5B-2331-FC87-9530-4CE1C52FA8C9}"/>
                </a:ext>
              </a:extLst>
            </p:cNvPr>
            <p:cNvSpPr/>
            <p:nvPr/>
          </p:nvSpPr>
          <p:spPr>
            <a:xfrm rot="7206825">
              <a:off x="7553181" y="3702884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8" name="手繪多邊形: 圖案 897">
              <a:extLst>
                <a:ext uri="{FF2B5EF4-FFF2-40B4-BE49-F238E27FC236}">
                  <a16:creationId xmlns:a16="http://schemas.microsoft.com/office/drawing/2014/main" id="{00617CF6-EF04-DD5A-9A52-FC19F57F8716}"/>
                </a:ext>
              </a:extLst>
            </p:cNvPr>
            <p:cNvSpPr/>
            <p:nvPr/>
          </p:nvSpPr>
          <p:spPr>
            <a:xfrm>
              <a:off x="7775163" y="3936735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9" name="手繪多邊形: 圖案 898">
              <a:extLst>
                <a:ext uri="{FF2B5EF4-FFF2-40B4-BE49-F238E27FC236}">
                  <a16:creationId xmlns:a16="http://schemas.microsoft.com/office/drawing/2014/main" id="{5B9A64EE-75BD-32E9-BA15-55E15FEBEC52}"/>
                </a:ext>
              </a:extLst>
            </p:cNvPr>
            <p:cNvSpPr/>
            <p:nvPr/>
          </p:nvSpPr>
          <p:spPr>
            <a:xfrm rot="14393178">
              <a:off x="7866124" y="3629940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0" name="手繪多邊形: 圖案 899">
              <a:extLst>
                <a:ext uri="{FF2B5EF4-FFF2-40B4-BE49-F238E27FC236}">
                  <a16:creationId xmlns:a16="http://schemas.microsoft.com/office/drawing/2014/main" id="{EA807EC2-1A6B-E462-B8B4-E4080761502A}"/>
                </a:ext>
              </a:extLst>
            </p:cNvPr>
            <p:cNvSpPr/>
            <p:nvPr/>
          </p:nvSpPr>
          <p:spPr>
            <a:xfrm rot="3606858">
              <a:off x="8000240" y="3649864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1" name="手繪多邊形: 圖案 900">
              <a:extLst>
                <a:ext uri="{FF2B5EF4-FFF2-40B4-BE49-F238E27FC236}">
                  <a16:creationId xmlns:a16="http://schemas.microsoft.com/office/drawing/2014/main" id="{2ECAE2C8-D55C-E9D7-2252-B545C6A4B612}"/>
                </a:ext>
              </a:extLst>
            </p:cNvPr>
            <p:cNvSpPr/>
            <p:nvPr/>
          </p:nvSpPr>
          <p:spPr>
            <a:xfrm rot="18000025">
              <a:off x="8314607" y="3577094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2" name="手繪多邊形: 圖案 901">
              <a:extLst>
                <a:ext uri="{FF2B5EF4-FFF2-40B4-BE49-F238E27FC236}">
                  <a16:creationId xmlns:a16="http://schemas.microsoft.com/office/drawing/2014/main" id="{605E9958-C26E-AACA-CDAD-03083D9F73BF}"/>
                </a:ext>
              </a:extLst>
            </p:cNvPr>
            <p:cNvSpPr/>
            <p:nvPr/>
          </p:nvSpPr>
          <p:spPr>
            <a:xfrm rot="10793188">
              <a:off x="8093546" y="3342368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5" name="手繪多邊形: 圖案 904">
              <a:extLst>
                <a:ext uri="{FF2B5EF4-FFF2-40B4-BE49-F238E27FC236}">
                  <a16:creationId xmlns:a16="http://schemas.microsoft.com/office/drawing/2014/main" id="{FB7E77D8-67C7-C8BB-AB2E-49B1801F7837}"/>
                </a:ext>
              </a:extLst>
            </p:cNvPr>
            <p:cNvSpPr/>
            <p:nvPr/>
          </p:nvSpPr>
          <p:spPr>
            <a:xfrm rot="6811">
              <a:off x="8177871" y="3236185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6" name="手繪多邊形: 圖案 905">
              <a:extLst>
                <a:ext uri="{FF2B5EF4-FFF2-40B4-BE49-F238E27FC236}">
                  <a16:creationId xmlns:a16="http://schemas.microsoft.com/office/drawing/2014/main" id="{FF2C152A-433E-2601-DE8D-787EC29A19D8}"/>
                </a:ext>
              </a:extLst>
            </p:cNvPr>
            <p:cNvSpPr/>
            <p:nvPr/>
          </p:nvSpPr>
          <p:spPr>
            <a:xfrm rot="14399973">
              <a:off x="8272877" y="2930099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8" name="手繪多邊形: 圖案 907">
              <a:extLst>
                <a:ext uri="{FF2B5EF4-FFF2-40B4-BE49-F238E27FC236}">
                  <a16:creationId xmlns:a16="http://schemas.microsoft.com/office/drawing/2014/main" id="{1DC3B5DF-68F1-23BA-AF0A-D4A09626120C}"/>
                </a:ext>
              </a:extLst>
            </p:cNvPr>
            <p:cNvSpPr/>
            <p:nvPr/>
          </p:nvSpPr>
          <p:spPr>
            <a:xfrm rot="7193149">
              <a:off x="7958224" y="300163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9" name="手繪多邊形: 圖案 908">
              <a:extLst>
                <a:ext uri="{FF2B5EF4-FFF2-40B4-BE49-F238E27FC236}">
                  <a16:creationId xmlns:a16="http://schemas.microsoft.com/office/drawing/2014/main" id="{4B59A1A3-8680-433E-EA8A-3F5BF6805AFB}"/>
                </a:ext>
              </a:extLst>
            </p:cNvPr>
            <p:cNvSpPr/>
            <p:nvPr/>
          </p:nvSpPr>
          <p:spPr>
            <a:xfrm rot="18006821">
              <a:off x="7908429" y="2875504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1" name="手繪多邊形: 圖案 910">
              <a:extLst>
                <a:ext uri="{FF2B5EF4-FFF2-40B4-BE49-F238E27FC236}">
                  <a16:creationId xmlns:a16="http://schemas.microsoft.com/office/drawing/2014/main" id="{A5EBE64D-D82C-E446-8D4D-58E0930B579E}"/>
                </a:ext>
              </a:extLst>
            </p:cNvPr>
            <p:cNvSpPr/>
            <p:nvPr/>
          </p:nvSpPr>
          <p:spPr>
            <a:xfrm rot="10799998">
              <a:off x="7691706" y="2642736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2" name="手繪多邊形: 圖案 911">
              <a:extLst>
                <a:ext uri="{FF2B5EF4-FFF2-40B4-BE49-F238E27FC236}">
                  <a16:creationId xmlns:a16="http://schemas.microsoft.com/office/drawing/2014/main" id="{6AB1975B-80D4-6DFB-0843-09C73DE4EF08}"/>
                </a:ext>
              </a:extLst>
            </p:cNvPr>
            <p:cNvSpPr/>
            <p:nvPr/>
          </p:nvSpPr>
          <p:spPr>
            <a:xfrm rot="3593175">
              <a:off x="7595485" y="2948446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4" name="手繪多邊形: 圖案 913">
              <a:extLst>
                <a:ext uri="{FF2B5EF4-FFF2-40B4-BE49-F238E27FC236}">
                  <a16:creationId xmlns:a16="http://schemas.microsoft.com/office/drawing/2014/main" id="{FB36DC69-C118-B199-1195-C263D0E663D8}"/>
                </a:ext>
              </a:extLst>
            </p:cNvPr>
            <p:cNvSpPr/>
            <p:nvPr/>
          </p:nvSpPr>
          <p:spPr>
            <a:xfrm rot="14406856">
              <a:off x="8671638" y="3627280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5" name="手繪多邊形: 圖案 914">
              <a:extLst>
                <a:ext uri="{FF2B5EF4-FFF2-40B4-BE49-F238E27FC236}">
                  <a16:creationId xmlns:a16="http://schemas.microsoft.com/office/drawing/2014/main" id="{C2AD446E-1E47-ED19-3A8A-DF73EE5FD2F4}"/>
                </a:ext>
              </a:extLst>
            </p:cNvPr>
            <p:cNvSpPr/>
            <p:nvPr/>
          </p:nvSpPr>
          <p:spPr>
            <a:xfrm rot="7200024">
              <a:off x="8362535" y="3701134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7" name="手繪多邊形: 圖案 916">
              <a:extLst>
                <a:ext uri="{FF2B5EF4-FFF2-40B4-BE49-F238E27FC236}">
                  <a16:creationId xmlns:a16="http://schemas.microsoft.com/office/drawing/2014/main" id="{6B108445-E3BD-A6E5-C727-E38E2A1F25CD}"/>
                </a:ext>
              </a:extLst>
            </p:cNvPr>
            <p:cNvSpPr/>
            <p:nvPr/>
          </p:nvSpPr>
          <p:spPr>
            <a:xfrm rot="21593189">
              <a:off x="8578333" y="3934774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8" name="手繪多邊形: 圖案 917">
              <a:extLst>
                <a:ext uri="{FF2B5EF4-FFF2-40B4-BE49-F238E27FC236}">
                  <a16:creationId xmlns:a16="http://schemas.microsoft.com/office/drawing/2014/main" id="{2CAACCEB-1B28-CD39-3C7C-AF70646B2A7B}"/>
                </a:ext>
              </a:extLst>
            </p:cNvPr>
            <p:cNvSpPr/>
            <p:nvPr/>
          </p:nvSpPr>
          <p:spPr>
            <a:xfrm rot="10806810">
              <a:off x="8494008" y="4040958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0" name="手繪多邊形: 圖案 919">
              <a:extLst>
                <a:ext uri="{FF2B5EF4-FFF2-40B4-BE49-F238E27FC236}">
                  <a16:creationId xmlns:a16="http://schemas.microsoft.com/office/drawing/2014/main" id="{94977E12-FE1B-86C9-B15C-D4F0FAC37FFF}"/>
                </a:ext>
              </a:extLst>
            </p:cNvPr>
            <p:cNvSpPr/>
            <p:nvPr/>
          </p:nvSpPr>
          <p:spPr>
            <a:xfrm rot="3599974">
              <a:off x="8404265" y="4348128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1" name="手繪多邊形: 圖案 920">
              <a:extLst>
                <a:ext uri="{FF2B5EF4-FFF2-40B4-BE49-F238E27FC236}">
                  <a16:creationId xmlns:a16="http://schemas.microsoft.com/office/drawing/2014/main" id="{9D3A9B6F-B214-514D-E205-E5042CBB2D7D}"/>
                </a:ext>
              </a:extLst>
            </p:cNvPr>
            <p:cNvSpPr/>
            <p:nvPr/>
          </p:nvSpPr>
          <p:spPr>
            <a:xfrm rot="17993152">
              <a:off x="8713655" y="4275508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3" name="手繪多邊形: 圖案 922">
              <a:extLst>
                <a:ext uri="{FF2B5EF4-FFF2-40B4-BE49-F238E27FC236}">
                  <a16:creationId xmlns:a16="http://schemas.microsoft.com/office/drawing/2014/main" id="{92C416C1-7B8F-292C-D03C-A9BB8E2DF440}"/>
                </a:ext>
              </a:extLst>
            </p:cNvPr>
            <p:cNvSpPr/>
            <p:nvPr/>
          </p:nvSpPr>
          <p:spPr>
            <a:xfrm rot="7206825">
              <a:off x="8763461" y="4401640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4" name="手繪多邊形: 圖案 923">
              <a:extLst>
                <a:ext uri="{FF2B5EF4-FFF2-40B4-BE49-F238E27FC236}">
                  <a16:creationId xmlns:a16="http://schemas.microsoft.com/office/drawing/2014/main" id="{453BD899-17AE-E3FD-3A98-427D66944832}"/>
                </a:ext>
              </a:extLst>
            </p:cNvPr>
            <p:cNvSpPr/>
            <p:nvPr/>
          </p:nvSpPr>
          <p:spPr>
            <a:xfrm>
              <a:off x="8985446" y="4635489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6" name="手繪多邊形: 圖案 925">
              <a:extLst>
                <a:ext uri="{FF2B5EF4-FFF2-40B4-BE49-F238E27FC236}">
                  <a16:creationId xmlns:a16="http://schemas.microsoft.com/office/drawing/2014/main" id="{BFD45BFB-A7E5-4A01-90CD-1FC913490BE8}"/>
                </a:ext>
              </a:extLst>
            </p:cNvPr>
            <p:cNvSpPr/>
            <p:nvPr/>
          </p:nvSpPr>
          <p:spPr>
            <a:xfrm rot="14393178">
              <a:off x="9076407" y="4328696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7" name="手繪多邊形: 圖案 926">
              <a:extLst>
                <a:ext uri="{FF2B5EF4-FFF2-40B4-BE49-F238E27FC236}">
                  <a16:creationId xmlns:a16="http://schemas.microsoft.com/office/drawing/2014/main" id="{0D676175-E547-9137-C5E8-E04B507C4488}"/>
                </a:ext>
              </a:extLst>
            </p:cNvPr>
            <p:cNvSpPr/>
            <p:nvPr/>
          </p:nvSpPr>
          <p:spPr>
            <a:xfrm rot="3606858">
              <a:off x="9210522" y="4348621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9" name="手繪多邊形: 圖案 928">
              <a:extLst>
                <a:ext uri="{FF2B5EF4-FFF2-40B4-BE49-F238E27FC236}">
                  <a16:creationId xmlns:a16="http://schemas.microsoft.com/office/drawing/2014/main" id="{0A75DBDF-D5B1-2026-E4A7-A49098D03CE4}"/>
                </a:ext>
              </a:extLst>
            </p:cNvPr>
            <p:cNvSpPr/>
            <p:nvPr/>
          </p:nvSpPr>
          <p:spPr>
            <a:xfrm rot="18000025">
              <a:off x="9524891" y="4275851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0" name="手繪多邊形: 圖案 929">
              <a:extLst>
                <a:ext uri="{FF2B5EF4-FFF2-40B4-BE49-F238E27FC236}">
                  <a16:creationId xmlns:a16="http://schemas.microsoft.com/office/drawing/2014/main" id="{E8DBD251-70F1-7398-D4D9-F00530684CC4}"/>
                </a:ext>
              </a:extLst>
            </p:cNvPr>
            <p:cNvSpPr/>
            <p:nvPr/>
          </p:nvSpPr>
          <p:spPr>
            <a:xfrm rot="10793188">
              <a:off x="9303830" y="404112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2" name="手繪多邊形: 圖案 931">
              <a:extLst>
                <a:ext uri="{FF2B5EF4-FFF2-40B4-BE49-F238E27FC236}">
                  <a16:creationId xmlns:a16="http://schemas.microsoft.com/office/drawing/2014/main" id="{9D15DDEA-07D8-9A8C-23FA-567D27529F35}"/>
                </a:ext>
              </a:extLst>
            </p:cNvPr>
            <p:cNvSpPr/>
            <p:nvPr/>
          </p:nvSpPr>
          <p:spPr>
            <a:xfrm rot="6811">
              <a:off x="9388155" y="3934942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3" name="手繪多邊形: 圖案 932">
              <a:extLst>
                <a:ext uri="{FF2B5EF4-FFF2-40B4-BE49-F238E27FC236}">
                  <a16:creationId xmlns:a16="http://schemas.microsoft.com/office/drawing/2014/main" id="{1D81E8A9-0150-16B1-088C-9E56B0D7607C}"/>
                </a:ext>
              </a:extLst>
            </p:cNvPr>
            <p:cNvSpPr/>
            <p:nvPr/>
          </p:nvSpPr>
          <p:spPr>
            <a:xfrm rot="14399973">
              <a:off x="9483161" y="3628857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5" name="手繪多邊形: 圖案 934">
              <a:extLst>
                <a:ext uri="{FF2B5EF4-FFF2-40B4-BE49-F238E27FC236}">
                  <a16:creationId xmlns:a16="http://schemas.microsoft.com/office/drawing/2014/main" id="{29EAD0A7-7D57-611D-DE83-CD15A143F15D}"/>
                </a:ext>
              </a:extLst>
            </p:cNvPr>
            <p:cNvSpPr/>
            <p:nvPr/>
          </p:nvSpPr>
          <p:spPr>
            <a:xfrm rot="7193140">
              <a:off x="9168506" y="3700393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6" name="手繪多邊形: 圖案 935">
              <a:extLst>
                <a:ext uri="{FF2B5EF4-FFF2-40B4-BE49-F238E27FC236}">
                  <a16:creationId xmlns:a16="http://schemas.microsoft.com/office/drawing/2014/main" id="{EEDF2FAB-FC0E-6FF3-20ED-339B0DC80921}"/>
                </a:ext>
              </a:extLst>
            </p:cNvPr>
            <p:cNvSpPr/>
            <p:nvPr/>
          </p:nvSpPr>
          <p:spPr>
            <a:xfrm rot="18006826">
              <a:off x="9118713" y="3574262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8" name="手繪多邊形: 圖案 937">
              <a:extLst>
                <a:ext uri="{FF2B5EF4-FFF2-40B4-BE49-F238E27FC236}">
                  <a16:creationId xmlns:a16="http://schemas.microsoft.com/office/drawing/2014/main" id="{BA579DD0-DEC0-D32C-F381-55D65A1150B5}"/>
                </a:ext>
              </a:extLst>
            </p:cNvPr>
            <p:cNvSpPr/>
            <p:nvPr/>
          </p:nvSpPr>
          <p:spPr>
            <a:xfrm rot="10799998">
              <a:off x="8901989" y="3341495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9" name="手繪多邊形: 圖案 938">
              <a:extLst>
                <a:ext uri="{FF2B5EF4-FFF2-40B4-BE49-F238E27FC236}">
                  <a16:creationId xmlns:a16="http://schemas.microsoft.com/office/drawing/2014/main" id="{9AB69B48-16F6-E899-8AF5-DD8452D4F41F}"/>
                </a:ext>
              </a:extLst>
            </p:cNvPr>
            <p:cNvSpPr/>
            <p:nvPr/>
          </p:nvSpPr>
          <p:spPr>
            <a:xfrm rot="3593180">
              <a:off x="8805766" y="3647204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1" name="手繪多邊形: 圖案 940">
              <a:extLst>
                <a:ext uri="{FF2B5EF4-FFF2-40B4-BE49-F238E27FC236}">
                  <a16:creationId xmlns:a16="http://schemas.microsoft.com/office/drawing/2014/main" id="{9E890F40-3582-56C4-F4E8-894FA3946B48}"/>
                </a:ext>
              </a:extLst>
            </p:cNvPr>
            <p:cNvSpPr/>
            <p:nvPr/>
          </p:nvSpPr>
          <p:spPr>
            <a:xfrm rot="14406856">
              <a:off x="9881922" y="292852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2" name="手繪多邊形: 圖案 941">
              <a:extLst>
                <a:ext uri="{FF2B5EF4-FFF2-40B4-BE49-F238E27FC236}">
                  <a16:creationId xmlns:a16="http://schemas.microsoft.com/office/drawing/2014/main" id="{DA60EB7B-4364-F489-14B4-896F25FB37CF}"/>
                </a:ext>
              </a:extLst>
            </p:cNvPr>
            <p:cNvSpPr/>
            <p:nvPr/>
          </p:nvSpPr>
          <p:spPr>
            <a:xfrm rot="7200024">
              <a:off x="9572819" y="3002376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4" name="手繪多邊形: 圖案 943">
              <a:extLst>
                <a:ext uri="{FF2B5EF4-FFF2-40B4-BE49-F238E27FC236}">
                  <a16:creationId xmlns:a16="http://schemas.microsoft.com/office/drawing/2014/main" id="{A9D611A8-E227-0351-400F-BD2757425896}"/>
                </a:ext>
              </a:extLst>
            </p:cNvPr>
            <p:cNvSpPr/>
            <p:nvPr/>
          </p:nvSpPr>
          <p:spPr>
            <a:xfrm rot="21593189">
              <a:off x="9788615" y="3236016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5" name="手繪多邊形: 圖案 944">
              <a:extLst>
                <a:ext uri="{FF2B5EF4-FFF2-40B4-BE49-F238E27FC236}">
                  <a16:creationId xmlns:a16="http://schemas.microsoft.com/office/drawing/2014/main" id="{B1F0CF30-204A-7BA0-7E3B-96323678FC23}"/>
                </a:ext>
              </a:extLst>
            </p:cNvPr>
            <p:cNvSpPr/>
            <p:nvPr/>
          </p:nvSpPr>
          <p:spPr>
            <a:xfrm rot="10806810">
              <a:off x="9704290" y="3342201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7" name="手繪多邊形: 圖案 946">
              <a:extLst>
                <a:ext uri="{FF2B5EF4-FFF2-40B4-BE49-F238E27FC236}">
                  <a16:creationId xmlns:a16="http://schemas.microsoft.com/office/drawing/2014/main" id="{A7779B36-A125-B16F-77FF-F6C4FC0C594C}"/>
                </a:ext>
              </a:extLst>
            </p:cNvPr>
            <p:cNvSpPr/>
            <p:nvPr/>
          </p:nvSpPr>
          <p:spPr>
            <a:xfrm rot="3599974">
              <a:off x="9614549" y="3649371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8" name="手繪多邊形: 圖案 947">
              <a:extLst>
                <a:ext uri="{FF2B5EF4-FFF2-40B4-BE49-F238E27FC236}">
                  <a16:creationId xmlns:a16="http://schemas.microsoft.com/office/drawing/2014/main" id="{4D141ADD-A5A2-3C33-3960-E9DCFE815E2A}"/>
                </a:ext>
              </a:extLst>
            </p:cNvPr>
            <p:cNvSpPr/>
            <p:nvPr/>
          </p:nvSpPr>
          <p:spPr>
            <a:xfrm rot="17993152">
              <a:off x="9923939" y="3576751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0" name="手繪多邊形: 圖案 949">
              <a:extLst>
                <a:ext uri="{FF2B5EF4-FFF2-40B4-BE49-F238E27FC236}">
                  <a16:creationId xmlns:a16="http://schemas.microsoft.com/office/drawing/2014/main" id="{7907457C-EB74-B1E5-C492-676E1B520CF3}"/>
                </a:ext>
              </a:extLst>
            </p:cNvPr>
            <p:cNvSpPr/>
            <p:nvPr/>
          </p:nvSpPr>
          <p:spPr>
            <a:xfrm rot="7206825">
              <a:off x="9973745" y="3702884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1" name="手繪多邊形: 圖案 950">
              <a:extLst>
                <a:ext uri="{FF2B5EF4-FFF2-40B4-BE49-F238E27FC236}">
                  <a16:creationId xmlns:a16="http://schemas.microsoft.com/office/drawing/2014/main" id="{531C5A38-DA5A-B159-06B3-C4D835089D58}"/>
                </a:ext>
              </a:extLst>
            </p:cNvPr>
            <p:cNvSpPr/>
            <p:nvPr/>
          </p:nvSpPr>
          <p:spPr>
            <a:xfrm>
              <a:off x="10195729" y="3936735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3" name="手繪多邊形: 圖案 952">
              <a:extLst>
                <a:ext uri="{FF2B5EF4-FFF2-40B4-BE49-F238E27FC236}">
                  <a16:creationId xmlns:a16="http://schemas.microsoft.com/office/drawing/2014/main" id="{BB900F30-E94E-E48A-6949-ED484EAA3DE2}"/>
                </a:ext>
              </a:extLst>
            </p:cNvPr>
            <p:cNvSpPr/>
            <p:nvPr/>
          </p:nvSpPr>
          <p:spPr>
            <a:xfrm rot="14393178">
              <a:off x="10286690" y="3629940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4" name="手繪多邊形: 圖案 953">
              <a:extLst>
                <a:ext uri="{FF2B5EF4-FFF2-40B4-BE49-F238E27FC236}">
                  <a16:creationId xmlns:a16="http://schemas.microsoft.com/office/drawing/2014/main" id="{2C27E2F7-173B-35B7-206B-D753EE867DD5}"/>
                </a:ext>
              </a:extLst>
            </p:cNvPr>
            <p:cNvSpPr/>
            <p:nvPr/>
          </p:nvSpPr>
          <p:spPr>
            <a:xfrm rot="3606858">
              <a:off x="10420806" y="3649864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6" name="手繪多邊形: 圖案 955">
              <a:extLst>
                <a:ext uri="{FF2B5EF4-FFF2-40B4-BE49-F238E27FC236}">
                  <a16:creationId xmlns:a16="http://schemas.microsoft.com/office/drawing/2014/main" id="{7B4719F2-3E22-351A-6B73-2725A83C0CC3}"/>
                </a:ext>
              </a:extLst>
            </p:cNvPr>
            <p:cNvSpPr/>
            <p:nvPr/>
          </p:nvSpPr>
          <p:spPr>
            <a:xfrm rot="18000025">
              <a:off x="10735174" y="3577094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7" name="手繪多邊形: 圖案 956">
              <a:extLst>
                <a:ext uri="{FF2B5EF4-FFF2-40B4-BE49-F238E27FC236}">
                  <a16:creationId xmlns:a16="http://schemas.microsoft.com/office/drawing/2014/main" id="{F592D073-FACB-9A39-2D27-C41C56FC1B44}"/>
                </a:ext>
              </a:extLst>
            </p:cNvPr>
            <p:cNvSpPr/>
            <p:nvPr/>
          </p:nvSpPr>
          <p:spPr>
            <a:xfrm rot="10793188">
              <a:off x="10514112" y="3342368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9" name="手繪多邊形: 圖案 958">
              <a:extLst>
                <a:ext uri="{FF2B5EF4-FFF2-40B4-BE49-F238E27FC236}">
                  <a16:creationId xmlns:a16="http://schemas.microsoft.com/office/drawing/2014/main" id="{C90CB47E-5FC2-F76A-72BE-419A39CD92E1}"/>
                </a:ext>
              </a:extLst>
            </p:cNvPr>
            <p:cNvSpPr/>
            <p:nvPr/>
          </p:nvSpPr>
          <p:spPr>
            <a:xfrm rot="6798">
              <a:off x="10598437" y="323618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0" name="手繪多邊形: 圖案 959">
              <a:extLst>
                <a:ext uri="{FF2B5EF4-FFF2-40B4-BE49-F238E27FC236}">
                  <a16:creationId xmlns:a16="http://schemas.microsoft.com/office/drawing/2014/main" id="{19EE0D26-38DA-7A53-8201-EA53DB6693F5}"/>
                </a:ext>
              </a:extLst>
            </p:cNvPr>
            <p:cNvSpPr/>
            <p:nvPr/>
          </p:nvSpPr>
          <p:spPr>
            <a:xfrm rot="14399973">
              <a:off x="10693444" y="2930099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2" name="手繪多邊形: 圖案 961">
              <a:extLst>
                <a:ext uri="{FF2B5EF4-FFF2-40B4-BE49-F238E27FC236}">
                  <a16:creationId xmlns:a16="http://schemas.microsoft.com/office/drawing/2014/main" id="{79A31662-FC04-3C03-E460-3AD48F693E2E}"/>
                </a:ext>
              </a:extLst>
            </p:cNvPr>
            <p:cNvSpPr/>
            <p:nvPr/>
          </p:nvSpPr>
          <p:spPr>
            <a:xfrm rot="7193145">
              <a:off x="10378790" y="300163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3" name="手繪多邊形: 圖案 962">
              <a:extLst>
                <a:ext uri="{FF2B5EF4-FFF2-40B4-BE49-F238E27FC236}">
                  <a16:creationId xmlns:a16="http://schemas.microsoft.com/office/drawing/2014/main" id="{ADF22FD3-1B30-CC8D-64B1-D03A23247BA0}"/>
                </a:ext>
              </a:extLst>
            </p:cNvPr>
            <p:cNvSpPr/>
            <p:nvPr/>
          </p:nvSpPr>
          <p:spPr>
            <a:xfrm rot="18006821">
              <a:off x="10328996" y="2875505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5" name="手繪多邊形: 圖案 964">
              <a:extLst>
                <a:ext uri="{FF2B5EF4-FFF2-40B4-BE49-F238E27FC236}">
                  <a16:creationId xmlns:a16="http://schemas.microsoft.com/office/drawing/2014/main" id="{0039F244-04BC-6627-213C-420CC6F971AD}"/>
                </a:ext>
              </a:extLst>
            </p:cNvPr>
            <p:cNvSpPr/>
            <p:nvPr/>
          </p:nvSpPr>
          <p:spPr>
            <a:xfrm rot="10799998">
              <a:off x="10112272" y="2642738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6" name="手繪多邊形: 圖案 965">
              <a:extLst>
                <a:ext uri="{FF2B5EF4-FFF2-40B4-BE49-F238E27FC236}">
                  <a16:creationId xmlns:a16="http://schemas.microsoft.com/office/drawing/2014/main" id="{ACE570C7-63EB-2D94-C48C-3527B8B256D5}"/>
                </a:ext>
              </a:extLst>
            </p:cNvPr>
            <p:cNvSpPr/>
            <p:nvPr/>
          </p:nvSpPr>
          <p:spPr>
            <a:xfrm rot="3593175">
              <a:off x="10016050" y="2948447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8" name="手繪多邊形: 圖案 967">
              <a:extLst>
                <a:ext uri="{FF2B5EF4-FFF2-40B4-BE49-F238E27FC236}">
                  <a16:creationId xmlns:a16="http://schemas.microsoft.com/office/drawing/2014/main" id="{045E4BAF-AFE2-43FD-8440-EC101F3270D0}"/>
                </a:ext>
              </a:extLst>
            </p:cNvPr>
            <p:cNvSpPr/>
            <p:nvPr/>
          </p:nvSpPr>
          <p:spPr>
            <a:xfrm rot="14406858">
              <a:off x="8671632" y="832251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9" name="手繪多邊形: 圖案 968">
              <a:extLst>
                <a:ext uri="{FF2B5EF4-FFF2-40B4-BE49-F238E27FC236}">
                  <a16:creationId xmlns:a16="http://schemas.microsoft.com/office/drawing/2014/main" id="{DE042B15-A623-A8F0-C7C7-2D193E75DD5F}"/>
                </a:ext>
              </a:extLst>
            </p:cNvPr>
            <p:cNvSpPr/>
            <p:nvPr/>
          </p:nvSpPr>
          <p:spPr>
            <a:xfrm rot="7200022">
              <a:off x="8362529" y="906105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1" name="手繪多邊形: 圖案 970">
              <a:extLst>
                <a:ext uri="{FF2B5EF4-FFF2-40B4-BE49-F238E27FC236}">
                  <a16:creationId xmlns:a16="http://schemas.microsoft.com/office/drawing/2014/main" id="{F4668BD9-B9DC-71AA-12F7-B6E9308DA74A}"/>
                </a:ext>
              </a:extLst>
            </p:cNvPr>
            <p:cNvSpPr/>
            <p:nvPr/>
          </p:nvSpPr>
          <p:spPr>
            <a:xfrm rot="21593189">
              <a:off x="8578325" y="113974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2" name="手繪多邊形: 圖案 971">
              <a:extLst>
                <a:ext uri="{FF2B5EF4-FFF2-40B4-BE49-F238E27FC236}">
                  <a16:creationId xmlns:a16="http://schemas.microsoft.com/office/drawing/2014/main" id="{D56F135E-5958-140F-BF2B-EE7EF3F9F41F}"/>
                </a:ext>
              </a:extLst>
            </p:cNvPr>
            <p:cNvSpPr/>
            <p:nvPr/>
          </p:nvSpPr>
          <p:spPr>
            <a:xfrm rot="10806810">
              <a:off x="8494000" y="1245929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4" name="手繪多邊形: 圖案 973">
              <a:extLst>
                <a:ext uri="{FF2B5EF4-FFF2-40B4-BE49-F238E27FC236}">
                  <a16:creationId xmlns:a16="http://schemas.microsoft.com/office/drawing/2014/main" id="{E6E8FECE-133E-BEFA-5610-B300C5AF4B19}"/>
                </a:ext>
              </a:extLst>
            </p:cNvPr>
            <p:cNvSpPr/>
            <p:nvPr/>
          </p:nvSpPr>
          <p:spPr>
            <a:xfrm rot="3599976">
              <a:off x="8404259" y="1553100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5" name="手繪多邊形: 圖案 974">
              <a:extLst>
                <a:ext uri="{FF2B5EF4-FFF2-40B4-BE49-F238E27FC236}">
                  <a16:creationId xmlns:a16="http://schemas.microsoft.com/office/drawing/2014/main" id="{90BE2804-22B5-0944-9315-0A5E1C9B8284}"/>
                </a:ext>
              </a:extLst>
            </p:cNvPr>
            <p:cNvSpPr/>
            <p:nvPr/>
          </p:nvSpPr>
          <p:spPr>
            <a:xfrm rot="17993148">
              <a:off x="8713649" y="1480480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7" name="手繪多邊形: 圖案 976">
              <a:extLst>
                <a:ext uri="{FF2B5EF4-FFF2-40B4-BE49-F238E27FC236}">
                  <a16:creationId xmlns:a16="http://schemas.microsoft.com/office/drawing/2014/main" id="{C92539F1-E23E-075C-8ECA-E55828F25BB9}"/>
                </a:ext>
              </a:extLst>
            </p:cNvPr>
            <p:cNvSpPr/>
            <p:nvPr/>
          </p:nvSpPr>
          <p:spPr>
            <a:xfrm rot="7206824">
              <a:off x="8763455" y="1606612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8" name="手繪多邊形: 圖案 977">
              <a:extLst>
                <a:ext uri="{FF2B5EF4-FFF2-40B4-BE49-F238E27FC236}">
                  <a16:creationId xmlns:a16="http://schemas.microsoft.com/office/drawing/2014/main" id="{F94759A1-88EF-DB4F-B916-9F435B5A967A}"/>
                </a:ext>
              </a:extLst>
            </p:cNvPr>
            <p:cNvSpPr/>
            <p:nvPr/>
          </p:nvSpPr>
          <p:spPr>
            <a:xfrm>
              <a:off x="8985439" y="1840461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0" name="手繪多邊形: 圖案 979">
              <a:extLst>
                <a:ext uri="{FF2B5EF4-FFF2-40B4-BE49-F238E27FC236}">
                  <a16:creationId xmlns:a16="http://schemas.microsoft.com/office/drawing/2014/main" id="{BE2ACF21-49BB-AF89-1C44-B31F0EB0D080}"/>
                </a:ext>
              </a:extLst>
            </p:cNvPr>
            <p:cNvSpPr/>
            <p:nvPr/>
          </p:nvSpPr>
          <p:spPr>
            <a:xfrm rot="14393180">
              <a:off x="9076400" y="1533668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1" name="手繪多邊形: 圖案 980">
              <a:extLst>
                <a:ext uri="{FF2B5EF4-FFF2-40B4-BE49-F238E27FC236}">
                  <a16:creationId xmlns:a16="http://schemas.microsoft.com/office/drawing/2014/main" id="{3CA367DE-EE6D-1CF9-041D-6EAB69D1F106}"/>
                </a:ext>
              </a:extLst>
            </p:cNvPr>
            <p:cNvSpPr/>
            <p:nvPr/>
          </p:nvSpPr>
          <p:spPr>
            <a:xfrm rot="3606859">
              <a:off x="9210516" y="155359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3" name="手繪多邊形: 圖案 982">
              <a:extLst>
                <a:ext uri="{FF2B5EF4-FFF2-40B4-BE49-F238E27FC236}">
                  <a16:creationId xmlns:a16="http://schemas.microsoft.com/office/drawing/2014/main" id="{D85E7FF1-703A-FFCE-B6F3-17329AB894E6}"/>
                </a:ext>
              </a:extLst>
            </p:cNvPr>
            <p:cNvSpPr/>
            <p:nvPr/>
          </p:nvSpPr>
          <p:spPr>
            <a:xfrm rot="18000022">
              <a:off x="9524884" y="1480823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4" name="手繪多邊形: 圖案 983">
              <a:extLst>
                <a:ext uri="{FF2B5EF4-FFF2-40B4-BE49-F238E27FC236}">
                  <a16:creationId xmlns:a16="http://schemas.microsoft.com/office/drawing/2014/main" id="{E4CB1F85-FC4C-F22A-9D84-2E505072C272}"/>
                </a:ext>
              </a:extLst>
            </p:cNvPr>
            <p:cNvSpPr/>
            <p:nvPr/>
          </p:nvSpPr>
          <p:spPr>
            <a:xfrm rot="10793188">
              <a:off x="9303822" y="1246096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6" name="手繪多邊形: 圖案 985">
              <a:extLst>
                <a:ext uri="{FF2B5EF4-FFF2-40B4-BE49-F238E27FC236}">
                  <a16:creationId xmlns:a16="http://schemas.microsoft.com/office/drawing/2014/main" id="{930DC845-2857-0EB6-DC96-BA8AC95884C8}"/>
                </a:ext>
              </a:extLst>
            </p:cNvPr>
            <p:cNvSpPr/>
            <p:nvPr/>
          </p:nvSpPr>
          <p:spPr>
            <a:xfrm rot="6811">
              <a:off x="9388147" y="1139914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7" name="手繪多邊形: 圖案 986">
              <a:extLst>
                <a:ext uri="{FF2B5EF4-FFF2-40B4-BE49-F238E27FC236}">
                  <a16:creationId xmlns:a16="http://schemas.microsoft.com/office/drawing/2014/main" id="{82A5BB8C-3B7E-64DE-867B-09CC7312CED3}"/>
                </a:ext>
              </a:extLst>
            </p:cNvPr>
            <p:cNvSpPr/>
            <p:nvPr/>
          </p:nvSpPr>
          <p:spPr>
            <a:xfrm rot="14399973">
              <a:off x="9483154" y="833828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9" name="手繪多邊形: 圖案 988">
              <a:extLst>
                <a:ext uri="{FF2B5EF4-FFF2-40B4-BE49-F238E27FC236}">
                  <a16:creationId xmlns:a16="http://schemas.microsoft.com/office/drawing/2014/main" id="{3024929B-7380-05FA-834B-ED5F28D5A75F}"/>
                </a:ext>
              </a:extLst>
            </p:cNvPr>
            <p:cNvSpPr/>
            <p:nvPr/>
          </p:nvSpPr>
          <p:spPr>
            <a:xfrm rot="7193145">
              <a:off x="9168500" y="905364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0" name="手繪多邊形: 圖案 989">
              <a:extLst>
                <a:ext uri="{FF2B5EF4-FFF2-40B4-BE49-F238E27FC236}">
                  <a16:creationId xmlns:a16="http://schemas.microsoft.com/office/drawing/2014/main" id="{0FC877CC-203B-8B0A-0B34-D041087F3226}"/>
                </a:ext>
              </a:extLst>
            </p:cNvPr>
            <p:cNvSpPr/>
            <p:nvPr/>
          </p:nvSpPr>
          <p:spPr>
            <a:xfrm rot="18006821">
              <a:off x="9118706" y="779234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2" name="手繪多邊形: 圖案 991">
              <a:extLst>
                <a:ext uri="{FF2B5EF4-FFF2-40B4-BE49-F238E27FC236}">
                  <a16:creationId xmlns:a16="http://schemas.microsoft.com/office/drawing/2014/main" id="{F786D084-E978-55F1-71A8-C781F673E727}"/>
                </a:ext>
              </a:extLst>
            </p:cNvPr>
            <p:cNvSpPr/>
            <p:nvPr/>
          </p:nvSpPr>
          <p:spPr>
            <a:xfrm rot="10799998">
              <a:off x="8901982" y="546467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3" name="手繪多邊形: 圖案 992">
              <a:extLst>
                <a:ext uri="{FF2B5EF4-FFF2-40B4-BE49-F238E27FC236}">
                  <a16:creationId xmlns:a16="http://schemas.microsoft.com/office/drawing/2014/main" id="{FC4166FE-9529-E0C9-FDFE-E850622F2779}"/>
                </a:ext>
              </a:extLst>
            </p:cNvPr>
            <p:cNvSpPr/>
            <p:nvPr/>
          </p:nvSpPr>
          <p:spPr>
            <a:xfrm rot="3593177">
              <a:off x="8805760" y="852176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0" name="群組 279">
            <a:extLst>
              <a:ext uri="{FF2B5EF4-FFF2-40B4-BE49-F238E27FC236}">
                <a16:creationId xmlns:a16="http://schemas.microsoft.com/office/drawing/2014/main" id="{E5A70072-0072-A8DF-16DD-EC09F8F047C2}"/>
              </a:ext>
            </a:extLst>
          </p:cNvPr>
          <p:cNvGrpSpPr>
            <a:grpSpLocks/>
          </p:cNvGrpSpPr>
          <p:nvPr/>
        </p:nvGrpSpPr>
        <p:grpSpPr>
          <a:xfrm>
            <a:off x="7283728" y="548691"/>
            <a:ext cx="3826267" cy="4193431"/>
            <a:chOff x="7283726" y="546467"/>
            <a:chExt cx="3826267" cy="4193431"/>
          </a:xfrm>
        </p:grpSpPr>
        <p:sp>
          <p:nvSpPr>
            <p:cNvPr id="281" name="手繪多邊形: 圖案 280">
              <a:extLst>
                <a:ext uri="{FF2B5EF4-FFF2-40B4-BE49-F238E27FC236}">
                  <a16:creationId xmlns:a16="http://schemas.microsoft.com/office/drawing/2014/main" id="{0227FEF9-ABAC-FE41-124E-3913D2007957}"/>
                </a:ext>
              </a:extLst>
            </p:cNvPr>
            <p:cNvSpPr/>
            <p:nvPr/>
          </p:nvSpPr>
          <p:spPr>
            <a:xfrm rot="14406860">
              <a:off x="7461356" y="1531009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2" name="手繪多邊形: 圖案 281">
              <a:extLst>
                <a:ext uri="{FF2B5EF4-FFF2-40B4-BE49-F238E27FC236}">
                  <a16:creationId xmlns:a16="http://schemas.microsoft.com/office/drawing/2014/main" id="{5B821E13-4EA6-600B-31F7-A4E5961FB91A}"/>
                </a:ext>
              </a:extLst>
            </p:cNvPr>
            <p:cNvSpPr/>
            <p:nvPr/>
          </p:nvSpPr>
          <p:spPr>
            <a:xfrm rot="7200020">
              <a:off x="7152255" y="1604862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3" name="手繪多邊形: 圖案 282">
              <a:extLst>
                <a:ext uri="{FF2B5EF4-FFF2-40B4-BE49-F238E27FC236}">
                  <a16:creationId xmlns:a16="http://schemas.microsoft.com/office/drawing/2014/main" id="{11EAD4FE-E446-1543-C390-C250133765F3}"/>
                </a:ext>
              </a:extLst>
            </p:cNvPr>
            <p:cNvSpPr/>
            <p:nvPr/>
          </p:nvSpPr>
          <p:spPr>
            <a:xfrm rot="21593189">
              <a:off x="7368051" y="1838503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手繪多邊形: 圖案 283">
              <a:extLst>
                <a:ext uri="{FF2B5EF4-FFF2-40B4-BE49-F238E27FC236}">
                  <a16:creationId xmlns:a16="http://schemas.microsoft.com/office/drawing/2014/main" id="{FB735880-4E54-1B5C-359C-13A9864F9A51}"/>
                </a:ext>
              </a:extLst>
            </p:cNvPr>
            <p:cNvSpPr/>
            <p:nvPr/>
          </p:nvSpPr>
          <p:spPr>
            <a:xfrm rot="10806810">
              <a:off x="7283726" y="1944688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5" name="手繪多邊形: 圖案 284">
              <a:extLst>
                <a:ext uri="{FF2B5EF4-FFF2-40B4-BE49-F238E27FC236}">
                  <a16:creationId xmlns:a16="http://schemas.microsoft.com/office/drawing/2014/main" id="{6660937E-3601-0C3F-FC2C-F0D3A7BA9E3F}"/>
                </a:ext>
              </a:extLst>
            </p:cNvPr>
            <p:cNvSpPr/>
            <p:nvPr/>
          </p:nvSpPr>
          <p:spPr>
            <a:xfrm rot="3599974">
              <a:off x="7193985" y="2251857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手繪多邊形: 圖案 285">
              <a:extLst>
                <a:ext uri="{FF2B5EF4-FFF2-40B4-BE49-F238E27FC236}">
                  <a16:creationId xmlns:a16="http://schemas.microsoft.com/office/drawing/2014/main" id="{D3FD84D1-1308-60AC-90A9-02F06D9AC07D}"/>
                </a:ext>
              </a:extLst>
            </p:cNvPr>
            <p:cNvSpPr/>
            <p:nvPr/>
          </p:nvSpPr>
          <p:spPr>
            <a:xfrm rot="17993148">
              <a:off x="7503373" y="2179237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7" name="手繪多邊形: 圖案 286">
              <a:extLst>
                <a:ext uri="{FF2B5EF4-FFF2-40B4-BE49-F238E27FC236}">
                  <a16:creationId xmlns:a16="http://schemas.microsoft.com/office/drawing/2014/main" id="{4408D666-16E5-D601-7101-30012F30E200}"/>
                </a:ext>
              </a:extLst>
            </p:cNvPr>
            <p:cNvSpPr/>
            <p:nvPr/>
          </p:nvSpPr>
          <p:spPr>
            <a:xfrm rot="7206825">
              <a:off x="7553181" y="2305370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手繪多邊形: 圖案 287">
              <a:extLst>
                <a:ext uri="{FF2B5EF4-FFF2-40B4-BE49-F238E27FC236}">
                  <a16:creationId xmlns:a16="http://schemas.microsoft.com/office/drawing/2014/main" id="{97703B9B-25EF-BF16-BCA6-8B792BBA34F3}"/>
                </a:ext>
              </a:extLst>
            </p:cNvPr>
            <p:cNvSpPr/>
            <p:nvPr/>
          </p:nvSpPr>
          <p:spPr>
            <a:xfrm>
              <a:off x="7775163" y="2539220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手繪多邊形: 圖案 288">
              <a:extLst>
                <a:ext uri="{FF2B5EF4-FFF2-40B4-BE49-F238E27FC236}">
                  <a16:creationId xmlns:a16="http://schemas.microsoft.com/office/drawing/2014/main" id="{8B8E696A-BE9E-54C0-2204-182CA03DA491}"/>
                </a:ext>
              </a:extLst>
            </p:cNvPr>
            <p:cNvSpPr/>
            <p:nvPr/>
          </p:nvSpPr>
          <p:spPr>
            <a:xfrm rot="14393178">
              <a:off x="7866124" y="2232426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手繪多邊形: 圖案 289">
              <a:extLst>
                <a:ext uri="{FF2B5EF4-FFF2-40B4-BE49-F238E27FC236}">
                  <a16:creationId xmlns:a16="http://schemas.microsoft.com/office/drawing/2014/main" id="{65638529-EE42-3FF7-4ED9-FCF07242EC8C}"/>
                </a:ext>
              </a:extLst>
            </p:cNvPr>
            <p:cNvSpPr/>
            <p:nvPr/>
          </p:nvSpPr>
          <p:spPr>
            <a:xfrm rot="3606858">
              <a:off x="8000240" y="2252350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手繪多邊形: 圖案 290">
              <a:extLst>
                <a:ext uri="{FF2B5EF4-FFF2-40B4-BE49-F238E27FC236}">
                  <a16:creationId xmlns:a16="http://schemas.microsoft.com/office/drawing/2014/main" id="{1A955CC2-2A28-854E-EB12-2EE1E740B6AB}"/>
                </a:ext>
              </a:extLst>
            </p:cNvPr>
            <p:cNvSpPr/>
            <p:nvPr/>
          </p:nvSpPr>
          <p:spPr>
            <a:xfrm rot="18000025">
              <a:off x="8314607" y="2179580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手繪多邊形: 圖案 291">
              <a:extLst>
                <a:ext uri="{FF2B5EF4-FFF2-40B4-BE49-F238E27FC236}">
                  <a16:creationId xmlns:a16="http://schemas.microsoft.com/office/drawing/2014/main" id="{B6A8A96B-B1C6-A47B-51F9-9B1F7C2625B4}"/>
                </a:ext>
              </a:extLst>
            </p:cNvPr>
            <p:cNvSpPr/>
            <p:nvPr/>
          </p:nvSpPr>
          <p:spPr>
            <a:xfrm rot="10793188">
              <a:off x="8093546" y="194485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手繪多邊形: 圖案 292">
              <a:extLst>
                <a:ext uri="{FF2B5EF4-FFF2-40B4-BE49-F238E27FC236}">
                  <a16:creationId xmlns:a16="http://schemas.microsoft.com/office/drawing/2014/main" id="{EBE77B80-8065-803F-91A0-FDA82D65DCEE}"/>
                </a:ext>
              </a:extLst>
            </p:cNvPr>
            <p:cNvSpPr/>
            <p:nvPr/>
          </p:nvSpPr>
          <p:spPr>
            <a:xfrm rot="6811">
              <a:off x="8177871" y="1838672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手繪多邊形: 圖案 293">
              <a:extLst>
                <a:ext uri="{FF2B5EF4-FFF2-40B4-BE49-F238E27FC236}">
                  <a16:creationId xmlns:a16="http://schemas.microsoft.com/office/drawing/2014/main" id="{4FF47860-FB97-0E20-3B53-5448AA86A7AB}"/>
                </a:ext>
              </a:extLst>
            </p:cNvPr>
            <p:cNvSpPr/>
            <p:nvPr/>
          </p:nvSpPr>
          <p:spPr>
            <a:xfrm rot="14399979">
              <a:off x="8272877" y="1532585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手繪多邊形: 圖案 294">
              <a:extLst>
                <a:ext uri="{FF2B5EF4-FFF2-40B4-BE49-F238E27FC236}">
                  <a16:creationId xmlns:a16="http://schemas.microsoft.com/office/drawing/2014/main" id="{D84936CA-DA48-E0B6-8EF1-EE3237A334F0}"/>
                </a:ext>
              </a:extLst>
            </p:cNvPr>
            <p:cNvSpPr/>
            <p:nvPr/>
          </p:nvSpPr>
          <p:spPr>
            <a:xfrm rot="7193147">
              <a:off x="7958224" y="1604122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手繪多邊形: 圖案 295">
              <a:extLst>
                <a:ext uri="{FF2B5EF4-FFF2-40B4-BE49-F238E27FC236}">
                  <a16:creationId xmlns:a16="http://schemas.microsoft.com/office/drawing/2014/main" id="{25351D19-9D63-B089-BC55-76196F04778D}"/>
                </a:ext>
              </a:extLst>
            </p:cNvPr>
            <p:cNvSpPr/>
            <p:nvPr/>
          </p:nvSpPr>
          <p:spPr>
            <a:xfrm rot="18006821">
              <a:off x="7908429" y="1477990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手繪多邊形: 圖案 296">
              <a:extLst>
                <a:ext uri="{FF2B5EF4-FFF2-40B4-BE49-F238E27FC236}">
                  <a16:creationId xmlns:a16="http://schemas.microsoft.com/office/drawing/2014/main" id="{5ACB8EE4-0EE3-8B60-D446-1833674CD112}"/>
                </a:ext>
              </a:extLst>
            </p:cNvPr>
            <p:cNvSpPr/>
            <p:nvPr/>
          </p:nvSpPr>
          <p:spPr>
            <a:xfrm rot="10799998">
              <a:off x="7691706" y="1245224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手繪多邊形: 圖案 297">
              <a:extLst>
                <a:ext uri="{FF2B5EF4-FFF2-40B4-BE49-F238E27FC236}">
                  <a16:creationId xmlns:a16="http://schemas.microsoft.com/office/drawing/2014/main" id="{8BCA76E6-E7C8-650A-A23D-CB8E1D6EA657}"/>
                </a:ext>
              </a:extLst>
            </p:cNvPr>
            <p:cNvSpPr/>
            <p:nvPr/>
          </p:nvSpPr>
          <p:spPr>
            <a:xfrm rot="3593178">
              <a:off x="7595484" y="1550932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手繪多邊形: 圖案 298">
              <a:extLst>
                <a:ext uri="{FF2B5EF4-FFF2-40B4-BE49-F238E27FC236}">
                  <a16:creationId xmlns:a16="http://schemas.microsoft.com/office/drawing/2014/main" id="{E6EF553A-4A60-5081-5605-F4CC4281002D}"/>
                </a:ext>
              </a:extLst>
            </p:cNvPr>
            <p:cNvSpPr/>
            <p:nvPr/>
          </p:nvSpPr>
          <p:spPr>
            <a:xfrm rot="14406856">
              <a:off x="8671638" y="2229764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手繪多邊形: 圖案 299">
              <a:extLst>
                <a:ext uri="{FF2B5EF4-FFF2-40B4-BE49-F238E27FC236}">
                  <a16:creationId xmlns:a16="http://schemas.microsoft.com/office/drawing/2014/main" id="{45831C14-3C4B-76CC-B7D6-8CB7C375A1B7}"/>
                </a:ext>
              </a:extLst>
            </p:cNvPr>
            <p:cNvSpPr/>
            <p:nvPr/>
          </p:nvSpPr>
          <p:spPr>
            <a:xfrm rot="7200024">
              <a:off x="8362535" y="2303618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手繪多邊形: 圖案 300">
              <a:extLst>
                <a:ext uri="{FF2B5EF4-FFF2-40B4-BE49-F238E27FC236}">
                  <a16:creationId xmlns:a16="http://schemas.microsoft.com/office/drawing/2014/main" id="{D4FE8890-D61A-F1E7-B90A-0722A5F7B072}"/>
                </a:ext>
              </a:extLst>
            </p:cNvPr>
            <p:cNvSpPr/>
            <p:nvPr/>
          </p:nvSpPr>
          <p:spPr>
            <a:xfrm rot="21593189">
              <a:off x="8578333" y="2537259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手繪多邊形: 圖案 301">
              <a:extLst>
                <a:ext uri="{FF2B5EF4-FFF2-40B4-BE49-F238E27FC236}">
                  <a16:creationId xmlns:a16="http://schemas.microsoft.com/office/drawing/2014/main" id="{61F0D6ED-8D8E-48A1-BA19-417568392E56}"/>
                </a:ext>
              </a:extLst>
            </p:cNvPr>
            <p:cNvSpPr/>
            <p:nvPr/>
          </p:nvSpPr>
          <p:spPr>
            <a:xfrm rot="10806810">
              <a:off x="8494008" y="264344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手繪多邊形: 圖案 302">
              <a:extLst>
                <a:ext uri="{FF2B5EF4-FFF2-40B4-BE49-F238E27FC236}">
                  <a16:creationId xmlns:a16="http://schemas.microsoft.com/office/drawing/2014/main" id="{4D86BAAA-0079-2DDE-A2E0-A075A5B0664A}"/>
                </a:ext>
              </a:extLst>
            </p:cNvPr>
            <p:cNvSpPr/>
            <p:nvPr/>
          </p:nvSpPr>
          <p:spPr>
            <a:xfrm rot="3599974">
              <a:off x="8404265" y="2950614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手繪多邊形: 圖案 303">
              <a:extLst>
                <a:ext uri="{FF2B5EF4-FFF2-40B4-BE49-F238E27FC236}">
                  <a16:creationId xmlns:a16="http://schemas.microsoft.com/office/drawing/2014/main" id="{1827A9E7-EC38-33BA-BE0F-E4E25F4DD458}"/>
                </a:ext>
              </a:extLst>
            </p:cNvPr>
            <p:cNvSpPr/>
            <p:nvPr/>
          </p:nvSpPr>
          <p:spPr>
            <a:xfrm rot="17993148">
              <a:off x="8713655" y="2877993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手繪多邊形: 圖案 304">
              <a:extLst>
                <a:ext uri="{FF2B5EF4-FFF2-40B4-BE49-F238E27FC236}">
                  <a16:creationId xmlns:a16="http://schemas.microsoft.com/office/drawing/2014/main" id="{F7EDA6EE-8883-8890-D22B-14B2AA8B17FD}"/>
                </a:ext>
              </a:extLst>
            </p:cNvPr>
            <p:cNvSpPr/>
            <p:nvPr/>
          </p:nvSpPr>
          <p:spPr>
            <a:xfrm rot="7206825">
              <a:off x="8763461" y="3004126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手繪多邊形: 圖案 305">
              <a:extLst>
                <a:ext uri="{FF2B5EF4-FFF2-40B4-BE49-F238E27FC236}">
                  <a16:creationId xmlns:a16="http://schemas.microsoft.com/office/drawing/2014/main" id="{7B26A0C0-E521-D450-4492-B213ED26D124}"/>
                </a:ext>
              </a:extLst>
            </p:cNvPr>
            <p:cNvSpPr/>
            <p:nvPr/>
          </p:nvSpPr>
          <p:spPr>
            <a:xfrm>
              <a:off x="8985446" y="3237975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" name="手繪多邊形: 圖案 306">
              <a:extLst>
                <a:ext uri="{FF2B5EF4-FFF2-40B4-BE49-F238E27FC236}">
                  <a16:creationId xmlns:a16="http://schemas.microsoft.com/office/drawing/2014/main" id="{9886A439-B986-8F80-DDC1-6FE07298CBB1}"/>
                </a:ext>
              </a:extLst>
            </p:cNvPr>
            <p:cNvSpPr/>
            <p:nvPr/>
          </p:nvSpPr>
          <p:spPr>
            <a:xfrm rot="14393178">
              <a:off x="9076407" y="2931182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手繪多邊形: 圖案 307">
              <a:extLst>
                <a:ext uri="{FF2B5EF4-FFF2-40B4-BE49-F238E27FC236}">
                  <a16:creationId xmlns:a16="http://schemas.microsoft.com/office/drawing/2014/main" id="{6A3F043C-EA9B-E82A-7C6B-9DA84A7481D3}"/>
                </a:ext>
              </a:extLst>
            </p:cNvPr>
            <p:cNvSpPr/>
            <p:nvPr/>
          </p:nvSpPr>
          <p:spPr>
            <a:xfrm rot="3606858">
              <a:off x="9210523" y="2951106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9" name="手繪多邊形: 圖案 308">
              <a:extLst>
                <a:ext uri="{FF2B5EF4-FFF2-40B4-BE49-F238E27FC236}">
                  <a16:creationId xmlns:a16="http://schemas.microsoft.com/office/drawing/2014/main" id="{9C898182-6F6F-00FF-5530-10E9B8C82809}"/>
                </a:ext>
              </a:extLst>
            </p:cNvPr>
            <p:cNvSpPr/>
            <p:nvPr/>
          </p:nvSpPr>
          <p:spPr>
            <a:xfrm rot="18000020">
              <a:off x="9524891" y="2878337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手繪多邊形: 圖案 309">
              <a:extLst>
                <a:ext uri="{FF2B5EF4-FFF2-40B4-BE49-F238E27FC236}">
                  <a16:creationId xmlns:a16="http://schemas.microsoft.com/office/drawing/2014/main" id="{6D9F4FF2-C5A0-2CCD-E2F1-7CE7DDF19BB3}"/>
                </a:ext>
              </a:extLst>
            </p:cNvPr>
            <p:cNvSpPr/>
            <p:nvPr/>
          </p:nvSpPr>
          <p:spPr>
            <a:xfrm rot="10793188">
              <a:off x="9303830" y="2643611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手繪多邊形: 圖案 310">
              <a:extLst>
                <a:ext uri="{FF2B5EF4-FFF2-40B4-BE49-F238E27FC236}">
                  <a16:creationId xmlns:a16="http://schemas.microsoft.com/office/drawing/2014/main" id="{327A9E1B-1B53-E6E4-0D7E-3D8E40B9D887}"/>
                </a:ext>
              </a:extLst>
            </p:cNvPr>
            <p:cNvSpPr/>
            <p:nvPr/>
          </p:nvSpPr>
          <p:spPr>
            <a:xfrm rot="6798">
              <a:off x="9388155" y="2537427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手繪多邊形: 圖案 311">
              <a:extLst>
                <a:ext uri="{FF2B5EF4-FFF2-40B4-BE49-F238E27FC236}">
                  <a16:creationId xmlns:a16="http://schemas.microsoft.com/office/drawing/2014/main" id="{A15E01B9-698D-C62F-D027-8183345B1818}"/>
                </a:ext>
              </a:extLst>
            </p:cNvPr>
            <p:cNvSpPr/>
            <p:nvPr/>
          </p:nvSpPr>
          <p:spPr>
            <a:xfrm rot="14399973">
              <a:off x="9483161" y="2231341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手繪多邊形: 圖案 312">
              <a:extLst>
                <a:ext uri="{FF2B5EF4-FFF2-40B4-BE49-F238E27FC236}">
                  <a16:creationId xmlns:a16="http://schemas.microsoft.com/office/drawing/2014/main" id="{0717301F-58DD-E35F-3A5F-AC5DD5C71106}"/>
                </a:ext>
              </a:extLst>
            </p:cNvPr>
            <p:cNvSpPr/>
            <p:nvPr/>
          </p:nvSpPr>
          <p:spPr>
            <a:xfrm rot="7193145">
              <a:off x="9168506" y="2302877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手繪多邊形: 圖案 313">
              <a:extLst>
                <a:ext uri="{FF2B5EF4-FFF2-40B4-BE49-F238E27FC236}">
                  <a16:creationId xmlns:a16="http://schemas.microsoft.com/office/drawing/2014/main" id="{E77703CD-B2B5-C658-DA83-D9316E932BDD}"/>
                </a:ext>
              </a:extLst>
            </p:cNvPr>
            <p:cNvSpPr/>
            <p:nvPr/>
          </p:nvSpPr>
          <p:spPr>
            <a:xfrm rot="18006821">
              <a:off x="9118713" y="2176748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手繪多邊形: 圖案 314">
              <a:extLst>
                <a:ext uri="{FF2B5EF4-FFF2-40B4-BE49-F238E27FC236}">
                  <a16:creationId xmlns:a16="http://schemas.microsoft.com/office/drawing/2014/main" id="{73B24B3D-0FFF-EDEE-BCDE-7D108002CDA3}"/>
                </a:ext>
              </a:extLst>
            </p:cNvPr>
            <p:cNvSpPr/>
            <p:nvPr/>
          </p:nvSpPr>
          <p:spPr>
            <a:xfrm rot="10799998">
              <a:off x="8901989" y="1943980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6" name="手繪多邊形: 圖案 315">
              <a:extLst>
                <a:ext uri="{FF2B5EF4-FFF2-40B4-BE49-F238E27FC236}">
                  <a16:creationId xmlns:a16="http://schemas.microsoft.com/office/drawing/2014/main" id="{C61B1EE8-DC3A-CBF0-7A82-ECDB2EB8F7A3}"/>
                </a:ext>
              </a:extLst>
            </p:cNvPr>
            <p:cNvSpPr/>
            <p:nvPr/>
          </p:nvSpPr>
          <p:spPr>
            <a:xfrm rot="3593175">
              <a:off x="8805767" y="2249690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7" name="手繪多邊形: 圖案 316">
              <a:extLst>
                <a:ext uri="{FF2B5EF4-FFF2-40B4-BE49-F238E27FC236}">
                  <a16:creationId xmlns:a16="http://schemas.microsoft.com/office/drawing/2014/main" id="{6D013DC3-B7F8-7ACA-F01E-3D1E7129A736}"/>
                </a:ext>
              </a:extLst>
            </p:cNvPr>
            <p:cNvSpPr/>
            <p:nvPr/>
          </p:nvSpPr>
          <p:spPr>
            <a:xfrm rot="14406860">
              <a:off x="9881922" y="1531009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8" name="手繪多邊形: 圖案 317">
              <a:extLst>
                <a:ext uri="{FF2B5EF4-FFF2-40B4-BE49-F238E27FC236}">
                  <a16:creationId xmlns:a16="http://schemas.microsoft.com/office/drawing/2014/main" id="{B6C5EE48-489F-6A3B-8AF7-A46046DDBAE1}"/>
                </a:ext>
              </a:extLst>
            </p:cNvPr>
            <p:cNvSpPr/>
            <p:nvPr/>
          </p:nvSpPr>
          <p:spPr>
            <a:xfrm rot="7200020">
              <a:off x="9572819" y="1604862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9" name="手繪多邊形: 圖案 318">
              <a:extLst>
                <a:ext uri="{FF2B5EF4-FFF2-40B4-BE49-F238E27FC236}">
                  <a16:creationId xmlns:a16="http://schemas.microsoft.com/office/drawing/2014/main" id="{A1147201-8CAD-B3CA-859B-B85FCD2C8B29}"/>
                </a:ext>
              </a:extLst>
            </p:cNvPr>
            <p:cNvSpPr/>
            <p:nvPr/>
          </p:nvSpPr>
          <p:spPr>
            <a:xfrm rot="21593189">
              <a:off x="9788615" y="1838503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2" name="手繪多邊形: 圖案 1151">
              <a:extLst>
                <a:ext uri="{FF2B5EF4-FFF2-40B4-BE49-F238E27FC236}">
                  <a16:creationId xmlns:a16="http://schemas.microsoft.com/office/drawing/2014/main" id="{B4BD507D-682B-CB90-8B14-68D920324996}"/>
                </a:ext>
              </a:extLst>
            </p:cNvPr>
            <p:cNvSpPr/>
            <p:nvPr/>
          </p:nvSpPr>
          <p:spPr>
            <a:xfrm rot="10806810">
              <a:off x="9704290" y="1944687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4" name="手繪多邊形: 圖案 1153">
              <a:extLst>
                <a:ext uri="{FF2B5EF4-FFF2-40B4-BE49-F238E27FC236}">
                  <a16:creationId xmlns:a16="http://schemas.microsoft.com/office/drawing/2014/main" id="{BAEC221A-1609-D550-42D0-FDB194BA16F8}"/>
                </a:ext>
              </a:extLst>
            </p:cNvPr>
            <p:cNvSpPr/>
            <p:nvPr/>
          </p:nvSpPr>
          <p:spPr>
            <a:xfrm rot="3599974">
              <a:off x="9614549" y="2251856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5" name="手繪多邊形: 圖案 1154">
              <a:extLst>
                <a:ext uri="{FF2B5EF4-FFF2-40B4-BE49-F238E27FC236}">
                  <a16:creationId xmlns:a16="http://schemas.microsoft.com/office/drawing/2014/main" id="{B7D581D1-518B-4FB9-C35B-B01860B29E96}"/>
                </a:ext>
              </a:extLst>
            </p:cNvPr>
            <p:cNvSpPr/>
            <p:nvPr/>
          </p:nvSpPr>
          <p:spPr>
            <a:xfrm rot="17993148">
              <a:off x="9923939" y="2179236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7" name="手繪多邊形: 圖案 1156">
              <a:extLst>
                <a:ext uri="{FF2B5EF4-FFF2-40B4-BE49-F238E27FC236}">
                  <a16:creationId xmlns:a16="http://schemas.microsoft.com/office/drawing/2014/main" id="{026D4F50-A208-F3CC-359D-95FBBE506B20}"/>
                </a:ext>
              </a:extLst>
            </p:cNvPr>
            <p:cNvSpPr/>
            <p:nvPr/>
          </p:nvSpPr>
          <p:spPr>
            <a:xfrm rot="7206825">
              <a:off x="9973745" y="2305369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8" name="手繪多邊形: 圖案 1157">
              <a:extLst>
                <a:ext uri="{FF2B5EF4-FFF2-40B4-BE49-F238E27FC236}">
                  <a16:creationId xmlns:a16="http://schemas.microsoft.com/office/drawing/2014/main" id="{D5C00B90-B56B-B77A-EC2A-BB6EB38E0107}"/>
                </a:ext>
              </a:extLst>
            </p:cNvPr>
            <p:cNvSpPr/>
            <p:nvPr/>
          </p:nvSpPr>
          <p:spPr>
            <a:xfrm>
              <a:off x="10195729" y="2539219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0" name="手繪多邊形: 圖案 1159">
              <a:extLst>
                <a:ext uri="{FF2B5EF4-FFF2-40B4-BE49-F238E27FC236}">
                  <a16:creationId xmlns:a16="http://schemas.microsoft.com/office/drawing/2014/main" id="{A1B6A6A8-6FBC-E82C-19F7-8E3AAA169DB1}"/>
                </a:ext>
              </a:extLst>
            </p:cNvPr>
            <p:cNvSpPr/>
            <p:nvPr/>
          </p:nvSpPr>
          <p:spPr>
            <a:xfrm rot="14393178">
              <a:off x="10286690" y="2232425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1" name="手繪多邊形: 圖案 1160">
              <a:extLst>
                <a:ext uri="{FF2B5EF4-FFF2-40B4-BE49-F238E27FC236}">
                  <a16:creationId xmlns:a16="http://schemas.microsoft.com/office/drawing/2014/main" id="{13BCA644-8255-DD23-4BC9-4A7343DE3851}"/>
                </a:ext>
              </a:extLst>
            </p:cNvPr>
            <p:cNvSpPr/>
            <p:nvPr/>
          </p:nvSpPr>
          <p:spPr>
            <a:xfrm rot="3606858">
              <a:off x="10420806" y="2252349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3" name="手繪多邊形: 圖案 1162">
              <a:extLst>
                <a:ext uri="{FF2B5EF4-FFF2-40B4-BE49-F238E27FC236}">
                  <a16:creationId xmlns:a16="http://schemas.microsoft.com/office/drawing/2014/main" id="{BAEB8622-895E-5E6A-E86D-6295F6F5F4FB}"/>
                </a:ext>
              </a:extLst>
            </p:cNvPr>
            <p:cNvSpPr/>
            <p:nvPr/>
          </p:nvSpPr>
          <p:spPr>
            <a:xfrm rot="18000025">
              <a:off x="10735174" y="2179579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4" name="手繪多邊形: 圖案 1163">
              <a:extLst>
                <a:ext uri="{FF2B5EF4-FFF2-40B4-BE49-F238E27FC236}">
                  <a16:creationId xmlns:a16="http://schemas.microsoft.com/office/drawing/2014/main" id="{05FFA801-E641-8BEC-85BB-5697ACA7DC3C}"/>
                </a:ext>
              </a:extLst>
            </p:cNvPr>
            <p:cNvSpPr/>
            <p:nvPr/>
          </p:nvSpPr>
          <p:spPr>
            <a:xfrm rot="10793188">
              <a:off x="10514112" y="1944854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6" name="手繪多邊形: 圖案 1165">
              <a:extLst>
                <a:ext uri="{FF2B5EF4-FFF2-40B4-BE49-F238E27FC236}">
                  <a16:creationId xmlns:a16="http://schemas.microsoft.com/office/drawing/2014/main" id="{9F9B17F1-3C14-C980-B882-AC92175F8F43}"/>
                </a:ext>
              </a:extLst>
            </p:cNvPr>
            <p:cNvSpPr/>
            <p:nvPr/>
          </p:nvSpPr>
          <p:spPr>
            <a:xfrm rot="6798">
              <a:off x="10598437" y="1838670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7" name="手繪多邊形: 圖案 1166">
              <a:extLst>
                <a:ext uri="{FF2B5EF4-FFF2-40B4-BE49-F238E27FC236}">
                  <a16:creationId xmlns:a16="http://schemas.microsoft.com/office/drawing/2014/main" id="{42361F7A-4803-223B-6604-8E381AF12ABE}"/>
                </a:ext>
              </a:extLst>
            </p:cNvPr>
            <p:cNvSpPr/>
            <p:nvPr/>
          </p:nvSpPr>
          <p:spPr>
            <a:xfrm rot="14399973">
              <a:off x="10693444" y="1532585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9" name="手繪多邊形: 圖案 1168">
              <a:extLst>
                <a:ext uri="{FF2B5EF4-FFF2-40B4-BE49-F238E27FC236}">
                  <a16:creationId xmlns:a16="http://schemas.microsoft.com/office/drawing/2014/main" id="{3E72FEA8-252C-55EF-54E9-7A48773D2B52}"/>
                </a:ext>
              </a:extLst>
            </p:cNvPr>
            <p:cNvSpPr/>
            <p:nvPr/>
          </p:nvSpPr>
          <p:spPr>
            <a:xfrm rot="7193145">
              <a:off x="10378790" y="1604122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0" name="手繪多邊形: 圖案 1169">
              <a:extLst>
                <a:ext uri="{FF2B5EF4-FFF2-40B4-BE49-F238E27FC236}">
                  <a16:creationId xmlns:a16="http://schemas.microsoft.com/office/drawing/2014/main" id="{7DEA0FEF-A93C-B4C7-F9A1-9EC646BBAA35}"/>
                </a:ext>
              </a:extLst>
            </p:cNvPr>
            <p:cNvSpPr/>
            <p:nvPr/>
          </p:nvSpPr>
          <p:spPr>
            <a:xfrm rot="18006821">
              <a:off x="10328996" y="1477990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2" name="手繪多邊形: 圖案 1171">
              <a:extLst>
                <a:ext uri="{FF2B5EF4-FFF2-40B4-BE49-F238E27FC236}">
                  <a16:creationId xmlns:a16="http://schemas.microsoft.com/office/drawing/2014/main" id="{5DFA6878-18FD-F147-D788-B6E2D079706B}"/>
                </a:ext>
              </a:extLst>
            </p:cNvPr>
            <p:cNvSpPr/>
            <p:nvPr/>
          </p:nvSpPr>
          <p:spPr>
            <a:xfrm rot="10799998">
              <a:off x="10112272" y="1245224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3" name="手繪多邊形: 圖案 1172">
              <a:extLst>
                <a:ext uri="{FF2B5EF4-FFF2-40B4-BE49-F238E27FC236}">
                  <a16:creationId xmlns:a16="http://schemas.microsoft.com/office/drawing/2014/main" id="{34D74485-C3A6-3901-6A29-CEC169E6A8F3}"/>
                </a:ext>
              </a:extLst>
            </p:cNvPr>
            <p:cNvSpPr/>
            <p:nvPr/>
          </p:nvSpPr>
          <p:spPr>
            <a:xfrm rot="3593178">
              <a:off x="10016049" y="1550932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5" name="手繪多邊形: 圖案 1174">
              <a:extLst>
                <a:ext uri="{FF2B5EF4-FFF2-40B4-BE49-F238E27FC236}">
                  <a16:creationId xmlns:a16="http://schemas.microsoft.com/office/drawing/2014/main" id="{F8634230-8EF0-68A8-25E6-3AC904B745E6}"/>
                </a:ext>
              </a:extLst>
            </p:cNvPr>
            <p:cNvSpPr/>
            <p:nvPr/>
          </p:nvSpPr>
          <p:spPr>
            <a:xfrm rot="14406856">
              <a:off x="7461356" y="292852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6" name="手繪多邊形: 圖案 1175">
              <a:extLst>
                <a:ext uri="{FF2B5EF4-FFF2-40B4-BE49-F238E27FC236}">
                  <a16:creationId xmlns:a16="http://schemas.microsoft.com/office/drawing/2014/main" id="{77DFCAF0-6D03-142B-A7DF-09AB779B38A8}"/>
                </a:ext>
              </a:extLst>
            </p:cNvPr>
            <p:cNvSpPr/>
            <p:nvPr/>
          </p:nvSpPr>
          <p:spPr>
            <a:xfrm rot="7200024">
              <a:off x="7152255" y="3002376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8" name="手繪多邊形: 圖案 1177">
              <a:extLst>
                <a:ext uri="{FF2B5EF4-FFF2-40B4-BE49-F238E27FC236}">
                  <a16:creationId xmlns:a16="http://schemas.microsoft.com/office/drawing/2014/main" id="{317AF551-703F-EED1-D9FD-8872B5D1153E}"/>
                </a:ext>
              </a:extLst>
            </p:cNvPr>
            <p:cNvSpPr/>
            <p:nvPr/>
          </p:nvSpPr>
          <p:spPr>
            <a:xfrm rot="21593189">
              <a:off x="7368051" y="3236016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9" name="手繪多邊形: 圖案 1178">
              <a:extLst>
                <a:ext uri="{FF2B5EF4-FFF2-40B4-BE49-F238E27FC236}">
                  <a16:creationId xmlns:a16="http://schemas.microsoft.com/office/drawing/2014/main" id="{F6BF4F53-A1D4-1594-B7A1-3C752DA2EA28}"/>
                </a:ext>
              </a:extLst>
            </p:cNvPr>
            <p:cNvSpPr/>
            <p:nvPr/>
          </p:nvSpPr>
          <p:spPr>
            <a:xfrm rot="10806810">
              <a:off x="7283726" y="3342201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1" name="手繪多邊形: 圖案 1180">
              <a:extLst>
                <a:ext uri="{FF2B5EF4-FFF2-40B4-BE49-F238E27FC236}">
                  <a16:creationId xmlns:a16="http://schemas.microsoft.com/office/drawing/2014/main" id="{CFE41584-18F6-E904-7C8E-B31CB17B9725}"/>
                </a:ext>
              </a:extLst>
            </p:cNvPr>
            <p:cNvSpPr/>
            <p:nvPr/>
          </p:nvSpPr>
          <p:spPr>
            <a:xfrm rot="3599974">
              <a:off x="7193985" y="3649371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2" name="手繪多邊形: 圖案 1181">
              <a:extLst>
                <a:ext uri="{FF2B5EF4-FFF2-40B4-BE49-F238E27FC236}">
                  <a16:creationId xmlns:a16="http://schemas.microsoft.com/office/drawing/2014/main" id="{3156EEB6-7DBA-B98E-D248-B30AF1F90A0E}"/>
                </a:ext>
              </a:extLst>
            </p:cNvPr>
            <p:cNvSpPr/>
            <p:nvPr/>
          </p:nvSpPr>
          <p:spPr>
            <a:xfrm rot="17993152">
              <a:off x="7503373" y="3576751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4" name="手繪多邊形: 圖案 1183">
              <a:extLst>
                <a:ext uri="{FF2B5EF4-FFF2-40B4-BE49-F238E27FC236}">
                  <a16:creationId xmlns:a16="http://schemas.microsoft.com/office/drawing/2014/main" id="{8EEB5E07-29DE-080C-4220-69B71C96062B}"/>
                </a:ext>
              </a:extLst>
            </p:cNvPr>
            <p:cNvSpPr/>
            <p:nvPr/>
          </p:nvSpPr>
          <p:spPr>
            <a:xfrm rot="7206825">
              <a:off x="7553181" y="3702884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5" name="手繪多邊形: 圖案 1184">
              <a:extLst>
                <a:ext uri="{FF2B5EF4-FFF2-40B4-BE49-F238E27FC236}">
                  <a16:creationId xmlns:a16="http://schemas.microsoft.com/office/drawing/2014/main" id="{32F1F12B-6610-6EB2-AB66-C8C2F5E2D701}"/>
                </a:ext>
              </a:extLst>
            </p:cNvPr>
            <p:cNvSpPr/>
            <p:nvPr/>
          </p:nvSpPr>
          <p:spPr>
            <a:xfrm>
              <a:off x="7775163" y="3936735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7" name="手繪多邊形: 圖案 1186">
              <a:extLst>
                <a:ext uri="{FF2B5EF4-FFF2-40B4-BE49-F238E27FC236}">
                  <a16:creationId xmlns:a16="http://schemas.microsoft.com/office/drawing/2014/main" id="{A7C57180-04F5-0F37-0F84-8D5183E5BE60}"/>
                </a:ext>
              </a:extLst>
            </p:cNvPr>
            <p:cNvSpPr/>
            <p:nvPr/>
          </p:nvSpPr>
          <p:spPr>
            <a:xfrm rot="14393178">
              <a:off x="7866124" y="3629940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8" name="手繪多邊形: 圖案 1187">
              <a:extLst>
                <a:ext uri="{FF2B5EF4-FFF2-40B4-BE49-F238E27FC236}">
                  <a16:creationId xmlns:a16="http://schemas.microsoft.com/office/drawing/2014/main" id="{22232641-CBDA-737C-DEE4-529C501BB7A8}"/>
                </a:ext>
              </a:extLst>
            </p:cNvPr>
            <p:cNvSpPr/>
            <p:nvPr/>
          </p:nvSpPr>
          <p:spPr>
            <a:xfrm rot="3606858">
              <a:off x="8000240" y="3649864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0" name="手繪多邊形: 圖案 1189">
              <a:extLst>
                <a:ext uri="{FF2B5EF4-FFF2-40B4-BE49-F238E27FC236}">
                  <a16:creationId xmlns:a16="http://schemas.microsoft.com/office/drawing/2014/main" id="{CF1D923B-1440-3C50-945A-921E364E24E6}"/>
                </a:ext>
              </a:extLst>
            </p:cNvPr>
            <p:cNvSpPr/>
            <p:nvPr/>
          </p:nvSpPr>
          <p:spPr>
            <a:xfrm rot="18000025">
              <a:off x="8314607" y="3577094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1" name="手繪多邊形: 圖案 1190">
              <a:extLst>
                <a:ext uri="{FF2B5EF4-FFF2-40B4-BE49-F238E27FC236}">
                  <a16:creationId xmlns:a16="http://schemas.microsoft.com/office/drawing/2014/main" id="{94D0C385-8C31-D418-221C-9203717D186B}"/>
                </a:ext>
              </a:extLst>
            </p:cNvPr>
            <p:cNvSpPr/>
            <p:nvPr/>
          </p:nvSpPr>
          <p:spPr>
            <a:xfrm rot="10793188">
              <a:off x="8093546" y="3342368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3" name="手繪多邊形: 圖案 1192">
              <a:extLst>
                <a:ext uri="{FF2B5EF4-FFF2-40B4-BE49-F238E27FC236}">
                  <a16:creationId xmlns:a16="http://schemas.microsoft.com/office/drawing/2014/main" id="{D2CCFBC2-8F39-FDAA-1970-13390C078ADF}"/>
                </a:ext>
              </a:extLst>
            </p:cNvPr>
            <p:cNvSpPr/>
            <p:nvPr/>
          </p:nvSpPr>
          <p:spPr>
            <a:xfrm rot="6811">
              <a:off x="8177871" y="3236185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4" name="手繪多邊形: 圖案 1193">
              <a:extLst>
                <a:ext uri="{FF2B5EF4-FFF2-40B4-BE49-F238E27FC236}">
                  <a16:creationId xmlns:a16="http://schemas.microsoft.com/office/drawing/2014/main" id="{5EEF5A3A-660D-AE1B-85B7-EE820210A782}"/>
                </a:ext>
              </a:extLst>
            </p:cNvPr>
            <p:cNvSpPr/>
            <p:nvPr/>
          </p:nvSpPr>
          <p:spPr>
            <a:xfrm rot="14399973">
              <a:off x="8272877" y="2930099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6" name="手繪多邊形: 圖案 1195">
              <a:extLst>
                <a:ext uri="{FF2B5EF4-FFF2-40B4-BE49-F238E27FC236}">
                  <a16:creationId xmlns:a16="http://schemas.microsoft.com/office/drawing/2014/main" id="{49468E3A-999D-71C8-E00B-63B71254F2EE}"/>
                </a:ext>
              </a:extLst>
            </p:cNvPr>
            <p:cNvSpPr/>
            <p:nvPr/>
          </p:nvSpPr>
          <p:spPr>
            <a:xfrm rot="7193149">
              <a:off x="7958224" y="300163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7" name="手繪多邊形: 圖案 1196">
              <a:extLst>
                <a:ext uri="{FF2B5EF4-FFF2-40B4-BE49-F238E27FC236}">
                  <a16:creationId xmlns:a16="http://schemas.microsoft.com/office/drawing/2014/main" id="{5D01ABAA-C0C6-7C19-E4C7-D3159F6EAEEC}"/>
                </a:ext>
              </a:extLst>
            </p:cNvPr>
            <p:cNvSpPr/>
            <p:nvPr/>
          </p:nvSpPr>
          <p:spPr>
            <a:xfrm rot="18006821">
              <a:off x="7908429" y="2875504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9" name="手繪多邊形: 圖案 1198">
              <a:extLst>
                <a:ext uri="{FF2B5EF4-FFF2-40B4-BE49-F238E27FC236}">
                  <a16:creationId xmlns:a16="http://schemas.microsoft.com/office/drawing/2014/main" id="{50116505-9D76-5964-171F-6D8F13DDBCC6}"/>
                </a:ext>
              </a:extLst>
            </p:cNvPr>
            <p:cNvSpPr/>
            <p:nvPr/>
          </p:nvSpPr>
          <p:spPr>
            <a:xfrm rot="10799998">
              <a:off x="7691706" y="2642736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0" name="手繪多邊形: 圖案 1199">
              <a:extLst>
                <a:ext uri="{FF2B5EF4-FFF2-40B4-BE49-F238E27FC236}">
                  <a16:creationId xmlns:a16="http://schemas.microsoft.com/office/drawing/2014/main" id="{8684CBED-632B-D341-1BC6-F3B6F1C67524}"/>
                </a:ext>
              </a:extLst>
            </p:cNvPr>
            <p:cNvSpPr/>
            <p:nvPr/>
          </p:nvSpPr>
          <p:spPr>
            <a:xfrm rot="3593175">
              <a:off x="7595485" y="2948446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2" name="手繪多邊形: 圖案 1201">
              <a:extLst>
                <a:ext uri="{FF2B5EF4-FFF2-40B4-BE49-F238E27FC236}">
                  <a16:creationId xmlns:a16="http://schemas.microsoft.com/office/drawing/2014/main" id="{3BF90D88-07C3-C477-4AC0-5183AF438E09}"/>
                </a:ext>
              </a:extLst>
            </p:cNvPr>
            <p:cNvSpPr/>
            <p:nvPr/>
          </p:nvSpPr>
          <p:spPr>
            <a:xfrm rot="14406856">
              <a:off x="8671638" y="3627280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3" name="手繪多邊形: 圖案 1202">
              <a:extLst>
                <a:ext uri="{FF2B5EF4-FFF2-40B4-BE49-F238E27FC236}">
                  <a16:creationId xmlns:a16="http://schemas.microsoft.com/office/drawing/2014/main" id="{039FAC04-85A0-0194-45C0-3984850A12F8}"/>
                </a:ext>
              </a:extLst>
            </p:cNvPr>
            <p:cNvSpPr/>
            <p:nvPr/>
          </p:nvSpPr>
          <p:spPr>
            <a:xfrm rot="7200024">
              <a:off x="8362535" y="3701134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5" name="手繪多邊形: 圖案 1204">
              <a:extLst>
                <a:ext uri="{FF2B5EF4-FFF2-40B4-BE49-F238E27FC236}">
                  <a16:creationId xmlns:a16="http://schemas.microsoft.com/office/drawing/2014/main" id="{8996CB26-EC10-DCA4-15BB-8195EDBB6C47}"/>
                </a:ext>
              </a:extLst>
            </p:cNvPr>
            <p:cNvSpPr/>
            <p:nvPr/>
          </p:nvSpPr>
          <p:spPr>
            <a:xfrm rot="21593189">
              <a:off x="8578333" y="3934774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6" name="手繪多邊形: 圖案 1205">
              <a:extLst>
                <a:ext uri="{FF2B5EF4-FFF2-40B4-BE49-F238E27FC236}">
                  <a16:creationId xmlns:a16="http://schemas.microsoft.com/office/drawing/2014/main" id="{13C67C34-C843-2213-C6BA-7E57F3AC3EBC}"/>
                </a:ext>
              </a:extLst>
            </p:cNvPr>
            <p:cNvSpPr/>
            <p:nvPr/>
          </p:nvSpPr>
          <p:spPr>
            <a:xfrm rot="10806810">
              <a:off x="8494008" y="4040958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8" name="手繪多邊形: 圖案 1207">
              <a:extLst>
                <a:ext uri="{FF2B5EF4-FFF2-40B4-BE49-F238E27FC236}">
                  <a16:creationId xmlns:a16="http://schemas.microsoft.com/office/drawing/2014/main" id="{945EA29C-5FF9-643B-99DA-517DBE243225}"/>
                </a:ext>
              </a:extLst>
            </p:cNvPr>
            <p:cNvSpPr/>
            <p:nvPr/>
          </p:nvSpPr>
          <p:spPr>
            <a:xfrm rot="3599974">
              <a:off x="8404265" y="4348128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9" name="手繪多邊形: 圖案 1208">
              <a:extLst>
                <a:ext uri="{FF2B5EF4-FFF2-40B4-BE49-F238E27FC236}">
                  <a16:creationId xmlns:a16="http://schemas.microsoft.com/office/drawing/2014/main" id="{D9BF0030-866C-A294-923F-156A9063E531}"/>
                </a:ext>
              </a:extLst>
            </p:cNvPr>
            <p:cNvSpPr/>
            <p:nvPr/>
          </p:nvSpPr>
          <p:spPr>
            <a:xfrm rot="17993152">
              <a:off x="8713655" y="4275508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1" name="手繪多邊形: 圖案 1210">
              <a:extLst>
                <a:ext uri="{FF2B5EF4-FFF2-40B4-BE49-F238E27FC236}">
                  <a16:creationId xmlns:a16="http://schemas.microsoft.com/office/drawing/2014/main" id="{E5896D52-1629-C2A4-FF7A-3B0F6C5F9EBB}"/>
                </a:ext>
              </a:extLst>
            </p:cNvPr>
            <p:cNvSpPr/>
            <p:nvPr/>
          </p:nvSpPr>
          <p:spPr>
            <a:xfrm rot="7206825">
              <a:off x="8763461" y="4401640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2" name="手繪多邊形: 圖案 1211">
              <a:extLst>
                <a:ext uri="{FF2B5EF4-FFF2-40B4-BE49-F238E27FC236}">
                  <a16:creationId xmlns:a16="http://schemas.microsoft.com/office/drawing/2014/main" id="{76F9C516-C426-D3EC-CFF3-0B51040C0B12}"/>
                </a:ext>
              </a:extLst>
            </p:cNvPr>
            <p:cNvSpPr/>
            <p:nvPr/>
          </p:nvSpPr>
          <p:spPr>
            <a:xfrm>
              <a:off x="8985446" y="4635489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4" name="手繪多邊形: 圖案 1213">
              <a:extLst>
                <a:ext uri="{FF2B5EF4-FFF2-40B4-BE49-F238E27FC236}">
                  <a16:creationId xmlns:a16="http://schemas.microsoft.com/office/drawing/2014/main" id="{061B5BE7-4E4D-CDC5-47B4-183774FC56F1}"/>
                </a:ext>
              </a:extLst>
            </p:cNvPr>
            <p:cNvSpPr/>
            <p:nvPr/>
          </p:nvSpPr>
          <p:spPr>
            <a:xfrm rot="14393178">
              <a:off x="9076407" y="4328696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5" name="手繪多邊形: 圖案 1214">
              <a:extLst>
                <a:ext uri="{FF2B5EF4-FFF2-40B4-BE49-F238E27FC236}">
                  <a16:creationId xmlns:a16="http://schemas.microsoft.com/office/drawing/2014/main" id="{18363D7E-986C-6924-3EED-4D73594BFAA8}"/>
                </a:ext>
              </a:extLst>
            </p:cNvPr>
            <p:cNvSpPr/>
            <p:nvPr/>
          </p:nvSpPr>
          <p:spPr>
            <a:xfrm rot="3606858">
              <a:off x="9210522" y="4348621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7" name="手繪多邊形: 圖案 1216">
              <a:extLst>
                <a:ext uri="{FF2B5EF4-FFF2-40B4-BE49-F238E27FC236}">
                  <a16:creationId xmlns:a16="http://schemas.microsoft.com/office/drawing/2014/main" id="{6CDCAAA2-F5F1-6A4B-83F9-6100E3C45DD1}"/>
                </a:ext>
              </a:extLst>
            </p:cNvPr>
            <p:cNvSpPr/>
            <p:nvPr/>
          </p:nvSpPr>
          <p:spPr>
            <a:xfrm rot="18000025">
              <a:off x="9524891" y="4275851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8" name="手繪多邊形: 圖案 1217">
              <a:extLst>
                <a:ext uri="{FF2B5EF4-FFF2-40B4-BE49-F238E27FC236}">
                  <a16:creationId xmlns:a16="http://schemas.microsoft.com/office/drawing/2014/main" id="{4A0F9FF0-D8FA-3D3C-F16B-2F1207E4B249}"/>
                </a:ext>
              </a:extLst>
            </p:cNvPr>
            <p:cNvSpPr/>
            <p:nvPr/>
          </p:nvSpPr>
          <p:spPr>
            <a:xfrm rot="10793188">
              <a:off x="9303830" y="404112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0" name="手繪多邊形: 圖案 1219">
              <a:extLst>
                <a:ext uri="{FF2B5EF4-FFF2-40B4-BE49-F238E27FC236}">
                  <a16:creationId xmlns:a16="http://schemas.microsoft.com/office/drawing/2014/main" id="{B77E7A0E-D3BB-B7F2-2CFA-6A49164E267B}"/>
                </a:ext>
              </a:extLst>
            </p:cNvPr>
            <p:cNvSpPr/>
            <p:nvPr/>
          </p:nvSpPr>
          <p:spPr>
            <a:xfrm rot="6811">
              <a:off x="9388155" y="3934942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1" name="手繪多邊形: 圖案 1220">
              <a:extLst>
                <a:ext uri="{FF2B5EF4-FFF2-40B4-BE49-F238E27FC236}">
                  <a16:creationId xmlns:a16="http://schemas.microsoft.com/office/drawing/2014/main" id="{C492BA21-B5FA-7F60-9A12-2CE69EBF567D}"/>
                </a:ext>
              </a:extLst>
            </p:cNvPr>
            <p:cNvSpPr/>
            <p:nvPr/>
          </p:nvSpPr>
          <p:spPr>
            <a:xfrm rot="14399973">
              <a:off x="9483161" y="3628857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3" name="手繪多邊形: 圖案 1222">
              <a:extLst>
                <a:ext uri="{FF2B5EF4-FFF2-40B4-BE49-F238E27FC236}">
                  <a16:creationId xmlns:a16="http://schemas.microsoft.com/office/drawing/2014/main" id="{1D335712-5230-5C1F-7FEE-B932E2AA442C}"/>
                </a:ext>
              </a:extLst>
            </p:cNvPr>
            <p:cNvSpPr/>
            <p:nvPr/>
          </p:nvSpPr>
          <p:spPr>
            <a:xfrm rot="7193140">
              <a:off x="9168506" y="3700393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4" name="手繪多邊形: 圖案 1223">
              <a:extLst>
                <a:ext uri="{FF2B5EF4-FFF2-40B4-BE49-F238E27FC236}">
                  <a16:creationId xmlns:a16="http://schemas.microsoft.com/office/drawing/2014/main" id="{71FBE255-7D89-8C0F-AC93-3C0347DA1F7B}"/>
                </a:ext>
              </a:extLst>
            </p:cNvPr>
            <p:cNvSpPr/>
            <p:nvPr/>
          </p:nvSpPr>
          <p:spPr>
            <a:xfrm rot="18006826">
              <a:off x="9118713" y="3574262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6" name="手繪多邊形: 圖案 1225">
              <a:extLst>
                <a:ext uri="{FF2B5EF4-FFF2-40B4-BE49-F238E27FC236}">
                  <a16:creationId xmlns:a16="http://schemas.microsoft.com/office/drawing/2014/main" id="{11B805B3-B282-0ADE-BA8F-54A556099059}"/>
                </a:ext>
              </a:extLst>
            </p:cNvPr>
            <p:cNvSpPr/>
            <p:nvPr/>
          </p:nvSpPr>
          <p:spPr>
            <a:xfrm rot="10799998">
              <a:off x="8901989" y="3341495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7" name="手繪多邊形: 圖案 1226">
              <a:extLst>
                <a:ext uri="{FF2B5EF4-FFF2-40B4-BE49-F238E27FC236}">
                  <a16:creationId xmlns:a16="http://schemas.microsoft.com/office/drawing/2014/main" id="{E5C28024-C946-35B8-7A92-64E3412C0D44}"/>
                </a:ext>
              </a:extLst>
            </p:cNvPr>
            <p:cNvSpPr/>
            <p:nvPr/>
          </p:nvSpPr>
          <p:spPr>
            <a:xfrm rot="3593180">
              <a:off x="8805766" y="3647204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9" name="手繪多邊形: 圖案 1228">
              <a:extLst>
                <a:ext uri="{FF2B5EF4-FFF2-40B4-BE49-F238E27FC236}">
                  <a16:creationId xmlns:a16="http://schemas.microsoft.com/office/drawing/2014/main" id="{3C6FD8D8-789A-6E41-B6B5-039FD8C549DF}"/>
                </a:ext>
              </a:extLst>
            </p:cNvPr>
            <p:cNvSpPr/>
            <p:nvPr/>
          </p:nvSpPr>
          <p:spPr>
            <a:xfrm rot="14406856">
              <a:off x="9881922" y="292852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0" name="手繪多邊形: 圖案 1229">
              <a:extLst>
                <a:ext uri="{FF2B5EF4-FFF2-40B4-BE49-F238E27FC236}">
                  <a16:creationId xmlns:a16="http://schemas.microsoft.com/office/drawing/2014/main" id="{85FA39F1-404E-DCDC-1DE6-13B141001D0B}"/>
                </a:ext>
              </a:extLst>
            </p:cNvPr>
            <p:cNvSpPr/>
            <p:nvPr/>
          </p:nvSpPr>
          <p:spPr>
            <a:xfrm rot="7200024">
              <a:off x="9572819" y="3002376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2" name="手繪多邊形: 圖案 1231">
              <a:extLst>
                <a:ext uri="{FF2B5EF4-FFF2-40B4-BE49-F238E27FC236}">
                  <a16:creationId xmlns:a16="http://schemas.microsoft.com/office/drawing/2014/main" id="{4280F157-A4F2-5DA1-1429-D035B519B2F6}"/>
                </a:ext>
              </a:extLst>
            </p:cNvPr>
            <p:cNvSpPr/>
            <p:nvPr/>
          </p:nvSpPr>
          <p:spPr>
            <a:xfrm rot="21593189">
              <a:off x="9788615" y="3236016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3" name="手繪多邊形: 圖案 1232">
              <a:extLst>
                <a:ext uri="{FF2B5EF4-FFF2-40B4-BE49-F238E27FC236}">
                  <a16:creationId xmlns:a16="http://schemas.microsoft.com/office/drawing/2014/main" id="{12010138-AEAF-AA5F-1C6D-DDC628A122A6}"/>
                </a:ext>
              </a:extLst>
            </p:cNvPr>
            <p:cNvSpPr/>
            <p:nvPr/>
          </p:nvSpPr>
          <p:spPr>
            <a:xfrm rot="10806810">
              <a:off x="9704290" y="3342201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5" name="手繪多邊形: 圖案 1234">
              <a:extLst>
                <a:ext uri="{FF2B5EF4-FFF2-40B4-BE49-F238E27FC236}">
                  <a16:creationId xmlns:a16="http://schemas.microsoft.com/office/drawing/2014/main" id="{DFEB39AA-C5B3-DFE4-B8CA-02BDD70DC813}"/>
                </a:ext>
              </a:extLst>
            </p:cNvPr>
            <p:cNvSpPr/>
            <p:nvPr/>
          </p:nvSpPr>
          <p:spPr>
            <a:xfrm rot="3599974">
              <a:off x="9614549" y="3649371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6" name="手繪多邊形: 圖案 1235">
              <a:extLst>
                <a:ext uri="{FF2B5EF4-FFF2-40B4-BE49-F238E27FC236}">
                  <a16:creationId xmlns:a16="http://schemas.microsoft.com/office/drawing/2014/main" id="{3E3D1D97-8A9F-A1E8-8341-0C8091B1484A}"/>
                </a:ext>
              </a:extLst>
            </p:cNvPr>
            <p:cNvSpPr/>
            <p:nvPr/>
          </p:nvSpPr>
          <p:spPr>
            <a:xfrm rot="17993152">
              <a:off x="9923939" y="3576751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8" name="手繪多邊形: 圖案 1237">
              <a:extLst>
                <a:ext uri="{FF2B5EF4-FFF2-40B4-BE49-F238E27FC236}">
                  <a16:creationId xmlns:a16="http://schemas.microsoft.com/office/drawing/2014/main" id="{4D49BC24-8BF1-E406-8EEE-7DE61AEC976E}"/>
                </a:ext>
              </a:extLst>
            </p:cNvPr>
            <p:cNvSpPr/>
            <p:nvPr/>
          </p:nvSpPr>
          <p:spPr>
            <a:xfrm rot="7206825">
              <a:off x="9973745" y="3702884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9" name="手繪多邊形: 圖案 1238">
              <a:extLst>
                <a:ext uri="{FF2B5EF4-FFF2-40B4-BE49-F238E27FC236}">
                  <a16:creationId xmlns:a16="http://schemas.microsoft.com/office/drawing/2014/main" id="{91957321-A6C0-FE24-1C83-EA967E3A24DA}"/>
                </a:ext>
              </a:extLst>
            </p:cNvPr>
            <p:cNvSpPr/>
            <p:nvPr/>
          </p:nvSpPr>
          <p:spPr>
            <a:xfrm>
              <a:off x="10195729" y="3936735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1" name="手繪多邊形: 圖案 1240">
              <a:extLst>
                <a:ext uri="{FF2B5EF4-FFF2-40B4-BE49-F238E27FC236}">
                  <a16:creationId xmlns:a16="http://schemas.microsoft.com/office/drawing/2014/main" id="{DB233C7D-C788-CA0C-2FB2-6487D8A2B3FA}"/>
                </a:ext>
              </a:extLst>
            </p:cNvPr>
            <p:cNvSpPr/>
            <p:nvPr/>
          </p:nvSpPr>
          <p:spPr>
            <a:xfrm rot="14393178">
              <a:off x="10286690" y="3629940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2" name="手繪多邊形: 圖案 1241">
              <a:extLst>
                <a:ext uri="{FF2B5EF4-FFF2-40B4-BE49-F238E27FC236}">
                  <a16:creationId xmlns:a16="http://schemas.microsoft.com/office/drawing/2014/main" id="{9F7E5017-D82A-EA2B-F373-53775F898E7C}"/>
                </a:ext>
              </a:extLst>
            </p:cNvPr>
            <p:cNvSpPr/>
            <p:nvPr/>
          </p:nvSpPr>
          <p:spPr>
            <a:xfrm rot="3606858">
              <a:off x="10420806" y="3649864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4" name="手繪多邊形: 圖案 1243">
              <a:extLst>
                <a:ext uri="{FF2B5EF4-FFF2-40B4-BE49-F238E27FC236}">
                  <a16:creationId xmlns:a16="http://schemas.microsoft.com/office/drawing/2014/main" id="{36C15904-1B8E-3BC4-6A68-97BC71CE109C}"/>
                </a:ext>
              </a:extLst>
            </p:cNvPr>
            <p:cNvSpPr/>
            <p:nvPr/>
          </p:nvSpPr>
          <p:spPr>
            <a:xfrm rot="18000025">
              <a:off x="10735174" y="3577094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5" name="手繪多邊形: 圖案 1244">
              <a:extLst>
                <a:ext uri="{FF2B5EF4-FFF2-40B4-BE49-F238E27FC236}">
                  <a16:creationId xmlns:a16="http://schemas.microsoft.com/office/drawing/2014/main" id="{5EC6438A-3AEA-950A-B05C-2181DDEFD092}"/>
                </a:ext>
              </a:extLst>
            </p:cNvPr>
            <p:cNvSpPr/>
            <p:nvPr/>
          </p:nvSpPr>
          <p:spPr>
            <a:xfrm rot="10793188">
              <a:off x="10514112" y="3342368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7" name="手繪多邊形: 圖案 1246">
              <a:extLst>
                <a:ext uri="{FF2B5EF4-FFF2-40B4-BE49-F238E27FC236}">
                  <a16:creationId xmlns:a16="http://schemas.microsoft.com/office/drawing/2014/main" id="{9E0D8F32-857B-DB06-F517-4D2F78086D11}"/>
                </a:ext>
              </a:extLst>
            </p:cNvPr>
            <p:cNvSpPr/>
            <p:nvPr/>
          </p:nvSpPr>
          <p:spPr>
            <a:xfrm rot="6798">
              <a:off x="10598437" y="323618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8" name="手繪多邊形: 圖案 1247">
              <a:extLst>
                <a:ext uri="{FF2B5EF4-FFF2-40B4-BE49-F238E27FC236}">
                  <a16:creationId xmlns:a16="http://schemas.microsoft.com/office/drawing/2014/main" id="{BBBD14E9-0581-ECCB-9F88-573ED93140A3}"/>
                </a:ext>
              </a:extLst>
            </p:cNvPr>
            <p:cNvSpPr/>
            <p:nvPr/>
          </p:nvSpPr>
          <p:spPr>
            <a:xfrm rot="14399973">
              <a:off x="10693444" y="2930099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0" name="手繪多邊形: 圖案 1249">
              <a:extLst>
                <a:ext uri="{FF2B5EF4-FFF2-40B4-BE49-F238E27FC236}">
                  <a16:creationId xmlns:a16="http://schemas.microsoft.com/office/drawing/2014/main" id="{A19B1EB6-EAD0-BB17-A801-89F21E574ADA}"/>
                </a:ext>
              </a:extLst>
            </p:cNvPr>
            <p:cNvSpPr/>
            <p:nvPr/>
          </p:nvSpPr>
          <p:spPr>
            <a:xfrm rot="7193145">
              <a:off x="10378790" y="300163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1" name="手繪多邊形: 圖案 1250">
              <a:extLst>
                <a:ext uri="{FF2B5EF4-FFF2-40B4-BE49-F238E27FC236}">
                  <a16:creationId xmlns:a16="http://schemas.microsoft.com/office/drawing/2014/main" id="{E67DBAC9-C3A2-9535-EE97-AC62F60CEAD0}"/>
                </a:ext>
              </a:extLst>
            </p:cNvPr>
            <p:cNvSpPr/>
            <p:nvPr/>
          </p:nvSpPr>
          <p:spPr>
            <a:xfrm rot="18006821">
              <a:off x="10328996" y="2875505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3" name="手繪多邊形: 圖案 1252">
              <a:extLst>
                <a:ext uri="{FF2B5EF4-FFF2-40B4-BE49-F238E27FC236}">
                  <a16:creationId xmlns:a16="http://schemas.microsoft.com/office/drawing/2014/main" id="{DD7816E4-50C3-014F-56E0-C476B68B2EF4}"/>
                </a:ext>
              </a:extLst>
            </p:cNvPr>
            <p:cNvSpPr/>
            <p:nvPr/>
          </p:nvSpPr>
          <p:spPr>
            <a:xfrm rot="10799998">
              <a:off x="10112272" y="2642738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4" name="手繪多邊形: 圖案 1253">
              <a:extLst>
                <a:ext uri="{FF2B5EF4-FFF2-40B4-BE49-F238E27FC236}">
                  <a16:creationId xmlns:a16="http://schemas.microsoft.com/office/drawing/2014/main" id="{AB162C69-234F-4CD4-15E9-B6599957E68F}"/>
                </a:ext>
              </a:extLst>
            </p:cNvPr>
            <p:cNvSpPr/>
            <p:nvPr/>
          </p:nvSpPr>
          <p:spPr>
            <a:xfrm rot="3593175">
              <a:off x="10016050" y="2948447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6" name="手繪多邊形: 圖案 1255">
              <a:extLst>
                <a:ext uri="{FF2B5EF4-FFF2-40B4-BE49-F238E27FC236}">
                  <a16:creationId xmlns:a16="http://schemas.microsoft.com/office/drawing/2014/main" id="{DCEB9104-6C00-D67A-D812-263C140C6C7A}"/>
                </a:ext>
              </a:extLst>
            </p:cNvPr>
            <p:cNvSpPr/>
            <p:nvPr/>
          </p:nvSpPr>
          <p:spPr>
            <a:xfrm rot="14406858">
              <a:off x="8671632" y="832251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7" name="手繪多邊形: 圖案 1256">
              <a:extLst>
                <a:ext uri="{FF2B5EF4-FFF2-40B4-BE49-F238E27FC236}">
                  <a16:creationId xmlns:a16="http://schemas.microsoft.com/office/drawing/2014/main" id="{AFB2CED0-E4CB-CF79-F143-EA9346A1B2A3}"/>
                </a:ext>
              </a:extLst>
            </p:cNvPr>
            <p:cNvSpPr/>
            <p:nvPr/>
          </p:nvSpPr>
          <p:spPr>
            <a:xfrm rot="7200022">
              <a:off x="8362529" y="906105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9" name="手繪多邊形: 圖案 1258">
              <a:extLst>
                <a:ext uri="{FF2B5EF4-FFF2-40B4-BE49-F238E27FC236}">
                  <a16:creationId xmlns:a16="http://schemas.microsoft.com/office/drawing/2014/main" id="{A5287E51-0C41-9DA4-6725-0F7002763431}"/>
                </a:ext>
              </a:extLst>
            </p:cNvPr>
            <p:cNvSpPr/>
            <p:nvPr/>
          </p:nvSpPr>
          <p:spPr>
            <a:xfrm rot="21593189">
              <a:off x="8578325" y="113974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0" name="手繪多邊形: 圖案 1259">
              <a:extLst>
                <a:ext uri="{FF2B5EF4-FFF2-40B4-BE49-F238E27FC236}">
                  <a16:creationId xmlns:a16="http://schemas.microsoft.com/office/drawing/2014/main" id="{4462F24F-37A3-398D-8C4B-E010A1D2D226}"/>
                </a:ext>
              </a:extLst>
            </p:cNvPr>
            <p:cNvSpPr/>
            <p:nvPr/>
          </p:nvSpPr>
          <p:spPr>
            <a:xfrm rot="10806810">
              <a:off x="8494000" y="1245929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2" name="手繪多邊形: 圖案 1261">
              <a:extLst>
                <a:ext uri="{FF2B5EF4-FFF2-40B4-BE49-F238E27FC236}">
                  <a16:creationId xmlns:a16="http://schemas.microsoft.com/office/drawing/2014/main" id="{97A7F0C1-5FAC-03C4-DABA-5B567D00C962}"/>
                </a:ext>
              </a:extLst>
            </p:cNvPr>
            <p:cNvSpPr/>
            <p:nvPr/>
          </p:nvSpPr>
          <p:spPr>
            <a:xfrm rot="3599976">
              <a:off x="8404259" y="1553100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3" name="手繪多邊形: 圖案 1262">
              <a:extLst>
                <a:ext uri="{FF2B5EF4-FFF2-40B4-BE49-F238E27FC236}">
                  <a16:creationId xmlns:a16="http://schemas.microsoft.com/office/drawing/2014/main" id="{AD79ACF0-A576-566C-8D5E-88327CC0508B}"/>
                </a:ext>
              </a:extLst>
            </p:cNvPr>
            <p:cNvSpPr/>
            <p:nvPr/>
          </p:nvSpPr>
          <p:spPr>
            <a:xfrm rot="17993148">
              <a:off x="8713649" y="1480480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5" name="手繪多邊形: 圖案 1264">
              <a:extLst>
                <a:ext uri="{FF2B5EF4-FFF2-40B4-BE49-F238E27FC236}">
                  <a16:creationId xmlns:a16="http://schemas.microsoft.com/office/drawing/2014/main" id="{9201F559-8F17-5EF2-2934-329149100FC3}"/>
                </a:ext>
              </a:extLst>
            </p:cNvPr>
            <p:cNvSpPr/>
            <p:nvPr/>
          </p:nvSpPr>
          <p:spPr>
            <a:xfrm rot="7206824">
              <a:off x="8763455" y="1606612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6" name="手繪多邊形: 圖案 1265">
              <a:extLst>
                <a:ext uri="{FF2B5EF4-FFF2-40B4-BE49-F238E27FC236}">
                  <a16:creationId xmlns:a16="http://schemas.microsoft.com/office/drawing/2014/main" id="{5FA94D11-7377-1F0B-CD55-84791ADDE7AB}"/>
                </a:ext>
              </a:extLst>
            </p:cNvPr>
            <p:cNvSpPr/>
            <p:nvPr/>
          </p:nvSpPr>
          <p:spPr>
            <a:xfrm>
              <a:off x="8985439" y="1840461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8" name="手繪多邊形: 圖案 1267">
              <a:extLst>
                <a:ext uri="{FF2B5EF4-FFF2-40B4-BE49-F238E27FC236}">
                  <a16:creationId xmlns:a16="http://schemas.microsoft.com/office/drawing/2014/main" id="{DC0E0354-6795-5CF7-77EC-79DD52F8411E}"/>
                </a:ext>
              </a:extLst>
            </p:cNvPr>
            <p:cNvSpPr/>
            <p:nvPr/>
          </p:nvSpPr>
          <p:spPr>
            <a:xfrm rot="14393180">
              <a:off x="9076400" y="1533668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9" name="手繪多邊形: 圖案 1268">
              <a:extLst>
                <a:ext uri="{FF2B5EF4-FFF2-40B4-BE49-F238E27FC236}">
                  <a16:creationId xmlns:a16="http://schemas.microsoft.com/office/drawing/2014/main" id="{6C4ACBA0-221A-5E78-8295-FBF3B7100CEC}"/>
                </a:ext>
              </a:extLst>
            </p:cNvPr>
            <p:cNvSpPr/>
            <p:nvPr/>
          </p:nvSpPr>
          <p:spPr>
            <a:xfrm rot="3606859">
              <a:off x="9210516" y="155359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1" name="手繪多邊形: 圖案 1270">
              <a:extLst>
                <a:ext uri="{FF2B5EF4-FFF2-40B4-BE49-F238E27FC236}">
                  <a16:creationId xmlns:a16="http://schemas.microsoft.com/office/drawing/2014/main" id="{03DAF8B4-A103-7793-2256-24A076B53936}"/>
                </a:ext>
              </a:extLst>
            </p:cNvPr>
            <p:cNvSpPr/>
            <p:nvPr/>
          </p:nvSpPr>
          <p:spPr>
            <a:xfrm rot="18000022">
              <a:off x="9524884" y="1480823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2" name="手繪多邊形: 圖案 1271">
              <a:extLst>
                <a:ext uri="{FF2B5EF4-FFF2-40B4-BE49-F238E27FC236}">
                  <a16:creationId xmlns:a16="http://schemas.microsoft.com/office/drawing/2014/main" id="{F7314C2A-1A31-CCF8-666A-43F532B12F74}"/>
                </a:ext>
              </a:extLst>
            </p:cNvPr>
            <p:cNvSpPr/>
            <p:nvPr/>
          </p:nvSpPr>
          <p:spPr>
            <a:xfrm rot="10793188">
              <a:off x="9303822" y="1246096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4" name="手繪多邊形: 圖案 1273">
              <a:extLst>
                <a:ext uri="{FF2B5EF4-FFF2-40B4-BE49-F238E27FC236}">
                  <a16:creationId xmlns:a16="http://schemas.microsoft.com/office/drawing/2014/main" id="{9FD71B91-3849-5B1B-D865-04B99A5B1562}"/>
                </a:ext>
              </a:extLst>
            </p:cNvPr>
            <p:cNvSpPr/>
            <p:nvPr/>
          </p:nvSpPr>
          <p:spPr>
            <a:xfrm rot="6811">
              <a:off x="9388147" y="1139914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5" name="手繪多邊形: 圖案 1274">
              <a:extLst>
                <a:ext uri="{FF2B5EF4-FFF2-40B4-BE49-F238E27FC236}">
                  <a16:creationId xmlns:a16="http://schemas.microsoft.com/office/drawing/2014/main" id="{87FC388B-847B-EBD8-91ED-37C167E4035B}"/>
                </a:ext>
              </a:extLst>
            </p:cNvPr>
            <p:cNvSpPr/>
            <p:nvPr/>
          </p:nvSpPr>
          <p:spPr>
            <a:xfrm rot="14399973">
              <a:off x="9483154" y="833828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7" name="手繪多邊形: 圖案 1276">
              <a:extLst>
                <a:ext uri="{FF2B5EF4-FFF2-40B4-BE49-F238E27FC236}">
                  <a16:creationId xmlns:a16="http://schemas.microsoft.com/office/drawing/2014/main" id="{CA35F28A-65FB-B9EE-5A87-21B01C3FA75E}"/>
                </a:ext>
              </a:extLst>
            </p:cNvPr>
            <p:cNvSpPr/>
            <p:nvPr/>
          </p:nvSpPr>
          <p:spPr>
            <a:xfrm rot="7193145">
              <a:off x="9168500" y="905364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8" name="手繪多邊形: 圖案 1277">
              <a:extLst>
                <a:ext uri="{FF2B5EF4-FFF2-40B4-BE49-F238E27FC236}">
                  <a16:creationId xmlns:a16="http://schemas.microsoft.com/office/drawing/2014/main" id="{C0005A00-E18E-BB8E-D9A2-99C69034B211}"/>
                </a:ext>
              </a:extLst>
            </p:cNvPr>
            <p:cNvSpPr/>
            <p:nvPr/>
          </p:nvSpPr>
          <p:spPr>
            <a:xfrm rot="18006821">
              <a:off x="9118706" y="779234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0" name="手繪多邊形: 圖案 1279">
              <a:extLst>
                <a:ext uri="{FF2B5EF4-FFF2-40B4-BE49-F238E27FC236}">
                  <a16:creationId xmlns:a16="http://schemas.microsoft.com/office/drawing/2014/main" id="{0A7B5224-C6D3-D73C-D1FC-4314391DF39D}"/>
                </a:ext>
              </a:extLst>
            </p:cNvPr>
            <p:cNvSpPr/>
            <p:nvPr/>
          </p:nvSpPr>
          <p:spPr>
            <a:xfrm rot="10799998">
              <a:off x="8901982" y="546467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1" name="手繪多邊形: 圖案 1280">
              <a:extLst>
                <a:ext uri="{FF2B5EF4-FFF2-40B4-BE49-F238E27FC236}">
                  <a16:creationId xmlns:a16="http://schemas.microsoft.com/office/drawing/2014/main" id="{C90AE7D4-ED1B-ADF9-67A2-5A1FBF55761F}"/>
                </a:ext>
              </a:extLst>
            </p:cNvPr>
            <p:cNvSpPr/>
            <p:nvPr/>
          </p:nvSpPr>
          <p:spPr>
            <a:xfrm rot="3593177">
              <a:off x="8805760" y="852176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954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繪圖示範</a:t>
            </a:r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52" name="直線接點 151"/>
          <p:cNvCxnSpPr/>
          <p:nvPr/>
        </p:nvCxnSpPr>
        <p:spPr>
          <a:xfrm>
            <a:off x="3035689" y="4929497"/>
            <a:ext cx="0" cy="12456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圓角矩形 217"/>
          <p:cNvSpPr/>
          <p:nvPr>
            <p:custDataLst>
              <p:tags r:id="rId2"/>
            </p:custDataLst>
          </p:nvPr>
        </p:nvSpPr>
        <p:spPr>
          <a:xfrm>
            <a:off x="5531615" y="6319385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線形變化</a:t>
            </a:r>
          </a:p>
        </p:txBody>
      </p:sp>
      <p:sp>
        <p:nvSpPr>
          <p:cNvPr id="903" name="手繪多邊形: 圖案 902">
            <a:extLst>
              <a:ext uri="{FF2B5EF4-FFF2-40B4-BE49-F238E27FC236}">
                <a16:creationId xmlns:a16="http://schemas.microsoft.com/office/drawing/2014/main" id="{6D92D940-2296-42EC-B781-2FF81A9EA8D0}"/>
              </a:ext>
            </a:extLst>
          </p:cNvPr>
          <p:cNvSpPr/>
          <p:nvPr/>
        </p:nvSpPr>
        <p:spPr>
          <a:xfrm>
            <a:off x="1481559" y="5289630"/>
            <a:ext cx="3078866" cy="937550"/>
          </a:xfrm>
          <a:custGeom>
            <a:avLst/>
            <a:gdLst>
              <a:gd name="connsiteX0" fmla="*/ 0 w 3078866"/>
              <a:gd name="connsiteY0" fmla="*/ 937550 h 937550"/>
              <a:gd name="connsiteX1" fmla="*/ 0 w 3078866"/>
              <a:gd name="connsiteY1" fmla="*/ 937550 h 937550"/>
              <a:gd name="connsiteX2" fmla="*/ 949125 w 3078866"/>
              <a:gd name="connsiteY2" fmla="*/ 0 h 937550"/>
              <a:gd name="connsiteX3" fmla="*/ 3078866 w 3078866"/>
              <a:gd name="connsiteY3" fmla="*/ 486137 h 937550"/>
              <a:gd name="connsiteX4" fmla="*/ 2106593 w 3078866"/>
              <a:gd name="connsiteY4" fmla="*/ 868102 h 93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66" h="937550">
                <a:moveTo>
                  <a:pt x="0" y="937550"/>
                </a:moveTo>
                <a:lnTo>
                  <a:pt x="0" y="937550"/>
                </a:lnTo>
                <a:lnTo>
                  <a:pt x="949125" y="0"/>
                </a:lnTo>
                <a:lnTo>
                  <a:pt x="3078866" y="486137"/>
                </a:lnTo>
                <a:lnTo>
                  <a:pt x="2106593" y="8681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82" name="群組 1281">
            <a:extLst>
              <a:ext uri="{FF2B5EF4-FFF2-40B4-BE49-F238E27FC236}">
                <a16:creationId xmlns:a16="http://schemas.microsoft.com/office/drawing/2014/main" id="{DE5A6301-04C7-4CB1-B12F-6075DCAED1A0}"/>
              </a:ext>
            </a:extLst>
          </p:cNvPr>
          <p:cNvGrpSpPr/>
          <p:nvPr/>
        </p:nvGrpSpPr>
        <p:grpSpPr>
          <a:xfrm>
            <a:off x="1136452" y="537266"/>
            <a:ext cx="3812377" cy="4211834"/>
            <a:chOff x="1136452" y="537266"/>
            <a:chExt cx="3812377" cy="4211834"/>
          </a:xfrm>
          <a:noFill/>
        </p:grpSpPr>
        <p:sp>
          <p:nvSpPr>
            <p:cNvPr id="904" name="手繪多邊形: 圖案 903">
              <a:extLst>
                <a:ext uri="{FF2B5EF4-FFF2-40B4-BE49-F238E27FC236}">
                  <a16:creationId xmlns:a16="http://schemas.microsoft.com/office/drawing/2014/main" id="{9A124B40-E6D5-40A4-AB90-96A955448A3E}"/>
                </a:ext>
              </a:extLst>
            </p:cNvPr>
            <p:cNvSpPr/>
            <p:nvPr/>
          </p:nvSpPr>
          <p:spPr>
            <a:xfrm rot="14406858">
              <a:off x="1274809" y="154775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7" name="手繪多邊形: 圖案 906">
              <a:extLst>
                <a:ext uri="{FF2B5EF4-FFF2-40B4-BE49-F238E27FC236}">
                  <a16:creationId xmlns:a16="http://schemas.microsoft.com/office/drawing/2014/main" id="{4A555945-6818-41BA-A28E-6FA63EEC96F2}"/>
                </a:ext>
              </a:extLst>
            </p:cNvPr>
            <p:cNvSpPr/>
            <p:nvPr/>
          </p:nvSpPr>
          <p:spPr>
            <a:xfrm rot="7200021">
              <a:off x="1010218" y="1544439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0" name="手繪多邊形: 圖案 909">
              <a:extLst>
                <a:ext uri="{FF2B5EF4-FFF2-40B4-BE49-F238E27FC236}">
                  <a16:creationId xmlns:a16="http://schemas.microsoft.com/office/drawing/2014/main" id="{DB9B318D-CB87-4ABF-A8BE-277D792294E4}"/>
                </a:ext>
              </a:extLst>
            </p:cNvPr>
            <p:cNvSpPr/>
            <p:nvPr/>
          </p:nvSpPr>
          <p:spPr>
            <a:xfrm rot="21593197">
              <a:off x="1136452" y="177787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3" name="手繪多邊形: 圖案 912">
              <a:extLst>
                <a:ext uri="{FF2B5EF4-FFF2-40B4-BE49-F238E27FC236}">
                  <a16:creationId xmlns:a16="http://schemas.microsoft.com/office/drawing/2014/main" id="{7A6A2D3D-978C-4CD3-9ED9-CBE2C6A688A5}"/>
                </a:ext>
              </a:extLst>
            </p:cNvPr>
            <p:cNvSpPr/>
            <p:nvPr/>
          </p:nvSpPr>
          <p:spPr>
            <a:xfrm rot="10806807">
              <a:off x="1141955" y="193548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6" name="手繪多邊形: 圖案 915">
              <a:extLst>
                <a:ext uri="{FF2B5EF4-FFF2-40B4-BE49-F238E27FC236}">
                  <a16:creationId xmlns:a16="http://schemas.microsoft.com/office/drawing/2014/main" id="{11B477D6-E888-4FF5-A24A-0723CCDEA2B8}"/>
                </a:ext>
              </a:extLst>
            </p:cNvPr>
            <p:cNvSpPr/>
            <p:nvPr/>
          </p:nvSpPr>
          <p:spPr>
            <a:xfrm rot="3599973">
              <a:off x="1007494" y="2165987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9" name="手繪多邊形: 圖案 918">
              <a:extLst>
                <a:ext uri="{FF2B5EF4-FFF2-40B4-BE49-F238E27FC236}">
                  <a16:creationId xmlns:a16="http://schemas.microsoft.com/office/drawing/2014/main" id="{0CA4C8F0-FC5D-423D-B346-E87C65127517}"/>
                </a:ext>
              </a:extLst>
            </p:cNvPr>
            <p:cNvSpPr/>
            <p:nvPr/>
          </p:nvSpPr>
          <p:spPr>
            <a:xfrm rot="17993145">
              <a:off x="1272067" y="2170357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2" name="手繪多邊形: 圖案 921">
              <a:extLst>
                <a:ext uri="{FF2B5EF4-FFF2-40B4-BE49-F238E27FC236}">
                  <a16:creationId xmlns:a16="http://schemas.microsoft.com/office/drawing/2014/main" id="{4507B6E0-4DFD-4F45-81DC-B0A8A53097AF}"/>
                </a:ext>
              </a:extLst>
            </p:cNvPr>
            <p:cNvSpPr/>
            <p:nvPr/>
          </p:nvSpPr>
          <p:spPr>
            <a:xfrm rot="7206827">
              <a:off x="1411322" y="2244410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5" name="手繪多邊形: 圖案 924">
              <a:extLst>
                <a:ext uri="{FF2B5EF4-FFF2-40B4-BE49-F238E27FC236}">
                  <a16:creationId xmlns:a16="http://schemas.microsoft.com/office/drawing/2014/main" id="{0EBE3A03-AAA1-4025-9E79-88D34BDC1F3F}"/>
                </a:ext>
              </a:extLst>
            </p:cNvPr>
            <p:cNvSpPr/>
            <p:nvPr/>
          </p:nvSpPr>
          <p:spPr>
            <a:xfrm>
              <a:off x="1544410" y="2479124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8" name="手繪多邊形: 圖案 927">
              <a:extLst>
                <a:ext uri="{FF2B5EF4-FFF2-40B4-BE49-F238E27FC236}">
                  <a16:creationId xmlns:a16="http://schemas.microsoft.com/office/drawing/2014/main" id="{19F37531-2269-4DBC-95E6-1C52860CE0DC}"/>
                </a:ext>
              </a:extLst>
            </p:cNvPr>
            <p:cNvSpPr/>
            <p:nvPr/>
          </p:nvSpPr>
          <p:spPr>
            <a:xfrm rot="14393178">
              <a:off x="1679780" y="2249170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1" name="手繪多邊形: 圖案 930">
              <a:extLst>
                <a:ext uri="{FF2B5EF4-FFF2-40B4-BE49-F238E27FC236}">
                  <a16:creationId xmlns:a16="http://schemas.microsoft.com/office/drawing/2014/main" id="{BF940EB3-A958-4159-9DC0-CD245D63EE44}"/>
                </a:ext>
              </a:extLst>
            </p:cNvPr>
            <p:cNvSpPr/>
            <p:nvPr/>
          </p:nvSpPr>
          <p:spPr>
            <a:xfrm rot="3606859">
              <a:off x="1813520" y="216558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4" name="手繪多邊形: 圖案 933">
              <a:extLst>
                <a:ext uri="{FF2B5EF4-FFF2-40B4-BE49-F238E27FC236}">
                  <a16:creationId xmlns:a16="http://schemas.microsoft.com/office/drawing/2014/main" id="{2C500A58-FEAF-43C2-8327-DC690977D958}"/>
                </a:ext>
              </a:extLst>
            </p:cNvPr>
            <p:cNvSpPr/>
            <p:nvPr/>
          </p:nvSpPr>
          <p:spPr>
            <a:xfrm rot="18000025">
              <a:off x="2084040" y="2170703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7" name="手繪多邊形: 圖案 936">
              <a:extLst>
                <a:ext uri="{FF2B5EF4-FFF2-40B4-BE49-F238E27FC236}">
                  <a16:creationId xmlns:a16="http://schemas.microsoft.com/office/drawing/2014/main" id="{233CC307-DF60-401C-8D8E-AF46717BC51E}"/>
                </a:ext>
              </a:extLst>
            </p:cNvPr>
            <p:cNvSpPr/>
            <p:nvPr/>
          </p:nvSpPr>
          <p:spPr>
            <a:xfrm rot="10793194">
              <a:off x="1951876" y="1935469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0" name="手繪多邊形: 圖案 939">
              <a:extLst>
                <a:ext uri="{FF2B5EF4-FFF2-40B4-BE49-F238E27FC236}">
                  <a16:creationId xmlns:a16="http://schemas.microsoft.com/office/drawing/2014/main" id="{42A82B2E-109E-46DC-80A9-B92B9A3AEB9A}"/>
                </a:ext>
              </a:extLst>
            </p:cNvPr>
            <p:cNvSpPr/>
            <p:nvPr/>
          </p:nvSpPr>
          <p:spPr>
            <a:xfrm rot="6811">
              <a:off x="1946374" y="177786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3" name="手繪多邊形: 圖案 942">
              <a:extLst>
                <a:ext uri="{FF2B5EF4-FFF2-40B4-BE49-F238E27FC236}">
                  <a16:creationId xmlns:a16="http://schemas.microsoft.com/office/drawing/2014/main" id="{A0B75E6F-94C6-4761-8C0E-643AF3F18DB0}"/>
                </a:ext>
              </a:extLst>
            </p:cNvPr>
            <p:cNvSpPr/>
            <p:nvPr/>
          </p:nvSpPr>
          <p:spPr>
            <a:xfrm rot="14399976">
              <a:off x="2086764" y="154915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6" name="手繪多邊形: 圖案 945">
              <a:extLst>
                <a:ext uri="{FF2B5EF4-FFF2-40B4-BE49-F238E27FC236}">
                  <a16:creationId xmlns:a16="http://schemas.microsoft.com/office/drawing/2014/main" id="{DB560CD2-9CAA-4D67-A7AD-12D86BE266E1}"/>
                </a:ext>
              </a:extLst>
            </p:cNvPr>
            <p:cNvSpPr/>
            <p:nvPr/>
          </p:nvSpPr>
          <p:spPr>
            <a:xfrm rot="7193144">
              <a:off x="1816261" y="154298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9" name="手繪多邊形: 圖案 948">
              <a:extLst>
                <a:ext uri="{FF2B5EF4-FFF2-40B4-BE49-F238E27FC236}">
                  <a16:creationId xmlns:a16="http://schemas.microsoft.com/office/drawing/2014/main" id="{EC2AEB07-3D3B-43A6-9C8A-F93D68651896}"/>
                </a:ext>
              </a:extLst>
            </p:cNvPr>
            <p:cNvSpPr/>
            <p:nvPr/>
          </p:nvSpPr>
          <p:spPr>
            <a:xfrm rot="18006823">
              <a:off x="1677020" y="1468931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2" name="手繪多邊形: 圖案 951">
              <a:extLst>
                <a:ext uri="{FF2B5EF4-FFF2-40B4-BE49-F238E27FC236}">
                  <a16:creationId xmlns:a16="http://schemas.microsoft.com/office/drawing/2014/main" id="{A600D5E8-7F72-4E08-8C1D-40CAFE4756FC}"/>
                </a:ext>
              </a:extLst>
            </p:cNvPr>
            <p:cNvSpPr/>
            <p:nvPr/>
          </p:nvSpPr>
          <p:spPr>
            <a:xfrm rot="10799994">
              <a:off x="1549857" y="123602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5" name="手繪多邊形: 圖案 954">
              <a:extLst>
                <a:ext uri="{FF2B5EF4-FFF2-40B4-BE49-F238E27FC236}">
                  <a16:creationId xmlns:a16="http://schemas.microsoft.com/office/drawing/2014/main" id="{50C58642-32B9-4CD7-B14B-A4009AF93796}"/>
                </a:ext>
              </a:extLst>
            </p:cNvPr>
            <p:cNvSpPr/>
            <p:nvPr/>
          </p:nvSpPr>
          <p:spPr>
            <a:xfrm rot="3593178">
              <a:off x="1408559" y="1464172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8" name="手繪多邊形: 圖案 957">
              <a:extLst>
                <a:ext uri="{FF2B5EF4-FFF2-40B4-BE49-F238E27FC236}">
                  <a16:creationId xmlns:a16="http://schemas.microsoft.com/office/drawing/2014/main" id="{AFD767DA-7BBC-4E2E-AE0F-873A9F31B435}"/>
                </a:ext>
              </a:extLst>
            </p:cNvPr>
            <p:cNvSpPr/>
            <p:nvPr/>
          </p:nvSpPr>
          <p:spPr>
            <a:xfrm rot="14406858">
              <a:off x="2485091" y="2246508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1" name="手繪多邊形: 圖案 960">
              <a:extLst>
                <a:ext uri="{FF2B5EF4-FFF2-40B4-BE49-F238E27FC236}">
                  <a16:creationId xmlns:a16="http://schemas.microsoft.com/office/drawing/2014/main" id="{EFA7BD49-01B1-4C9E-9CC7-75B1C9CE8AF6}"/>
                </a:ext>
              </a:extLst>
            </p:cNvPr>
            <p:cNvSpPr/>
            <p:nvPr/>
          </p:nvSpPr>
          <p:spPr>
            <a:xfrm rot="7200024">
              <a:off x="2220500" y="2243195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4" name="手繪多邊形: 圖案 963">
              <a:extLst>
                <a:ext uri="{FF2B5EF4-FFF2-40B4-BE49-F238E27FC236}">
                  <a16:creationId xmlns:a16="http://schemas.microsoft.com/office/drawing/2014/main" id="{B449E602-6DF1-4CE5-B2A1-74A6C38464DF}"/>
                </a:ext>
              </a:extLst>
            </p:cNvPr>
            <p:cNvSpPr/>
            <p:nvPr/>
          </p:nvSpPr>
          <p:spPr>
            <a:xfrm rot="21593197">
              <a:off x="2346733" y="2476626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7" name="手繪多邊形: 圖案 966">
              <a:extLst>
                <a:ext uri="{FF2B5EF4-FFF2-40B4-BE49-F238E27FC236}">
                  <a16:creationId xmlns:a16="http://schemas.microsoft.com/office/drawing/2014/main" id="{28ED2386-F1D0-4DB0-BC4A-DD39C683D230}"/>
                </a:ext>
              </a:extLst>
            </p:cNvPr>
            <p:cNvSpPr/>
            <p:nvPr/>
          </p:nvSpPr>
          <p:spPr>
            <a:xfrm rot="10806810">
              <a:off x="2352237" y="263423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0" name="手繪多邊形: 圖案 969">
              <a:extLst>
                <a:ext uri="{FF2B5EF4-FFF2-40B4-BE49-F238E27FC236}">
                  <a16:creationId xmlns:a16="http://schemas.microsoft.com/office/drawing/2014/main" id="{66F10676-B7BF-42F7-865E-AC6996788523}"/>
                </a:ext>
              </a:extLst>
            </p:cNvPr>
            <p:cNvSpPr/>
            <p:nvPr/>
          </p:nvSpPr>
          <p:spPr>
            <a:xfrm rot="3599974">
              <a:off x="2217776" y="2864744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3" name="手繪多邊形: 圖案 972">
              <a:extLst>
                <a:ext uri="{FF2B5EF4-FFF2-40B4-BE49-F238E27FC236}">
                  <a16:creationId xmlns:a16="http://schemas.microsoft.com/office/drawing/2014/main" id="{89CA6063-9334-4CA3-8A3E-AA6608154D7A}"/>
                </a:ext>
              </a:extLst>
            </p:cNvPr>
            <p:cNvSpPr/>
            <p:nvPr/>
          </p:nvSpPr>
          <p:spPr>
            <a:xfrm rot="17993147">
              <a:off x="2482348" y="286911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6" name="手繪多邊形: 圖案 975">
              <a:extLst>
                <a:ext uri="{FF2B5EF4-FFF2-40B4-BE49-F238E27FC236}">
                  <a16:creationId xmlns:a16="http://schemas.microsoft.com/office/drawing/2014/main" id="{047279F9-0CF3-44A5-AE33-CB120C4807B0}"/>
                </a:ext>
              </a:extLst>
            </p:cNvPr>
            <p:cNvSpPr/>
            <p:nvPr/>
          </p:nvSpPr>
          <p:spPr>
            <a:xfrm rot="7206827">
              <a:off x="2621604" y="2943166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9" name="手繪多邊形: 圖案 978">
              <a:extLst>
                <a:ext uri="{FF2B5EF4-FFF2-40B4-BE49-F238E27FC236}">
                  <a16:creationId xmlns:a16="http://schemas.microsoft.com/office/drawing/2014/main" id="{31306CA8-D118-4B6A-86BB-26C34048E35F}"/>
                </a:ext>
              </a:extLst>
            </p:cNvPr>
            <p:cNvSpPr/>
            <p:nvPr/>
          </p:nvSpPr>
          <p:spPr>
            <a:xfrm>
              <a:off x="2754693" y="3177880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2" name="手繪多邊形: 圖案 981">
              <a:extLst>
                <a:ext uri="{FF2B5EF4-FFF2-40B4-BE49-F238E27FC236}">
                  <a16:creationId xmlns:a16="http://schemas.microsoft.com/office/drawing/2014/main" id="{70179552-2914-40C5-B74A-A730B55672EA}"/>
                </a:ext>
              </a:extLst>
            </p:cNvPr>
            <p:cNvSpPr/>
            <p:nvPr/>
          </p:nvSpPr>
          <p:spPr>
            <a:xfrm rot="14393178">
              <a:off x="2890063" y="2947926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5" name="手繪多邊形: 圖案 984">
              <a:extLst>
                <a:ext uri="{FF2B5EF4-FFF2-40B4-BE49-F238E27FC236}">
                  <a16:creationId xmlns:a16="http://schemas.microsoft.com/office/drawing/2014/main" id="{478B6E1C-2C0D-4186-BE48-CD27805B7B4C}"/>
                </a:ext>
              </a:extLst>
            </p:cNvPr>
            <p:cNvSpPr/>
            <p:nvPr/>
          </p:nvSpPr>
          <p:spPr>
            <a:xfrm rot="3606861">
              <a:off x="3023804" y="286434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8" name="手繪多邊形: 圖案 987">
              <a:extLst>
                <a:ext uri="{FF2B5EF4-FFF2-40B4-BE49-F238E27FC236}">
                  <a16:creationId xmlns:a16="http://schemas.microsoft.com/office/drawing/2014/main" id="{C1FA8401-A047-430F-B96F-92C9CAA820A1}"/>
                </a:ext>
              </a:extLst>
            </p:cNvPr>
            <p:cNvSpPr/>
            <p:nvPr/>
          </p:nvSpPr>
          <p:spPr>
            <a:xfrm rot="18000020">
              <a:off x="3294324" y="2869460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1" name="手繪多邊形: 圖案 990">
              <a:extLst>
                <a:ext uri="{FF2B5EF4-FFF2-40B4-BE49-F238E27FC236}">
                  <a16:creationId xmlns:a16="http://schemas.microsoft.com/office/drawing/2014/main" id="{99626F3F-B659-441E-9275-46862624F6CE}"/>
                </a:ext>
              </a:extLst>
            </p:cNvPr>
            <p:cNvSpPr/>
            <p:nvPr/>
          </p:nvSpPr>
          <p:spPr>
            <a:xfrm rot="10793194">
              <a:off x="3162159" y="2634225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4" name="手繪多邊形: 圖案 993">
              <a:extLst>
                <a:ext uri="{FF2B5EF4-FFF2-40B4-BE49-F238E27FC236}">
                  <a16:creationId xmlns:a16="http://schemas.microsoft.com/office/drawing/2014/main" id="{31313D6E-51BA-459D-B6CC-4D5BCA324A0F}"/>
                </a:ext>
              </a:extLst>
            </p:cNvPr>
            <p:cNvSpPr/>
            <p:nvPr/>
          </p:nvSpPr>
          <p:spPr>
            <a:xfrm rot="6805">
              <a:off x="3156657" y="2476615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7" name="手繪多邊形: 圖案 996">
              <a:extLst>
                <a:ext uri="{FF2B5EF4-FFF2-40B4-BE49-F238E27FC236}">
                  <a16:creationId xmlns:a16="http://schemas.microsoft.com/office/drawing/2014/main" id="{178CD9C0-CEEB-426E-8B9A-C4CB1A590547}"/>
                </a:ext>
              </a:extLst>
            </p:cNvPr>
            <p:cNvSpPr/>
            <p:nvPr/>
          </p:nvSpPr>
          <p:spPr>
            <a:xfrm rot="14399973">
              <a:off x="3297048" y="2247911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0" name="手繪多邊形: 圖案 999">
              <a:extLst>
                <a:ext uri="{FF2B5EF4-FFF2-40B4-BE49-F238E27FC236}">
                  <a16:creationId xmlns:a16="http://schemas.microsoft.com/office/drawing/2014/main" id="{BE033348-1A8A-40D2-B330-5BD95FF2F790}"/>
                </a:ext>
              </a:extLst>
            </p:cNvPr>
            <p:cNvSpPr/>
            <p:nvPr/>
          </p:nvSpPr>
          <p:spPr>
            <a:xfrm rot="7193139">
              <a:off x="3026544" y="2241737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3" name="手繪多邊形: 圖案 1002">
              <a:extLst>
                <a:ext uri="{FF2B5EF4-FFF2-40B4-BE49-F238E27FC236}">
                  <a16:creationId xmlns:a16="http://schemas.microsoft.com/office/drawing/2014/main" id="{7CC761D2-ED34-4EAC-B287-57B0B273C287}"/>
                </a:ext>
              </a:extLst>
            </p:cNvPr>
            <p:cNvSpPr/>
            <p:nvPr/>
          </p:nvSpPr>
          <p:spPr>
            <a:xfrm rot="18006823">
              <a:off x="2887303" y="2167688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6" name="手繪多邊形: 圖案 1005">
              <a:extLst>
                <a:ext uri="{FF2B5EF4-FFF2-40B4-BE49-F238E27FC236}">
                  <a16:creationId xmlns:a16="http://schemas.microsoft.com/office/drawing/2014/main" id="{56CFABD6-4E7B-4B7E-9790-9EED2A06CD4E}"/>
                </a:ext>
              </a:extLst>
            </p:cNvPr>
            <p:cNvSpPr/>
            <p:nvPr/>
          </p:nvSpPr>
          <p:spPr>
            <a:xfrm rot="10799994">
              <a:off x="2760140" y="1934779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9" name="手繪多邊形: 圖案 1008">
              <a:extLst>
                <a:ext uri="{FF2B5EF4-FFF2-40B4-BE49-F238E27FC236}">
                  <a16:creationId xmlns:a16="http://schemas.microsoft.com/office/drawing/2014/main" id="{D102B396-3224-4BF1-9E8F-A72B0673545D}"/>
                </a:ext>
              </a:extLst>
            </p:cNvPr>
            <p:cNvSpPr/>
            <p:nvPr/>
          </p:nvSpPr>
          <p:spPr>
            <a:xfrm rot="3593175">
              <a:off x="2618841" y="2162929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2" name="手繪多邊形: 圖案 1011">
              <a:extLst>
                <a:ext uri="{FF2B5EF4-FFF2-40B4-BE49-F238E27FC236}">
                  <a16:creationId xmlns:a16="http://schemas.microsoft.com/office/drawing/2014/main" id="{EDF9217B-97B8-4B9C-8687-ADF7C7BAFEEA}"/>
                </a:ext>
              </a:extLst>
            </p:cNvPr>
            <p:cNvSpPr/>
            <p:nvPr/>
          </p:nvSpPr>
          <p:spPr>
            <a:xfrm rot="14406856">
              <a:off x="3695374" y="154775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5" name="手繪多邊形: 圖案 1014">
              <a:extLst>
                <a:ext uri="{FF2B5EF4-FFF2-40B4-BE49-F238E27FC236}">
                  <a16:creationId xmlns:a16="http://schemas.microsoft.com/office/drawing/2014/main" id="{DDBABA0E-68D5-4F60-89D6-B83976F65725}"/>
                </a:ext>
              </a:extLst>
            </p:cNvPr>
            <p:cNvSpPr/>
            <p:nvPr/>
          </p:nvSpPr>
          <p:spPr>
            <a:xfrm rot="7200020">
              <a:off x="3430783" y="1544438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8" name="手繪多邊形: 圖案 1017">
              <a:extLst>
                <a:ext uri="{FF2B5EF4-FFF2-40B4-BE49-F238E27FC236}">
                  <a16:creationId xmlns:a16="http://schemas.microsoft.com/office/drawing/2014/main" id="{CDE7B497-8645-4265-82D5-85E84F8466FD}"/>
                </a:ext>
              </a:extLst>
            </p:cNvPr>
            <p:cNvSpPr/>
            <p:nvPr/>
          </p:nvSpPr>
          <p:spPr>
            <a:xfrm rot="21593194">
              <a:off x="3557017" y="1777870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1" name="手繪多邊形: 圖案 1020">
              <a:extLst>
                <a:ext uri="{FF2B5EF4-FFF2-40B4-BE49-F238E27FC236}">
                  <a16:creationId xmlns:a16="http://schemas.microsoft.com/office/drawing/2014/main" id="{C32E22EE-3975-48DD-8038-21E2E80D7D97}"/>
                </a:ext>
              </a:extLst>
            </p:cNvPr>
            <p:cNvSpPr/>
            <p:nvPr/>
          </p:nvSpPr>
          <p:spPr>
            <a:xfrm rot="10806810">
              <a:off x="3562520" y="1935479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4" name="手繪多邊形: 圖案 1023">
              <a:extLst>
                <a:ext uri="{FF2B5EF4-FFF2-40B4-BE49-F238E27FC236}">
                  <a16:creationId xmlns:a16="http://schemas.microsoft.com/office/drawing/2014/main" id="{92424E46-2D66-41D5-B38D-BCEA73EBF682}"/>
                </a:ext>
              </a:extLst>
            </p:cNvPr>
            <p:cNvSpPr/>
            <p:nvPr/>
          </p:nvSpPr>
          <p:spPr>
            <a:xfrm rot="3599974">
              <a:off x="3428059" y="216598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7" name="手繪多邊形: 圖案 1026">
              <a:extLst>
                <a:ext uri="{FF2B5EF4-FFF2-40B4-BE49-F238E27FC236}">
                  <a16:creationId xmlns:a16="http://schemas.microsoft.com/office/drawing/2014/main" id="{E2DE20D5-2150-4694-A2A0-5963017FFCFA}"/>
                </a:ext>
              </a:extLst>
            </p:cNvPr>
            <p:cNvSpPr/>
            <p:nvPr/>
          </p:nvSpPr>
          <p:spPr>
            <a:xfrm rot="17993144">
              <a:off x="3692631" y="2170356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0" name="手繪多邊形: 圖案 1029">
              <a:extLst>
                <a:ext uri="{FF2B5EF4-FFF2-40B4-BE49-F238E27FC236}">
                  <a16:creationId xmlns:a16="http://schemas.microsoft.com/office/drawing/2014/main" id="{60402E02-3B76-4F73-A530-F5050E8DC22B}"/>
                </a:ext>
              </a:extLst>
            </p:cNvPr>
            <p:cNvSpPr/>
            <p:nvPr/>
          </p:nvSpPr>
          <p:spPr>
            <a:xfrm rot="7206825">
              <a:off x="3831887" y="2244409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3" name="手繪多邊形: 圖案 1032">
              <a:extLst>
                <a:ext uri="{FF2B5EF4-FFF2-40B4-BE49-F238E27FC236}">
                  <a16:creationId xmlns:a16="http://schemas.microsoft.com/office/drawing/2014/main" id="{24330DA3-1D0D-452B-83A3-434A16A2E6DF}"/>
                </a:ext>
              </a:extLst>
            </p:cNvPr>
            <p:cNvSpPr/>
            <p:nvPr/>
          </p:nvSpPr>
          <p:spPr>
            <a:xfrm>
              <a:off x="3964976" y="247912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6" name="手繪多邊形: 圖案 1035">
              <a:extLst>
                <a:ext uri="{FF2B5EF4-FFF2-40B4-BE49-F238E27FC236}">
                  <a16:creationId xmlns:a16="http://schemas.microsoft.com/office/drawing/2014/main" id="{0E2CF4FD-35C4-4363-BC06-F29C94E452FF}"/>
                </a:ext>
              </a:extLst>
            </p:cNvPr>
            <p:cNvSpPr/>
            <p:nvPr/>
          </p:nvSpPr>
          <p:spPr>
            <a:xfrm rot="14393178">
              <a:off x="4100346" y="2249169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9" name="手繪多邊形: 圖案 1038">
              <a:extLst>
                <a:ext uri="{FF2B5EF4-FFF2-40B4-BE49-F238E27FC236}">
                  <a16:creationId xmlns:a16="http://schemas.microsoft.com/office/drawing/2014/main" id="{EFD35198-7777-4192-B634-7CA17BD53244}"/>
                </a:ext>
              </a:extLst>
            </p:cNvPr>
            <p:cNvSpPr/>
            <p:nvPr/>
          </p:nvSpPr>
          <p:spPr>
            <a:xfrm rot="3606858">
              <a:off x="4234086" y="2165585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2" name="手繪多邊形: 圖案 1041">
              <a:extLst>
                <a:ext uri="{FF2B5EF4-FFF2-40B4-BE49-F238E27FC236}">
                  <a16:creationId xmlns:a16="http://schemas.microsoft.com/office/drawing/2014/main" id="{3C5B6130-5D75-4D4A-A465-457AE7B00C27}"/>
                </a:ext>
              </a:extLst>
            </p:cNvPr>
            <p:cNvSpPr/>
            <p:nvPr/>
          </p:nvSpPr>
          <p:spPr>
            <a:xfrm rot="18000025">
              <a:off x="4504606" y="2170702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5" name="手繪多邊形: 圖案 1044">
              <a:extLst>
                <a:ext uri="{FF2B5EF4-FFF2-40B4-BE49-F238E27FC236}">
                  <a16:creationId xmlns:a16="http://schemas.microsoft.com/office/drawing/2014/main" id="{964D5897-42BD-4AAC-849F-688D06F278F6}"/>
                </a:ext>
              </a:extLst>
            </p:cNvPr>
            <p:cNvSpPr/>
            <p:nvPr/>
          </p:nvSpPr>
          <p:spPr>
            <a:xfrm rot="10793194">
              <a:off x="4372442" y="1935468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8" name="手繪多邊形: 圖案 1047">
              <a:extLst>
                <a:ext uri="{FF2B5EF4-FFF2-40B4-BE49-F238E27FC236}">
                  <a16:creationId xmlns:a16="http://schemas.microsoft.com/office/drawing/2014/main" id="{752C1A09-C455-4676-9CEC-B9769FFB9133}"/>
                </a:ext>
              </a:extLst>
            </p:cNvPr>
            <p:cNvSpPr/>
            <p:nvPr/>
          </p:nvSpPr>
          <p:spPr>
            <a:xfrm rot="6805">
              <a:off x="4366940" y="1777859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1" name="手繪多邊形: 圖案 1050">
              <a:extLst>
                <a:ext uri="{FF2B5EF4-FFF2-40B4-BE49-F238E27FC236}">
                  <a16:creationId xmlns:a16="http://schemas.microsoft.com/office/drawing/2014/main" id="{C5DE2237-8627-4FDF-A5A3-197BCC512F20}"/>
                </a:ext>
              </a:extLst>
            </p:cNvPr>
            <p:cNvSpPr/>
            <p:nvPr/>
          </p:nvSpPr>
          <p:spPr>
            <a:xfrm rot="14399973">
              <a:off x="4507330" y="1549154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4" name="手繪多邊形: 圖案 1053">
              <a:extLst>
                <a:ext uri="{FF2B5EF4-FFF2-40B4-BE49-F238E27FC236}">
                  <a16:creationId xmlns:a16="http://schemas.microsoft.com/office/drawing/2014/main" id="{30E7EA89-B308-4E8B-870B-910D83DEC1E9}"/>
                </a:ext>
              </a:extLst>
            </p:cNvPr>
            <p:cNvSpPr/>
            <p:nvPr/>
          </p:nvSpPr>
          <p:spPr>
            <a:xfrm rot="7193139">
              <a:off x="4236827" y="154298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7" name="手繪多邊形: 圖案 1056">
              <a:extLst>
                <a:ext uri="{FF2B5EF4-FFF2-40B4-BE49-F238E27FC236}">
                  <a16:creationId xmlns:a16="http://schemas.microsoft.com/office/drawing/2014/main" id="{06BF0960-8684-4922-BC55-BA3D27C79EEC}"/>
                </a:ext>
              </a:extLst>
            </p:cNvPr>
            <p:cNvSpPr/>
            <p:nvPr/>
          </p:nvSpPr>
          <p:spPr>
            <a:xfrm rot="18006821">
              <a:off x="4097586" y="1468931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0" name="手繪多邊形: 圖案 1059">
              <a:extLst>
                <a:ext uri="{FF2B5EF4-FFF2-40B4-BE49-F238E27FC236}">
                  <a16:creationId xmlns:a16="http://schemas.microsoft.com/office/drawing/2014/main" id="{134B785F-A8C3-4989-9E9A-4285759DF658}"/>
                </a:ext>
              </a:extLst>
            </p:cNvPr>
            <p:cNvSpPr/>
            <p:nvPr/>
          </p:nvSpPr>
          <p:spPr>
            <a:xfrm rot="10799998">
              <a:off x="3970423" y="123602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3" name="手繪多邊形: 圖案 1062">
              <a:extLst>
                <a:ext uri="{FF2B5EF4-FFF2-40B4-BE49-F238E27FC236}">
                  <a16:creationId xmlns:a16="http://schemas.microsoft.com/office/drawing/2014/main" id="{9513C28B-A422-4167-8BE7-30F5B67D3F2D}"/>
                </a:ext>
              </a:extLst>
            </p:cNvPr>
            <p:cNvSpPr/>
            <p:nvPr/>
          </p:nvSpPr>
          <p:spPr>
            <a:xfrm rot="3593178">
              <a:off x="3829124" y="1464172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6" name="手繪多邊形: 圖案 1065">
              <a:extLst>
                <a:ext uri="{FF2B5EF4-FFF2-40B4-BE49-F238E27FC236}">
                  <a16:creationId xmlns:a16="http://schemas.microsoft.com/office/drawing/2014/main" id="{7B21445D-350C-419D-9B1F-1251D78E8C88}"/>
                </a:ext>
              </a:extLst>
            </p:cNvPr>
            <p:cNvSpPr/>
            <p:nvPr/>
          </p:nvSpPr>
          <p:spPr>
            <a:xfrm rot="14406858">
              <a:off x="1274809" y="294526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9" name="手繪多邊形: 圖案 1068">
              <a:extLst>
                <a:ext uri="{FF2B5EF4-FFF2-40B4-BE49-F238E27FC236}">
                  <a16:creationId xmlns:a16="http://schemas.microsoft.com/office/drawing/2014/main" id="{D1114181-A972-476F-83E3-2A1F0E758AAA}"/>
                </a:ext>
              </a:extLst>
            </p:cNvPr>
            <p:cNvSpPr/>
            <p:nvPr/>
          </p:nvSpPr>
          <p:spPr>
            <a:xfrm rot="7200024">
              <a:off x="1010218" y="2941953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2" name="手繪多邊形: 圖案 1071">
              <a:extLst>
                <a:ext uri="{FF2B5EF4-FFF2-40B4-BE49-F238E27FC236}">
                  <a16:creationId xmlns:a16="http://schemas.microsoft.com/office/drawing/2014/main" id="{70D6D135-B2FD-4E1D-8B35-16A5820A1B64}"/>
                </a:ext>
              </a:extLst>
            </p:cNvPr>
            <p:cNvSpPr/>
            <p:nvPr/>
          </p:nvSpPr>
          <p:spPr>
            <a:xfrm rot="21593197">
              <a:off x="1136452" y="3175384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5" name="手繪多邊形: 圖案 1074">
              <a:extLst>
                <a:ext uri="{FF2B5EF4-FFF2-40B4-BE49-F238E27FC236}">
                  <a16:creationId xmlns:a16="http://schemas.microsoft.com/office/drawing/2014/main" id="{E72D23D3-1534-4C00-8F13-51E236D98575}"/>
                </a:ext>
              </a:extLst>
            </p:cNvPr>
            <p:cNvSpPr/>
            <p:nvPr/>
          </p:nvSpPr>
          <p:spPr>
            <a:xfrm rot="10806811">
              <a:off x="1141955" y="3332994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8" name="手繪多邊形: 圖案 1077">
              <a:extLst>
                <a:ext uri="{FF2B5EF4-FFF2-40B4-BE49-F238E27FC236}">
                  <a16:creationId xmlns:a16="http://schemas.microsoft.com/office/drawing/2014/main" id="{272BE9AE-BA72-43EC-BA08-93FE4EBBF465}"/>
                </a:ext>
              </a:extLst>
            </p:cNvPr>
            <p:cNvSpPr/>
            <p:nvPr/>
          </p:nvSpPr>
          <p:spPr>
            <a:xfrm rot="3599973">
              <a:off x="1007494" y="3563501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1" name="手繪多邊形: 圖案 1080">
              <a:extLst>
                <a:ext uri="{FF2B5EF4-FFF2-40B4-BE49-F238E27FC236}">
                  <a16:creationId xmlns:a16="http://schemas.microsoft.com/office/drawing/2014/main" id="{603081CF-3707-4829-8D3E-BA44463586D8}"/>
                </a:ext>
              </a:extLst>
            </p:cNvPr>
            <p:cNvSpPr/>
            <p:nvPr/>
          </p:nvSpPr>
          <p:spPr>
            <a:xfrm rot="17993144">
              <a:off x="1272067" y="356787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4" name="手繪多邊形: 圖案 1083">
              <a:extLst>
                <a:ext uri="{FF2B5EF4-FFF2-40B4-BE49-F238E27FC236}">
                  <a16:creationId xmlns:a16="http://schemas.microsoft.com/office/drawing/2014/main" id="{98E6062A-BCB2-4280-B950-0F58F3297EE5}"/>
                </a:ext>
              </a:extLst>
            </p:cNvPr>
            <p:cNvSpPr/>
            <p:nvPr/>
          </p:nvSpPr>
          <p:spPr>
            <a:xfrm rot="7206827">
              <a:off x="1411322" y="3641924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7" name="手繪多邊形: 圖案 1086">
              <a:extLst>
                <a:ext uri="{FF2B5EF4-FFF2-40B4-BE49-F238E27FC236}">
                  <a16:creationId xmlns:a16="http://schemas.microsoft.com/office/drawing/2014/main" id="{FFCFC393-7586-43F4-B677-6AE6FC516046}"/>
                </a:ext>
              </a:extLst>
            </p:cNvPr>
            <p:cNvSpPr/>
            <p:nvPr/>
          </p:nvSpPr>
          <p:spPr>
            <a:xfrm>
              <a:off x="1544410" y="3876638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0" name="手繪多邊形: 圖案 1089">
              <a:extLst>
                <a:ext uri="{FF2B5EF4-FFF2-40B4-BE49-F238E27FC236}">
                  <a16:creationId xmlns:a16="http://schemas.microsoft.com/office/drawing/2014/main" id="{C4F373F9-DBB1-408F-87D6-7A7D649CB936}"/>
                </a:ext>
              </a:extLst>
            </p:cNvPr>
            <p:cNvSpPr/>
            <p:nvPr/>
          </p:nvSpPr>
          <p:spPr>
            <a:xfrm rot="14393178">
              <a:off x="1679780" y="3646684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3" name="手繪多邊形: 圖案 1092">
              <a:extLst>
                <a:ext uri="{FF2B5EF4-FFF2-40B4-BE49-F238E27FC236}">
                  <a16:creationId xmlns:a16="http://schemas.microsoft.com/office/drawing/2014/main" id="{ECAB807D-E2AD-4467-8461-11A7CCA83D6E}"/>
                </a:ext>
              </a:extLst>
            </p:cNvPr>
            <p:cNvSpPr/>
            <p:nvPr/>
          </p:nvSpPr>
          <p:spPr>
            <a:xfrm rot="3606861">
              <a:off x="1813520" y="356310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6" name="手繪多邊形: 圖案 1095">
              <a:extLst>
                <a:ext uri="{FF2B5EF4-FFF2-40B4-BE49-F238E27FC236}">
                  <a16:creationId xmlns:a16="http://schemas.microsoft.com/office/drawing/2014/main" id="{646FCA30-886C-4015-94F8-42E5F38767E1}"/>
                </a:ext>
              </a:extLst>
            </p:cNvPr>
            <p:cNvSpPr/>
            <p:nvPr/>
          </p:nvSpPr>
          <p:spPr>
            <a:xfrm rot="18000025">
              <a:off x="2084040" y="3568217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9" name="手繪多邊形: 圖案 1098">
              <a:extLst>
                <a:ext uri="{FF2B5EF4-FFF2-40B4-BE49-F238E27FC236}">
                  <a16:creationId xmlns:a16="http://schemas.microsoft.com/office/drawing/2014/main" id="{5F410096-BA8C-4911-A5AE-CE4B8817106F}"/>
                </a:ext>
              </a:extLst>
            </p:cNvPr>
            <p:cNvSpPr/>
            <p:nvPr/>
          </p:nvSpPr>
          <p:spPr>
            <a:xfrm rot="10793194">
              <a:off x="1951876" y="333298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2" name="手繪多邊形: 圖案 1101">
              <a:extLst>
                <a:ext uri="{FF2B5EF4-FFF2-40B4-BE49-F238E27FC236}">
                  <a16:creationId xmlns:a16="http://schemas.microsoft.com/office/drawing/2014/main" id="{2144773E-C628-4A5B-A208-6A96F9B1F950}"/>
                </a:ext>
              </a:extLst>
            </p:cNvPr>
            <p:cNvSpPr/>
            <p:nvPr/>
          </p:nvSpPr>
          <p:spPr>
            <a:xfrm rot="6811">
              <a:off x="1946374" y="317537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5" name="手繪多邊形: 圖案 1104">
              <a:extLst>
                <a:ext uri="{FF2B5EF4-FFF2-40B4-BE49-F238E27FC236}">
                  <a16:creationId xmlns:a16="http://schemas.microsoft.com/office/drawing/2014/main" id="{F10B44A6-CF71-4CDD-BF37-711E6777A17F}"/>
                </a:ext>
              </a:extLst>
            </p:cNvPr>
            <p:cNvSpPr/>
            <p:nvPr/>
          </p:nvSpPr>
          <p:spPr>
            <a:xfrm rot="14399973">
              <a:off x="2086764" y="2946669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8" name="手繪多邊形: 圖案 1107">
              <a:extLst>
                <a:ext uri="{FF2B5EF4-FFF2-40B4-BE49-F238E27FC236}">
                  <a16:creationId xmlns:a16="http://schemas.microsoft.com/office/drawing/2014/main" id="{B1D42784-6236-4DE3-BF6A-37CA04A479C8}"/>
                </a:ext>
              </a:extLst>
            </p:cNvPr>
            <p:cNvSpPr/>
            <p:nvPr/>
          </p:nvSpPr>
          <p:spPr>
            <a:xfrm rot="7193146">
              <a:off x="1816261" y="2940495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1" name="手繪多邊形: 圖案 1110">
              <a:extLst>
                <a:ext uri="{FF2B5EF4-FFF2-40B4-BE49-F238E27FC236}">
                  <a16:creationId xmlns:a16="http://schemas.microsoft.com/office/drawing/2014/main" id="{A82A4470-E2D2-4573-B27F-B4301D925B79}"/>
                </a:ext>
              </a:extLst>
            </p:cNvPr>
            <p:cNvSpPr/>
            <p:nvPr/>
          </p:nvSpPr>
          <p:spPr>
            <a:xfrm rot="18006823">
              <a:off x="1677020" y="2866445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4" name="手繪多邊形: 圖案 1113">
              <a:extLst>
                <a:ext uri="{FF2B5EF4-FFF2-40B4-BE49-F238E27FC236}">
                  <a16:creationId xmlns:a16="http://schemas.microsoft.com/office/drawing/2014/main" id="{A76335A3-5631-4DD1-BBC3-EF3B6B0704E2}"/>
                </a:ext>
              </a:extLst>
            </p:cNvPr>
            <p:cNvSpPr/>
            <p:nvPr/>
          </p:nvSpPr>
          <p:spPr>
            <a:xfrm rot="10799994">
              <a:off x="1549857" y="2633536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7" name="手繪多邊形: 圖案 1116">
              <a:extLst>
                <a:ext uri="{FF2B5EF4-FFF2-40B4-BE49-F238E27FC236}">
                  <a16:creationId xmlns:a16="http://schemas.microsoft.com/office/drawing/2014/main" id="{DF2F1511-3983-471D-A038-3C8BE320AFF9}"/>
                </a:ext>
              </a:extLst>
            </p:cNvPr>
            <p:cNvSpPr/>
            <p:nvPr/>
          </p:nvSpPr>
          <p:spPr>
            <a:xfrm rot="3593175">
              <a:off x="1408559" y="2861686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0" name="手繪多邊形: 圖案 1119">
              <a:extLst>
                <a:ext uri="{FF2B5EF4-FFF2-40B4-BE49-F238E27FC236}">
                  <a16:creationId xmlns:a16="http://schemas.microsoft.com/office/drawing/2014/main" id="{ED168300-74FE-4B39-B87F-3D4FFEF49A68}"/>
                </a:ext>
              </a:extLst>
            </p:cNvPr>
            <p:cNvSpPr/>
            <p:nvPr/>
          </p:nvSpPr>
          <p:spPr>
            <a:xfrm rot="14406860">
              <a:off x="2485091" y="364402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3" name="手繪多邊形: 圖案 1122">
              <a:extLst>
                <a:ext uri="{FF2B5EF4-FFF2-40B4-BE49-F238E27FC236}">
                  <a16:creationId xmlns:a16="http://schemas.microsoft.com/office/drawing/2014/main" id="{CB872FFA-DC77-49A4-9014-D74BF9D66269}"/>
                </a:ext>
              </a:extLst>
            </p:cNvPr>
            <p:cNvSpPr/>
            <p:nvPr/>
          </p:nvSpPr>
          <p:spPr>
            <a:xfrm rot="7200024">
              <a:off x="2220500" y="3640710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6" name="手繪多邊形: 圖案 1125">
              <a:extLst>
                <a:ext uri="{FF2B5EF4-FFF2-40B4-BE49-F238E27FC236}">
                  <a16:creationId xmlns:a16="http://schemas.microsoft.com/office/drawing/2014/main" id="{6D9A3B03-D2C6-4CA8-8B2E-9EAE7BC38302}"/>
                </a:ext>
              </a:extLst>
            </p:cNvPr>
            <p:cNvSpPr/>
            <p:nvPr/>
          </p:nvSpPr>
          <p:spPr>
            <a:xfrm rot="21593194">
              <a:off x="2346733" y="387414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9" name="手繪多邊形: 圖案 1128">
              <a:extLst>
                <a:ext uri="{FF2B5EF4-FFF2-40B4-BE49-F238E27FC236}">
                  <a16:creationId xmlns:a16="http://schemas.microsoft.com/office/drawing/2014/main" id="{990595BF-DFB6-40E2-A23F-E7BDF9AA5D12}"/>
                </a:ext>
              </a:extLst>
            </p:cNvPr>
            <p:cNvSpPr/>
            <p:nvPr/>
          </p:nvSpPr>
          <p:spPr>
            <a:xfrm rot="10806810">
              <a:off x="2352237" y="403175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2" name="手繪多邊形: 圖案 1131">
              <a:extLst>
                <a:ext uri="{FF2B5EF4-FFF2-40B4-BE49-F238E27FC236}">
                  <a16:creationId xmlns:a16="http://schemas.microsoft.com/office/drawing/2014/main" id="{4E70DDB9-C8F4-44DF-B4B2-E3EA0FBA3E01}"/>
                </a:ext>
              </a:extLst>
            </p:cNvPr>
            <p:cNvSpPr/>
            <p:nvPr/>
          </p:nvSpPr>
          <p:spPr>
            <a:xfrm rot="3599974">
              <a:off x="2217776" y="4262258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5" name="手繪多邊形: 圖案 1134">
              <a:extLst>
                <a:ext uri="{FF2B5EF4-FFF2-40B4-BE49-F238E27FC236}">
                  <a16:creationId xmlns:a16="http://schemas.microsoft.com/office/drawing/2014/main" id="{FFCD379A-4BA7-4439-8F74-07D5E0A85584}"/>
                </a:ext>
              </a:extLst>
            </p:cNvPr>
            <p:cNvSpPr/>
            <p:nvPr/>
          </p:nvSpPr>
          <p:spPr>
            <a:xfrm rot="17993145">
              <a:off x="2482348" y="4266627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8" name="手繪多邊形: 圖案 1137">
              <a:extLst>
                <a:ext uri="{FF2B5EF4-FFF2-40B4-BE49-F238E27FC236}">
                  <a16:creationId xmlns:a16="http://schemas.microsoft.com/office/drawing/2014/main" id="{077579C9-28F9-4DB7-B26F-7D43A6998712}"/>
                </a:ext>
              </a:extLst>
            </p:cNvPr>
            <p:cNvSpPr/>
            <p:nvPr/>
          </p:nvSpPr>
          <p:spPr>
            <a:xfrm rot="7206827">
              <a:off x="2621604" y="4340679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1" name="手繪多邊形: 圖案 1140">
              <a:extLst>
                <a:ext uri="{FF2B5EF4-FFF2-40B4-BE49-F238E27FC236}">
                  <a16:creationId xmlns:a16="http://schemas.microsoft.com/office/drawing/2014/main" id="{AEED9ECB-AA34-4787-A8A5-B9DE1E228DA8}"/>
                </a:ext>
              </a:extLst>
            </p:cNvPr>
            <p:cNvSpPr/>
            <p:nvPr/>
          </p:nvSpPr>
          <p:spPr>
            <a:xfrm>
              <a:off x="2754693" y="457539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4" name="手繪多邊形: 圖案 1143">
              <a:extLst>
                <a:ext uri="{FF2B5EF4-FFF2-40B4-BE49-F238E27FC236}">
                  <a16:creationId xmlns:a16="http://schemas.microsoft.com/office/drawing/2014/main" id="{E5C6C743-6E0E-4D39-B9FF-76B4A0C352EE}"/>
                </a:ext>
              </a:extLst>
            </p:cNvPr>
            <p:cNvSpPr/>
            <p:nvPr/>
          </p:nvSpPr>
          <p:spPr>
            <a:xfrm rot="14393178">
              <a:off x="2890063" y="4345439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7" name="手繪多邊形: 圖案 1146">
              <a:extLst>
                <a:ext uri="{FF2B5EF4-FFF2-40B4-BE49-F238E27FC236}">
                  <a16:creationId xmlns:a16="http://schemas.microsoft.com/office/drawing/2014/main" id="{8CC80AA8-3357-4D60-9E10-6D1EAF41C77A}"/>
                </a:ext>
              </a:extLst>
            </p:cNvPr>
            <p:cNvSpPr/>
            <p:nvPr/>
          </p:nvSpPr>
          <p:spPr>
            <a:xfrm rot="3606859">
              <a:off x="3023803" y="426185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0" name="手繪多邊形: 圖案 1149">
              <a:extLst>
                <a:ext uri="{FF2B5EF4-FFF2-40B4-BE49-F238E27FC236}">
                  <a16:creationId xmlns:a16="http://schemas.microsoft.com/office/drawing/2014/main" id="{5EC2D5D3-7045-46D9-B036-24F6CF63C72D}"/>
                </a:ext>
              </a:extLst>
            </p:cNvPr>
            <p:cNvSpPr/>
            <p:nvPr/>
          </p:nvSpPr>
          <p:spPr>
            <a:xfrm rot="18000025">
              <a:off x="3294324" y="4266974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3" name="手繪多邊形: 圖案 1152">
              <a:extLst>
                <a:ext uri="{FF2B5EF4-FFF2-40B4-BE49-F238E27FC236}">
                  <a16:creationId xmlns:a16="http://schemas.microsoft.com/office/drawing/2014/main" id="{34C067B7-C650-4D9B-88FE-BA0CE617DFFB}"/>
                </a:ext>
              </a:extLst>
            </p:cNvPr>
            <p:cNvSpPr/>
            <p:nvPr/>
          </p:nvSpPr>
          <p:spPr>
            <a:xfrm rot="10793188">
              <a:off x="3162159" y="4031739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6" name="手繪多邊形: 圖案 1155">
              <a:extLst>
                <a:ext uri="{FF2B5EF4-FFF2-40B4-BE49-F238E27FC236}">
                  <a16:creationId xmlns:a16="http://schemas.microsoft.com/office/drawing/2014/main" id="{A6D601AA-4971-44CC-832C-9F839E7AFCA3}"/>
                </a:ext>
              </a:extLst>
            </p:cNvPr>
            <p:cNvSpPr/>
            <p:nvPr/>
          </p:nvSpPr>
          <p:spPr>
            <a:xfrm rot="6811">
              <a:off x="3156657" y="387413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9" name="手繪多邊形: 圖案 1158">
              <a:extLst>
                <a:ext uri="{FF2B5EF4-FFF2-40B4-BE49-F238E27FC236}">
                  <a16:creationId xmlns:a16="http://schemas.microsoft.com/office/drawing/2014/main" id="{4FCF56B9-2D2B-4281-A8F1-F5F8B5376883}"/>
                </a:ext>
              </a:extLst>
            </p:cNvPr>
            <p:cNvSpPr/>
            <p:nvPr/>
          </p:nvSpPr>
          <p:spPr>
            <a:xfrm rot="14399973">
              <a:off x="3297048" y="364542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2" name="手繪多邊形: 圖案 1161">
              <a:extLst>
                <a:ext uri="{FF2B5EF4-FFF2-40B4-BE49-F238E27FC236}">
                  <a16:creationId xmlns:a16="http://schemas.microsoft.com/office/drawing/2014/main" id="{CB97FE70-5B1A-4832-8BAA-49A8DCAA470D}"/>
                </a:ext>
              </a:extLst>
            </p:cNvPr>
            <p:cNvSpPr/>
            <p:nvPr/>
          </p:nvSpPr>
          <p:spPr>
            <a:xfrm rot="7193134">
              <a:off x="3026544" y="3639252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5" name="手繪多邊形: 圖案 1164">
              <a:extLst>
                <a:ext uri="{FF2B5EF4-FFF2-40B4-BE49-F238E27FC236}">
                  <a16:creationId xmlns:a16="http://schemas.microsoft.com/office/drawing/2014/main" id="{98FBD8C8-99DD-4218-95BB-00C78EF4D1B0}"/>
                </a:ext>
              </a:extLst>
            </p:cNvPr>
            <p:cNvSpPr/>
            <p:nvPr/>
          </p:nvSpPr>
          <p:spPr>
            <a:xfrm rot="18006828">
              <a:off x="2887303" y="3565203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8" name="手繪多邊形: 圖案 1167">
              <a:extLst>
                <a:ext uri="{FF2B5EF4-FFF2-40B4-BE49-F238E27FC236}">
                  <a16:creationId xmlns:a16="http://schemas.microsoft.com/office/drawing/2014/main" id="{85C20FE1-6714-40C1-B947-6E72352CC810}"/>
                </a:ext>
              </a:extLst>
            </p:cNvPr>
            <p:cNvSpPr/>
            <p:nvPr/>
          </p:nvSpPr>
          <p:spPr>
            <a:xfrm rot="10799994">
              <a:off x="2760140" y="3332294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1" name="手繪多邊形: 圖案 1170">
              <a:extLst>
                <a:ext uri="{FF2B5EF4-FFF2-40B4-BE49-F238E27FC236}">
                  <a16:creationId xmlns:a16="http://schemas.microsoft.com/office/drawing/2014/main" id="{BC2A5F92-9C0C-4240-8B39-6C7CE4D67ACF}"/>
                </a:ext>
              </a:extLst>
            </p:cNvPr>
            <p:cNvSpPr/>
            <p:nvPr/>
          </p:nvSpPr>
          <p:spPr>
            <a:xfrm rot="3593180">
              <a:off x="2618841" y="3560444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4" name="手繪多邊形: 圖案 1173">
              <a:extLst>
                <a:ext uri="{FF2B5EF4-FFF2-40B4-BE49-F238E27FC236}">
                  <a16:creationId xmlns:a16="http://schemas.microsoft.com/office/drawing/2014/main" id="{4F2DD779-DF04-4038-BC4B-126F50FC70B5}"/>
                </a:ext>
              </a:extLst>
            </p:cNvPr>
            <p:cNvSpPr/>
            <p:nvPr/>
          </p:nvSpPr>
          <p:spPr>
            <a:xfrm rot="14406856">
              <a:off x="3695374" y="294526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7" name="手繪多邊形: 圖案 1176">
              <a:extLst>
                <a:ext uri="{FF2B5EF4-FFF2-40B4-BE49-F238E27FC236}">
                  <a16:creationId xmlns:a16="http://schemas.microsoft.com/office/drawing/2014/main" id="{4A7CC60A-025D-4F8D-8D3E-5D4FD46C4759}"/>
                </a:ext>
              </a:extLst>
            </p:cNvPr>
            <p:cNvSpPr/>
            <p:nvPr/>
          </p:nvSpPr>
          <p:spPr>
            <a:xfrm rot="7200024">
              <a:off x="3430783" y="2941953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0" name="手繪多邊形: 圖案 1179">
              <a:extLst>
                <a:ext uri="{FF2B5EF4-FFF2-40B4-BE49-F238E27FC236}">
                  <a16:creationId xmlns:a16="http://schemas.microsoft.com/office/drawing/2014/main" id="{149C67AD-E2D5-4F31-9271-CACDC5232A29}"/>
                </a:ext>
              </a:extLst>
            </p:cNvPr>
            <p:cNvSpPr/>
            <p:nvPr/>
          </p:nvSpPr>
          <p:spPr>
            <a:xfrm rot="21593194">
              <a:off x="3557017" y="3175384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3" name="手繪多邊形: 圖案 1182">
              <a:extLst>
                <a:ext uri="{FF2B5EF4-FFF2-40B4-BE49-F238E27FC236}">
                  <a16:creationId xmlns:a16="http://schemas.microsoft.com/office/drawing/2014/main" id="{9B1C88A7-CD97-45B0-8175-520A510066B5}"/>
                </a:ext>
              </a:extLst>
            </p:cNvPr>
            <p:cNvSpPr/>
            <p:nvPr/>
          </p:nvSpPr>
          <p:spPr>
            <a:xfrm rot="10806810">
              <a:off x="3562520" y="3332994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6" name="手繪多邊形: 圖案 1185">
              <a:extLst>
                <a:ext uri="{FF2B5EF4-FFF2-40B4-BE49-F238E27FC236}">
                  <a16:creationId xmlns:a16="http://schemas.microsoft.com/office/drawing/2014/main" id="{BC0F18AB-6C91-433A-8110-7E5942C13AA4}"/>
                </a:ext>
              </a:extLst>
            </p:cNvPr>
            <p:cNvSpPr/>
            <p:nvPr/>
          </p:nvSpPr>
          <p:spPr>
            <a:xfrm rot="3599974">
              <a:off x="3428059" y="3563501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9" name="手繪多邊形: 圖案 1188">
              <a:extLst>
                <a:ext uri="{FF2B5EF4-FFF2-40B4-BE49-F238E27FC236}">
                  <a16:creationId xmlns:a16="http://schemas.microsoft.com/office/drawing/2014/main" id="{6D4772AE-810A-4ACE-9E1F-837228D61A5B}"/>
                </a:ext>
              </a:extLst>
            </p:cNvPr>
            <p:cNvSpPr/>
            <p:nvPr/>
          </p:nvSpPr>
          <p:spPr>
            <a:xfrm rot="17993145">
              <a:off x="3692631" y="356787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2" name="手繪多邊形: 圖案 1191">
              <a:extLst>
                <a:ext uri="{FF2B5EF4-FFF2-40B4-BE49-F238E27FC236}">
                  <a16:creationId xmlns:a16="http://schemas.microsoft.com/office/drawing/2014/main" id="{E52B0509-0F15-4829-B38A-B0A1928BBF57}"/>
                </a:ext>
              </a:extLst>
            </p:cNvPr>
            <p:cNvSpPr/>
            <p:nvPr/>
          </p:nvSpPr>
          <p:spPr>
            <a:xfrm rot="7206825">
              <a:off x="3831887" y="3641924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5" name="手繪多邊形: 圖案 1194">
              <a:extLst>
                <a:ext uri="{FF2B5EF4-FFF2-40B4-BE49-F238E27FC236}">
                  <a16:creationId xmlns:a16="http://schemas.microsoft.com/office/drawing/2014/main" id="{3C546BCB-7ED9-4521-B811-C6227894AF92}"/>
                </a:ext>
              </a:extLst>
            </p:cNvPr>
            <p:cNvSpPr/>
            <p:nvPr/>
          </p:nvSpPr>
          <p:spPr>
            <a:xfrm>
              <a:off x="3964976" y="3876638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8" name="手繪多邊形: 圖案 1197">
              <a:extLst>
                <a:ext uri="{FF2B5EF4-FFF2-40B4-BE49-F238E27FC236}">
                  <a16:creationId xmlns:a16="http://schemas.microsoft.com/office/drawing/2014/main" id="{57E83B9F-FFC0-4C41-A8C1-22DD2A097CB4}"/>
                </a:ext>
              </a:extLst>
            </p:cNvPr>
            <p:cNvSpPr/>
            <p:nvPr/>
          </p:nvSpPr>
          <p:spPr>
            <a:xfrm rot="14393178">
              <a:off x="4100346" y="3646684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1" name="手繪多邊形: 圖案 1200">
              <a:extLst>
                <a:ext uri="{FF2B5EF4-FFF2-40B4-BE49-F238E27FC236}">
                  <a16:creationId xmlns:a16="http://schemas.microsoft.com/office/drawing/2014/main" id="{CDEB03FE-CD92-4E84-A348-107189605450}"/>
                </a:ext>
              </a:extLst>
            </p:cNvPr>
            <p:cNvSpPr/>
            <p:nvPr/>
          </p:nvSpPr>
          <p:spPr>
            <a:xfrm rot="3606858">
              <a:off x="4234086" y="356310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4" name="手繪多邊形: 圖案 1203">
              <a:extLst>
                <a:ext uri="{FF2B5EF4-FFF2-40B4-BE49-F238E27FC236}">
                  <a16:creationId xmlns:a16="http://schemas.microsoft.com/office/drawing/2014/main" id="{074ADA0C-C09F-4336-A5E5-2D3846D46FC8}"/>
                </a:ext>
              </a:extLst>
            </p:cNvPr>
            <p:cNvSpPr/>
            <p:nvPr/>
          </p:nvSpPr>
          <p:spPr>
            <a:xfrm rot="18000025">
              <a:off x="4504606" y="3568217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7" name="手繪多邊形: 圖案 1206">
              <a:extLst>
                <a:ext uri="{FF2B5EF4-FFF2-40B4-BE49-F238E27FC236}">
                  <a16:creationId xmlns:a16="http://schemas.microsoft.com/office/drawing/2014/main" id="{B9791D61-963F-48BB-B174-1E1C06618CB9}"/>
                </a:ext>
              </a:extLst>
            </p:cNvPr>
            <p:cNvSpPr/>
            <p:nvPr/>
          </p:nvSpPr>
          <p:spPr>
            <a:xfrm rot="10793188">
              <a:off x="4372442" y="333298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0" name="手繪多邊形: 圖案 1209">
              <a:extLst>
                <a:ext uri="{FF2B5EF4-FFF2-40B4-BE49-F238E27FC236}">
                  <a16:creationId xmlns:a16="http://schemas.microsoft.com/office/drawing/2014/main" id="{3956D83C-AD00-42D9-A93C-C4BC9F6DE6CA}"/>
                </a:ext>
              </a:extLst>
            </p:cNvPr>
            <p:cNvSpPr/>
            <p:nvPr/>
          </p:nvSpPr>
          <p:spPr>
            <a:xfrm rot="6805">
              <a:off x="4366940" y="317537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3" name="手繪多邊形: 圖案 1212">
              <a:extLst>
                <a:ext uri="{FF2B5EF4-FFF2-40B4-BE49-F238E27FC236}">
                  <a16:creationId xmlns:a16="http://schemas.microsoft.com/office/drawing/2014/main" id="{8FF551B7-B903-4DEC-A900-5080DBC108B0}"/>
                </a:ext>
              </a:extLst>
            </p:cNvPr>
            <p:cNvSpPr/>
            <p:nvPr/>
          </p:nvSpPr>
          <p:spPr>
            <a:xfrm rot="14399973">
              <a:off x="4507330" y="2946669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6" name="手繪多邊形: 圖案 1215">
              <a:extLst>
                <a:ext uri="{FF2B5EF4-FFF2-40B4-BE49-F238E27FC236}">
                  <a16:creationId xmlns:a16="http://schemas.microsoft.com/office/drawing/2014/main" id="{15180933-0AA7-45CF-8F6C-6283ECDD6705}"/>
                </a:ext>
              </a:extLst>
            </p:cNvPr>
            <p:cNvSpPr/>
            <p:nvPr/>
          </p:nvSpPr>
          <p:spPr>
            <a:xfrm rot="7193139">
              <a:off x="4236827" y="2940495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9" name="手繪多邊形: 圖案 1218">
              <a:extLst>
                <a:ext uri="{FF2B5EF4-FFF2-40B4-BE49-F238E27FC236}">
                  <a16:creationId xmlns:a16="http://schemas.microsoft.com/office/drawing/2014/main" id="{FF6A47B4-84B2-448C-A720-CBB76FFDD34B}"/>
                </a:ext>
              </a:extLst>
            </p:cNvPr>
            <p:cNvSpPr/>
            <p:nvPr/>
          </p:nvSpPr>
          <p:spPr>
            <a:xfrm rot="18006821">
              <a:off x="4097586" y="2866446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2" name="手繪多邊形: 圖案 1221">
              <a:extLst>
                <a:ext uri="{FF2B5EF4-FFF2-40B4-BE49-F238E27FC236}">
                  <a16:creationId xmlns:a16="http://schemas.microsoft.com/office/drawing/2014/main" id="{6E835944-FCE5-4C7D-B929-E1FD6079A9EE}"/>
                </a:ext>
              </a:extLst>
            </p:cNvPr>
            <p:cNvSpPr/>
            <p:nvPr/>
          </p:nvSpPr>
          <p:spPr>
            <a:xfrm rot="10799998">
              <a:off x="3970423" y="2633537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5" name="手繪多邊形: 圖案 1224">
              <a:extLst>
                <a:ext uri="{FF2B5EF4-FFF2-40B4-BE49-F238E27FC236}">
                  <a16:creationId xmlns:a16="http://schemas.microsoft.com/office/drawing/2014/main" id="{59472A9E-5559-4BD2-81CC-29C53D09DF24}"/>
                </a:ext>
              </a:extLst>
            </p:cNvPr>
            <p:cNvSpPr/>
            <p:nvPr/>
          </p:nvSpPr>
          <p:spPr>
            <a:xfrm rot="3593175">
              <a:off x="3829124" y="2861687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8" name="手繪多邊形: 圖案 1227">
              <a:extLst>
                <a:ext uri="{FF2B5EF4-FFF2-40B4-BE49-F238E27FC236}">
                  <a16:creationId xmlns:a16="http://schemas.microsoft.com/office/drawing/2014/main" id="{9F898219-1C51-427D-AAD5-2518FA9BA9B7}"/>
                </a:ext>
              </a:extLst>
            </p:cNvPr>
            <p:cNvSpPr/>
            <p:nvPr/>
          </p:nvSpPr>
          <p:spPr>
            <a:xfrm rot="14406856">
              <a:off x="2485084" y="848995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1" name="手繪多邊形: 圖案 1230">
              <a:extLst>
                <a:ext uri="{FF2B5EF4-FFF2-40B4-BE49-F238E27FC236}">
                  <a16:creationId xmlns:a16="http://schemas.microsoft.com/office/drawing/2014/main" id="{6B13E8D6-BB30-439E-96EE-BC8169DCF3C8}"/>
                </a:ext>
              </a:extLst>
            </p:cNvPr>
            <p:cNvSpPr/>
            <p:nvPr/>
          </p:nvSpPr>
          <p:spPr>
            <a:xfrm rot="7200022">
              <a:off x="2220493" y="845682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4" name="手繪多邊形: 圖案 1233">
              <a:extLst>
                <a:ext uri="{FF2B5EF4-FFF2-40B4-BE49-F238E27FC236}">
                  <a16:creationId xmlns:a16="http://schemas.microsoft.com/office/drawing/2014/main" id="{AC80ADBE-2C34-42E8-BD63-6E8B5858AAD1}"/>
                </a:ext>
              </a:extLst>
            </p:cNvPr>
            <p:cNvSpPr/>
            <p:nvPr/>
          </p:nvSpPr>
          <p:spPr>
            <a:xfrm rot="21593197">
              <a:off x="2346726" y="107911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7" name="手繪多邊形: 圖案 1236">
              <a:extLst>
                <a:ext uri="{FF2B5EF4-FFF2-40B4-BE49-F238E27FC236}">
                  <a16:creationId xmlns:a16="http://schemas.microsoft.com/office/drawing/2014/main" id="{E684602B-0E9A-4900-91E2-940B7024A903}"/>
                </a:ext>
              </a:extLst>
            </p:cNvPr>
            <p:cNvSpPr/>
            <p:nvPr/>
          </p:nvSpPr>
          <p:spPr>
            <a:xfrm rot="10806810">
              <a:off x="2352230" y="123672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0" name="手繪多邊形: 圖案 1239">
              <a:extLst>
                <a:ext uri="{FF2B5EF4-FFF2-40B4-BE49-F238E27FC236}">
                  <a16:creationId xmlns:a16="http://schemas.microsoft.com/office/drawing/2014/main" id="{DBA4D4D2-B172-4852-B578-10CF5AC41C65}"/>
                </a:ext>
              </a:extLst>
            </p:cNvPr>
            <p:cNvSpPr/>
            <p:nvPr/>
          </p:nvSpPr>
          <p:spPr>
            <a:xfrm rot="3599974">
              <a:off x="2217769" y="1467230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3" name="手繪多邊形: 圖案 1242">
              <a:extLst>
                <a:ext uri="{FF2B5EF4-FFF2-40B4-BE49-F238E27FC236}">
                  <a16:creationId xmlns:a16="http://schemas.microsoft.com/office/drawing/2014/main" id="{2437F2AE-0481-4EDC-A2B9-3FF23AA70113}"/>
                </a:ext>
              </a:extLst>
            </p:cNvPr>
            <p:cNvSpPr/>
            <p:nvPr/>
          </p:nvSpPr>
          <p:spPr>
            <a:xfrm rot="17993147">
              <a:off x="2482341" y="1471600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6" name="手繪多邊形: 圖案 1245">
              <a:extLst>
                <a:ext uri="{FF2B5EF4-FFF2-40B4-BE49-F238E27FC236}">
                  <a16:creationId xmlns:a16="http://schemas.microsoft.com/office/drawing/2014/main" id="{85570A6B-5250-4FE2-9E0E-6E7E24B0AAD1}"/>
                </a:ext>
              </a:extLst>
            </p:cNvPr>
            <p:cNvSpPr/>
            <p:nvPr/>
          </p:nvSpPr>
          <p:spPr>
            <a:xfrm rot="7206825">
              <a:off x="2621597" y="1545652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9" name="手繪多邊形: 圖案 1248">
              <a:extLst>
                <a:ext uri="{FF2B5EF4-FFF2-40B4-BE49-F238E27FC236}">
                  <a16:creationId xmlns:a16="http://schemas.microsoft.com/office/drawing/2014/main" id="{0C18EE1D-ED90-4BFB-83AB-18E1FDBA64CB}"/>
                </a:ext>
              </a:extLst>
            </p:cNvPr>
            <p:cNvSpPr/>
            <p:nvPr/>
          </p:nvSpPr>
          <p:spPr>
            <a:xfrm>
              <a:off x="2754686" y="1780365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2" name="手繪多邊形: 圖案 1251">
              <a:extLst>
                <a:ext uri="{FF2B5EF4-FFF2-40B4-BE49-F238E27FC236}">
                  <a16:creationId xmlns:a16="http://schemas.microsoft.com/office/drawing/2014/main" id="{126DFD94-0CDF-4FFA-8363-8003FA5676DE}"/>
                </a:ext>
              </a:extLst>
            </p:cNvPr>
            <p:cNvSpPr/>
            <p:nvPr/>
          </p:nvSpPr>
          <p:spPr>
            <a:xfrm rot="14393180">
              <a:off x="2890056" y="1550412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5" name="手繪多邊形: 圖案 1254">
              <a:extLst>
                <a:ext uri="{FF2B5EF4-FFF2-40B4-BE49-F238E27FC236}">
                  <a16:creationId xmlns:a16="http://schemas.microsoft.com/office/drawing/2014/main" id="{8BF46367-7163-4BE0-A492-0588E1850234}"/>
                </a:ext>
              </a:extLst>
            </p:cNvPr>
            <p:cNvSpPr/>
            <p:nvPr/>
          </p:nvSpPr>
          <p:spPr>
            <a:xfrm rot="3606858">
              <a:off x="3023796" y="1466829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8" name="手繪多邊形: 圖案 1257">
              <a:extLst>
                <a:ext uri="{FF2B5EF4-FFF2-40B4-BE49-F238E27FC236}">
                  <a16:creationId xmlns:a16="http://schemas.microsoft.com/office/drawing/2014/main" id="{2CE94F30-AE4C-4D82-936C-FE68F2B12351}"/>
                </a:ext>
              </a:extLst>
            </p:cNvPr>
            <p:cNvSpPr/>
            <p:nvPr/>
          </p:nvSpPr>
          <p:spPr>
            <a:xfrm rot="18000022">
              <a:off x="3294317" y="147194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1" name="手繪多邊形: 圖案 1260">
              <a:extLst>
                <a:ext uri="{FF2B5EF4-FFF2-40B4-BE49-F238E27FC236}">
                  <a16:creationId xmlns:a16="http://schemas.microsoft.com/office/drawing/2014/main" id="{7F9C0388-D6BB-4B1C-82C8-B0B560212F17}"/>
                </a:ext>
              </a:extLst>
            </p:cNvPr>
            <p:cNvSpPr/>
            <p:nvPr/>
          </p:nvSpPr>
          <p:spPr>
            <a:xfrm rot="10793199">
              <a:off x="3162152" y="123671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4" name="手繪多邊形: 圖案 1263">
              <a:extLst>
                <a:ext uri="{FF2B5EF4-FFF2-40B4-BE49-F238E27FC236}">
                  <a16:creationId xmlns:a16="http://schemas.microsoft.com/office/drawing/2014/main" id="{C58BEEA9-DE38-4C4D-AF9F-ECD0D5EA4B10}"/>
                </a:ext>
              </a:extLst>
            </p:cNvPr>
            <p:cNvSpPr/>
            <p:nvPr/>
          </p:nvSpPr>
          <p:spPr>
            <a:xfrm rot="6811">
              <a:off x="3156650" y="107910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7" name="手繪多邊形: 圖案 1266">
              <a:extLst>
                <a:ext uri="{FF2B5EF4-FFF2-40B4-BE49-F238E27FC236}">
                  <a16:creationId xmlns:a16="http://schemas.microsoft.com/office/drawing/2014/main" id="{A57F3B4B-C717-4321-981E-F865C57D8F70}"/>
                </a:ext>
              </a:extLst>
            </p:cNvPr>
            <p:cNvSpPr/>
            <p:nvPr/>
          </p:nvSpPr>
          <p:spPr>
            <a:xfrm rot="14399973">
              <a:off x="3297041" y="850398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0" name="手繪多邊形: 圖案 1269">
              <a:extLst>
                <a:ext uri="{FF2B5EF4-FFF2-40B4-BE49-F238E27FC236}">
                  <a16:creationId xmlns:a16="http://schemas.microsoft.com/office/drawing/2014/main" id="{FFF7777F-2514-4BC4-9E9D-860D3BC0E46D}"/>
                </a:ext>
              </a:extLst>
            </p:cNvPr>
            <p:cNvSpPr/>
            <p:nvPr/>
          </p:nvSpPr>
          <p:spPr>
            <a:xfrm rot="7193139">
              <a:off x="3026537" y="844224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3" name="手繪多邊形: 圖案 1272">
              <a:extLst>
                <a:ext uri="{FF2B5EF4-FFF2-40B4-BE49-F238E27FC236}">
                  <a16:creationId xmlns:a16="http://schemas.microsoft.com/office/drawing/2014/main" id="{617C38CA-264E-4E56-BE2B-822CF222803D}"/>
                </a:ext>
              </a:extLst>
            </p:cNvPr>
            <p:cNvSpPr/>
            <p:nvPr/>
          </p:nvSpPr>
          <p:spPr>
            <a:xfrm rot="18006823">
              <a:off x="2887296" y="770175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6" name="手繪多邊形: 圖案 1275">
              <a:extLst>
                <a:ext uri="{FF2B5EF4-FFF2-40B4-BE49-F238E27FC236}">
                  <a16:creationId xmlns:a16="http://schemas.microsoft.com/office/drawing/2014/main" id="{0171AF89-6B34-4163-887D-5C1CA3B2610D}"/>
                </a:ext>
              </a:extLst>
            </p:cNvPr>
            <p:cNvSpPr/>
            <p:nvPr/>
          </p:nvSpPr>
          <p:spPr>
            <a:xfrm rot="10799994">
              <a:off x="2760133" y="537266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9" name="手繪多邊形: 圖案 1278">
              <a:extLst>
                <a:ext uri="{FF2B5EF4-FFF2-40B4-BE49-F238E27FC236}">
                  <a16:creationId xmlns:a16="http://schemas.microsoft.com/office/drawing/2014/main" id="{B8CCE2B2-4554-4D59-9257-54F903C80CB9}"/>
                </a:ext>
              </a:extLst>
            </p:cNvPr>
            <p:cNvSpPr/>
            <p:nvPr/>
          </p:nvSpPr>
          <p:spPr>
            <a:xfrm rot="3593177">
              <a:off x="2618834" y="765416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9076DFF-0499-4503-B73E-39CA9CBAF73E}"/>
              </a:ext>
            </a:extLst>
          </p:cNvPr>
          <p:cNvGrpSpPr>
            <a:grpSpLocks/>
          </p:cNvGrpSpPr>
          <p:nvPr/>
        </p:nvGrpSpPr>
        <p:grpSpPr>
          <a:xfrm>
            <a:off x="1136452" y="537266"/>
            <a:ext cx="3812377" cy="4211834"/>
            <a:chOff x="1136452" y="537266"/>
            <a:chExt cx="3812377" cy="4211834"/>
          </a:xfrm>
          <a:noFill/>
        </p:grpSpPr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B92E933A-FE09-445C-9CE1-FA619E41CFD2}"/>
                </a:ext>
              </a:extLst>
            </p:cNvPr>
            <p:cNvSpPr/>
            <p:nvPr/>
          </p:nvSpPr>
          <p:spPr>
            <a:xfrm rot="14406858">
              <a:off x="1274809" y="154775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手繪多邊形: 圖案 134">
              <a:extLst>
                <a:ext uri="{FF2B5EF4-FFF2-40B4-BE49-F238E27FC236}">
                  <a16:creationId xmlns:a16="http://schemas.microsoft.com/office/drawing/2014/main" id="{D1B925B3-DB4D-483C-8067-58326D28F3FC}"/>
                </a:ext>
              </a:extLst>
            </p:cNvPr>
            <p:cNvSpPr/>
            <p:nvPr/>
          </p:nvSpPr>
          <p:spPr>
            <a:xfrm rot="7200021">
              <a:off x="1010218" y="1544439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手繪多邊形: 圖案 135">
              <a:extLst>
                <a:ext uri="{FF2B5EF4-FFF2-40B4-BE49-F238E27FC236}">
                  <a16:creationId xmlns:a16="http://schemas.microsoft.com/office/drawing/2014/main" id="{9AC10FB2-2B2A-4CCA-A241-8FAB1A06F744}"/>
                </a:ext>
              </a:extLst>
            </p:cNvPr>
            <p:cNvSpPr/>
            <p:nvPr/>
          </p:nvSpPr>
          <p:spPr>
            <a:xfrm rot="21593197">
              <a:off x="1136452" y="177787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手繪多邊形: 圖案 136">
              <a:extLst>
                <a:ext uri="{FF2B5EF4-FFF2-40B4-BE49-F238E27FC236}">
                  <a16:creationId xmlns:a16="http://schemas.microsoft.com/office/drawing/2014/main" id="{42275DC4-210F-4B0D-8D86-272857FFD1EE}"/>
                </a:ext>
              </a:extLst>
            </p:cNvPr>
            <p:cNvSpPr/>
            <p:nvPr/>
          </p:nvSpPr>
          <p:spPr>
            <a:xfrm rot="10806807">
              <a:off x="1141955" y="193548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0770CBB3-12B7-4E57-995F-C316259C5A49}"/>
                </a:ext>
              </a:extLst>
            </p:cNvPr>
            <p:cNvSpPr/>
            <p:nvPr/>
          </p:nvSpPr>
          <p:spPr>
            <a:xfrm rot="3599973">
              <a:off x="1007494" y="2165987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78A48A60-C769-46A9-BA94-7153F4665DA5}"/>
                </a:ext>
              </a:extLst>
            </p:cNvPr>
            <p:cNvSpPr/>
            <p:nvPr/>
          </p:nvSpPr>
          <p:spPr>
            <a:xfrm rot="17993145">
              <a:off x="1272067" y="2170357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EF98F945-2A65-486A-B8CD-8EA391CCD752}"/>
                </a:ext>
              </a:extLst>
            </p:cNvPr>
            <p:cNvSpPr/>
            <p:nvPr/>
          </p:nvSpPr>
          <p:spPr>
            <a:xfrm rot="7206827">
              <a:off x="1411322" y="2244410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FE0523EF-C0C4-457D-9083-F9A23531A60E}"/>
                </a:ext>
              </a:extLst>
            </p:cNvPr>
            <p:cNvSpPr/>
            <p:nvPr/>
          </p:nvSpPr>
          <p:spPr>
            <a:xfrm>
              <a:off x="1544410" y="2479124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9FE53F3D-638B-4318-86B5-44E954B6ED15}"/>
                </a:ext>
              </a:extLst>
            </p:cNvPr>
            <p:cNvSpPr/>
            <p:nvPr/>
          </p:nvSpPr>
          <p:spPr>
            <a:xfrm rot="14393178">
              <a:off x="1679780" y="2249170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F3D864D-0461-47EB-9000-0BCACE704ABC}"/>
                </a:ext>
              </a:extLst>
            </p:cNvPr>
            <p:cNvSpPr/>
            <p:nvPr/>
          </p:nvSpPr>
          <p:spPr>
            <a:xfrm rot="3606859">
              <a:off x="1813520" y="216558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手繪多邊形: 圖案 143">
              <a:extLst>
                <a:ext uri="{FF2B5EF4-FFF2-40B4-BE49-F238E27FC236}">
                  <a16:creationId xmlns:a16="http://schemas.microsoft.com/office/drawing/2014/main" id="{185EC24D-4569-4F60-9312-675CC5F90EB4}"/>
                </a:ext>
              </a:extLst>
            </p:cNvPr>
            <p:cNvSpPr/>
            <p:nvPr/>
          </p:nvSpPr>
          <p:spPr>
            <a:xfrm rot="18000025">
              <a:off x="2084040" y="2170703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手繪多邊形: 圖案 144">
              <a:extLst>
                <a:ext uri="{FF2B5EF4-FFF2-40B4-BE49-F238E27FC236}">
                  <a16:creationId xmlns:a16="http://schemas.microsoft.com/office/drawing/2014/main" id="{5B32912E-1E66-4DE3-9DFA-C4FC02F26245}"/>
                </a:ext>
              </a:extLst>
            </p:cNvPr>
            <p:cNvSpPr/>
            <p:nvPr/>
          </p:nvSpPr>
          <p:spPr>
            <a:xfrm rot="10793194">
              <a:off x="1951876" y="1935469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手繪多邊形: 圖案 145">
              <a:extLst>
                <a:ext uri="{FF2B5EF4-FFF2-40B4-BE49-F238E27FC236}">
                  <a16:creationId xmlns:a16="http://schemas.microsoft.com/office/drawing/2014/main" id="{E35103B9-1AB0-4200-AC78-B32BC39587E1}"/>
                </a:ext>
              </a:extLst>
            </p:cNvPr>
            <p:cNvSpPr/>
            <p:nvPr/>
          </p:nvSpPr>
          <p:spPr>
            <a:xfrm rot="6811">
              <a:off x="1946374" y="177786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手繪多邊形: 圖案 146">
              <a:extLst>
                <a:ext uri="{FF2B5EF4-FFF2-40B4-BE49-F238E27FC236}">
                  <a16:creationId xmlns:a16="http://schemas.microsoft.com/office/drawing/2014/main" id="{F4C65658-D2D3-4A4B-9018-4DDFBC842C3F}"/>
                </a:ext>
              </a:extLst>
            </p:cNvPr>
            <p:cNvSpPr/>
            <p:nvPr/>
          </p:nvSpPr>
          <p:spPr>
            <a:xfrm rot="14399976">
              <a:off x="2086764" y="154915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手繪多邊形: 圖案 147">
              <a:extLst>
                <a:ext uri="{FF2B5EF4-FFF2-40B4-BE49-F238E27FC236}">
                  <a16:creationId xmlns:a16="http://schemas.microsoft.com/office/drawing/2014/main" id="{0498A1F4-28D6-4DF9-B43C-7831CD6956DE}"/>
                </a:ext>
              </a:extLst>
            </p:cNvPr>
            <p:cNvSpPr/>
            <p:nvPr/>
          </p:nvSpPr>
          <p:spPr>
            <a:xfrm rot="7193144">
              <a:off x="1816261" y="154298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手繪多邊形: 圖案 148">
              <a:extLst>
                <a:ext uri="{FF2B5EF4-FFF2-40B4-BE49-F238E27FC236}">
                  <a16:creationId xmlns:a16="http://schemas.microsoft.com/office/drawing/2014/main" id="{2B69B39D-6297-481B-81E4-4DF45BD21320}"/>
                </a:ext>
              </a:extLst>
            </p:cNvPr>
            <p:cNvSpPr/>
            <p:nvPr/>
          </p:nvSpPr>
          <p:spPr>
            <a:xfrm rot="18006823">
              <a:off x="1677020" y="1468931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手繪多邊形: 圖案 149">
              <a:extLst>
                <a:ext uri="{FF2B5EF4-FFF2-40B4-BE49-F238E27FC236}">
                  <a16:creationId xmlns:a16="http://schemas.microsoft.com/office/drawing/2014/main" id="{92E7ED1A-AF2F-4E7F-8B38-41499397B871}"/>
                </a:ext>
              </a:extLst>
            </p:cNvPr>
            <p:cNvSpPr/>
            <p:nvPr/>
          </p:nvSpPr>
          <p:spPr>
            <a:xfrm rot="10799994">
              <a:off x="1549857" y="123602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手繪多邊形: 圖案 150">
              <a:extLst>
                <a:ext uri="{FF2B5EF4-FFF2-40B4-BE49-F238E27FC236}">
                  <a16:creationId xmlns:a16="http://schemas.microsoft.com/office/drawing/2014/main" id="{FCBF8210-4033-461E-897E-C3F25FFD088A}"/>
                </a:ext>
              </a:extLst>
            </p:cNvPr>
            <p:cNvSpPr/>
            <p:nvPr/>
          </p:nvSpPr>
          <p:spPr>
            <a:xfrm rot="3593178">
              <a:off x="1408559" y="1464172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手繪多邊形: 圖案 152">
              <a:extLst>
                <a:ext uri="{FF2B5EF4-FFF2-40B4-BE49-F238E27FC236}">
                  <a16:creationId xmlns:a16="http://schemas.microsoft.com/office/drawing/2014/main" id="{50AF0AEC-B321-48D6-8700-ACA4FBF1E0D2}"/>
                </a:ext>
              </a:extLst>
            </p:cNvPr>
            <p:cNvSpPr/>
            <p:nvPr/>
          </p:nvSpPr>
          <p:spPr>
            <a:xfrm rot="14406858">
              <a:off x="2485091" y="2246508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手繪多邊形: 圖案 153">
              <a:extLst>
                <a:ext uri="{FF2B5EF4-FFF2-40B4-BE49-F238E27FC236}">
                  <a16:creationId xmlns:a16="http://schemas.microsoft.com/office/drawing/2014/main" id="{C1F1B383-8904-4A39-93B4-B3B267CB545D}"/>
                </a:ext>
              </a:extLst>
            </p:cNvPr>
            <p:cNvSpPr/>
            <p:nvPr/>
          </p:nvSpPr>
          <p:spPr>
            <a:xfrm rot="7200024">
              <a:off x="2220500" y="2243195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手繪多邊形: 圖案 154">
              <a:extLst>
                <a:ext uri="{FF2B5EF4-FFF2-40B4-BE49-F238E27FC236}">
                  <a16:creationId xmlns:a16="http://schemas.microsoft.com/office/drawing/2014/main" id="{8D953208-2DAC-424F-A3A1-73E30710DB3C}"/>
                </a:ext>
              </a:extLst>
            </p:cNvPr>
            <p:cNvSpPr/>
            <p:nvPr/>
          </p:nvSpPr>
          <p:spPr>
            <a:xfrm rot="21593197">
              <a:off x="2346733" y="2476626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手繪多邊形: 圖案 155">
              <a:extLst>
                <a:ext uri="{FF2B5EF4-FFF2-40B4-BE49-F238E27FC236}">
                  <a16:creationId xmlns:a16="http://schemas.microsoft.com/office/drawing/2014/main" id="{4F795716-6B30-4BC6-B7CF-879244812D84}"/>
                </a:ext>
              </a:extLst>
            </p:cNvPr>
            <p:cNvSpPr/>
            <p:nvPr/>
          </p:nvSpPr>
          <p:spPr>
            <a:xfrm rot="10806810">
              <a:off x="2352237" y="263423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手繪多邊形: 圖案 156">
              <a:extLst>
                <a:ext uri="{FF2B5EF4-FFF2-40B4-BE49-F238E27FC236}">
                  <a16:creationId xmlns:a16="http://schemas.microsoft.com/office/drawing/2014/main" id="{19B8163E-CE1E-4387-85CA-E3E3516521A6}"/>
                </a:ext>
              </a:extLst>
            </p:cNvPr>
            <p:cNvSpPr/>
            <p:nvPr/>
          </p:nvSpPr>
          <p:spPr>
            <a:xfrm rot="3599974">
              <a:off x="2217776" y="2864744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手繪多邊形: 圖案 157">
              <a:extLst>
                <a:ext uri="{FF2B5EF4-FFF2-40B4-BE49-F238E27FC236}">
                  <a16:creationId xmlns:a16="http://schemas.microsoft.com/office/drawing/2014/main" id="{F28741CE-2426-4BB8-AA6C-40F435999A6B}"/>
                </a:ext>
              </a:extLst>
            </p:cNvPr>
            <p:cNvSpPr/>
            <p:nvPr/>
          </p:nvSpPr>
          <p:spPr>
            <a:xfrm rot="17993147">
              <a:off x="2482348" y="286911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手繪多邊形: 圖案 158">
              <a:extLst>
                <a:ext uri="{FF2B5EF4-FFF2-40B4-BE49-F238E27FC236}">
                  <a16:creationId xmlns:a16="http://schemas.microsoft.com/office/drawing/2014/main" id="{A81CD3A8-E983-46E4-8CE4-6335C22D0D93}"/>
                </a:ext>
              </a:extLst>
            </p:cNvPr>
            <p:cNvSpPr/>
            <p:nvPr/>
          </p:nvSpPr>
          <p:spPr>
            <a:xfrm rot="7206827">
              <a:off x="2621604" y="2943166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手繪多邊形: 圖案 159">
              <a:extLst>
                <a:ext uri="{FF2B5EF4-FFF2-40B4-BE49-F238E27FC236}">
                  <a16:creationId xmlns:a16="http://schemas.microsoft.com/office/drawing/2014/main" id="{55B8CEE2-1B41-416F-9AF4-A039F774E26E}"/>
                </a:ext>
              </a:extLst>
            </p:cNvPr>
            <p:cNvSpPr/>
            <p:nvPr/>
          </p:nvSpPr>
          <p:spPr>
            <a:xfrm>
              <a:off x="2754693" y="3177880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手繪多邊形: 圖案 160">
              <a:extLst>
                <a:ext uri="{FF2B5EF4-FFF2-40B4-BE49-F238E27FC236}">
                  <a16:creationId xmlns:a16="http://schemas.microsoft.com/office/drawing/2014/main" id="{7A9817BE-DD8A-4761-8599-CEDD3CE02074}"/>
                </a:ext>
              </a:extLst>
            </p:cNvPr>
            <p:cNvSpPr/>
            <p:nvPr/>
          </p:nvSpPr>
          <p:spPr>
            <a:xfrm rot="14393178">
              <a:off x="2890063" y="2947926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手繪多邊形: 圖案 161">
              <a:extLst>
                <a:ext uri="{FF2B5EF4-FFF2-40B4-BE49-F238E27FC236}">
                  <a16:creationId xmlns:a16="http://schemas.microsoft.com/office/drawing/2014/main" id="{48B18292-B156-4666-B8F4-C4D6FDB6C70B}"/>
                </a:ext>
              </a:extLst>
            </p:cNvPr>
            <p:cNvSpPr/>
            <p:nvPr/>
          </p:nvSpPr>
          <p:spPr>
            <a:xfrm rot="3606861">
              <a:off x="3023804" y="286434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手繪多邊形: 圖案 162">
              <a:extLst>
                <a:ext uri="{FF2B5EF4-FFF2-40B4-BE49-F238E27FC236}">
                  <a16:creationId xmlns:a16="http://schemas.microsoft.com/office/drawing/2014/main" id="{11C2F97E-F90B-4D44-80C9-C7D39309058A}"/>
                </a:ext>
              </a:extLst>
            </p:cNvPr>
            <p:cNvSpPr/>
            <p:nvPr/>
          </p:nvSpPr>
          <p:spPr>
            <a:xfrm rot="18000020">
              <a:off x="3294324" y="2869460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手繪多邊形: 圖案 163">
              <a:extLst>
                <a:ext uri="{FF2B5EF4-FFF2-40B4-BE49-F238E27FC236}">
                  <a16:creationId xmlns:a16="http://schemas.microsoft.com/office/drawing/2014/main" id="{A2C386E7-FEE6-4420-B030-0A9934C57C8C}"/>
                </a:ext>
              </a:extLst>
            </p:cNvPr>
            <p:cNvSpPr/>
            <p:nvPr/>
          </p:nvSpPr>
          <p:spPr>
            <a:xfrm rot="10793194">
              <a:off x="3162159" y="2634225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手繪多邊形: 圖案 164">
              <a:extLst>
                <a:ext uri="{FF2B5EF4-FFF2-40B4-BE49-F238E27FC236}">
                  <a16:creationId xmlns:a16="http://schemas.microsoft.com/office/drawing/2014/main" id="{EFE16D3D-8364-4F52-9965-24A56E556EF6}"/>
                </a:ext>
              </a:extLst>
            </p:cNvPr>
            <p:cNvSpPr/>
            <p:nvPr/>
          </p:nvSpPr>
          <p:spPr>
            <a:xfrm rot="6805">
              <a:off x="3156657" y="2476615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手繪多邊形: 圖案 165">
              <a:extLst>
                <a:ext uri="{FF2B5EF4-FFF2-40B4-BE49-F238E27FC236}">
                  <a16:creationId xmlns:a16="http://schemas.microsoft.com/office/drawing/2014/main" id="{4FD500BE-3ACC-4B4E-84A4-1A0D5EC17C04}"/>
                </a:ext>
              </a:extLst>
            </p:cNvPr>
            <p:cNvSpPr/>
            <p:nvPr/>
          </p:nvSpPr>
          <p:spPr>
            <a:xfrm rot="14399973">
              <a:off x="3297048" y="2247911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手繪多邊形: 圖案 166">
              <a:extLst>
                <a:ext uri="{FF2B5EF4-FFF2-40B4-BE49-F238E27FC236}">
                  <a16:creationId xmlns:a16="http://schemas.microsoft.com/office/drawing/2014/main" id="{99214595-4D73-48B3-93EB-1EAE91825FBE}"/>
                </a:ext>
              </a:extLst>
            </p:cNvPr>
            <p:cNvSpPr/>
            <p:nvPr/>
          </p:nvSpPr>
          <p:spPr>
            <a:xfrm rot="7193139">
              <a:off x="3026544" y="2241737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手繪多邊形: 圖案 167">
              <a:extLst>
                <a:ext uri="{FF2B5EF4-FFF2-40B4-BE49-F238E27FC236}">
                  <a16:creationId xmlns:a16="http://schemas.microsoft.com/office/drawing/2014/main" id="{E9B1123C-1481-4DED-8322-EC3FA69A9DD4}"/>
                </a:ext>
              </a:extLst>
            </p:cNvPr>
            <p:cNvSpPr/>
            <p:nvPr/>
          </p:nvSpPr>
          <p:spPr>
            <a:xfrm rot="18006823">
              <a:off x="2887303" y="2167688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手繪多邊形: 圖案 168">
              <a:extLst>
                <a:ext uri="{FF2B5EF4-FFF2-40B4-BE49-F238E27FC236}">
                  <a16:creationId xmlns:a16="http://schemas.microsoft.com/office/drawing/2014/main" id="{FBADAAEB-8DF2-424B-98B0-716747593447}"/>
                </a:ext>
              </a:extLst>
            </p:cNvPr>
            <p:cNvSpPr/>
            <p:nvPr/>
          </p:nvSpPr>
          <p:spPr>
            <a:xfrm rot="10799994">
              <a:off x="2760140" y="1934779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手繪多邊形: 圖案 169">
              <a:extLst>
                <a:ext uri="{FF2B5EF4-FFF2-40B4-BE49-F238E27FC236}">
                  <a16:creationId xmlns:a16="http://schemas.microsoft.com/office/drawing/2014/main" id="{A7ABEEF1-1FFC-4260-A44E-BB5F94A89BFC}"/>
                </a:ext>
              </a:extLst>
            </p:cNvPr>
            <p:cNvSpPr/>
            <p:nvPr/>
          </p:nvSpPr>
          <p:spPr>
            <a:xfrm rot="3593175">
              <a:off x="2618841" y="2162929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手繪多邊形: 圖案 170">
              <a:extLst>
                <a:ext uri="{FF2B5EF4-FFF2-40B4-BE49-F238E27FC236}">
                  <a16:creationId xmlns:a16="http://schemas.microsoft.com/office/drawing/2014/main" id="{7B0839D2-CAD5-47D7-894D-A6D6D53C7BF9}"/>
                </a:ext>
              </a:extLst>
            </p:cNvPr>
            <p:cNvSpPr/>
            <p:nvPr/>
          </p:nvSpPr>
          <p:spPr>
            <a:xfrm rot="14406856">
              <a:off x="3695374" y="154775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手繪多邊形: 圖案 171">
              <a:extLst>
                <a:ext uri="{FF2B5EF4-FFF2-40B4-BE49-F238E27FC236}">
                  <a16:creationId xmlns:a16="http://schemas.microsoft.com/office/drawing/2014/main" id="{D5AB97BE-9235-48F4-AB3B-A31A26E59E62}"/>
                </a:ext>
              </a:extLst>
            </p:cNvPr>
            <p:cNvSpPr/>
            <p:nvPr/>
          </p:nvSpPr>
          <p:spPr>
            <a:xfrm rot="7200020">
              <a:off x="3430783" y="1544438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手繪多邊形: 圖案 172">
              <a:extLst>
                <a:ext uri="{FF2B5EF4-FFF2-40B4-BE49-F238E27FC236}">
                  <a16:creationId xmlns:a16="http://schemas.microsoft.com/office/drawing/2014/main" id="{8CAF8213-2450-4C1D-B38E-BAF7595B6A8E}"/>
                </a:ext>
              </a:extLst>
            </p:cNvPr>
            <p:cNvSpPr/>
            <p:nvPr/>
          </p:nvSpPr>
          <p:spPr>
            <a:xfrm rot="21593194">
              <a:off x="3557017" y="1777870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手繪多邊形: 圖案 173">
              <a:extLst>
                <a:ext uri="{FF2B5EF4-FFF2-40B4-BE49-F238E27FC236}">
                  <a16:creationId xmlns:a16="http://schemas.microsoft.com/office/drawing/2014/main" id="{6E21CC45-AB5C-4C57-910F-93CF55AF90D7}"/>
                </a:ext>
              </a:extLst>
            </p:cNvPr>
            <p:cNvSpPr/>
            <p:nvPr/>
          </p:nvSpPr>
          <p:spPr>
            <a:xfrm rot="10806810">
              <a:off x="3562520" y="1935479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手繪多邊形: 圖案 174">
              <a:extLst>
                <a:ext uri="{FF2B5EF4-FFF2-40B4-BE49-F238E27FC236}">
                  <a16:creationId xmlns:a16="http://schemas.microsoft.com/office/drawing/2014/main" id="{25D1AA58-96DF-4DBF-9A9B-7F7348349F7E}"/>
                </a:ext>
              </a:extLst>
            </p:cNvPr>
            <p:cNvSpPr/>
            <p:nvPr/>
          </p:nvSpPr>
          <p:spPr>
            <a:xfrm rot="3599974">
              <a:off x="3428059" y="216598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手繪多邊形: 圖案 175">
              <a:extLst>
                <a:ext uri="{FF2B5EF4-FFF2-40B4-BE49-F238E27FC236}">
                  <a16:creationId xmlns:a16="http://schemas.microsoft.com/office/drawing/2014/main" id="{52C725C3-2AE4-4E79-A296-D9A5D8702921}"/>
                </a:ext>
              </a:extLst>
            </p:cNvPr>
            <p:cNvSpPr/>
            <p:nvPr/>
          </p:nvSpPr>
          <p:spPr>
            <a:xfrm rot="17993144">
              <a:off x="3692631" y="2170356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手繪多邊形: 圖案 176">
              <a:extLst>
                <a:ext uri="{FF2B5EF4-FFF2-40B4-BE49-F238E27FC236}">
                  <a16:creationId xmlns:a16="http://schemas.microsoft.com/office/drawing/2014/main" id="{5225F1A3-466A-43AC-BA31-326BBEEB60C6}"/>
                </a:ext>
              </a:extLst>
            </p:cNvPr>
            <p:cNvSpPr/>
            <p:nvPr/>
          </p:nvSpPr>
          <p:spPr>
            <a:xfrm rot="7206825">
              <a:off x="3831887" y="2244409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手繪多邊形: 圖案 177">
              <a:extLst>
                <a:ext uri="{FF2B5EF4-FFF2-40B4-BE49-F238E27FC236}">
                  <a16:creationId xmlns:a16="http://schemas.microsoft.com/office/drawing/2014/main" id="{28A6B6C4-C201-410D-BB5E-717CE4CFC58F}"/>
                </a:ext>
              </a:extLst>
            </p:cNvPr>
            <p:cNvSpPr/>
            <p:nvPr/>
          </p:nvSpPr>
          <p:spPr>
            <a:xfrm>
              <a:off x="3964976" y="247912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手繪多邊形: 圖案 178">
              <a:extLst>
                <a:ext uri="{FF2B5EF4-FFF2-40B4-BE49-F238E27FC236}">
                  <a16:creationId xmlns:a16="http://schemas.microsoft.com/office/drawing/2014/main" id="{998E98C2-64F3-4C78-957B-216E4BD25C70}"/>
                </a:ext>
              </a:extLst>
            </p:cNvPr>
            <p:cNvSpPr/>
            <p:nvPr/>
          </p:nvSpPr>
          <p:spPr>
            <a:xfrm rot="14393178">
              <a:off x="4100346" y="2249169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手繪多邊形: 圖案 179">
              <a:extLst>
                <a:ext uri="{FF2B5EF4-FFF2-40B4-BE49-F238E27FC236}">
                  <a16:creationId xmlns:a16="http://schemas.microsoft.com/office/drawing/2014/main" id="{2AC3C102-A326-427D-A52A-B60EE123D518}"/>
                </a:ext>
              </a:extLst>
            </p:cNvPr>
            <p:cNvSpPr/>
            <p:nvPr/>
          </p:nvSpPr>
          <p:spPr>
            <a:xfrm rot="3606858">
              <a:off x="4234086" y="2165585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手繪多邊形: 圖案 180">
              <a:extLst>
                <a:ext uri="{FF2B5EF4-FFF2-40B4-BE49-F238E27FC236}">
                  <a16:creationId xmlns:a16="http://schemas.microsoft.com/office/drawing/2014/main" id="{D7F1FDB6-35F1-40C9-8D6E-D735F59D5E2B}"/>
                </a:ext>
              </a:extLst>
            </p:cNvPr>
            <p:cNvSpPr/>
            <p:nvPr/>
          </p:nvSpPr>
          <p:spPr>
            <a:xfrm rot="18000025">
              <a:off x="4504606" y="2170702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手繪多邊形: 圖案 181">
              <a:extLst>
                <a:ext uri="{FF2B5EF4-FFF2-40B4-BE49-F238E27FC236}">
                  <a16:creationId xmlns:a16="http://schemas.microsoft.com/office/drawing/2014/main" id="{4C1C83B7-0A27-4C07-9D0D-AB96CBB8BAC0}"/>
                </a:ext>
              </a:extLst>
            </p:cNvPr>
            <p:cNvSpPr/>
            <p:nvPr/>
          </p:nvSpPr>
          <p:spPr>
            <a:xfrm rot="10793194">
              <a:off x="4372442" y="1935468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手繪多邊形: 圖案 182">
              <a:extLst>
                <a:ext uri="{FF2B5EF4-FFF2-40B4-BE49-F238E27FC236}">
                  <a16:creationId xmlns:a16="http://schemas.microsoft.com/office/drawing/2014/main" id="{C873F23B-DC49-4640-8E79-9DE2D66D7EF1}"/>
                </a:ext>
              </a:extLst>
            </p:cNvPr>
            <p:cNvSpPr/>
            <p:nvPr/>
          </p:nvSpPr>
          <p:spPr>
            <a:xfrm rot="6805">
              <a:off x="4366940" y="1777859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9A3CE264-C3AD-4A10-B856-A7A6A10B2A86}"/>
                </a:ext>
              </a:extLst>
            </p:cNvPr>
            <p:cNvSpPr/>
            <p:nvPr/>
          </p:nvSpPr>
          <p:spPr>
            <a:xfrm rot="14399973">
              <a:off x="4507330" y="1549154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手繪多邊形: 圖案 184">
              <a:extLst>
                <a:ext uri="{FF2B5EF4-FFF2-40B4-BE49-F238E27FC236}">
                  <a16:creationId xmlns:a16="http://schemas.microsoft.com/office/drawing/2014/main" id="{299C090F-A3A1-4B52-A1DB-779EEEC7B727}"/>
                </a:ext>
              </a:extLst>
            </p:cNvPr>
            <p:cNvSpPr/>
            <p:nvPr/>
          </p:nvSpPr>
          <p:spPr>
            <a:xfrm rot="7193139">
              <a:off x="4236827" y="154298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手繪多邊形: 圖案 185">
              <a:extLst>
                <a:ext uri="{FF2B5EF4-FFF2-40B4-BE49-F238E27FC236}">
                  <a16:creationId xmlns:a16="http://schemas.microsoft.com/office/drawing/2014/main" id="{625B82EA-E023-4AC8-AF09-8E6ADB5D0A87}"/>
                </a:ext>
              </a:extLst>
            </p:cNvPr>
            <p:cNvSpPr/>
            <p:nvPr/>
          </p:nvSpPr>
          <p:spPr>
            <a:xfrm rot="18006821">
              <a:off x="4097586" y="1468931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手繪多邊形: 圖案 186">
              <a:extLst>
                <a:ext uri="{FF2B5EF4-FFF2-40B4-BE49-F238E27FC236}">
                  <a16:creationId xmlns:a16="http://schemas.microsoft.com/office/drawing/2014/main" id="{1F68A58D-0679-4DA9-907B-C843D363059D}"/>
                </a:ext>
              </a:extLst>
            </p:cNvPr>
            <p:cNvSpPr/>
            <p:nvPr/>
          </p:nvSpPr>
          <p:spPr>
            <a:xfrm rot="10799998">
              <a:off x="3970423" y="123602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手繪多邊形: 圖案 187">
              <a:extLst>
                <a:ext uri="{FF2B5EF4-FFF2-40B4-BE49-F238E27FC236}">
                  <a16:creationId xmlns:a16="http://schemas.microsoft.com/office/drawing/2014/main" id="{578D441A-13FF-4C22-94C2-29A7D83B3E44}"/>
                </a:ext>
              </a:extLst>
            </p:cNvPr>
            <p:cNvSpPr/>
            <p:nvPr/>
          </p:nvSpPr>
          <p:spPr>
            <a:xfrm rot="3593178">
              <a:off x="3829124" y="1464172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手繪多邊形: 圖案 188">
              <a:extLst>
                <a:ext uri="{FF2B5EF4-FFF2-40B4-BE49-F238E27FC236}">
                  <a16:creationId xmlns:a16="http://schemas.microsoft.com/office/drawing/2014/main" id="{96F05BB3-DE4C-4EAC-BBE0-8C43FFC57F81}"/>
                </a:ext>
              </a:extLst>
            </p:cNvPr>
            <p:cNvSpPr/>
            <p:nvPr/>
          </p:nvSpPr>
          <p:spPr>
            <a:xfrm rot="14406858">
              <a:off x="1274809" y="294526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手繪多邊形: 圖案 189">
              <a:extLst>
                <a:ext uri="{FF2B5EF4-FFF2-40B4-BE49-F238E27FC236}">
                  <a16:creationId xmlns:a16="http://schemas.microsoft.com/office/drawing/2014/main" id="{70112362-407E-4E19-95AC-9974A3E86EC9}"/>
                </a:ext>
              </a:extLst>
            </p:cNvPr>
            <p:cNvSpPr/>
            <p:nvPr/>
          </p:nvSpPr>
          <p:spPr>
            <a:xfrm rot="7200024">
              <a:off x="1010218" y="2941953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手繪多邊形: 圖案 190">
              <a:extLst>
                <a:ext uri="{FF2B5EF4-FFF2-40B4-BE49-F238E27FC236}">
                  <a16:creationId xmlns:a16="http://schemas.microsoft.com/office/drawing/2014/main" id="{AD0610A9-601E-4504-8C70-711351D05425}"/>
                </a:ext>
              </a:extLst>
            </p:cNvPr>
            <p:cNvSpPr/>
            <p:nvPr/>
          </p:nvSpPr>
          <p:spPr>
            <a:xfrm rot="21593197">
              <a:off x="1136452" y="3175384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手繪多邊形: 圖案 191">
              <a:extLst>
                <a:ext uri="{FF2B5EF4-FFF2-40B4-BE49-F238E27FC236}">
                  <a16:creationId xmlns:a16="http://schemas.microsoft.com/office/drawing/2014/main" id="{7EC8B701-2341-4373-9F79-8C8AD06AE5EE}"/>
                </a:ext>
              </a:extLst>
            </p:cNvPr>
            <p:cNvSpPr/>
            <p:nvPr/>
          </p:nvSpPr>
          <p:spPr>
            <a:xfrm rot="10806811">
              <a:off x="1141955" y="3332994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手繪多邊形: 圖案 192">
              <a:extLst>
                <a:ext uri="{FF2B5EF4-FFF2-40B4-BE49-F238E27FC236}">
                  <a16:creationId xmlns:a16="http://schemas.microsoft.com/office/drawing/2014/main" id="{83A8D5AB-82FA-44C1-8B7D-567992F774A0}"/>
                </a:ext>
              </a:extLst>
            </p:cNvPr>
            <p:cNvSpPr/>
            <p:nvPr/>
          </p:nvSpPr>
          <p:spPr>
            <a:xfrm rot="3599973">
              <a:off x="1007494" y="3563501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手繪多邊形: 圖案 193">
              <a:extLst>
                <a:ext uri="{FF2B5EF4-FFF2-40B4-BE49-F238E27FC236}">
                  <a16:creationId xmlns:a16="http://schemas.microsoft.com/office/drawing/2014/main" id="{9B6B540B-B706-4237-BFB1-EFFC06D8CC30}"/>
                </a:ext>
              </a:extLst>
            </p:cNvPr>
            <p:cNvSpPr/>
            <p:nvPr/>
          </p:nvSpPr>
          <p:spPr>
            <a:xfrm rot="17993144">
              <a:off x="1272067" y="356787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手繪多邊形: 圖案 194">
              <a:extLst>
                <a:ext uri="{FF2B5EF4-FFF2-40B4-BE49-F238E27FC236}">
                  <a16:creationId xmlns:a16="http://schemas.microsoft.com/office/drawing/2014/main" id="{1B6D45CC-0543-4CC2-ACF3-E0F9275CDD85}"/>
                </a:ext>
              </a:extLst>
            </p:cNvPr>
            <p:cNvSpPr/>
            <p:nvPr/>
          </p:nvSpPr>
          <p:spPr>
            <a:xfrm rot="7206827">
              <a:off x="1411322" y="3641924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手繪多邊形: 圖案 195">
              <a:extLst>
                <a:ext uri="{FF2B5EF4-FFF2-40B4-BE49-F238E27FC236}">
                  <a16:creationId xmlns:a16="http://schemas.microsoft.com/office/drawing/2014/main" id="{2250761B-0025-4DFF-91FD-4EF9B617BE21}"/>
                </a:ext>
              </a:extLst>
            </p:cNvPr>
            <p:cNvSpPr/>
            <p:nvPr/>
          </p:nvSpPr>
          <p:spPr>
            <a:xfrm>
              <a:off x="1544410" y="3876638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手繪多邊形: 圖案 196">
              <a:extLst>
                <a:ext uri="{FF2B5EF4-FFF2-40B4-BE49-F238E27FC236}">
                  <a16:creationId xmlns:a16="http://schemas.microsoft.com/office/drawing/2014/main" id="{7A166844-9C9F-4AF2-8913-09CE17A74BD4}"/>
                </a:ext>
              </a:extLst>
            </p:cNvPr>
            <p:cNvSpPr/>
            <p:nvPr/>
          </p:nvSpPr>
          <p:spPr>
            <a:xfrm rot="14393178">
              <a:off x="1679780" y="3646684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手繪多邊形: 圖案 197">
              <a:extLst>
                <a:ext uri="{FF2B5EF4-FFF2-40B4-BE49-F238E27FC236}">
                  <a16:creationId xmlns:a16="http://schemas.microsoft.com/office/drawing/2014/main" id="{A7C52E77-A576-4DE4-BB5F-BB3769857E13}"/>
                </a:ext>
              </a:extLst>
            </p:cNvPr>
            <p:cNvSpPr/>
            <p:nvPr/>
          </p:nvSpPr>
          <p:spPr>
            <a:xfrm rot="3606861">
              <a:off x="1813520" y="356310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手繪多邊形: 圖案 198">
              <a:extLst>
                <a:ext uri="{FF2B5EF4-FFF2-40B4-BE49-F238E27FC236}">
                  <a16:creationId xmlns:a16="http://schemas.microsoft.com/office/drawing/2014/main" id="{824FDD75-D74D-42C1-9FD8-AA3931F2EC56}"/>
                </a:ext>
              </a:extLst>
            </p:cNvPr>
            <p:cNvSpPr/>
            <p:nvPr/>
          </p:nvSpPr>
          <p:spPr>
            <a:xfrm rot="18000025">
              <a:off x="2084040" y="3568217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手繪多邊形: 圖案 199">
              <a:extLst>
                <a:ext uri="{FF2B5EF4-FFF2-40B4-BE49-F238E27FC236}">
                  <a16:creationId xmlns:a16="http://schemas.microsoft.com/office/drawing/2014/main" id="{190AB715-C184-4482-AC83-02E82C35B395}"/>
                </a:ext>
              </a:extLst>
            </p:cNvPr>
            <p:cNvSpPr/>
            <p:nvPr/>
          </p:nvSpPr>
          <p:spPr>
            <a:xfrm rot="10793194">
              <a:off x="1951876" y="333298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手繪多邊形: 圖案 200">
              <a:extLst>
                <a:ext uri="{FF2B5EF4-FFF2-40B4-BE49-F238E27FC236}">
                  <a16:creationId xmlns:a16="http://schemas.microsoft.com/office/drawing/2014/main" id="{41407ED2-758D-4D87-BC31-279B9FE67D6A}"/>
                </a:ext>
              </a:extLst>
            </p:cNvPr>
            <p:cNvSpPr/>
            <p:nvPr/>
          </p:nvSpPr>
          <p:spPr>
            <a:xfrm rot="6811">
              <a:off x="1946374" y="317537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手繪多邊形: 圖案 201">
              <a:extLst>
                <a:ext uri="{FF2B5EF4-FFF2-40B4-BE49-F238E27FC236}">
                  <a16:creationId xmlns:a16="http://schemas.microsoft.com/office/drawing/2014/main" id="{A3263289-5999-41C1-BFF0-BB92ACCD7486}"/>
                </a:ext>
              </a:extLst>
            </p:cNvPr>
            <p:cNvSpPr/>
            <p:nvPr/>
          </p:nvSpPr>
          <p:spPr>
            <a:xfrm rot="14399973">
              <a:off x="2086764" y="2946669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手繪多邊形: 圖案 202">
              <a:extLst>
                <a:ext uri="{FF2B5EF4-FFF2-40B4-BE49-F238E27FC236}">
                  <a16:creationId xmlns:a16="http://schemas.microsoft.com/office/drawing/2014/main" id="{2DBC3875-91B6-4CCC-8ECB-A8D79E2C41FA}"/>
                </a:ext>
              </a:extLst>
            </p:cNvPr>
            <p:cNvSpPr/>
            <p:nvPr/>
          </p:nvSpPr>
          <p:spPr>
            <a:xfrm rot="7193146">
              <a:off x="1816261" y="2940495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手繪多邊形: 圖案 203">
              <a:extLst>
                <a:ext uri="{FF2B5EF4-FFF2-40B4-BE49-F238E27FC236}">
                  <a16:creationId xmlns:a16="http://schemas.microsoft.com/office/drawing/2014/main" id="{51446D4F-1EB4-48C6-95A9-E74FD101F26D}"/>
                </a:ext>
              </a:extLst>
            </p:cNvPr>
            <p:cNvSpPr/>
            <p:nvPr/>
          </p:nvSpPr>
          <p:spPr>
            <a:xfrm rot="18006823">
              <a:off x="1677020" y="2866445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手繪多邊形: 圖案 204">
              <a:extLst>
                <a:ext uri="{FF2B5EF4-FFF2-40B4-BE49-F238E27FC236}">
                  <a16:creationId xmlns:a16="http://schemas.microsoft.com/office/drawing/2014/main" id="{2971C486-BFB8-4D57-97E5-7F0012B84E34}"/>
                </a:ext>
              </a:extLst>
            </p:cNvPr>
            <p:cNvSpPr/>
            <p:nvPr/>
          </p:nvSpPr>
          <p:spPr>
            <a:xfrm rot="10799994">
              <a:off x="1549857" y="2633536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手繪多邊形: 圖案 205">
              <a:extLst>
                <a:ext uri="{FF2B5EF4-FFF2-40B4-BE49-F238E27FC236}">
                  <a16:creationId xmlns:a16="http://schemas.microsoft.com/office/drawing/2014/main" id="{CD86268F-325B-443E-8490-C931BC453B66}"/>
                </a:ext>
              </a:extLst>
            </p:cNvPr>
            <p:cNvSpPr/>
            <p:nvPr/>
          </p:nvSpPr>
          <p:spPr>
            <a:xfrm rot="3593175">
              <a:off x="1408559" y="2861686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: 圖案 206">
              <a:extLst>
                <a:ext uri="{FF2B5EF4-FFF2-40B4-BE49-F238E27FC236}">
                  <a16:creationId xmlns:a16="http://schemas.microsoft.com/office/drawing/2014/main" id="{F2CE7289-00AE-4DAE-A6FE-B0CB92C827A3}"/>
                </a:ext>
              </a:extLst>
            </p:cNvPr>
            <p:cNvSpPr/>
            <p:nvPr/>
          </p:nvSpPr>
          <p:spPr>
            <a:xfrm rot="14406860">
              <a:off x="2485091" y="364402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: 圖案 207">
              <a:extLst>
                <a:ext uri="{FF2B5EF4-FFF2-40B4-BE49-F238E27FC236}">
                  <a16:creationId xmlns:a16="http://schemas.microsoft.com/office/drawing/2014/main" id="{1A081517-25E3-4AC4-8A0B-70B62F92B9E4}"/>
                </a:ext>
              </a:extLst>
            </p:cNvPr>
            <p:cNvSpPr/>
            <p:nvPr/>
          </p:nvSpPr>
          <p:spPr>
            <a:xfrm rot="7200024">
              <a:off x="2220500" y="3640710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: 圖案 208">
              <a:extLst>
                <a:ext uri="{FF2B5EF4-FFF2-40B4-BE49-F238E27FC236}">
                  <a16:creationId xmlns:a16="http://schemas.microsoft.com/office/drawing/2014/main" id="{6F05D55B-044D-4F6C-8B49-A9133DD2CB41}"/>
                </a:ext>
              </a:extLst>
            </p:cNvPr>
            <p:cNvSpPr/>
            <p:nvPr/>
          </p:nvSpPr>
          <p:spPr>
            <a:xfrm rot="21593194">
              <a:off x="2346733" y="387414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手繪多邊形: 圖案 209">
              <a:extLst>
                <a:ext uri="{FF2B5EF4-FFF2-40B4-BE49-F238E27FC236}">
                  <a16:creationId xmlns:a16="http://schemas.microsoft.com/office/drawing/2014/main" id="{A13145FB-B9B0-444E-BC0B-CCCEB14EEDED}"/>
                </a:ext>
              </a:extLst>
            </p:cNvPr>
            <p:cNvSpPr/>
            <p:nvPr/>
          </p:nvSpPr>
          <p:spPr>
            <a:xfrm rot="10806810">
              <a:off x="2352237" y="403175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手繪多邊形: 圖案 210">
              <a:extLst>
                <a:ext uri="{FF2B5EF4-FFF2-40B4-BE49-F238E27FC236}">
                  <a16:creationId xmlns:a16="http://schemas.microsoft.com/office/drawing/2014/main" id="{9EAA9A1E-06CC-4359-90D5-AA33FDF2BF54}"/>
                </a:ext>
              </a:extLst>
            </p:cNvPr>
            <p:cNvSpPr/>
            <p:nvPr/>
          </p:nvSpPr>
          <p:spPr>
            <a:xfrm rot="3599974">
              <a:off x="2217776" y="4262258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: 圖案 211">
              <a:extLst>
                <a:ext uri="{FF2B5EF4-FFF2-40B4-BE49-F238E27FC236}">
                  <a16:creationId xmlns:a16="http://schemas.microsoft.com/office/drawing/2014/main" id="{90CF99AB-8EAB-4E78-B4F4-EF5493545B67}"/>
                </a:ext>
              </a:extLst>
            </p:cNvPr>
            <p:cNvSpPr/>
            <p:nvPr/>
          </p:nvSpPr>
          <p:spPr>
            <a:xfrm rot="17993145">
              <a:off x="2482348" y="4266627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: 圖案 212">
              <a:extLst>
                <a:ext uri="{FF2B5EF4-FFF2-40B4-BE49-F238E27FC236}">
                  <a16:creationId xmlns:a16="http://schemas.microsoft.com/office/drawing/2014/main" id="{236E87B8-C511-4CFF-B5EC-8A670742DEB7}"/>
                </a:ext>
              </a:extLst>
            </p:cNvPr>
            <p:cNvSpPr/>
            <p:nvPr/>
          </p:nvSpPr>
          <p:spPr>
            <a:xfrm rot="7206827">
              <a:off x="2621604" y="4340679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手繪多邊形: 圖案 213">
              <a:extLst>
                <a:ext uri="{FF2B5EF4-FFF2-40B4-BE49-F238E27FC236}">
                  <a16:creationId xmlns:a16="http://schemas.microsoft.com/office/drawing/2014/main" id="{BBD0D0EA-61F3-449D-A4BC-0EA28B448FCC}"/>
                </a:ext>
              </a:extLst>
            </p:cNvPr>
            <p:cNvSpPr/>
            <p:nvPr/>
          </p:nvSpPr>
          <p:spPr>
            <a:xfrm>
              <a:off x="2754693" y="4575393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手繪多邊形: 圖案 214">
              <a:extLst>
                <a:ext uri="{FF2B5EF4-FFF2-40B4-BE49-F238E27FC236}">
                  <a16:creationId xmlns:a16="http://schemas.microsoft.com/office/drawing/2014/main" id="{0713865C-1D9E-47F7-81F4-9268155F7DE7}"/>
                </a:ext>
              </a:extLst>
            </p:cNvPr>
            <p:cNvSpPr/>
            <p:nvPr/>
          </p:nvSpPr>
          <p:spPr>
            <a:xfrm rot="14393178">
              <a:off x="2890063" y="4345439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手繪多邊形: 圖案 215">
              <a:extLst>
                <a:ext uri="{FF2B5EF4-FFF2-40B4-BE49-F238E27FC236}">
                  <a16:creationId xmlns:a16="http://schemas.microsoft.com/office/drawing/2014/main" id="{0D2641E3-8FC8-4253-ADDC-A35EC127A955}"/>
                </a:ext>
              </a:extLst>
            </p:cNvPr>
            <p:cNvSpPr/>
            <p:nvPr/>
          </p:nvSpPr>
          <p:spPr>
            <a:xfrm rot="3606859">
              <a:off x="3023803" y="426185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手繪多邊形: 圖案 216">
              <a:extLst>
                <a:ext uri="{FF2B5EF4-FFF2-40B4-BE49-F238E27FC236}">
                  <a16:creationId xmlns:a16="http://schemas.microsoft.com/office/drawing/2014/main" id="{ADF0154E-CF8D-41EA-8717-0B22F15D9B4F}"/>
                </a:ext>
              </a:extLst>
            </p:cNvPr>
            <p:cNvSpPr/>
            <p:nvPr/>
          </p:nvSpPr>
          <p:spPr>
            <a:xfrm rot="18000025">
              <a:off x="3294324" y="4266974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手繪多邊形: 圖案 218">
              <a:extLst>
                <a:ext uri="{FF2B5EF4-FFF2-40B4-BE49-F238E27FC236}">
                  <a16:creationId xmlns:a16="http://schemas.microsoft.com/office/drawing/2014/main" id="{24C986DD-3455-40D7-A55D-F0E10D48259E}"/>
                </a:ext>
              </a:extLst>
            </p:cNvPr>
            <p:cNvSpPr/>
            <p:nvPr/>
          </p:nvSpPr>
          <p:spPr>
            <a:xfrm rot="10793188">
              <a:off x="3162159" y="4031739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手繪多邊形: 圖案 219">
              <a:extLst>
                <a:ext uri="{FF2B5EF4-FFF2-40B4-BE49-F238E27FC236}">
                  <a16:creationId xmlns:a16="http://schemas.microsoft.com/office/drawing/2014/main" id="{BF750BF8-B653-43A5-A570-B15E63D68220}"/>
                </a:ext>
              </a:extLst>
            </p:cNvPr>
            <p:cNvSpPr/>
            <p:nvPr/>
          </p:nvSpPr>
          <p:spPr>
            <a:xfrm rot="6811">
              <a:off x="3156657" y="387413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手繪多邊形: 圖案 220">
              <a:extLst>
                <a:ext uri="{FF2B5EF4-FFF2-40B4-BE49-F238E27FC236}">
                  <a16:creationId xmlns:a16="http://schemas.microsoft.com/office/drawing/2014/main" id="{0D6BE688-7A8E-4151-9582-B91D63213B69}"/>
                </a:ext>
              </a:extLst>
            </p:cNvPr>
            <p:cNvSpPr/>
            <p:nvPr/>
          </p:nvSpPr>
          <p:spPr>
            <a:xfrm rot="14399973">
              <a:off x="3297048" y="364542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手繪多邊形: 圖案 221">
              <a:extLst>
                <a:ext uri="{FF2B5EF4-FFF2-40B4-BE49-F238E27FC236}">
                  <a16:creationId xmlns:a16="http://schemas.microsoft.com/office/drawing/2014/main" id="{C5CD7597-593A-4E38-A0EB-E4CD43D55AF1}"/>
                </a:ext>
              </a:extLst>
            </p:cNvPr>
            <p:cNvSpPr/>
            <p:nvPr/>
          </p:nvSpPr>
          <p:spPr>
            <a:xfrm rot="7193134">
              <a:off x="3026544" y="3639252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手繪多邊形: 圖案 222">
              <a:extLst>
                <a:ext uri="{FF2B5EF4-FFF2-40B4-BE49-F238E27FC236}">
                  <a16:creationId xmlns:a16="http://schemas.microsoft.com/office/drawing/2014/main" id="{D43F2AE2-89C6-4B2D-92DA-1923D6A6662B}"/>
                </a:ext>
              </a:extLst>
            </p:cNvPr>
            <p:cNvSpPr/>
            <p:nvPr/>
          </p:nvSpPr>
          <p:spPr>
            <a:xfrm rot="18006828">
              <a:off x="2887303" y="3565203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手繪多邊形: 圖案 223">
              <a:extLst>
                <a:ext uri="{FF2B5EF4-FFF2-40B4-BE49-F238E27FC236}">
                  <a16:creationId xmlns:a16="http://schemas.microsoft.com/office/drawing/2014/main" id="{1A4860EC-0E3A-407C-8492-DAC90F050F72}"/>
                </a:ext>
              </a:extLst>
            </p:cNvPr>
            <p:cNvSpPr/>
            <p:nvPr/>
          </p:nvSpPr>
          <p:spPr>
            <a:xfrm rot="10799994">
              <a:off x="2760140" y="3332294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手繪多邊形: 圖案 224">
              <a:extLst>
                <a:ext uri="{FF2B5EF4-FFF2-40B4-BE49-F238E27FC236}">
                  <a16:creationId xmlns:a16="http://schemas.microsoft.com/office/drawing/2014/main" id="{9C39C217-DFE2-42DD-BCD6-D2883CCCD97A}"/>
                </a:ext>
              </a:extLst>
            </p:cNvPr>
            <p:cNvSpPr/>
            <p:nvPr/>
          </p:nvSpPr>
          <p:spPr>
            <a:xfrm rot="3593180">
              <a:off x="2618841" y="3560444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手繪多邊形: 圖案 225">
              <a:extLst>
                <a:ext uri="{FF2B5EF4-FFF2-40B4-BE49-F238E27FC236}">
                  <a16:creationId xmlns:a16="http://schemas.microsoft.com/office/drawing/2014/main" id="{8E799BAE-02A7-4308-A4CE-8DB1F80A5DC4}"/>
                </a:ext>
              </a:extLst>
            </p:cNvPr>
            <p:cNvSpPr/>
            <p:nvPr/>
          </p:nvSpPr>
          <p:spPr>
            <a:xfrm rot="14406856">
              <a:off x="3695374" y="2945266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手繪多邊形: 圖案 226">
              <a:extLst>
                <a:ext uri="{FF2B5EF4-FFF2-40B4-BE49-F238E27FC236}">
                  <a16:creationId xmlns:a16="http://schemas.microsoft.com/office/drawing/2014/main" id="{CA29894A-C012-4B76-809E-5E409A0798DF}"/>
                </a:ext>
              </a:extLst>
            </p:cNvPr>
            <p:cNvSpPr/>
            <p:nvPr/>
          </p:nvSpPr>
          <p:spPr>
            <a:xfrm rot="7200024">
              <a:off x="3430783" y="2941953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手繪多邊形: 圖案 227">
              <a:extLst>
                <a:ext uri="{FF2B5EF4-FFF2-40B4-BE49-F238E27FC236}">
                  <a16:creationId xmlns:a16="http://schemas.microsoft.com/office/drawing/2014/main" id="{CF0089C6-CF6F-4DC8-BFD8-1703B77D7692}"/>
                </a:ext>
              </a:extLst>
            </p:cNvPr>
            <p:cNvSpPr/>
            <p:nvPr/>
          </p:nvSpPr>
          <p:spPr>
            <a:xfrm rot="21593194">
              <a:off x="3557017" y="3175384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手繪多邊形: 圖案 228">
              <a:extLst>
                <a:ext uri="{FF2B5EF4-FFF2-40B4-BE49-F238E27FC236}">
                  <a16:creationId xmlns:a16="http://schemas.microsoft.com/office/drawing/2014/main" id="{7860B870-1851-41CB-8D43-7710DCC25047}"/>
                </a:ext>
              </a:extLst>
            </p:cNvPr>
            <p:cNvSpPr/>
            <p:nvPr/>
          </p:nvSpPr>
          <p:spPr>
            <a:xfrm rot="10806810">
              <a:off x="3562520" y="3332994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手繪多邊形: 圖案 229">
              <a:extLst>
                <a:ext uri="{FF2B5EF4-FFF2-40B4-BE49-F238E27FC236}">
                  <a16:creationId xmlns:a16="http://schemas.microsoft.com/office/drawing/2014/main" id="{90A1FFCD-2682-4F43-B7E6-2B3789C29EC7}"/>
                </a:ext>
              </a:extLst>
            </p:cNvPr>
            <p:cNvSpPr/>
            <p:nvPr/>
          </p:nvSpPr>
          <p:spPr>
            <a:xfrm rot="3599974">
              <a:off x="3428059" y="3563501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手繪多邊形: 圖案 230">
              <a:extLst>
                <a:ext uri="{FF2B5EF4-FFF2-40B4-BE49-F238E27FC236}">
                  <a16:creationId xmlns:a16="http://schemas.microsoft.com/office/drawing/2014/main" id="{33FDC23B-2719-4D34-9715-60D67D16E458}"/>
                </a:ext>
              </a:extLst>
            </p:cNvPr>
            <p:cNvSpPr/>
            <p:nvPr/>
          </p:nvSpPr>
          <p:spPr>
            <a:xfrm rot="17993145">
              <a:off x="3692631" y="356787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手繪多邊形: 圖案 231">
              <a:extLst>
                <a:ext uri="{FF2B5EF4-FFF2-40B4-BE49-F238E27FC236}">
                  <a16:creationId xmlns:a16="http://schemas.microsoft.com/office/drawing/2014/main" id="{5849C9A7-124F-4C4F-8D24-BEF8E105612F}"/>
                </a:ext>
              </a:extLst>
            </p:cNvPr>
            <p:cNvSpPr/>
            <p:nvPr/>
          </p:nvSpPr>
          <p:spPr>
            <a:xfrm rot="7206825">
              <a:off x="3831887" y="3641924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手繪多邊形: 圖案 232">
              <a:extLst>
                <a:ext uri="{FF2B5EF4-FFF2-40B4-BE49-F238E27FC236}">
                  <a16:creationId xmlns:a16="http://schemas.microsoft.com/office/drawing/2014/main" id="{4BE4282D-7EA8-4E8A-A90A-5EEB5621EF87}"/>
                </a:ext>
              </a:extLst>
            </p:cNvPr>
            <p:cNvSpPr/>
            <p:nvPr/>
          </p:nvSpPr>
          <p:spPr>
            <a:xfrm>
              <a:off x="3964976" y="3876638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手繪多邊形: 圖案 233">
              <a:extLst>
                <a:ext uri="{FF2B5EF4-FFF2-40B4-BE49-F238E27FC236}">
                  <a16:creationId xmlns:a16="http://schemas.microsoft.com/office/drawing/2014/main" id="{E09F1527-A92E-43B3-A09A-0A0A06FC8356}"/>
                </a:ext>
              </a:extLst>
            </p:cNvPr>
            <p:cNvSpPr/>
            <p:nvPr/>
          </p:nvSpPr>
          <p:spPr>
            <a:xfrm rot="14393178">
              <a:off x="4100346" y="3646684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手繪多邊形: 圖案 234">
              <a:extLst>
                <a:ext uri="{FF2B5EF4-FFF2-40B4-BE49-F238E27FC236}">
                  <a16:creationId xmlns:a16="http://schemas.microsoft.com/office/drawing/2014/main" id="{2EC7873D-5D3B-4DE1-91C9-1AC565AB693C}"/>
                </a:ext>
              </a:extLst>
            </p:cNvPr>
            <p:cNvSpPr/>
            <p:nvPr/>
          </p:nvSpPr>
          <p:spPr>
            <a:xfrm rot="3606858">
              <a:off x="4234086" y="3563100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手繪多邊形: 圖案 235">
              <a:extLst>
                <a:ext uri="{FF2B5EF4-FFF2-40B4-BE49-F238E27FC236}">
                  <a16:creationId xmlns:a16="http://schemas.microsoft.com/office/drawing/2014/main" id="{0164C7A8-2579-4EA6-9913-5AF8277CA376}"/>
                </a:ext>
              </a:extLst>
            </p:cNvPr>
            <p:cNvSpPr/>
            <p:nvPr/>
          </p:nvSpPr>
          <p:spPr>
            <a:xfrm rot="18000025">
              <a:off x="4504606" y="3568217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手繪多邊形: 圖案 236">
              <a:extLst>
                <a:ext uri="{FF2B5EF4-FFF2-40B4-BE49-F238E27FC236}">
                  <a16:creationId xmlns:a16="http://schemas.microsoft.com/office/drawing/2014/main" id="{D5CB7280-274A-4AE0-9B02-3E6F5BC09069}"/>
                </a:ext>
              </a:extLst>
            </p:cNvPr>
            <p:cNvSpPr/>
            <p:nvPr/>
          </p:nvSpPr>
          <p:spPr>
            <a:xfrm rot="10793188">
              <a:off x="4372442" y="333298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手繪多邊形: 圖案 237">
              <a:extLst>
                <a:ext uri="{FF2B5EF4-FFF2-40B4-BE49-F238E27FC236}">
                  <a16:creationId xmlns:a16="http://schemas.microsoft.com/office/drawing/2014/main" id="{F5FED6E5-36A5-4111-835A-78848FD5D52F}"/>
                </a:ext>
              </a:extLst>
            </p:cNvPr>
            <p:cNvSpPr/>
            <p:nvPr/>
          </p:nvSpPr>
          <p:spPr>
            <a:xfrm rot="6805">
              <a:off x="4366940" y="3175373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手繪多邊形: 圖案 238">
              <a:extLst>
                <a:ext uri="{FF2B5EF4-FFF2-40B4-BE49-F238E27FC236}">
                  <a16:creationId xmlns:a16="http://schemas.microsoft.com/office/drawing/2014/main" id="{1BD1537D-A852-48C9-9F7C-01625EFBC509}"/>
                </a:ext>
              </a:extLst>
            </p:cNvPr>
            <p:cNvSpPr/>
            <p:nvPr/>
          </p:nvSpPr>
          <p:spPr>
            <a:xfrm rot="14399973">
              <a:off x="4507330" y="2946669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手繪多邊形: 圖案 239">
              <a:extLst>
                <a:ext uri="{FF2B5EF4-FFF2-40B4-BE49-F238E27FC236}">
                  <a16:creationId xmlns:a16="http://schemas.microsoft.com/office/drawing/2014/main" id="{F10EDDB9-C9F9-4A9D-91A3-659F91A362ED}"/>
                </a:ext>
              </a:extLst>
            </p:cNvPr>
            <p:cNvSpPr/>
            <p:nvPr/>
          </p:nvSpPr>
          <p:spPr>
            <a:xfrm rot="7193139">
              <a:off x="4236827" y="2940495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手繪多邊形: 圖案 240">
              <a:extLst>
                <a:ext uri="{FF2B5EF4-FFF2-40B4-BE49-F238E27FC236}">
                  <a16:creationId xmlns:a16="http://schemas.microsoft.com/office/drawing/2014/main" id="{96501729-B153-419D-A238-831FFE2A7C06}"/>
                </a:ext>
              </a:extLst>
            </p:cNvPr>
            <p:cNvSpPr/>
            <p:nvPr/>
          </p:nvSpPr>
          <p:spPr>
            <a:xfrm rot="18006821">
              <a:off x="4097586" y="2866446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手繪多邊形: 圖案 241">
              <a:extLst>
                <a:ext uri="{FF2B5EF4-FFF2-40B4-BE49-F238E27FC236}">
                  <a16:creationId xmlns:a16="http://schemas.microsoft.com/office/drawing/2014/main" id="{E254297C-A5B4-4FDC-AAB5-BEED55A04DA2}"/>
                </a:ext>
              </a:extLst>
            </p:cNvPr>
            <p:cNvSpPr/>
            <p:nvPr/>
          </p:nvSpPr>
          <p:spPr>
            <a:xfrm rot="10799998">
              <a:off x="3970423" y="2633537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手繪多邊形: 圖案 242">
              <a:extLst>
                <a:ext uri="{FF2B5EF4-FFF2-40B4-BE49-F238E27FC236}">
                  <a16:creationId xmlns:a16="http://schemas.microsoft.com/office/drawing/2014/main" id="{E985D6FE-A7A4-4625-9709-5E36C538C5CD}"/>
                </a:ext>
              </a:extLst>
            </p:cNvPr>
            <p:cNvSpPr/>
            <p:nvPr/>
          </p:nvSpPr>
          <p:spPr>
            <a:xfrm rot="3593175">
              <a:off x="3829124" y="2861687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手繪多邊形: 圖案 243">
              <a:extLst>
                <a:ext uri="{FF2B5EF4-FFF2-40B4-BE49-F238E27FC236}">
                  <a16:creationId xmlns:a16="http://schemas.microsoft.com/office/drawing/2014/main" id="{92F54A37-F797-48DF-B013-25F67EB19D2C}"/>
                </a:ext>
              </a:extLst>
            </p:cNvPr>
            <p:cNvSpPr/>
            <p:nvPr/>
          </p:nvSpPr>
          <p:spPr>
            <a:xfrm rot="14406856">
              <a:off x="2485084" y="848995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手繪多邊形: 圖案 244">
              <a:extLst>
                <a:ext uri="{FF2B5EF4-FFF2-40B4-BE49-F238E27FC236}">
                  <a16:creationId xmlns:a16="http://schemas.microsoft.com/office/drawing/2014/main" id="{33CDCC07-5119-42DC-B247-E58791A9296E}"/>
                </a:ext>
              </a:extLst>
            </p:cNvPr>
            <p:cNvSpPr/>
            <p:nvPr/>
          </p:nvSpPr>
          <p:spPr>
            <a:xfrm rot="7200022">
              <a:off x="2220493" y="845682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手繪多邊形: 圖案 245">
              <a:extLst>
                <a:ext uri="{FF2B5EF4-FFF2-40B4-BE49-F238E27FC236}">
                  <a16:creationId xmlns:a16="http://schemas.microsoft.com/office/drawing/2014/main" id="{6140DE0F-AF11-490D-A04C-00E391C49B9A}"/>
                </a:ext>
              </a:extLst>
            </p:cNvPr>
            <p:cNvSpPr/>
            <p:nvPr/>
          </p:nvSpPr>
          <p:spPr>
            <a:xfrm rot="21593197">
              <a:off x="2346726" y="1079113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手繪多邊形: 圖案 246">
              <a:extLst>
                <a:ext uri="{FF2B5EF4-FFF2-40B4-BE49-F238E27FC236}">
                  <a16:creationId xmlns:a16="http://schemas.microsoft.com/office/drawing/2014/main" id="{EAAB142B-E315-4ACA-B309-03983950A869}"/>
                </a:ext>
              </a:extLst>
            </p:cNvPr>
            <p:cNvSpPr/>
            <p:nvPr/>
          </p:nvSpPr>
          <p:spPr>
            <a:xfrm rot="10806810">
              <a:off x="2352230" y="123672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手繪多邊形: 圖案 247">
              <a:extLst>
                <a:ext uri="{FF2B5EF4-FFF2-40B4-BE49-F238E27FC236}">
                  <a16:creationId xmlns:a16="http://schemas.microsoft.com/office/drawing/2014/main" id="{083B0D1B-DDD3-4185-AF01-9D46F2C3CB65}"/>
                </a:ext>
              </a:extLst>
            </p:cNvPr>
            <p:cNvSpPr/>
            <p:nvPr/>
          </p:nvSpPr>
          <p:spPr>
            <a:xfrm rot="3599974">
              <a:off x="2217769" y="1467230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手繪多邊形: 圖案 248">
              <a:extLst>
                <a:ext uri="{FF2B5EF4-FFF2-40B4-BE49-F238E27FC236}">
                  <a16:creationId xmlns:a16="http://schemas.microsoft.com/office/drawing/2014/main" id="{DAF66ACF-D676-4E86-96B6-CC6B0928E5F0}"/>
                </a:ext>
              </a:extLst>
            </p:cNvPr>
            <p:cNvSpPr/>
            <p:nvPr/>
          </p:nvSpPr>
          <p:spPr>
            <a:xfrm rot="17993147">
              <a:off x="2482341" y="1471600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手繪多邊形: 圖案 249">
              <a:extLst>
                <a:ext uri="{FF2B5EF4-FFF2-40B4-BE49-F238E27FC236}">
                  <a16:creationId xmlns:a16="http://schemas.microsoft.com/office/drawing/2014/main" id="{7274769A-65A9-4CE0-9ABD-0098B6E0FF10}"/>
                </a:ext>
              </a:extLst>
            </p:cNvPr>
            <p:cNvSpPr/>
            <p:nvPr/>
          </p:nvSpPr>
          <p:spPr>
            <a:xfrm rot="7206825">
              <a:off x="2621597" y="1545652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手繪多邊形: 圖案 250">
              <a:extLst>
                <a:ext uri="{FF2B5EF4-FFF2-40B4-BE49-F238E27FC236}">
                  <a16:creationId xmlns:a16="http://schemas.microsoft.com/office/drawing/2014/main" id="{7F9EB44C-8DAC-4556-85CF-8EB606C94D3A}"/>
                </a:ext>
              </a:extLst>
            </p:cNvPr>
            <p:cNvSpPr/>
            <p:nvPr/>
          </p:nvSpPr>
          <p:spPr>
            <a:xfrm>
              <a:off x="2754686" y="1780365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手繪多邊形: 圖案 251">
              <a:extLst>
                <a:ext uri="{FF2B5EF4-FFF2-40B4-BE49-F238E27FC236}">
                  <a16:creationId xmlns:a16="http://schemas.microsoft.com/office/drawing/2014/main" id="{C63B4A2F-216A-459C-B8F0-CF97FDA0B649}"/>
                </a:ext>
              </a:extLst>
            </p:cNvPr>
            <p:cNvSpPr/>
            <p:nvPr/>
          </p:nvSpPr>
          <p:spPr>
            <a:xfrm rot="14393180">
              <a:off x="2890056" y="1550412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手繪多邊形: 圖案 252">
              <a:extLst>
                <a:ext uri="{FF2B5EF4-FFF2-40B4-BE49-F238E27FC236}">
                  <a16:creationId xmlns:a16="http://schemas.microsoft.com/office/drawing/2014/main" id="{37A754DB-F2FD-4A80-B135-60225B17C6D5}"/>
                </a:ext>
              </a:extLst>
            </p:cNvPr>
            <p:cNvSpPr/>
            <p:nvPr/>
          </p:nvSpPr>
          <p:spPr>
            <a:xfrm rot="3606858">
              <a:off x="3023796" y="1466829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手繪多邊形: 圖案 253">
              <a:extLst>
                <a:ext uri="{FF2B5EF4-FFF2-40B4-BE49-F238E27FC236}">
                  <a16:creationId xmlns:a16="http://schemas.microsoft.com/office/drawing/2014/main" id="{79217D85-13D1-4E77-A631-0C0C2ADE9802}"/>
                </a:ext>
              </a:extLst>
            </p:cNvPr>
            <p:cNvSpPr/>
            <p:nvPr/>
          </p:nvSpPr>
          <p:spPr>
            <a:xfrm rot="18000022">
              <a:off x="3294317" y="1471946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手繪多邊形: 圖案 254">
              <a:extLst>
                <a:ext uri="{FF2B5EF4-FFF2-40B4-BE49-F238E27FC236}">
                  <a16:creationId xmlns:a16="http://schemas.microsoft.com/office/drawing/2014/main" id="{11CFBA4E-1FAD-4B5C-B086-A5DDF5CDE5AF}"/>
                </a:ext>
              </a:extLst>
            </p:cNvPr>
            <p:cNvSpPr/>
            <p:nvPr/>
          </p:nvSpPr>
          <p:spPr>
            <a:xfrm rot="10793199">
              <a:off x="3162152" y="1236711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手繪多邊形: 圖案 255">
              <a:extLst>
                <a:ext uri="{FF2B5EF4-FFF2-40B4-BE49-F238E27FC236}">
                  <a16:creationId xmlns:a16="http://schemas.microsoft.com/office/drawing/2014/main" id="{8EA549DF-27FD-4835-80CC-F67F429D36CF}"/>
                </a:ext>
              </a:extLst>
            </p:cNvPr>
            <p:cNvSpPr/>
            <p:nvPr/>
          </p:nvSpPr>
          <p:spPr>
            <a:xfrm rot="6811">
              <a:off x="3156650" y="1079102"/>
              <a:ext cx="576385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手繪多邊形: 圖案 256">
              <a:extLst>
                <a:ext uri="{FF2B5EF4-FFF2-40B4-BE49-F238E27FC236}">
                  <a16:creationId xmlns:a16="http://schemas.microsoft.com/office/drawing/2014/main" id="{A7C8112E-93AD-4B83-955D-55A91DE8B995}"/>
                </a:ext>
              </a:extLst>
            </p:cNvPr>
            <p:cNvSpPr/>
            <p:nvPr/>
          </p:nvSpPr>
          <p:spPr>
            <a:xfrm rot="14399973">
              <a:off x="3297041" y="850398"/>
              <a:ext cx="570457" cy="173711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手繪多邊形: 圖案 257">
              <a:extLst>
                <a:ext uri="{FF2B5EF4-FFF2-40B4-BE49-F238E27FC236}">
                  <a16:creationId xmlns:a16="http://schemas.microsoft.com/office/drawing/2014/main" id="{0803D507-4069-4BE3-9524-53ACE5BC8757}"/>
                </a:ext>
              </a:extLst>
            </p:cNvPr>
            <p:cNvSpPr/>
            <p:nvPr/>
          </p:nvSpPr>
          <p:spPr>
            <a:xfrm rot="7193139">
              <a:off x="3026537" y="844224"/>
              <a:ext cx="576387" cy="175516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手繪多邊形: 圖案 258">
              <a:extLst>
                <a:ext uri="{FF2B5EF4-FFF2-40B4-BE49-F238E27FC236}">
                  <a16:creationId xmlns:a16="http://schemas.microsoft.com/office/drawing/2014/main" id="{5C0965D0-FD5A-4562-B77D-E619F3F56596}"/>
                </a:ext>
              </a:extLst>
            </p:cNvPr>
            <p:cNvSpPr/>
            <p:nvPr/>
          </p:nvSpPr>
          <p:spPr>
            <a:xfrm rot="18006823">
              <a:off x="2887296" y="770175"/>
              <a:ext cx="576373" cy="175512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手繪多邊形: 圖案 259">
              <a:extLst>
                <a:ext uri="{FF2B5EF4-FFF2-40B4-BE49-F238E27FC236}">
                  <a16:creationId xmlns:a16="http://schemas.microsoft.com/office/drawing/2014/main" id="{FD2F325F-ED41-4A52-AAB2-1DD0CBBE1DDB}"/>
                </a:ext>
              </a:extLst>
            </p:cNvPr>
            <p:cNvSpPr/>
            <p:nvPr/>
          </p:nvSpPr>
          <p:spPr>
            <a:xfrm rot="10799994">
              <a:off x="2760133" y="537266"/>
              <a:ext cx="570447" cy="173707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手繪多邊形: 圖案 260">
              <a:extLst>
                <a:ext uri="{FF2B5EF4-FFF2-40B4-BE49-F238E27FC236}">
                  <a16:creationId xmlns:a16="http://schemas.microsoft.com/office/drawing/2014/main" id="{55AE5A5F-4132-4131-850B-BA0D1D22E379}"/>
                </a:ext>
              </a:extLst>
            </p:cNvPr>
            <p:cNvSpPr/>
            <p:nvPr/>
          </p:nvSpPr>
          <p:spPr>
            <a:xfrm rot="3593177">
              <a:off x="2618834" y="765416"/>
              <a:ext cx="576375" cy="175513"/>
            </a:xfrm>
            <a:custGeom>
              <a:avLst/>
              <a:gdLst>
                <a:gd name="connsiteX0" fmla="*/ 0 w 3078866"/>
                <a:gd name="connsiteY0" fmla="*/ 937550 h 937550"/>
                <a:gd name="connsiteX1" fmla="*/ 0 w 3078866"/>
                <a:gd name="connsiteY1" fmla="*/ 937550 h 937550"/>
                <a:gd name="connsiteX2" fmla="*/ 949125 w 3078866"/>
                <a:gd name="connsiteY2" fmla="*/ 0 h 937550"/>
                <a:gd name="connsiteX3" fmla="*/ 3078866 w 3078866"/>
                <a:gd name="connsiteY3" fmla="*/ 486137 h 937550"/>
                <a:gd name="connsiteX4" fmla="*/ 2106593 w 3078866"/>
                <a:gd name="connsiteY4" fmla="*/ 868102 h 9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937550">
                  <a:moveTo>
                    <a:pt x="0" y="937550"/>
                  </a:moveTo>
                  <a:lnTo>
                    <a:pt x="0" y="937550"/>
                  </a:lnTo>
                  <a:lnTo>
                    <a:pt x="949125" y="0"/>
                  </a:lnTo>
                  <a:lnTo>
                    <a:pt x="3078866" y="486137"/>
                  </a:lnTo>
                  <a:lnTo>
                    <a:pt x="2106593" y="868102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3D3EF55-B5DE-8697-D5B7-2C07E0B46532}"/>
              </a:ext>
            </a:extLst>
          </p:cNvPr>
          <p:cNvCxnSpPr/>
          <p:nvPr/>
        </p:nvCxnSpPr>
        <p:spPr>
          <a:xfrm>
            <a:off x="9189910" y="4929498"/>
            <a:ext cx="0" cy="12456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AA79F075-D9D7-E65A-4355-8BC78286C2C4}"/>
              </a:ext>
            </a:extLst>
          </p:cNvPr>
          <p:cNvSpPr/>
          <p:nvPr/>
        </p:nvSpPr>
        <p:spPr>
          <a:xfrm>
            <a:off x="8048847" y="5613991"/>
            <a:ext cx="2732567" cy="563525"/>
          </a:xfrm>
          <a:custGeom>
            <a:avLst/>
            <a:gdLst>
              <a:gd name="connsiteX0" fmla="*/ 393404 w 2732567"/>
              <a:gd name="connsiteY0" fmla="*/ 563525 h 563525"/>
              <a:gd name="connsiteX1" fmla="*/ 0 w 2732567"/>
              <a:gd name="connsiteY1" fmla="*/ 0 h 563525"/>
              <a:gd name="connsiteX2" fmla="*/ 2434855 w 2732567"/>
              <a:gd name="connsiteY2" fmla="*/ 95693 h 563525"/>
              <a:gd name="connsiteX3" fmla="*/ 2732567 w 2732567"/>
              <a:gd name="connsiteY3" fmla="*/ 563525 h 563525"/>
              <a:gd name="connsiteX4" fmla="*/ 1594883 w 2732567"/>
              <a:gd name="connsiteY4" fmla="*/ 350874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2567" h="563525">
                <a:moveTo>
                  <a:pt x="393404" y="563525"/>
                </a:moveTo>
                <a:lnTo>
                  <a:pt x="0" y="0"/>
                </a:lnTo>
                <a:lnTo>
                  <a:pt x="2434855" y="95693"/>
                </a:lnTo>
                <a:lnTo>
                  <a:pt x="2732567" y="563525"/>
                </a:lnTo>
                <a:lnTo>
                  <a:pt x="1594883" y="350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154A4D3-F017-0846-4CBA-66108165643E}"/>
              </a:ext>
            </a:extLst>
          </p:cNvPr>
          <p:cNvGrpSpPr/>
          <p:nvPr/>
        </p:nvGrpSpPr>
        <p:grpSpPr>
          <a:xfrm>
            <a:off x="7283726" y="546467"/>
            <a:ext cx="3826267" cy="4193431"/>
            <a:chOff x="7283726" y="546467"/>
            <a:chExt cx="3826267" cy="4193431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996F179E-17E8-8332-84CD-529E936C58F4}"/>
                </a:ext>
              </a:extLst>
            </p:cNvPr>
            <p:cNvSpPr/>
            <p:nvPr/>
          </p:nvSpPr>
          <p:spPr>
            <a:xfrm rot="14406860">
              <a:off x="7461356" y="1531009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B0EE2123-94F8-50E8-DC15-460E9972107A}"/>
                </a:ext>
              </a:extLst>
            </p:cNvPr>
            <p:cNvSpPr/>
            <p:nvPr/>
          </p:nvSpPr>
          <p:spPr>
            <a:xfrm rot="7200020">
              <a:off x="7152255" y="1604862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6F30B0B-E89A-1625-FEC0-5C66F7E579C0}"/>
                </a:ext>
              </a:extLst>
            </p:cNvPr>
            <p:cNvSpPr/>
            <p:nvPr/>
          </p:nvSpPr>
          <p:spPr>
            <a:xfrm rot="21593189">
              <a:off x="7368051" y="1838503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ECC99AE8-EDED-6116-DE18-C8B5466E3183}"/>
                </a:ext>
              </a:extLst>
            </p:cNvPr>
            <p:cNvSpPr/>
            <p:nvPr/>
          </p:nvSpPr>
          <p:spPr>
            <a:xfrm rot="10806810">
              <a:off x="7283726" y="1944688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94D17EFF-19C7-C18B-4381-1BD3AF291EF7}"/>
                </a:ext>
              </a:extLst>
            </p:cNvPr>
            <p:cNvSpPr/>
            <p:nvPr/>
          </p:nvSpPr>
          <p:spPr>
            <a:xfrm rot="3599974">
              <a:off x="7193985" y="2251857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0CA3BAA-B457-5372-ACEE-522975B3EDF0}"/>
                </a:ext>
              </a:extLst>
            </p:cNvPr>
            <p:cNvSpPr/>
            <p:nvPr/>
          </p:nvSpPr>
          <p:spPr>
            <a:xfrm rot="17993148">
              <a:off x="7503373" y="2179237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9BE85277-A18E-C0D2-9077-EDAC897E5B00}"/>
                </a:ext>
              </a:extLst>
            </p:cNvPr>
            <p:cNvSpPr/>
            <p:nvPr/>
          </p:nvSpPr>
          <p:spPr>
            <a:xfrm rot="7206825">
              <a:off x="7553181" y="2305370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CB08DDCB-92B0-49B7-93F8-A224EAD0A4A8}"/>
                </a:ext>
              </a:extLst>
            </p:cNvPr>
            <p:cNvSpPr/>
            <p:nvPr/>
          </p:nvSpPr>
          <p:spPr>
            <a:xfrm>
              <a:off x="7775163" y="2539220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5180D895-FC32-FE80-521D-43DE764D5CEC}"/>
                </a:ext>
              </a:extLst>
            </p:cNvPr>
            <p:cNvSpPr/>
            <p:nvPr/>
          </p:nvSpPr>
          <p:spPr>
            <a:xfrm rot="14393178">
              <a:off x="7866124" y="2232426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9CF712E1-1778-B14E-4387-0A70443ED3DF}"/>
                </a:ext>
              </a:extLst>
            </p:cNvPr>
            <p:cNvSpPr/>
            <p:nvPr/>
          </p:nvSpPr>
          <p:spPr>
            <a:xfrm rot="3606858">
              <a:off x="8000240" y="2252350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EBC36E90-E0DE-F55F-10C2-DA086C267DD4}"/>
                </a:ext>
              </a:extLst>
            </p:cNvPr>
            <p:cNvSpPr/>
            <p:nvPr/>
          </p:nvSpPr>
          <p:spPr>
            <a:xfrm rot="18000025">
              <a:off x="8314607" y="2179580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29952EB7-E01D-8429-7D71-5575244370F7}"/>
                </a:ext>
              </a:extLst>
            </p:cNvPr>
            <p:cNvSpPr/>
            <p:nvPr/>
          </p:nvSpPr>
          <p:spPr>
            <a:xfrm rot="10793188">
              <a:off x="8093546" y="194485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290C9CC7-A822-4BA4-FDA6-9DB0CD6CCB9E}"/>
                </a:ext>
              </a:extLst>
            </p:cNvPr>
            <p:cNvSpPr/>
            <p:nvPr/>
          </p:nvSpPr>
          <p:spPr>
            <a:xfrm rot="6811">
              <a:off x="8177871" y="1838672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53BE77EB-4C63-F469-97C1-DF791F4B45E2}"/>
                </a:ext>
              </a:extLst>
            </p:cNvPr>
            <p:cNvSpPr/>
            <p:nvPr/>
          </p:nvSpPr>
          <p:spPr>
            <a:xfrm rot="14399979">
              <a:off x="8272877" y="1532585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BD4A225F-12A9-F1E7-A20C-D41CC3A3CCCD}"/>
                </a:ext>
              </a:extLst>
            </p:cNvPr>
            <p:cNvSpPr/>
            <p:nvPr/>
          </p:nvSpPr>
          <p:spPr>
            <a:xfrm rot="7193147">
              <a:off x="7958224" y="1604122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BD4CE49F-859E-0C5A-EB01-DA096C3D57E6}"/>
                </a:ext>
              </a:extLst>
            </p:cNvPr>
            <p:cNvSpPr/>
            <p:nvPr/>
          </p:nvSpPr>
          <p:spPr>
            <a:xfrm rot="18006821">
              <a:off x="7908429" y="1477990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386474C8-C7F0-2993-732D-1E6398B92861}"/>
                </a:ext>
              </a:extLst>
            </p:cNvPr>
            <p:cNvSpPr/>
            <p:nvPr/>
          </p:nvSpPr>
          <p:spPr>
            <a:xfrm rot="10799998">
              <a:off x="7691706" y="1245224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5A36FC0B-13BE-8430-6E72-941292C377F4}"/>
                </a:ext>
              </a:extLst>
            </p:cNvPr>
            <p:cNvSpPr/>
            <p:nvPr/>
          </p:nvSpPr>
          <p:spPr>
            <a:xfrm rot="3593178">
              <a:off x="7595484" y="1550932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CD136AFB-A09B-5B57-8023-39B75C4F69C3}"/>
                </a:ext>
              </a:extLst>
            </p:cNvPr>
            <p:cNvSpPr/>
            <p:nvPr/>
          </p:nvSpPr>
          <p:spPr>
            <a:xfrm rot="14406856">
              <a:off x="8671638" y="2229764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177B8FC9-B13A-4151-1A05-C6C0E679C169}"/>
                </a:ext>
              </a:extLst>
            </p:cNvPr>
            <p:cNvSpPr/>
            <p:nvPr/>
          </p:nvSpPr>
          <p:spPr>
            <a:xfrm rot="7200024">
              <a:off x="8362535" y="2303618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B78E2C67-9C35-9759-BCF2-1AE2796257CC}"/>
                </a:ext>
              </a:extLst>
            </p:cNvPr>
            <p:cNvSpPr/>
            <p:nvPr/>
          </p:nvSpPr>
          <p:spPr>
            <a:xfrm rot="21593189">
              <a:off x="8578333" y="2537259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A75ECF28-12C5-FF50-A99E-C4B31C661502}"/>
                </a:ext>
              </a:extLst>
            </p:cNvPr>
            <p:cNvSpPr/>
            <p:nvPr/>
          </p:nvSpPr>
          <p:spPr>
            <a:xfrm rot="10806810">
              <a:off x="8494008" y="264344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949E5768-96BD-74FC-D7ED-5E2C8AF941A3}"/>
                </a:ext>
              </a:extLst>
            </p:cNvPr>
            <p:cNvSpPr/>
            <p:nvPr/>
          </p:nvSpPr>
          <p:spPr>
            <a:xfrm rot="3599974">
              <a:off x="8404265" y="2950614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416E8B67-4DB0-C0BF-4296-F53B2B1755E2}"/>
                </a:ext>
              </a:extLst>
            </p:cNvPr>
            <p:cNvSpPr/>
            <p:nvPr/>
          </p:nvSpPr>
          <p:spPr>
            <a:xfrm rot="17993148">
              <a:off x="8713655" y="2877993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782C6037-D2EE-BC9C-3F05-C46770FC377E}"/>
                </a:ext>
              </a:extLst>
            </p:cNvPr>
            <p:cNvSpPr/>
            <p:nvPr/>
          </p:nvSpPr>
          <p:spPr>
            <a:xfrm rot="7206825">
              <a:off x="8763461" y="3004126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7384E61A-C60B-E7C1-0013-FD864A577837}"/>
                </a:ext>
              </a:extLst>
            </p:cNvPr>
            <p:cNvSpPr/>
            <p:nvPr/>
          </p:nvSpPr>
          <p:spPr>
            <a:xfrm>
              <a:off x="8985446" y="3237975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1514D448-DE24-F28C-AFFC-E0D50823DDA9}"/>
                </a:ext>
              </a:extLst>
            </p:cNvPr>
            <p:cNvSpPr/>
            <p:nvPr/>
          </p:nvSpPr>
          <p:spPr>
            <a:xfrm rot="14393178">
              <a:off x="9076407" y="2931182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8BFFC363-FFEB-96AC-9A1A-0A76CF831ABE}"/>
                </a:ext>
              </a:extLst>
            </p:cNvPr>
            <p:cNvSpPr/>
            <p:nvPr/>
          </p:nvSpPr>
          <p:spPr>
            <a:xfrm rot="3606858">
              <a:off x="9210523" y="2951106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1017EFA2-F69B-7392-7982-0EC0AE7FE9AE}"/>
                </a:ext>
              </a:extLst>
            </p:cNvPr>
            <p:cNvSpPr/>
            <p:nvPr/>
          </p:nvSpPr>
          <p:spPr>
            <a:xfrm rot="18000020">
              <a:off x="9524891" y="2878337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BD99FD9F-A6F8-936B-EE30-EC4E4EB64031}"/>
                </a:ext>
              </a:extLst>
            </p:cNvPr>
            <p:cNvSpPr/>
            <p:nvPr/>
          </p:nvSpPr>
          <p:spPr>
            <a:xfrm rot="10793188">
              <a:off x="9303830" y="2643611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6676B9B3-C609-8C77-E938-9F34232A8D5C}"/>
                </a:ext>
              </a:extLst>
            </p:cNvPr>
            <p:cNvSpPr/>
            <p:nvPr/>
          </p:nvSpPr>
          <p:spPr>
            <a:xfrm rot="6798">
              <a:off x="9388155" y="2537427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AD62DD90-6B1E-CEB4-5369-9B118A1F3FB1}"/>
                </a:ext>
              </a:extLst>
            </p:cNvPr>
            <p:cNvSpPr/>
            <p:nvPr/>
          </p:nvSpPr>
          <p:spPr>
            <a:xfrm rot="14399973">
              <a:off x="9483161" y="2231341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52594F5F-CBEB-7BD6-B7C5-F342BF9C83CD}"/>
                </a:ext>
              </a:extLst>
            </p:cNvPr>
            <p:cNvSpPr/>
            <p:nvPr/>
          </p:nvSpPr>
          <p:spPr>
            <a:xfrm rot="7193145">
              <a:off x="9168506" y="2302877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4788AFEB-7B79-F9AC-1E2B-CC5E8BFD19A2}"/>
                </a:ext>
              </a:extLst>
            </p:cNvPr>
            <p:cNvSpPr/>
            <p:nvPr/>
          </p:nvSpPr>
          <p:spPr>
            <a:xfrm rot="18006821">
              <a:off x="9118713" y="2176748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2081A2EB-E503-7B20-F868-BB08C53D7EDA}"/>
                </a:ext>
              </a:extLst>
            </p:cNvPr>
            <p:cNvSpPr/>
            <p:nvPr/>
          </p:nvSpPr>
          <p:spPr>
            <a:xfrm rot="10799998">
              <a:off x="8901989" y="1943980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B2761B8-96BE-6F4F-9708-8157A639A472}"/>
                </a:ext>
              </a:extLst>
            </p:cNvPr>
            <p:cNvSpPr/>
            <p:nvPr/>
          </p:nvSpPr>
          <p:spPr>
            <a:xfrm rot="3593175">
              <a:off x="8805767" y="2249690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CB82F589-0F6B-767B-EB94-FFE4C15C8A9C}"/>
                </a:ext>
              </a:extLst>
            </p:cNvPr>
            <p:cNvSpPr/>
            <p:nvPr/>
          </p:nvSpPr>
          <p:spPr>
            <a:xfrm rot="14406860">
              <a:off x="9881922" y="1531009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4BD0FAE1-85E5-E493-FBBC-516387C99D4E}"/>
                </a:ext>
              </a:extLst>
            </p:cNvPr>
            <p:cNvSpPr/>
            <p:nvPr/>
          </p:nvSpPr>
          <p:spPr>
            <a:xfrm rot="7200020">
              <a:off x="9572819" y="1604862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48D3B06F-9151-AF4C-DFD2-6C968D775F54}"/>
                </a:ext>
              </a:extLst>
            </p:cNvPr>
            <p:cNvSpPr/>
            <p:nvPr/>
          </p:nvSpPr>
          <p:spPr>
            <a:xfrm rot="21593189">
              <a:off x="9788615" y="1838503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81E9C259-A197-D128-4F6B-E835D4161633}"/>
                </a:ext>
              </a:extLst>
            </p:cNvPr>
            <p:cNvSpPr/>
            <p:nvPr/>
          </p:nvSpPr>
          <p:spPr>
            <a:xfrm rot="10806810">
              <a:off x="9704290" y="1944687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C437F2C5-77BB-1D9A-2358-FC78CC524796}"/>
                </a:ext>
              </a:extLst>
            </p:cNvPr>
            <p:cNvSpPr/>
            <p:nvPr/>
          </p:nvSpPr>
          <p:spPr>
            <a:xfrm rot="3599974">
              <a:off x="9614549" y="2251856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3F42C846-5564-E83A-8A1E-EAE2450F2641}"/>
                </a:ext>
              </a:extLst>
            </p:cNvPr>
            <p:cNvSpPr/>
            <p:nvPr/>
          </p:nvSpPr>
          <p:spPr>
            <a:xfrm rot="17993148">
              <a:off x="9923939" y="2179236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5057F794-101C-5E20-22E7-E1F851F317DB}"/>
                </a:ext>
              </a:extLst>
            </p:cNvPr>
            <p:cNvSpPr/>
            <p:nvPr/>
          </p:nvSpPr>
          <p:spPr>
            <a:xfrm rot="7206825">
              <a:off x="9973745" y="2305369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3D9233B2-6721-625C-509F-6DC2E3A02548}"/>
                </a:ext>
              </a:extLst>
            </p:cNvPr>
            <p:cNvSpPr/>
            <p:nvPr/>
          </p:nvSpPr>
          <p:spPr>
            <a:xfrm>
              <a:off x="10195729" y="2539219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6BA52DDE-3A91-9F84-29F3-E7F6ED3A3D24}"/>
                </a:ext>
              </a:extLst>
            </p:cNvPr>
            <p:cNvSpPr/>
            <p:nvPr/>
          </p:nvSpPr>
          <p:spPr>
            <a:xfrm rot="14393178">
              <a:off x="10286690" y="2232425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DFA4C6A8-969F-96D2-65D7-88BDDFEE83EB}"/>
                </a:ext>
              </a:extLst>
            </p:cNvPr>
            <p:cNvSpPr/>
            <p:nvPr/>
          </p:nvSpPr>
          <p:spPr>
            <a:xfrm rot="3606858">
              <a:off x="10420806" y="2252349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9348C285-64BA-C729-6B4A-12B9DE269416}"/>
                </a:ext>
              </a:extLst>
            </p:cNvPr>
            <p:cNvSpPr/>
            <p:nvPr/>
          </p:nvSpPr>
          <p:spPr>
            <a:xfrm rot="18000025">
              <a:off x="10735174" y="2179579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38028C77-13CC-DE02-EEC1-6679A608190B}"/>
                </a:ext>
              </a:extLst>
            </p:cNvPr>
            <p:cNvSpPr/>
            <p:nvPr/>
          </p:nvSpPr>
          <p:spPr>
            <a:xfrm rot="10793188">
              <a:off x="10514112" y="1944854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F25826EF-F00E-3F61-1AA6-D31BB7735145}"/>
                </a:ext>
              </a:extLst>
            </p:cNvPr>
            <p:cNvSpPr/>
            <p:nvPr/>
          </p:nvSpPr>
          <p:spPr>
            <a:xfrm rot="6798">
              <a:off x="10598437" y="1838670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C36AF23F-6867-FDE6-C84A-BB37F9F33B8A}"/>
                </a:ext>
              </a:extLst>
            </p:cNvPr>
            <p:cNvSpPr/>
            <p:nvPr/>
          </p:nvSpPr>
          <p:spPr>
            <a:xfrm rot="14399973">
              <a:off x="10693444" y="1532585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DC078F7B-641E-73E5-5F2D-9E8644D7B3EC}"/>
                </a:ext>
              </a:extLst>
            </p:cNvPr>
            <p:cNvSpPr/>
            <p:nvPr/>
          </p:nvSpPr>
          <p:spPr>
            <a:xfrm rot="7193145">
              <a:off x="10378790" y="1604122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588F5F90-D265-9050-C01D-6CAD34B5108F}"/>
                </a:ext>
              </a:extLst>
            </p:cNvPr>
            <p:cNvSpPr/>
            <p:nvPr/>
          </p:nvSpPr>
          <p:spPr>
            <a:xfrm rot="18006821">
              <a:off x="10328996" y="1477990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06009260-ABE1-B040-0162-3F8C7CA79820}"/>
                </a:ext>
              </a:extLst>
            </p:cNvPr>
            <p:cNvSpPr/>
            <p:nvPr/>
          </p:nvSpPr>
          <p:spPr>
            <a:xfrm rot="10799998">
              <a:off x="10112272" y="1245224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ECF67936-6203-793F-CC53-B19992F34BF0}"/>
                </a:ext>
              </a:extLst>
            </p:cNvPr>
            <p:cNvSpPr/>
            <p:nvPr/>
          </p:nvSpPr>
          <p:spPr>
            <a:xfrm rot="3593178">
              <a:off x="10016049" y="1550932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064661B6-4836-0F01-3ED5-79CC8310F0D9}"/>
                </a:ext>
              </a:extLst>
            </p:cNvPr>
            <p:cNvSpPr/>
            <p:nvPr/>
          </p:nvSpPr>
          <p:spPr>
            <a:xfrm rot="14406856">
              <a:off x="7461356" y="292852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7E238319-CA61-0609-F6B1-8FE40243F437}"/>
                </a:ext>
              </a:extLst>
            </p:cNvPr>
            <p:cNvSpPr/>
            <p:nvPr/>
          </p:nvSpPr>
          <p:spPr>
            <a:xfrm rot="7200024">
              <a:off x="7152255" y="3002376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E4859B7A-D31F-2BB2-EB7D-DFCE1A9C3064}"/>
                </a:ext>
              </a:extLst>
            </p:cNvPr>
            <p:cNvSpPr/>
            <p:nvPr/>
          </p:nvSpPr>
          <p:spPr>
            <a:xfrm rot="21593189">
              <a:off x="7368051" y="3236016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1345751B-5DDD-9D8F-BD2D-9D634094C2B2}"/>
                </a:ext>
              </a:extLst>
            </p:cNvPr>
            <p:cNvSpPr/>
            <p:nvPr/>
          </p:nvSpPr>
          <p:spPr>
            <a:xfrm rot="10806810">
              <a:off x="7283726" y="3342201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6" name="手繪多邊形: 圖案 895">
              <a:extLst>
                <a:ext uri="{FF2B5EF4-FFF2-40B4-BE49-F238E27FC236}">
                  <a16:creationId xmlns:a16="http://schemas.microsoft.com/office/drawing/2014/main" id="{84044463-3BCB-9174-52DA-439FED10D107}"/>
                </a:ext>
              </a:extLst>
            </p:cNvPr>
            <p:cNvSpPr/>
            <p:nvPr/>
          </p:nvSpPr>
          <p:spPr>
            <a:xfrm rot="3599974">
              <a:off x="7193985" y="3649371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7" name="手繪多邊形: 圖案 896">
              <a:extLst>
                <a:ext uri="{FF2B5EF4-FFF2-40B4-BE49-F238E27FC236}">
                  <a16:creationId xmlns:a16="http://schemas.microsoft.com/office/drawing/2014/main" id="{6E099FE0-E156-9B17-0D58-123DBD775111}"/>
                </a:ext>
              </a:extLst>
            </p:cNvPr>
            <p:cNvSpPr/>
            <p:nvPr/>
          </p:nvSpPr>
          <p:spPr>
            <a:xfrm rot="17993152">
              <a:off x="7503373" y="3576751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8" name="手繪多邊形: 圖案 897">
              <a:extLst>
                <a:ext uri="{FF2B5EF4-FFF2-40B4-BE49-F238E27FC236}">
                  <a16:creationId xmlns:a16="http://schemas.microsoft.com/office/drawing/2014/main" id="{025CBBCE-082A-F374-5A37-6D9271F5E905}"/>
                </a:ext>
              </a:extLst>
            </p:cNvPr>
            <p:cNvSpPr/>
            <p:nvPr/>
          </p:nvSpPr>
          <p:spPr>
            <a:xfrm rot="7206825">
              <a:off x="7553181" y="3702884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9" name="手繪多邊形: 圖案 898">
              <a:extLst>
                <a:ext uri="{FF2B5EF4-FFF2-40B4-BE49-F238E27FC236}">
                  <a16:creationId xmlns:a16="http://schemas.microsoft.com/office/drawing/2014/main" id="{E4BDCB51-6E99-400C-9C7B-9CD5C06FF672}"/>
                </a:ext>
              </a:extLst>
            </p:cNvPr>
            <p:cNvSpPr/>
            <p:nvPr/>
          </p:nvSpPr>
          <p:spPr>
            <a:xfrm>
              <a:off x="7775163" y="3936735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0" name="手繪多邊形: 圖案 899">
              <a:extLst>
                <a:ext uri="{FF2B5EF4-FFF2-40B4-BE49-F238E27FC236}">
                  <a16:creationId xmlns:a16="http://schemas.microsoft.com/office/drawing/2014/main" id="{15649639-6973-3B6C-BF83-BCF9CD6089EB}"/>
                </a:ext>
              </a:extLst>
            </p:cNvPr>
            <p:cNvSpPr/>
            <p:nvPr/>
          </p:nvSpPr>
          <p:spPr>
            <a:xfrm rot="14393178">
              <a:off x="7866124" y="3629940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1" name="手繪多邊形: 圖案 900">
              <a:extLst>
                <a:ext uri="{FF2B5EF4-FFF2-40B4-BE49-F238E27FC236}">
                  <a16:creationId xmlns:a16="http://schemas.microsoft.com/office/drawing/2014/main" id="{C3B0D950-04CB-1956-017C-2BE6282D125A}"/>
                </a:ext>
              </a:extLst>
            </p:cNvPr>
            <p:cNvSpPr/>
            <p:nvPr/>
          </p:nvSpPr>
          <p:spPr>
            <a:xfrm rot="3606858">
              <a:off x="8000240" y="3649864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2" name="手繪多邊形: 圖案 901">
              <a:extLst>
                <a:ext uri="{FF2B5EF4-FFF2-40B4-BE49-F238E27FC236}">
                  <a16:creationId xmlns:a16="http://schemas.microsoft.com/office/drawing/2014/main" id="{CE7886F6-6B80-C218-64C3-B24B6C8142C5}"/>
                </a:ext>
              </a:extLst>
            </p:cNvPr>
            <p:cNvSpPr/>
            <p:nvPr/>
          </p:nvSpPr>
          <p:spPr>
            <a:xfrm rot="18000025">
              <a:off x="8314607" y="3577094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5" name="手繪多邊形: 圖案 904">
              <a:extLst>
                <a:ext uri="{FF2B5EF4-FFF2-40B4-BE49-F238E27FC236}">
                  <a16:creationId xmlns:a16="http://schemas.microsoft.com/office/drawing/2014/main" id="{0A6BA975-8FA4-09A8-8329-CB64FB0E3B93}"/>
                </a:ext>
              </a:extLst>
            </p:cNvPr>
            <p:cNvSpPr/>
            <p:nvPr/>
          </p:nvSpPr>
          <p:spPr>
            <a:xfrm rot="10793188">
              <a:off x="8093546" y="3342368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6" name="手繪多邊形: 圖案 905">
              <a:extLst>
                <a:ext uri="{FF2B5EF4-FFF2-40B4-BE49-F238E27FC236}">
                  <a16:creationId xmlns:a16="http://schemas.microsoft.com/office/drawing/2014/main" id="{EA542FB5-A360-44C5-C553-BCE0ED109699}"/>
                </a:ext>
              </a:extLst>
            </p:cNvPr>
            <p:cNvSpPr/>
            <p:nvPr/>
          </p:nvSpPr>
          <p:spPr>
            <a:xfrm rot="6811">
              <a:off x="8177871" y="3236185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8" name="手繪多邊形: 圖案 907">
              <a:extLst>
                <a:ext uri="{FF2B5EF4-FFF2-40B4-BE49-F238E27FC236}">
                  <a16:creationId xmlns:a16="http://schemas.microsoft.com/office/drawing/2014/main" id="{6E89805E-FC17-F2F8-CAE0-ED6FE49CC085}"/>
                </a:ext>
              </a:extLst>
            </p:cNvPr>
            <p:cNvSpPr/>
            <p:nvPr/>
          </p:nvSpPr>
          <p:spPr>
            <a:xfrm rot="14399973">
              <a:off x="8272877" y="2930099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9" name="手繪多邊形: 圖案 908">
              <a:extLst>
                <a:ext uri="{FF2B5EF4-FFF2-40B4-BE49-F238E27FC236}">
                  <a16:creationId xmlns:a16="http://schemas.microsoft.com/office/drawing/2014/main" id="{1C9C5773-C40A-D9C2-EB98-F415836C9D21}"/>
                </a:ext>
              </a:extLst>
            </p:cNvPr>
            <p:cNvSpPr/>
            <p:nvPr/>
          </p:nvSpPr>
          <p:spPr>
            <a:xfrm rot="7193149">
              <a:off x="7958224" y="300163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1" name="手繪多邊形: 圖案 910">
              <a:extLst>
                <a:ext uri="{FF2B5EF4-FFF2-40B4-BE49-F238E27FC236}">
                  <a16:creationId xmlns:a16="http://schemas.microsoft.com/office/drawing/2014/main" id="{9165AFAC-5AB0-4446-5E0F-D434634C73AA}"/>
                </a:ext>
              </a:extLst>
            </p:cNvPr>
            <p:cNvSpPr/>
            <p:nvPr/>
          </p:nvSpPr>
          <p:spPr>
            <a:xfrm rot="18006821">
              <a:off x="7908429" y="2875504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2" name="手繪多邊形: 圖案 911">
              <a:extLst>
                <a:ext uri="{FF2B5EF4-FFF2-40B4-BE49-F238E27FC236}">
                  <a16:creationId xmlns:a16="http://schemas.microsoft.com/office/drawing/2014/main" id="{D19F9B8B-26D6-F31F-4DAC-7B67AC29E62F}"/>
                </a:ext>
              </a:extLst>
            </p:cNvPr>
            <p:cNvSpPr/>
            <p:nvPr/>
          </p:nvSpPr>
          <p:spPr>
            <a:xfrm rot="10799998">
              <a:off x="7691706" y="2642736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4" name="手繪多邊形: 圖案 913">
              <a:extLst>
                <a:ext uri="{FF2B5EF4-FFF2-40B4-BE49-F238E27FC236}">
                  <a16:creationId xmlns:a16="http://schemas.microsoft.com/office/drawing/2014/main" id="{EAFEE435-14A9-4766-D3D4-E3CADD1C336D}"/>
                </a:ext>
              </a:extLst>
            </p:cNvPr>
            <p:cNvSpPr/>
            <p:nvPr/>
          </p:nvSpPr>
          <p:spPr>
            <a:xfrm rot="3593175">
              <a:off x="7595485" y="2948446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5" name="手繪多邊形: 圖案 914">
              <a:extLst>
                <a:ext uri="{FF2B5EF4-FFF2-40B4-BE49-F238E27FC236}">
                  <a16:creationId xmlns:a16="http://schemas.microsoft.com/office/drawing/2014/main" id="{E3D59BBC-638B-A045-53E8-BCDB889884B8}"/>
                </a:ext>
              </a:extLst>
            </p:cNvPr>
            <p:cNvSpPr/>
            <p:nvPr/>
          </p:nvSpPr>
          <p:spPr>
            <a:xfrm rot="14406856">
              <a:off x="8671638" y="3627280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7" name="手繪多邊形: 圖案 916">
              <a:extLst>
                <a:ext uri="{FF2B5EF4-FFF2-40B4-BE49-F238E27FC236}">
                  <a16:creationId xmlns:a16="http://schemas.microsoft.com/office/drawing/2014/main" id="{4D575CFE-6B98-F939-C4EB-FB3AC3955253}"/>
                </a:ext>
              </a:extLst>
            </p:cNvPr>
            <p:cNvSpPr/>
            <p:nvPr/>
          </p:nvSpPr>
          <p:spPr>
            <a:xfrm rot="7200024">
              <a:off x="8362535" y="3701134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8" name="手繪多邊形: 圖案 917">
              <a:extLst>
                <a:ext uri="{FF2B5EF4-FFF2-40B4-BE49-F238E27FC236}">
                  <a16:creationId xmlns:a16="http://schemas.microsoft.com/office/drawing/2014/main" id="{57FCC0A4-B7CF-3AF5-FA50-DFFCAE4CC328}"/>
                </a:ext>
              </a:extLst>
            </p:cNvPr>
            <p:cNvSpPr/>
            <p:nvPr/>
          </p:nvSpPr>
          <p:spPr>
            <a:xfrm rot="21593189">
              <a:off x="8578333" y="3934774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0" name="手繪多邊形: 圖案 919">
              <a:extLst>
                <a:ext uri="{FF2B5EF4-FFF2-40B4-BE49-F238E27FC236}">
                  <a16:creationId xmlns:a16="http://schemas.microsoft.com/office/drawing/2014/main" id="{AAD0CB59-14C7-02BA-1788-C3BAD8834948}"/>
                </a:ext>
              </a:extLst>
            </p:cNvPr>
            <p:cNvSpPr/>
            <p:nvPr/>
          </p:nvSpPr>
          <p:spPr>
            <a:xfrm rot="10806810">
              <a:off x="8494008" y="4040958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1" name="手繪多邊形: 圖案 920">
              <a:extLst>
                <a:ext uri="{FF2B5EF4-FFF2-40B4-BE49-F238E27FC236}">
                  <a16:creationId xmlns:a16="http://schemas.microsoft.com/office/drawing/2014/main" id="{EEE20BB8-DA1C-1058-3A54-3E260F8580F0}"/>
                </a:ext>
              </a:extLst>
            </p:cNvPr>
            <p:cNvSpPr/>
            <p:nvPr/>
          </p:nvSpPr>
          <p:spPr>
            <a:xfrm rot="3599974">
              <a:off x="8404265" y="4348128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3" name="手繪多邊形: 圖案 922">
              <a:extLst>
                <a:ext uri="{FF2B5EF4-FFF2-40B4-BE49-F238E27FC236}">
                  <a16:creationId xmlns:a16="http://schemas.microsoft.com/office/drawing/2014/main" id="{B48A66DB-FDB5-44D9-C160-505D1D82BE99}"/>
                </a:ext>
              </a:extLst>
            </p:cNvPr>
            <p:cNvSpPr/>
            <p:nvPr/>
          </p:nvSpPr>
          <p:spPr>
            <a:xfrm rot="17993152">
              <a:off x="8713655" y="4275508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4" name="手繪多邊形: 圖案 923">
              <a:extLst>
                <a:ext uri="{FF2B5EF4-FFF2-40B4-BE49-F238E27FC236}">
                  <a16:creationId xmlns:a16="http://schemas.microsoft.com/office/drawing/2014/main" id="{F1273BD3-DAA7-17CC-CCDD-00F15CF36AC1}"/>
                </a:ext>
              </a:extLst>
            </p:cNvPr>
            <p:cNvSpPr/>
            <p:nvPr/>
          </p:nvSpPr>
          <p:spPr>
            <a:xfrm rot="7206825">
              <a:off x="8763461" y="4401640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6" name="手繪多邊形: 圖案 925">
              <a:extLst>
                <a:ext uri="{FF2B5EF4-FFF2-40B4-BE49-F238E27FC236}">
                  <a16:creationId xmlns:a16="http://schemas.microsoft.com/office/drawing/2014/main" id="{5000CCAC-C7D4-FF2B-CEA5-BF90C6B8C905}"/>
                </a:ext>
              </a:extLst>
            </p:cNvPr>
            <p:cNvSpPr/>
            <p:nvPr/>
          </p:nvSpPr>
          <p:spPr>
            <a:xfrm>
              <a:off x="8985446" y="4635489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7" name="手繪多邊形: 圖案 926">
              <a:extLst>
                <a:ext uri="{FF2B5EF4-FFF2-40B4-BE49-F238E27FC236}">
                  <a16:creationId xmlns:a16="http://schemas.microsoft.com/office/drawing/2014/main" id="{FFD0956D-3A0A-1489-EE17-81A2046DC4FF}"/>
                </a:ext>
              </a:extLst>
            </p:cNvPr>
            <p:cNvSpPr/>
            <p:nvPr/>
          </p:nvSpPr>
          <p:spPr>
            <a:xfrm rot="14393178">
              <a:off x="9076407" y="4328696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9" name="手繪多邊形: 圖案 928">
              <a:extLst>
                <a:ext uri="{FF2B5EF4-FFF2-40B4-BE49-F238E27FC236}">
                  <a16:creationId xmlns:a16="http://schemas.microsoft.com/office/drawing/2014/main" id="{C09668DE-3448-FF92-54FC-C755B62D7127}"/>
                </a:ext>
              </a:extLst>
            </p:cNvPr>
            <p:cNvSpPr/>
            <p:nvPr/>
          </p:nvSpPr>
          <p:spPr>
            <a:xfrm rot="3606858">
              <a:off x="9210522" y="4348621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0" name="手繪多邊形: 圖案 929">
              <a:extLst>
                <a:ext uri="{FF2B5EF4-FFF2-40B4-BE49-F238E27FC236}">
                  <a16:creationId xmlns:a16="http://schemas.microsoft.com/office/drawing/2014/main" id="{0B40F524-28A4-262B-EBD2-D6C4685660D4}"/>
                </a:ext>
              </a:extLst>
            </p:cNvPr>
            <p:cNvSpPr/>
            <p:nvPr/>
          </p:nvSpPr>
          <p:spPr>
            <a:xfrm rot="18000025">
              <a:off x="9524891" y="4275851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2" name="手繪多邊形: 圖案 931">
              <a:extLst>
                <a:ext uri="{FF2B5EF4-FFF2-40B4-BE49-F238E27FC236}">
                  <a16:creationId xmlns:a16="http://schemas.microsoft.com/office/drawing/2014/main" id="{88866804-BB64-F882-59CA-CF586E00B467}"/>
                </a:ext>
              </a:extLst>
            </p:cNvPr>
            <p:cNvSpPr/>
            <p:nvPr/>
          </p:nvSpPr>
          <p:spPr>
            <a:xfrm rot="10793188">
              <a:off x="9303830" y="404112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3" name="手繪多邊形: 圖案 932">
              <a:extLst>
                <a:ext uri="{FF2B5EF4-FFF2-40B4-BE49-F238E27FC236}">
                  <a16:creationId xmlns:a16="http://schemas.microsoft.com/office/drawing/2014/main" id="{A72876F5-D70F-D70A-9B80-512D387F2121}"/>
                </a:ext>
              </a:extLst>
            </p:cNvPr>
            <p:cNvSpPr/>
            <p:nvPr/>
          </p:nvSpPr>
          <p:spPr>
            <a:xfrm rot="6811">
              <a:off x="9388155" y="3934942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5" name="手繪多邊形: 圖案 934">
              <a:extLst>
                <a:ext uri="{FF2B5EF4-FFF2-40B4-BE49-F238E27FC236}">
                  <a16:creationId xmlns:a16="http://schemas.microsoft.com/office/drawing/2014/main" id="{2414B40A-EF8C-4051-CCD4-28E1E085506A}"/>
                </a:ext>
              </a:extLst>
            </p:cNvPr>
            <p:cNvSpPr/>
            <p:nvPr/>
          </p:nvSpPr>
          <p:spPr>
            <a:xfrm rot="14399973">
              <a:off x="9483161" y="3628857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6" name="手繪多邊形: 圖案 935">
              <a:extLst>
                <a:ext uri="{FF2B5EF4-FFF2-40B4-BE49-F238E27FC236}">
                  <a16:creationId xmlns:a16="http://schemas.microsoft.com/office/drawing/2014/main" id="{2A8F4931-11AF-5424-A47F-3FC326118F90}"/>
                </a:ext>
              </a:extLst>
            </p:cNvPr>
            <p:cNvSpPr/>
            <p:nvPr/>
          </p:nvSpPr>
          <p:spPr>
            <a:xfrm rot="7193140">
              <a:off x="9168506" y="3700393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8" name="手繪多邊形: 圖案 937">
              <a:extLst>
                <a:ext uri="{FF2B5EF4-FFF2-40B4-BE49-F238E27FC236}">
                  <a16:creationId xmlns:a16="http://schemas.microsoft.com/office/drawing/2014/main" id="{C3755C1B-2ED2-56C6-F71F-0DBAEFC06B79}"/>
                </a:ext>
              </a:extLst>
            </p:cNvPr>
            <p:cNvSpPr/>
            <p:nvPr/>
          </p:nvSpPr>
          <p:spPr>
            <a:xfrm rot="18006826">
              <a:off x="9118713" y="3574262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9" name="手繪多邊形: 圖案 938">
              <a:extLst>
                <a:ext uri="{FF2B5EF4-FFF2-40B4-BE49-F238E27FC236}">
                  <a16:creationId xmlns:a16="http://schemas.microsoft.com/office/drawing/2014/main" id="{4E8A2046-D36D-81B4-189B-ABC987000DEC}"/>
                </a:ext>
              </a:extLst>
            </p:cNvPr>
            <p:cNvSpPr/>
            <p:nvPr/>
          </p:nvSpPr>
          <p:spPr>
            <a:xfrm rot="10799998">
              <a:off x="8901989" y="3341495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1" name="手繪多邊形: 圖案 940">
              <a:extLst>
                <a:ext uri="{FF2B5EF4-FFF2-40B4-BE49-F238E27FC236}">
                  <a16:creationId xmlns:a16="http://schemas.microsoft.com/office/drawing/2014/main" id="{E547D3D0-7CE2-A2FC-DA31-D32FF7AC5A6F}"/>
                </a:ext>
              </a:extLst>
            </p:cNvPr>
            <p:cNvSpPr/>
            <p:nvPr/>
          </p:nvSpPr>
          <p:spPr>
            <a:xfrm rot="3593180">
              <a:off x="8805766" y="3647204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2" name="手繪多邊形: 圖案 941">
              <a:extLst>
                <a:ext uri="{FF2B5EF4-FFF2-40B4-BE49-F238E27FC236}">
                  <a16:creationId xmlns:a16="http://schemas.microsoft.com/office/drawing/2014/main" id="{EF570212-7F99-7F00-9E47-0296CAE3A2C8}"/>
                </a:ext>
              </a:extLst>
            </p:cNvPr>
            <p:cNvSpPr/>
            <p:nvPr/>
          </p:nvSpPr>
          <p:spPr>
            <a:xfrm rot="14406856">
              <a:off x="9881922" y="292852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4" name="手繪多邊形: 圖案 943">
              <a:extLst>
                <a:ext uri="{FF2B5EF4-FFF2-40B4-BE49-F238E27FC236}">
                  <a16:creationId xmlns:a16="http://schemas.microsoft.com/office/drawing/2014/main" id="{DE0958BA-940A-54E1-2E95-5A7A80A4EE94}"/>
                </a:ext>
              </a:extLst>
            </p:cNvPr>
            <p:cNvSpPr/>
            <p:nvPr/>
          </p:nvSpPr>
          <p:spPr>
            <a:xfrm rot="7200024">
              <a:off x="9572819" y="3002376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5" name="手繪多邊形: 圖案 944">
              <a:extLst>
                <a:ext uri="{FF2B5EF4-FFF2-40B4-BE49-F238E27FC236}">
                  <a16:creationId xmlns:a16="http://schemas.microsoft.com/office/drawing/2014/main" id="{29C7CCC1-0A89-9139-21D7-68855C9A88DB}"/>
                </a:ext>
              </a:extLst>
            </p:cNvPr>
            <p:cNvSpPr/>
            <p:nvPr/>
          </p:nvSpPr>
          <p:spPr>
            <a:xfrm rot="21593189">
              <a:off x="9788615" y="3236016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7" name="手繪多邊形: 圖案 946">
              <a:extLst>
                <a:ext uri="{FF2B5EF4-FFF2-40B4-BE49-F238E27FC236}">
                  <a16:creationId xmlns:a16="http://schemas.microsoft.com/office/drawing/2014/main" id="{AEA3AA16-34BF-B2BB-587E-C6ECFA6AF26C}"/>
                </a:ext>
              </a:extLst>
            </p:cNvPr>
            <p:cNvSpPr/>
            <p:nvPr/>
          </p:nvSpPr>
          <p:spPr>
            <a:xfrm rot="10806810">
              <a:off x="9704290" y="3342201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8" name="手繪多邊形: 圖案 947">
              <a:extLst>
                <a:ext uri="{FF2B5EF4-FFF2-40B4-BE49-F238E27FC236}">
                  <a16:creationId xmlns:a16="http://schemas.microsoft.com/office/drawing/2014/main" id="{0E686AD5-3EA9-F6E7-3D51-904880D7E5F6}"/>
                </a:ext>
              </a:extLst>
            </p:cNvPr>
            <p:cNvSpPr/>
            <p:nvPr/>
          </p:nvSpPr>
          <p:spPr>
            <a:xfrm rot="3599974">
              <a:off x="9614549" y="3649371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0" name="手繪多邊形: 圖案 949">
              <a:extLst>
                <a:ext uri="{FF2B5EF4-FFF2-40B4-BE49-F238E27FC236}">
                  <a16:creationId xmlns:a16="http://schemas.microsoft.com/office/drawing/2014/main" id="{919CC117-61FA-4C99-4360-1D94C7FC5532}"/>
                </a:ext>
              </a:extLst>
            </p:cNvPr>
            <p:cNvSpPr/>
            <p:nvPr/>
          </p:nvSpPr>
          <p:spPr>
            <a:xfrm rot="17993152">
              <a:off x="9923939" y="3576751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1" name="手繪多邊形: 圖案 950">
              <a:extLst>
                <a:ext uri="{FF2B5EF4-FFF2-40B4-BE49-F238E27FC236}">
                  <a16:creationId xmlns:a16="http://schemas.microsoft.com/office/drawing/2014/main" id="{2D1106A6-87F9-AB1B-9241-F15D8CA9E4B9}"/>
                </a:ext>
              </a:extLst>
            </p:cNvPr>
            <p:cNvSpPr/>
            <p:nvPr/>
          </p:nvSpPr>
          <p:spPr>
            <a:xfrm rot="7206825">
              <a:off x="9973745" y="3702884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3" name="手繪多邊形: 圖案 952">
              <a:extLst>
                <a:ext uri="{FF2B5EF4-FFF2-40B4-BE49-F238E27FC236}">
                  <a16:creationId xmlns:a16="http://schemas.microsoft.com/office/drawing/2014/main" id="{B41A29E9-0BB7-36C5-309F-6B6D3EB9DACD}"/>
                </a:ext>
              </a:extLst>
            </p:cNvPr>
            <p:cNvSpPr/>
            <p:nvPr/>
          </p:nvSpPr>
          <p:spPr>
            <a:xfrm>
              <a:off x="10195729" y="3936735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4" name="手繪多邊形: 圖案 953">
              <a:extLst>
                <a:ext uri="{FF2B5EF4-FFF2-40B4-BE49-F238E27FC236}">
                  <a16:creationId xmlns:a16="http://schemas.microsoft.com/office/drawing/2014/main" id="{A3EE18B5-C14B-6D15-E37E-D7CD1C01A9F5}"/>
                </a:ext>
              </a:extLst>
            </p:cNvPr>
            <p:cNvSpPr/>
            <p:nvPr/>
          </p:nvSpPr>
          <p:spPr>
            <a:xfrm rot="14393178">
              <a:off x="10286690" y="3629940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6" name="手繪多邊形: 圖案 955">
              <a:extLst>
                <a:ext uri="{FF2B5EF4-FFF2-40B4-BE49-F238E27FC236}">
                  <a16:creationId xmlns:a16="http://schemas.microsoft.com/office/drawing/2014/main" id="{E50FC890-D0A1-D733-B11C-54D9BBEA99B8}"/>
                </a:ext>
              </a:extLst>
            </p:cNvPr>
            <p:cNvSpPr/>
            <p:nvPr/>
          </p:nvSpPr>
          <p:spPr>
            <a:xfrm rot="3606858">
              <a:off x="10420806" y="3649864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7" name="手繪多邊形: 圖案 956">
              <a:extLst>
                <a:ext uri="{FF2B5EF4-FFF2-40B4-BE49-F238E27FC236}">
                  <a16:creationId xmlns:a16="http://schemas.microsoft.com/office/drawing/2014/main" id="{B97F409B-8EE9-AFF5-1556-F3F61D88B49E}"/>
                </a:ext>
              </a:extLst>
            </p:cNvPr>
            <p:cNvSpPr/>
            <p:nvPr/>
          </p:nvSpPr>
          <p:spPr>
            <a:xfrm rot="18000025">
              <a:off x="10735174" y="3577094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9" name="手繪多邊形: 圖案 958">
              <a:extLst>
                <a:ext uri="{FF2B5EF4-FFF2-40B4-BE49-F238E27FC236}">
                  <a16:creationId xmlns:a16="http://schemas.microsoft.com/office/drawing/2014/main" id="{97AD4540-F1A0-6DB8-B8F7-375465D12BA7}"/>
                </a:ext>
              </a:extLst>
            </p:cNvPr>
            <p:cNvSpPr/>
            <p:nvPr/>
          </p:nvSpPr>
          <p:spPr>
            <a:xfrm rot="10793188">
              <a:off x="10514112" y="3342368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0" name="手繪多邊形: 圖案 959">
              <a:extLst>
                <a:ext uri="{FF2B5EF4-FFF2-40B4-BE49-F238E27FC236}">
                  <a16:creationId xmlns:a16="http://schemas.microsoft.com/office/drawing/2014/main" id="{88DFC419-1C5F-470D-6420-6EF229D88A4F}"/>
                </a:ext>
              </a:extLst>
            </p:cNvPr>
            <p:cNvSpPr/>
            <p:nvPr/>
          </p:nvSpPr>
          <p:spPr>
            <a:xfrm rot="6798">
              <a:off x="10598437" y="323618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2" name="手繪多邊形: 圖案 961">
              <a:extLst>
                <a:ext uri="{FF2B5EF4-FFF2-40B4-BE49-F238E27FC236}">
                  <a16:creationId xmlns:a16="http://schemas.microsoft.com/office/drawing/2014/main" id="{42B96BA8-3B89-08BE-36A9-2C64AE0A631D}"/>
                </a:ext>
              </a:extLst>
            </p:cNvPr>
            <p:cNvSpPr/>
            <p:nvPr/>
          </p:nvSpPr>
          <p:spPr>
            <a:xfrm rot="14399973">
              <a:off x="10693444" y="2930099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3" name="手繪多邊形: 圖案 962">
              <a:extLst>
                <a:ext uri="{FF2B5EF4-FFF2-40B4-BE49-F238E27FC236}">
                  <a16:creationId xmlns:a16="http://schemas.microsoft.com/office/drawing/2014/main" id="{AEF60642-DD40-2A68-608D-9EF763D6816E}"/>
                </a:ext>
              </a:extLst>
            </p:cNvPr>
            <p:cNvSpPr/>
            <p:nvPr/>
          </p:nvSpPr>
          <p:spPr>
            <a:xfrm rot="7193145">
              <a:off x="10378790" y="300163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5" name="手繪多邊形: 圖案 964">
              <a:extLst>
                <a:ext uri="{FF2B5EF4-FFF2-40B4-BE49-F238E27FC236}">
                  <a16:creationId xmlns:a16="http://schemas.microsoft.com/office/drawing/2014/main" id="{714C335A-3ADD-BD32-4846-55AC9D7976AA}"/>
                </a:ext>
              </a:extLst>
            </p:cNvPr>
            <p:cNvSpPr/>
            <p:nvPr/>
          </p:nvSpPr>
          <p:spPr>
            <a:xfrm rot="18006821">
              <a:off x="10328996" y="2875505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6" name="手繪多邊形: 圖案 965">
              <a:extLst>
                <a:ext uri="{FF2B5EF4-FFF2-40B4-BE49-F238E27FC236}">
                  <a16:creationId xmlns:a16="http://schemas.microsoft.com/office/drawing/2014/main" id="{FF20AB04-0943-D00F-BF00-65013E2DDD43}"/>
                </a:ext>
              </a:extLst>
            </p:cNvPr>
            <p:cNvSpPr/>
            <p:nvPr/>
          </p:nvSpPr>
          <p:spPr>
            <a:xfrm rot="10799998">
              <a:off x="10112272" y="2642738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8" name="手繪多邊形: 圖案 967">
              <a:extLst>
                <a:ext uri="{FF2B5EF4-FFF2-40B4-BE49-F238E27FC236}">
                  <a16:creationId xmlns:a16="http://schemas.microsoft.com/office/drawing/2014/main" id="{EF2A04A1-4999-FF68-3A98-637EE61BECC3}"/>
                </a:ext>
              </a:extLst>
            </p:cNvPr>
            <p:cNvSpPr/>
            <p:nvPr/>
          </p:nvSpPr>
          <p:spPr>
            <a:xfrm rot="3593175">
              <a:off x="10016050" y="2948447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9" name="手繪多邊形: 圖案 968">
              <a:extLst>
                <a:ext uri="{FF2B5EF4-FFF2-40B4-BE49-F238E27FC236}">
                  <a16:creationId xmlns:a16="http://schemas.microsoft.com/office/drawing/2014/main" id="{BD905F8D-D960-C7AD-DB22-0B98CF093340}"/>
                </a:ext>
              </a:extLst>
            </p:cNvPr>
            <p:cNvSpPr/>
            <p:nvPr/>
          </p:nvSpPr>
          <p:spPr>
            <a:xfrm rot="14406858">
              <a:off x="8671632" y="832251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1" name="手繪多邊形: 圖案 970">
              <a:extLst>
                <a:ext uri="{FF2B5EF4-FFF2-40B4-BE49-F238E27FC236}">
                  <a16:creationId xmlns:a16="http://schemas.microsoft.com/office/drawing/2014/main" id="{E5843966-F283-BF0D-AED6-5B0AE7159478}"/>
                </a:ext>
              </a:extLst>
            </p:cNvPr>
            <p:cNvSpPr/>
            <p:nvPr/>
          </p:nvSpPr>
          <p:spPr>
            <a:xfrm rot="7200022">
              <a:off x="8362529" y="906105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2" name="手繪多邊形: 圖案 971">
              <a:extLst>
                <a:ext uri="{FF2B5EF4-FFF2-40B4-BE49-F238E27FC236}">
                  <a16:creationId xmlns:a16="http://schemas.microsoft.com/office/drawing/2014/main" id="{77EA0458-2B4F-9C20-94F7-E824AF9169C2}"/>
                </a:ext>
              </a:extLst>
            </p:cNvPr>
            <p:cNvSpPr/>
            <p:nvPr/>
          </p:nvSpPr>
          <p:spPr>
            <a:xfrm rot="21593189">
              <a:off x="8578325" y="113974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4" name="手繪多邊形: 圖案 973">
              <a:extLst>
                <a:ext uri="{FF2B5EF4-FFF2-40B4-BE49-F238E27FC236}">
                  <a16:creationId xmlns:a16="http://schemas.microsoft.com/office/drawing/2014/main" id="{75FD37DC-BDE6-DEEF-0DA5-0460000F2E8F}"/>
                </a:ext>
              </a:extLst>
            </p:cNvPr>
            <p:cNvSpPr/>
            <p:nvPr/>
          </p:nvSpPr>
          <p:spPr>
            <a:xfrm rot="10806810">
              <a:off x="8494000" y="1245929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5" name="手繪多邊形: 圖案 974">
              <a:extLst>
                <a:ext uri="{FF2B5EF4-FFF2-40B4-BE49-F238E27FC236}">
                  <a16:creationId xmlns:a16="http://schemas.microsoft.com/office/drawing/2014/main" id="{BD2EA4E3-7722-4334-49E5-F02BF6030E0E}"/>
                </a:ext>
              </a:extLst>
            </p:cNvPr>
            <p:cNvSpPr/>
            <p:nvPr/>
          </p:nvSpPr>
          <p:spPr>
            <a:xfrm rot="3599976">
              <a:off x="8404259" y="1553100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7" name="手繪多邊形: 圖案 976">
              <a:extLst>
                <a:ext uri="{FF2B5EF4-FFF2-40B4-BE49-F238E27FC236}">
                  <a16:creationId xmlns:a16="http://schemas.microsoft.com/office/drawing/2014/main" id="{36BA2B91-CF5F-4041-5B4C-E4A2FAFD622A}"/>
                </a:ext>
              </a:extLst>
            </p:cNvPr>
            <p:cNvSpPr/>
            <p:nvPr/>
          </p:nvSpPr>
          <p:spPr>
            <a:xfrm rot="17993148">
              <a:off x="8713649" y="1480480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8" name="手繪多邊形: 圖案 977">
              <a:extLst>
                <a:ext uri="{FF2B5EF4-FFF2-40B4-BE49-F238E27FC236}">
                  <a16:creationId xmlns:a16="http://schemas.microsoft.com/office/drawing/2014/main" id="{2AE25351-77EE-9A20-06D2-4AA13C55058A}"/>
                </a:ext>
              </a:extLst>
            </p:cNvPr>
            <p:cNvSpPr/>
            <p:nvPr/>
          </p:nvSpPr>
          <p:spPr>
            <a:xfrm rot="7206824">
              <a:off x="8763455" y="1606612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0" name="手繪多邊形: 圖案 979">
              <a:extLst>
                <a:ext uri="{FF2B5EF4-FFF2-40B4-BE49-F238E27FC236}">
                  <a16:creationId xmlns:a16="http://schemas.microsoft.com/office/drawing/2014/main" id="{3F7CAA2A-965E-F8DB-61A0-A59C688B486B}"/>
                </a:ext>
              </a:extLst>
            </p:cNvPr>
            <p:cNvSpPr/>
            <p:nvPr/>
          </p:nvSpPr>
          <p:spPr>
            <a:xfrm>
              <a:off x="8985439" y="1840461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1" name="手繪多邊形: 圖案 980">
              <a:extLst>
                <a:ext uri="{FF2B5EF4-FFF2-40B4-BE49-F238E27FC236}">
                  <a16:creationId xmlns:a16="http://schemas.microsoft.com/office/drawing/2014/main" id="{ADDB1A90-9A39-FDE5-A209-F976C2FDF71F}"/>
                </a:ext>
              </a:extLst>
            </p:cNvPr>
            <p:cNvSpPr/>
            <p:nvPr/>
          </p:nvSpPr>
          <p:spPr>
            <a:xfrm rot="14393180">
              <a:off x="9076400" y="1533668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3" name="手繪多邊形: 圖案 982">
              <a:extLst>
                <a:ext uri="{FF2B5EF4-FFF2-40B4-BE49-F238E27FC236}">
                  <a16:creationId xmlns:a16="http://schemas.microsoft.com/office/drawing/2014/main" id="{60785C42-02B8-A15B-06D9-653D3D093238}"/>
                </a:ext>
              </a:extLst>
            </p:cNvPr>
            <p:cNvSpPr/>
            <p:nvPr/>
          </p:nvSpPr>
          <p:spPr>
            <a:xfrm rot="3606859">
              <a:off x="9210516" y="155359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4" name="手繪多邊形: 圖案 983">
              <a:extLst>
                <a:ext uri="{FF2B5EF4-FFF2-40B4-BE49-F238E27FC236}">
                  <a16:creationId xmlns:a16="http://schemas.microsoft.com/office/drawing/2014/main" id="{8A975C9C-87F4-791E-F84E-1A39B0886B5F}"/>
                </a:ext>
              </a:extLst>
            </p:cNvPr>
            <p:cNvSpPr/>
            <p:nvPr/>
          </p:nvSpPr>
          <p:spPr>
            <a:xfrm rot="18000022">
              <a:off x="9524884" y="1480823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6" name="手繪多邊形: 圖案 985">
              <a:extLst>
                <a:ext uri="{FF2B5EF4-FFF2-40B4-BE49-F238E27FC236}">
                  <a16:creationId xmlns:a16="http://schemas.microsoft.com/office/drawing/2014/main" id="{3074DC7F-F153-F6E6-0EE2-A0C647BABD04}"/>
                </a:ext>
              </a:extLst>
            </p:cNvPr>
            <p:cNvSpPr/>
            <p:nvPr/>
          </p:nvSpPr>
          <p:spPr>
            <a:xfrm rot="10793188">
              <a:off x="9303822" y="1246096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7" name="手繪多邊形: 圖案 986">
              <a:extLst>
                <a:ext uri="{FF2B5EF4-FFF2-40B4-BE49-F238E27FC236}">
                  <a16:creationId xmlns:a16="http://schemas.microsoft.com/office/drawing/2014/main" id="{6383247B-F6DB-8EBB-D22C-C48BBF7340CF}"/>
                </a:ext>
              </a:extLst>
            </p:cNvPr>
            <p:cNvSpPr/>
            <p:nvPr/>
          </p:nvSpPr>
          <p:spPr>
            <a:xfrm rot="6811">
              <a:off x="9388147" y="1139914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9" name="手繪多邊形: 圖案 988">
              <a:extLst>
                <a:ext uri="{FF2B5EF4-FFF2-40B4-BE49-F238E27FC236}">
                  <a16:creationId xmlns:a16="http://schemas.microsoft.com/office/drawing/2014/main" id="{CB21BC35-4D9F-3531-C5CB-A52E30E170D7}"/>
                </a:ext>
              </a:extLst>
            </p:cNvPr>
            <p:cNvSpPr/>
            <p:nvPr/>
          </p:nvSpPr>
          <p:spPr>
            <a:xfrm rot="14399973">
              <a:off x="9483154" y="833828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0" name="手繪多邊形: 圖案 989">
              <a:extLst>
                <a:ext uri="{FF2B5EF4-FFF2-40B4-BE49-F238E27FC236}">
                  <a16:creationId xmlns:a16="http://schemas.microsoft.com/office/drawing/2014/main" id="{F0351D8A-2BA7-0A26-F736-F2841A08E47F}"/>
                </a:ext>
              </a:extLst>
            </p:cNvPr>
            <p:cNvSpPr/>
            <p:nvPr/>
          </p:nvSpPr>
          <p:spPr>
            <a:xfrm rot="7193145">
              <a:off x="9168500" y="905364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2" name="手繪多邊形: 圖案 991">
              <a:extLst>
                <a:ext uri="{FF2B5EF4-FFF2-40B4-BE49-F238E27FC236}">
                  <a16:creationId xmlns:a16="http://schemas.microsoft.com/office/drawing/2014/main" id="{27B81661-95E2-2AF1-D75E-D2382762FE7A}"/>
                </a:ext>
              </a:extLst>
            </p:cNvPr>
            <p:cNvSpPr/>
            <p:nvPr/>
          </p:nvSpPr>
          <p:spPr>
            <a:xfrm rot="18006821">
              <a:off x="9118706" y="779234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3" name="手繪多邊形: 圖案 992">
              <a:extLst>
                <a:ext uri="{FF2B5EF4-FFF2-40B4-BE49-F238E27FC236}">
                  <a16:creationId xmlns:a16="http://schemas.microsoft.com/office/drawing/2014/main" id="{AAA3B3EA-B982-82DC-41A6-4A03F4A95C79}"/>
                </a:ext>
              </a:extLst>
            </p:cNvPr>
            <p:cNvSpPr/>
            <p:nvPr/>
          </p:nvSpPr>
          <p:spPr>
            <a:xfrm rot="10799998">
              <a:off x="8901982" y="546467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5" name="手繪多邊形: 圖案 994">
              <a:extLst>
                <a:ext uri="{FF2B5EF4-FFF2-40B4-BE49-F238E27FC236}">
                  <a16:creationId xmlns:a16="http://schemas.microsoft.com/office/drawing/2014/main" id="{94988CD2-8337-BF4D-2BC5-8DFCADF76756}"/>
                </a:ext>
              </a:extLst>
            </p:cNvPr>
            <p:cNvSpPr/>
            <p:nvPr/>
          </p:nvSpPr>
          <p:spPr>
            <a:xfrm rot="3593177">
              <a:off x="8805760" y="852176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96" name="群組 995">
            <a:extLst>
              <a:ext uri="{FF2B5EF4-FFF2-40B4-BE49-F238E27FC236}">
                <a16:creationId xmlns:a16="http://schemas.microsoft.com/office/drawing/2014/main" id="{16435AF2-88CD-4D9C-5110-C9F5F4B7389C}"/>
              </a:ext>
            </a:extLst>
          </p:cNvPr>
          <p:cNvGrpSpPr>
            <a:grpSpLocks/>
          </p:cNvGrpSpPr>
          <p:nvPr/>
        </p:nvGrpSpPr>
        <p:grpSpPr>
          <a:xfrm>
            <a:off x="7294361" y="559324"/>
            <a:ext cx="3826267" cy="4193431"/>
            <a:chOff x="7283726" y="546467"/>
            <a:chExt cx="3826267" cy="4193431"/>
          </a:xfrm>
        </p:grpSpPr>
        <p:sp>
          <p:nvSpPr>
            <p:cNvPr id="998" name="手繪多邊形: 圖案 997">
              <a:extLst>
                <a:ext uri="{FF2B5EF4-FFF2-40B4-BE49-F238E27FC236}">
                  <a16:creationId xmlns:a16="http://schemas.microsoft.com/office/drawing/2014/main" id="{ADB32F6F-5FFF-A206-5C5A-C91B48166F17}"/>
                </a:ext>
              </a:extLst>
            </p:cNvPr>
            <p:cNvSpPr/>
            <p:nvPr/>
          </p:nvSpPr>
          <p:spPr>
            <a:xfrm rot="14406860">
              <a:off x="7461356" y="1531009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9" name="手繪多邊形: 圖案 998">
              <a:extLst>
                <a:ext uri="{FF2B5EF4-FFF2-40B4-BE49-F238E27FC236}">
                  <a16:creationId xmlns:a16="http://schemas.microsoft.com/office/drawing/2014/main" id="{6E34C642-3BCF-B28E-38D5-819CEDB2991A}"/>
                </a:ext>
              </a:extLst>
            </p:cNvPr>
            <p:cNvSpPr/>
            <p:nvPr/>
          </p:nvSpPr>
          <p:spPr>
            <a:xfrm rot="7200020">
              <a:off x="7152255" y="1604862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1" name="手繪多邊形: 圖案 1000">
              <a:extLst>
                <a:ext uri="{FF2B5EF4-FFF2-40B4-BE49-F238E27FC236}">
                  <a16:creationId xmlns:a16="http://schemas.microsoft.com/office/drawing/2014/main" id="{56D666A8-9202-3B49-1EEA-E51753B39D91}"/>
                </a:ext>
              </a:extLst>
            </p:cNvPr>
            <p:cNvSpPr/>
            <p:nvPr/>
          </p:nvSpPr>
          <p:spPr>
            <a:xfrm rot="21593189">
              <a:off x="7368051" y="1838503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2" name="手繪多邊形: 圖案 1001">
              <a:extLst>
                <a:ext uri="{FF2B5EF4-FFF2-40B4-BE49-F238E27FC236}">
                  <a16:creationId xmlns:a16="http://schemas.microsoft.com/office/drawing/2014/main" id="{09E1F3AB-9136-6A51-7178-1C5F536B8F19}"/>
                </a:ext>
              </a:extLst>
            </p:cNvPr>
            <p:cNvSpPr/>
            <p:nvPr/>
          </p:nvSpPr>
          <p:spPr>
            <a:xfrm rot="10806810">
              <a:off x="7283726" y="1944688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4" name="手繪多邊形: 圖案 1003">
              <a:extLst>
                <a:ext uri="{FF2B5EF4-FFF2-40B4-BE49-F238E27FC236}">
                  <a16:creationId xmlns:a16="http://schemas.microsoft.com/office/drawing/2014/main" id="{9B74F3B6-A177-5D0B-F5CF-D10F8E374DC4}"/>
                </a:ext>
              </a:extLst>
            </p:cNvPr>
            <p:cNvSpPr/>
            <p:nvPr/>
          </p:nvSpPr>
          <p:spPr>
            <a:xfrm rot="3599974">
              <a:off x="7193985" y="2251857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5" name="手繪多邊形: 圖案 1004">
              <a:extLst>
                <a:ext uri="{FF2B5EF4-FFF2-40B4-BE49-F238E27FC236}">
                  <a16:creationId xmlns:a16="http://schemas.microsoft.com/office/drawing/2014/main" id="{305B46AC-443D-452B-47ED-79E65661CCD8}"/>
                </a:ext>
              </a:extLst>
            </p:cNvPr>
            <p:cNvSpPr/>
            <p:nvPr/>
          </p:nvSpPr>
          <p:spPr>
            <a:xfrm rot="17993148">
              <a:off x="7503373" y="2179237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7" name="手繪多邊形: 圖案 1006">
              <a:extLst>
                <a:ext uri="{FF2B5EF4-FFF2-40B4-BE49-F238E27FC236}">
                  <a16:creationId xmlns:a16="http://schemas.microsoft.com/office/drawing/2014/main" id="{43F1587A-682D-9852-D7FA-AE5924FF43F1}"/>
                </a:ext>
              </a:extLst>
            </p:cNvPr>
            <p:cNvSpPr/>
            <p:nvPr/>
          </p:nvSpPr>
          <p:spPr>
            <a:xfrm rot="7206825">
              <a:off x="7553181" y="2305370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8" name="手繪多邊形: 圖案 1007">
              <a:extLst>
                <a:ext uri="{FF2B5EF4-FFF2-40B4-BE49-F238E27FC236}">
                  <a16:creationId xmlns:a16="http://schemas.microsoft.com/office/drawing/2014/main" id="{7CA6D851-5C74-E586-9EE6-08C9A57AC5FF}"/>
                </a:ext>
              </a:extLst>
            </p:cNvPr>
            <p:cNvSpPr/>
            <p:nvPr/>
          </p:nvSpPr>
          <p:spPr>
            <a:xfrm>
              <a:off x="7775163" y="2539220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0" name="手繪多邊形: 圖案 1009">
              <a:extLst>
                <a:ext uri="{FF2B5EF4-FFF2-40B4-BE49-F238E27FC236}">
                  <a16:creationId xmlns:a16="http://schemas.microsoft.com/office/drawing/2014/main" id="{EE4F6A12-C0E0-DA55-6C83-5526936650B6}"/>
                </a:ext>
              </a:extLst>
            </p:cNvPr>
            <p:cNvSpPr/>
            <p:nvPr/>
          </p:nvSpPr>
          <p:spPr>
            <a:xfrm rot="14393178">
              <a:off x="7866124" y="2232426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1" name="手繪多邊形: 圖案 1010">
              <a:extLst>
                <a:ext uri="{FF2B5EF4-FFF2-40B4-BE49-F238E27FC236}">
                  <a16:creationId xmlns:a16="http://schemas.microsoft.com/office/drawing/2014/main" id="{B0C754B7-F305-95C5-9B84-945F93CA279E}"/>
                </a:ext>
              </a:extLst>
            </p:cNvPr>
            <p:cNvSpPr/>
            <p:nvPr/>
          </p:nvSpPr>
          <p:spPr>
            <a:xfrm rot="3606858">
              <a:off x="8000240" y="2252350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3" name="手繪多邊形: 圖案 1012">
              <a:extLst>
                <a:ext uri="{FF2B5EF4-FFF2-40B4-BE49-F238E27FC236}">
                  <a16:creationId xmlns:a16="http://schemas.microsoft.com/office/drawing/2014/main" id="{B288A93F-262B-0BB5-B3DF-11A88056F9F7}"/>
                </a:ext>
              </a:extLst>
            </p:cNvPr>
            <p:cNvSpPr/>
            <p:nvPr/>
          </p:nvSpPr>
          <p:spPr>
            <a:xfrm rot="18000025">
              <a:off x="8314607" y="2179580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4" name="手繪多邊形: 圖案 1013">
              <a:extLst>
                <a:ext uri="{FF2B5EF4-FFF2-40B4-BE49-F238E27FC236}">
                  <a16:creationId xmlns:a16="http://schemas.microsoft.com/office/drawing/2014/main" id="{236AC0FA-03C6-9412-A603-BEF5D4CE43AD}"/>
                </a:ext>
              </a:extLst>
            </p:cNvPr>
            <p:cNvSpPr/>
            <p:nvPr/>
          </p:nvSpPr>
          <p:spPr>
            <a:xfrm rot="10793188">
              <a:off x="8093546" y="194485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6" name="手繪多邊形: 圖案 1015">
              <a:extLst>
                <a:ext uri="{FF2B5EF4-FFF2-40B4-BE49-F238E27FC236}">
                  <a16:creationId xmlns:a16="http://schemas.microsoft.com/office/drawing/2014/main" id="{3D40EC21-7A7E-27B0-A3F2-3F4CA72858B5}"/>
                </a:ext>
              </a:extLst>
            </p:cNvPr>
            <p:cNvSpPr/>
            <p:nvPr/>
          </p:nvSpPr>
          <p:spPr>
            <a:xfrm rot="6811">
              <a:off x="8177871" y="1838672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7" name="手繪多邊形: 圖案 1016">
              <a:extLst>
                <a:ext uri="{FF2B5EF4-FFF2-40B4-BE49-F238E27FC236}">
                  <a16:creationId xmlns:a16="http://schemas.microsoft.com/office/drawing/2014/main" id="{3529DF25-6D84-8314-19DB-E0D1A420E5B0}"/>
                </a:ext>
              </a:extLst>
            </p:cNvPr>
            <p:cNvSpPr/>
            <p:nvPr/>
          </p:nvSpPr>
          <p:spPr>
            <a:xfrm rot="14399979">
              <a:off x="8272877" y="1532585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9" name="手繪多邊形: 圖案 1018">
              <a:extLst>
                <a:ext uri="{FF2B5EF4-FFF2-40B4-BE49-F238E27FC236}">
                  <a16:creationId xmlns:a16="http://schemas.microsoft.com/office/drawing/2014/main" id="{1A958CBE-609F-B148-782D-927252DDD430}"/>
                </a:ext>
              </a:extLst>
            </p:cNvPr>
            <p:cNvSpPr/>
            <p:nvPr/>
          </p:nvSpPr>
          <p:spPr>
            <a:xfrm rot="7193147">
              <a:off x="7958224" y="1604122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0" name="手繪多邊形: 圖案 1019">
              <a:extLst>
                <a:ext uri="{FF2B5EF4-FFF2-40B4-BE49-F238E27FC236}">
                  <a16:creationId xmlns:a16="http://schemas.microsoft.com/office/drawing/2014/main" id="{B5CDC510-3CA6-4C4D-63AC-EC74E0FD68B5}"/>
                </a:ext>
              </a:extLst>
            </p:cNvPr>
            <p:cNvSpPr/>
            <p:nvPr/>
          </p:nvSpPr>
          <p:spPr>
            <a:xfrm rot="18006821">
              <a:off x="7908429" y="1477990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2" name="手繪多邊形: 圖案 1021">
              <a:extLst>
                <a:ext uri="{FF2B5EF4-FFF2-40B4-BE49-F238E27FC236}">
                  <a16:creationId xmlns:a16="http://schemas.microsoft.com/office/drawing/2014/main" id="{AE96DC07-8126-C9FE-942F-4E7366B891E8}"/>
                </a:ext>
              </a:extLst>
            </p:cNvPr>
            <p:cNvSpPr/>
            <p:nvPr/>
          </p:nvSpPr>
          <p:spPr>
            <a:xfrm rot="10799998">
              <a:off x="7691706" y="1245224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3" name="手繪多邊形: 圖案 1022">
              <a:extLst>
                <a:ext uri="{FF2B5EF4-FFF2-40B4-BE49-F238E27FC236}">
                  <a16:creationId xmlns:a16="http://schemas.microsoft.com/office/drawing/2014/main" id="{1B7052AE-47FB-BABB-B09F-F1AD84EA85DD}"/>
                </a:ext>
              </a:extLst>
            </p:cNvPr>
            <p:cNvSpPr/>
            <p:nvPr/>
          </p:nvSpPr>
          <p:spPr>
            <a:xfrm rot="3593178">
              <a:off x="7595484" y="1550932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1EFA0785-BFF9-4736-7915-874FB6CB4651}"/>
                </a:ext>
              </a:extLst>
            </p:cNvPr>
            <p:cNvSpPr/>
            <p:nvPr/>
          </p:nvSpPr>
          <p:spPr>
            <a:xfrm rot="14406856">
              <a:off x="8671638" y="2229764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手繪多邊形: 圖案 128">
              <a:extLst>
                <a:ext uri="{FF2B5EF4-FFF2-40B4-BE49-F238E27FC236}">
                  <a16:creationId xmlns:a16="http://schemas.microsoft.com/office/drawing/2014/main" id="{C61260D3-F7AE-73F5-6B8E-7A6DEE04A777}"/>
                </a:ext>
              </a:extLst>
            </p:cNvPr>
            <p:cNvSpPr/>
            <p:nvPr/>
          </p:nvSpPr>
          <p:spPr>
            <a:xfrm rot="7200024">
              <a:off x="8362535" y="2303618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ED5A6C9-1BAC-86EB-41AF-F255FD208D5C}"/>
                </a:ext>
              </a:extLst>
            </p:cNvPr>
            <p:cNvSpPr/>
            <p:nvPr/>
          </p:nvSpPr>
          <p:spPr>
            <a:xfrm rot="21593189">
              <a:off x="8578333" y="2537259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37DA4BD2-DEE5-1CF1-9249-6B6548C7A8A1}"/>
                </a:ext>
              </a:extLst>
            </p:cNvPr>
            <p:cNvSpPr/>
            <p:nvPr/>
          </p:nvSpPr>
          <p:spPr>
            <a:xfrm rot="10806810">
              <a:off x="8494008" y="264344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6721A938-4303-B0E2-8542-410ACD9A40E3}"/>
                </a:ext>
              </a:extLst>
            </p:cNvPr>
            <p:cNvSpPr/>
            <p:nvPr/>
          </p:nvSpPr>
          <p:spPr>
            <a:xfrm rot="3599974">
              <a:off x="8404265" y="2950614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5" name="手繪多邊形: 圖案 1024">
              <a:extLst>
                <a:ext uri="{FF2B5EF4-FFF2-40B4-BE49-F238E27FC236}">
                  <a16:creationId xmlns:a16="http://schemas.microsoft.com/office/drawing/2014/main" id="{8E4E7A77-B77A-0B5B-65DD-77E021CF79A3}"/>
                </a:ext>
              </a:extLst>
            </p:cNvPr>
            <p:cNvSpPr/>
            <p:nvPr/>
          </p:nvSpPr>
          <p:spPr>
            <a:xfrm rot="17993148">
              <a:off x="8713655" y="2877993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6" name="手繪多邊形: 圖案 1025">
              <a:extLst>
                <a:ext uri="{FF2B5EF4-FFF2-40B4-BE49-F238E27FC236}">
                  <a16:creationId xmlns:a16="http://schemas.microsoft.com/office/drawing/2014/main" id="{650A2610-4A6D-DDD6-CC4A-10D356F2AA9F}"/>
                </a:ext>
              </a:extLst>
            </p:cNvPr>
            <p:cNvSpPr/>
            <p:nvPr/>
          </p:nvSpPr>
          <p:spPr>
            <a:xfrm rot="7206825">
              <a:off x="8763461" y="3004126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8" name="手繪多邊形: 圖案 1027">
              <a:extLst>
                <a:ext uri="{FF2B5EF4-FFF2-40B4-BE49-F238E27FC236}">
                  <a16:creationId xmlns:a16="http://schemas.microsoft.com/office/drawing/2014/main" id="{6FB31220-DC4E-0E9E-E6A2-E000BC541C60}"/>
                </a:ext>
              </a:extLst>
            </p:cNvPr>
            <p:cNvSpPr/>
            <p:nvPr/>
          </p:nvSpPr>
          <p:spPr>
            <a:xfrm>
              <a:off x="8985446" y="3237975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9" name="手繪多邊形: 圖案 1028">
              <a:extLst>
                <a:ext uri="{FF2B5EF4-FFF2-40B4-BE49-F238E27FC236}">
                  <a16:creationId xmlns:a16="http://schemas.microsoft.com/office/drawing/2014/main" id="{A4899667-3040-AAE6-0E5B-85F0473BDAA8}"/>
                </a:ext>
              </a:extLst>
            </p:cNvPr>
            <p:cNvSpPr/>
            <p:nvPr/>
          </p:nvSpPr>
          <p:spPr>
            <a:xfrm rot="14393178">
              <a:off x="9076407" y="2931182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1" name="手繪多邊形: 圖案 1030">
              <a:extLst>
                <a:ext uri="{FF2B5EF4-FFF2-40B4-BE49-F238E27FC236}">
                  <a16:creationId xmlns:a16="http://schemas.microsoft.com/office/drawing/2014/main" id="{51D859E7-B92D-C1A8-E4F1-A86E0557C52C}"/>
                </a:ext>
              </a:extLst>
            </p:cNvPr>
            <p:cNvSpPr/>
            <p:nvPr/>
          </p:nvSpPr>
          <p:spPr>
            <a:xfrm rot="3606858">
              <a:off x="9210523" y="2951106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2" name="手繪多邊形: 圖案 1031">
              <a:extLst>
                <a:ext uri="{FF2B5EF4-FFF2-40B4-BE49-F238E27FC236}">
                  <a16:creationId xmlns:a16="http://schemas.microsoft.com/office/drawing/2014/main" id="{8CE75B59-40DB-0FED-E7C8-2DA4D3E459F5}"/>
                </a:ext>
              </a:extLst>
            </p:cNvPr>
            <p:cNvSpPr/>
            <p:nvPr/>
          </p:nvSpPr>
          <p:spPr>
            <a:xfrm rot="18000020">
              <a:off x="9524891" y="2878337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4" name="手繪多邊形: 圖案 1033">
              <a:extLst>
                <a:ext uri="{FF2B5EF4-FFF2-40B4-BE49-F238E27FC236}">
                  <a16:creationId xmlns:a16="http://schemas.microsoft.com/office/drawing/2014/main" id="{8636922E-6868-F624-C4FB-6FB52D167712}"/>
                </a:ext>
              </a:extLst>
            </p:cNvPr>
            <p:cNvSpPr/>
            <p:nvPr/>
          </p:nvSpPr>
          <p:spPr>
            <a:xfrm rot="10793188">
              <a:off x="9303830" y="2643611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5" name="手繪多邊形: 圖案 1034">
              <a:extLst>
                <a:ext uri="{FF2B5EF4-FFF2-40B4-BE49-F238E27FC236}">
                  <a16:creationId xmlns:a16="http://schemas.microsoft.com/office/drawing/2014/main" id="{F1275099-69E1-2C3A-C40F-015ACB01652D}"/>
                </a:ext>
              </a:extLst>
            </p:cNvPr>
            <p:cNvSpPr/>
            <p:nvPr/>
          </p:nvSpPr>
          <p:spPr>
            <a:xfrm rot="6798">
              <a:off x="9388155" y="2537427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7" name="手繪多邊形: 圖案 1036">
              <a:extLst>
                <a:ext uri="{FF2B5EF4-FFF2-40B4-BE49-F238E27FC236}">
                  <a16:creationId xmlns:a16="http://schemas.microsoft.com/office/drawing/2014/main" id="{3F65B8A0-E91C-E473-9352-881769820B96}"/>
                </a:ext>
              </a:extLst>
            </p:cNvPr>
            <p:cNvSpPr/>
            <p:nvPr/>
          </p:nvSpPr>
          <p:spPr>
            <a:xfrm rot="14399973">
              <a:off x="9483161" y="2231341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8" name="手繪多邊形: 圖案 1037">
              <a:extLst>
                <a:ext uri="{FF2B5EF4-FFF2-40B4-BE49-F238E27FC236}">
                  <a16:creationId xmlns:a16="http://schemas.microsoft.com/office/drawing/2014/main" id="{4E69EEAC-330A-A35C-57C0-433123A5DCEF}"/>
                </a:ext>
              </a:extLst>
            </p:cNvPr>
            <p:cNvSpPr/>
            <p:nvPr/>
          </p:nvSpPr>
          <p:spPr>
            <a:xfrm rot="7193145">
              <a:off x="9168506" y="2302877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0" name="手繪多邊形: 圖案 1039">
              <a:extLst>
                <a:ext uri="{FF2B5EF4-FFF2-40B4-BE49-F238E27FC236}">
                  <a16:creationId xmlns:a16="http://schemas.microsoft.com/office/drawing/2014/main" id="{3D1BF031-F6DB-F3A1-E797-033262223749}"/>
                </a:ext>
              </a:extLst>
            </p:cNvPr>
            <p:cNvSpPr/>
            <p:nvPr/>
          </p:nvSpPr>
          <p:spPr>
            <a:xfrm rot="18006821">
              <a:off x="9118713" y="2176748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1" name="手繪多邊形: 圖案 1040">
              <a:extLst>
                <a:ext uri="{FF2B5EF4-FFF2-40B4-BE49-F238E27FC236}">
                  <a16:creationId xmlns:a16="http://schemas.microsoft.com/office/drawing/2014/main" id="{9400AB3D-5F4C-6D49-2CA5-95C95765347F}"/>
                </a:ext>
              </a:extLst>
            </p:cNvPr>
            <p:cNvSpPr/>
            <p:nvPr/>
          </p:nvSpPr>
          <p:spPr>
            <a:xfrm rot="10799998">
              <a:off x="8901989" y="1943980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3" name="手繪多邊形: 圖案 1042">
              <a:extLst>
                <a:ext uri="{FF2B5EF4-FFF2-40B4-BE49-F238E27FC236}">
                  <a16:creationId xmlns:a16="http://schemas.microsoft.com/office/drawing/2014/main" id="{05DD1322-512C-AC96-92A4-728336E8187F}"/>
                </a:ext>
              </a:extLst>
            </p:cNvPr>
            <p:cNvSpPr/>
            <p:nvPr/>
          </p:nvSpPr>
          <p:spPr>
            <a:xfrm rot="3593175">
              <a:off x="8805767" y="2249690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4" name="手繪多邊形: 圖案 1043">
              <a:extLst>
                <a:ext uri="{FF2B5EF4-FFF2-40B4-BE49-F238E27FC236}">
                  <a16:creationId xmlns:a16="http://schemas.microsoft.com/office/drawing/2014/main" id="{10881390-1E42-5187-A440-7DABCABA5B79}"/>
                </a:ext>
              </a:extLst>
            </p:cNvPr>
            <p:cNvSpPr/>
            <p:nvPr/>
          </p:nvSpPr>
          <p:spPr>
            <a:xfrm rot="14406860">
              <a:off x="9881922" y="1531009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6" name="手繪多邊形: 圖案 1045">
              <a:extLst>
                <a:ext uri="{FF2B5EF4-FFF2-40B4-BE49-F238E27FC236}">
                  <a16:creationId xmlns:a16="http://schemas.microsoft.com/office/drawing/2014/main" id="{5479A3D7-3BAC-806B-DDD2-DCE1B165705F}"/>
                </a:ext>
              </a:extLst>
            </p:cNvPr>
            <p:cNvSpPr/>
            <p:nvPr/>
          </p:nvSpPr>
          <p:spPr>
            <a:xfrm rot="7200020">
              <a:off x="9572819" y="1604862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7" name="手繪多邊形: 圖案 1046">
              <a:extLst>
                <a:ext uri="{FF2B5EF4-FFF2-40B4-BE49-F238E27FC236}">
                  <a16:creationId xmlns:a16="http://schemas.microsoft.com/office/drawing/2014/main" id="{DE4B1FC8-2D78-5EE8-6A97-A6716493C800}"/>
                </a:ext>
              </a:extLst>
            </p:cNvPr>
            <p:cNvSpPr/>
            <p:nvPr/>
          </p:nvSpPr>
          <p:spPr>
            <a:xfrm rot="21593189">
              <a:off x="9788615" y="1838503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9" name="手繪多邊形: 圖案 1048">
              <a:extLst>
                <a:ext uri="{FF2B5EF4-FFF2-40B4-BE49-F238E27FC236}">
                  <a16:creationId xmlns:a16="http://schemas.microsoft.com/office/drawing/2014/main" id="{5BA41FC4-6106-BB5E-6671-60EB6BFEAE3D}"/>
                </a:ext>
              </a:extLst>
            </p:cNvPr>
            <p:cNvSpPr/>
            <p:nvPr/>
          </p:nvSpPr>
          <p:spPr>
            <a:xfrm rot="10806810">
              <a:off x="9704290" y="1944687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0" name="手繪多邊形: 圖案 1049">
              <a:extLst>
                <a:ext uri="{FF2B5EF4-FFF2-40B4-BE49-F238E27FC236}">
                  <a16:creationId xmlns:a16="http://schemas.microsoft.com/office/drawing/2014/main" id="{11CA5700-9B4D-48F3-F07F-0C8E58A30579}"/>
                </a:ext>
              </a:extLst>
            </p:cNvPr>
            <p:cNvSpPr/>
            <p:nvPr/>
          </p:nvSpPr>
          <p:spPr>
            <a:xfrm rot="3599974">
              <a:off x="9614549" y="2251856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2" name="手繪多邊形: 圖案 1051">
              <a:extLst>
                <a:ext uri="{FF2B5EF4-FFF2-40B4-BE49-F238E27FC236}">
                  <a16:creationId xmlns:a16="http://schemas.microsoft.com/office/drawing/2014/main" id="{20B98744-6DD0-A1D2-C85B-41BD1522AD38}"/>
                </a:ext>
              </a:extLst>
            </p:cNvPr>
            <p:cNvSpPr/>
            <p:nvPr/>
          </p:nvSpPr>
          <p:spPr>
            <a:xfrm rot="17993148">
              <a:off x="9923939" y="2179236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3" name="手繪多邊形: 圖案 1052">
              <a:extLst>
                <a:ext uri="{FF2B5EF4-FFF2-40B4-BE49-F238E27FC236}">
                  <a16:creationId xmlns:a16="http://schemas.microsoft.com/office/drawing/2014/main" id="{2611DD07-BBAA-1B85-D6B7-411DB945AEB6}"/>
                </a:ext>
              </a:extLst>
            </p:cNvPr>
            <p:cNvSpPr/>
            <p:nvPr/>
          </p:nvSpPr>
          <p:spPr>
            <a:xfrm rot="7206825">
              <a:off x="9973745" y="2305369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5" name="手繪多邊形: 圖案 1054">
              <a:extLst>
                <a:ext uri="{FF2B5EF4-FFF2-40B4-BE49-F238E27FC236}">
                  <a16:creationId xmlns:a16="http://schemas.microsoft.com/office/drawing/2014/main" id="{80500A63-34AD-DC66-8254-F6A90041DE5F}"/>
                </a:ext>
              </a:extLst>
            </p:cNvPr>
            <p:cNvSpPr/>
            <p:nvPr/>
          </p:nvSpPr>
          <p:spPr>
            <a:xfrm>
              <a:off x="10195729" y="2539219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6" name="手繪多邊形: 圖案 1055">
              <a:extLst>
                <a:ext uri="{FF2B5EF4-FFF2-40B4-BE49-F238E27FC236}">
                  <a16:creationId xmlns:a16="http://schemas.microsoft.com/office/drawing/2014/main" id="{B6FD1999-3BF6-3143-358D-E57421F72DA4}"/>
                </a:ext>
              </a:extLst>
            </p:cNvPr>
            <p:cNvSpPr/>
            <p:nvPr/>
          </p:nvSpPr>
          <p:spPr>
            <a:xfrm rot="14393178">
              <a:off x="10286690" y="2232425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8" name="手繪多邊形: 圖案 1057">
              <a:extLst>
                <a:ext uri="{FF2B5EF4-FFF2-40B4-BE49-F238E27FC236}">
                  <a16:creationId xmlns:a16="http://schemas.microsoft.com/office/drawing/2014/main" id="{957788E2-DB22-C636-B2D7-597281442847}"/>
                </a:ext>
              </a:extLst>
            </p:cNvPr>
            <p:cNvSpPr/>
            <p:nvPr/>
          </p:nvSpPr>
          <p:spPr>
            <a:xfrm rot="3606858">
              <a:off x="10420806" y="2252349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9" name="手繪多邊形: 圖案 1058">
              <a:extLst>
                <a:ext uri="{FF2B5EF4-FFF2-40B4-BE49-F238E27FC236}">
                  <a16:creationId xmlns:a16="http://schemas.microsoft.com/office/drawing/2014/main" id="{C4168375-24ED-AA57-892F-3C9A9FDC00E9}"/>
                </a:ext>
              </a:extLst>
            </p:cNvPr>
            <p:cNvSpPr/>
            <p:nvPr/>
          </p:nvSpPr>
          <p:spPr>
            <a:xfrm rot="18000025">
              <a:off x="10735174" y="2179579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1" name="手繪多邊形: 圖案 1060">
              <a:extLst>
                <a:ext uri="{FF2B5EF4-FFF2-40B4-BE49-F238E27FC236}">
                  <a16:creationId xmlns:a16="http://schemas.microsoft.com/office/drawing/2014/main" id="{B25EC6BA-531A-7721-CB7B-D1E55E10F3FF}"/>
                </a:ext>
              </a:extLst>
            </p:cNvPr>
            <p:cNvSpPr/>
            <p:nvPr/>
          </p:nvSpPr>
          <p:spPr>
            <a:xfrm rot="10793188">
              <a:off x="10514112" y="1944854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2" name="手繪多邊形: 圖案 1061">
              <a:extLst>
                <a:ext uri="{FF2B5EF4-FFF2-40B4-BE49-F238E27FC236}">
                  <a16:creationId xmlns:a16="http://schemas.microsoft.com/office/drawing/2014/main" id="{B512701E-1E1D-9FE3-1A26-7FFDC0C2C96D}"/>
                </a:ext>
              </a:extLst>
            </p:cNvPr>
            <p:cNvSpPr/>
            <p:nvPr/>
          </p:nvSpPr>
          <p:spPr>
            <a:xfrm rot="6798">
              <a:off x="10598437" y="1838670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4" name="手繪多邊形: 圖案 1063">
              <a:extLst>
                <a:ext uri="{FF2B5EF4-FFF2-40B4-BE49-F238E27FC236}">
                  <a16:creationId xmlns:a16="http://schemas.microsoft.com/office/drawing/2014/main" id="{7EC90C43-98B9-C43E-1737-2975E66BFC84}"/>
                </a:ext>
              </a:extLst>
            </p:cNvPr>
            <p:cNvSpPr/>
            <p:nvPr/>
          </p:nvSpPr>
          <p:spPr>
            <a:xfrm rot="14399973">
              <a:off x="10693444" y="1532585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5" name="手繪多邊形: 圖案 1064">
              <a:extLst>
                <a:ext uri="{FF2B5EF4-FFF2-40B4-BE49-F238E27FC236}">
                  <a16:creationId xmlns:a16="http://schemas.microsoft.com/office/drawing/2014/main" id="{A7A4FE22-1B83-214F-5483-69DD45324616}"/>
                </a:ext>
              </a:extLst>
            </p:cNvPr>
            <p:cNvSpPr/>
            <p:nvPr/>
          </p:nvSpPr>
          <p:spPr>
            <a:xfrm rot="7193145">
              <a:off x="10378790" y="1604122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7" name="手繪多邊形: 圖案 1066">
              <a:extLst>
                <a:ext uri="{FF2B5EF4-FFF2-40B4-BE49-F238E27FC236}">
                  <a16:creationId xmlns:a16="http://schemas.microsoft.com/office/drawing/2014/main" id="{7ACC3552-2DF6-4C15-1D99-1DA3DB9684D2}"/>
                </a:ext>
              </a:extLst>
            </p:cNvPr>
            <p:cNvSpPr/>
            <p:nvPr/>
          </p:nvSpPr>
          <p:spPr>
            <a:xfrm rot="18006821">
              <a:off x="10328996" y="1477990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8" name="手繪多邊形: 圖案 1067">
              <a:extLst>
                <a:ext uri="{FF2B5EF4-FFF2-40B4-BE49-F238E27FC236}">
                  <a16:creationId xmlns:a16="http://schemas.microsoft.com/office/drawing/2014/main" id="{D393FC92-6C13-BF60-C828-19C0D3436072}"/>
                </a:ext>
              </a:extLst>
            </p:cNvPr>
            <p:cNvSpPr/>
            <p:nvPr/>
          </p:nvSpPr>
          <p:spPr>
            <a:xfrm rot="10799998">
              <a:off x="10112272" y="1245224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0" name="手繪多邊形: 圖案 1069">
              <a:extLst>
                <a:ext uri="{FF2B5EF4-FFF2-40B4-BE49-F238E27FC236}">
                  <a16:creationId xmlns:a16="http://schemas.microsoft.com/office/drawing/2014/main" id="{6B7786E5-A6EB-AAE8-144C-ACC5EA5AFF28}"/>
                </a:ext>
              </a:extLst>
            </p:cNvPr>
            <p:cNvSpPr/>
            <p:nvPr/>
          </p:nvSpPr>
          <p:spPr>
            <a:xfrm rot="3593178">
              <a:off x="10016049" y="1550932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1" name="手繪多邊形: 圖案 1070">
              <a:extLst>
                <a:ext uri="{FF2B5EF4-FFF2-40B4-BE49-F238E27FC236}">
                  <a16:creationId xmlns:a16="http://schemas.microsoft.com/office/drawing/2014/main" id="{361E898F-E338-8225-9586-12B374E26131}"/>
                </a:ext>
              </a:extLst>
            </p:cNvPr>
            <p:cNvSpPr/>
            <p:nvPr/>
          </p:nvSpPr>
          <p:spPr>
            <a:xfrm rot="14406856">
              <a:off x="7461356" y="292852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3" name="手繪多邊形: 圖案 1072">
              <a:extLst>
                <a:ext uri="{FF2B5EF4-FFF2-40B4-BE49-F238E27FC236}">
                  <a16:creationId xmlns:a16="http://schemas.microsoft.com/office/drawing/2014/main" id="{8CFBFAEF-CE35-42AB-F3D0-2AC27499E60F}"/>
                </a:ext>
              </a:extLst>
            </p:cNvPr>
            <p:cNvSpPr/>
            <p:nvPr/>
          </p:nvSpPr>
          <p:spPr>
            <a:xfrm rot="7200024">
              <a:off x="7152255" y="3002376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4" name="手繪多邊形: 圖案 1073">
              <a:extLst>
                <a:ext uri="{FF2B5EF4-FFF2-40B4-BE49-F238E27FC236}">
                  <a16:creationId xmlns:a16="http://schemas.microsoft.com/office/drawing/2014/main" id="{F6E8FDA8-39A7-4317-7A2A-D9F28BC152DA}"/>
                </a:ext>
              </a:extLst>
            </p:cNvPr>
            <p:cNvSpPr/>
            <p:nvPr/>
          </p:nvSpPr>
          <p:spPr>
            <a:xfrm rot="21593189">
              <a:off x="7368051" y="3236016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6" name="手繪多邊形: 圖案 1075">
              <a:extLst>
                <a:ext uri="{FF2B5EF4-FFF2-40B4-BE49-F238E27FC236}">
                  <a16:creationId xmlns:a16="http://schemas.microsoft.com/office/drawing/2014/main" id="{47B8A911-315E-3C26-06F2-A6B47CE95E04}"/>
                </a:ext>
              </a:extLst>
            </p:cNvPr>
            <p:cNvSpPr/>
            <p:nvPr/>
          </p:nvSpPr>
          <p:spPr>
            <a:xfrm rot="10806810">
              <a:off x="7283726" y="3342201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7" name="手繪多邊形: 圖案 1076">
              <a:extLst>
                <a:ext uri="{FF2B5EF4-FFF2-40B4-BE49-F238E27FC236}">
                  <a16:creationId xmlns:a16="http://schemas.microsoft.com/office/drawing/2014/main" id="{7FEDB60E-B002-17C8-71ED-5C89FE103B98}"/>
                </a:ext>
              </a:extLst>
            </p:cNvPr>
            <p:cNvSpPr/>
            <p:nvPr/>
          </p:nvSpPr>
          <p:spPr>
            <a:xfrm rot="3599974">
              <a:off x="7193985" y="3649371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9" name="手繪多邊形: 圖案 1078">
              <a:extLst>
                <a:ext uri="{FF2B5EF4-FFF2-40B4-BE49-F238E27FC236}">
                  <a16:creationId xmlns:a16="http://schemas.microsoft.com/office/drawing/2014/main" id="{86FB6157-87C9-B160-1043-1B46778E1453}"/>
                </a:ext>
              </a:extLst>
            </p:cNvPr>
            <p:cNvSpPr/>
            <p:nvPr/>
          </p:nvSpPr>
          <p:spPr>
            <a:xfrm rot="17993152">
              <a:off x="7503373" y="3576751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0" name="手繪多邊形: 圖案 1079">
              <a:extLst>
                <a:ext uri="{FF2B5EF4-FFF2-40B4-BE49-F238E27FC236}">
                  <a16:creationId xmlns:a16="http://schemas.microsoft.com/office/drawing/2014/main" id="{FDB8CEC6-4E75-0700-957F-AE13EC071DCD}"/>
                </a:ext>
              </a:extLst>
            </p:cNvPr>
            <p:cNvSpPr/>
            <p:nvPr/>
          </p:nvSpPr>
          <p:spPr>
            <a:xfrm rot="7206825">
              <a:off x="7553181" y="3702884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2" name="手繪多邊形: 圖案 1081">
              <a:extLst>
                <a:ext uri="{FF2B5EF4-FFF2-40B4-BE49-F238E27FC236}">
                  <a16:creationId xmlns:a16="http://schemas.microsoft.com/office/drawing/2014/main" id="{C40FDB18-7328-F330-FB25-2067BAC59E32}"/>
                </a:ext>
              </a:extLst>
            </p:cNvPr>
            <p:cNvSpPr/>
            <p:nvPr/>
          </p:nvSpPr>
          <p:spPr>
            <a:xfrm>
              <a:off x="7775163" y="3936735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3" name="手繪多邊形: 圖案 1082">
              <a:extLst>
                <a:ext uri="{FF2B5EF4-FFF2-40B4-BE49-F238E27FC236}">
                  <a16:creationId xmlns:a16="http://schemas.microsoft.com/office/drawing/2014/main" id="{21B085FE-ECEB-CD10-C2DC-FD6B9951E48D}"/>
                </a:ext>
              </a:extLst>
            </p:cNvPr>
            <p:cNvSpPr/>
            <p:nvPr/>
          </p:nvSpPr>
          <p:spPr>
            <a:xfrm rot="14393178">
              <a:off x="7866124" y="3629940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5" name="手繪多邊形: 圖案 1084">
              <a:extLst>
                <a:ext uri="{FF2B5EF4-FFF2-40B4-BE49-F238E27FC236}">
                  <a16:creationId xmlns:a16="http://schemas.microsoft.com/office/drawing/2014/main" id="{5DAFBA81-7305-E93B-36EB-2A108DA01382}"/>
                </a:ext>
              </a:extLst>
            </p:cNvPr>
            <p:cNvSpPr/>
            <p:nvPr/>
          </p:nvSpPr>
          <p:spPr>
            <a:xfrm rot="3606858">
              <a:off x="8000240" y="3649864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6" name="手繪多邊形: 圖案 1085">
              <a:extLst>
                <a:ext uri="{FF2B5EF4-FFF2-40B4-BE49-F238E27FC236}">
                  <a16:creationId xmlns:a16="http://schemas.microsoft.com/office/drawing/2014/main" id="{77BC7C94-24D9-CCAE-6B2A-2928798BA968}"/>
                </a:ext>
              </a:extLst>
            </p:cNvPr>
            <p:cNvSpPr/>
            <p:nvPr/>
          </p:nvSpPr>
          <p:spPr>
            <a:xfrm rot="18000025">
              <a:off x="8314607" y="3577094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8" name="手繪多邊形: 圖案 1087">
              <a:extLst>
                <a:ext uri="{FF2B5EF4-FFF2-40B4-BE49-F238E27FC236}">
                  <a16:creationId xmlns:a16="http://schemas.microsoft.com/office/drawing/2014/main" id="{E24A7EC8-38D2-8AA6-4CA7-8152B859D8E8}"/>
                </a:ext>
              </a:extLst>
            </p:cNvPr>
            <p:cNvSpPr/>
            <p:nvPr/>
          </p:nvSpPr>
          <p:spPr>
            <a:xfrm rot="10793188">
              <a:off x="8093546" y="3342368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9" name="手繪多邊形: 圖案 1088">
              <a:extLst>
                <a:ext uri="{FF2B5EF4-FFF2-40B4-BE49-F238E27FC236}">
                  <a16:creationId xmlns:a16="http://schemas.microsoft.com/office/drawing/2014/main" id="{3C7B4308-711E-9EC4-C11A-4A508CAAC2A1}"/>
                </a:ext>
              </a:extLst>
            </p:cNvPr>
            <p:cNvSpPr/>
            <p:nvPr/>
          </p:nvSpPr>
          <p:spPr>
            <a:xfrm rot="6811">
              <a:off x="8177871" y="3236185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1" name="手繪多邊形: 圖案 1090">
              <a:extLst>
                <a:ext uri="{FF2B5EF4-FFF2-40B4-BE49-F238E27FC236}">
                  <a16:creationId xmlns:a16="http://schemas.microsoft.com/office/drawing/2014/main" id="{A66B4F7C-E939-0DF8-9378-5798B21EE958}"/>
                </a:ext>
              </a:extLst>
            </p:cNvPr>
            <p:cNvSpPr/>
            <p:nvPr/>
          </p:nvSpPr>
          <p:spPr>
            <a:xfrm rot="14399973">
              <a:off x="8272877" y="2930099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2" name="手繪多邊形: 圖案 1091">
              <a:extLst>
                <a:ext uri="{FF2B5EF4-FFF2-40B4-BE49-F238E27FC236}">
                  <a16:creationId xmlns:a16="http://schemas.microsoft.com/office/drawing/2014/main" id="{41E1F709-7FD6-A254-C7C6-D70E1E14350E}"/>
                </a:ext>
              </a:extLst>
            </p:cNvPr>
            <p:cNvSpPr/>
            <p:nvPr/>
          </p:nvSpPr>
          <p:spPr>
            <a:xfrm rot="7193149">
              <a:off x="7958224" y="300163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4" name="手繪多邊形: 圖案 1093">
              <a:extLst>
                <a:ext uri="{FF2B5EF4-FFF2-40B4-BE49-F238E27FC236}">
                  <a16:creationId xmlns:a16="http://schemas.microsoft.com/office/drawing/2014/main" id="{6EE7389B-52B0-02C2-6F49-D48FF4C439C0}"/>
                </a:ext>
              </a:extLst>
            </p:cNvPr>
            <p:cNvSpPr/>
            <p:nvPr/>
          </p:nvSpPr>
          <p:spPr>
            <a:xfrm rot="18006821">
              <a:off x="7908429" y="2875504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5" name="手繪多邊形: 圖案 1094">
              <a:extLst>
                <a:ext uri="{FF2B5EF4-FFF2-40B4-BE49-F238E27FC236}">
                  <a16:creationId xmlns:a16="http://schemas.microsoft.com/office/drawing/2014/main" id="{0ADC6E0F-D26B-56B1-7EF2-C453D0FDA026}"/>
                </a:ext>
              </a:extLst>
            </p:cNvPr>
            <p:cNvSpPr/>
            <p:nvPr/>
          </p:nvSpPr>
          <p:spPr>
            <a:xfrm rot="10799998">
              <a:off x="7691706" y="2642736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7" name="手繪多邊形: 圖案 1096">
              <a:extLst>
                <a:ext uri="{FF2B5EF4-FFF2-40B4-BE49-F238E27FC236}">
                  <a16:creationId xmlns:a16="http://schemas.microsoft.com/office/drawing/2014/main" id="{18B637F8-1BC1-A908-DEE6-1DB8D01BB5D4}"/>
                </a:ext>
              </a:extLst>
            </p:cNvPr>
            <p:cNvSpPr/>
            <p:nvPr/>
          </p:nvSpPr>
          <p:spPr>
            <a:xfrm rot="3593175">
              <a:off x="7595485" y="2948446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8" name="手繪多邊形: 圖案 1097">
              <a:extLst>
                <a:ext uri="{FF2B5EF4-FFF2-40B4-BE49-F238E27FC236}">
                  <a16:creationId xmlns:a16="http://schemas.microsoft.com/office/drawing/2014/main" id="{588B741B-D712-CE19-8D4D-7CEE7D056123}"/>
                </a:ext>
              </a:extLst>
            </p:cNvPr>
            <p:cNvSpPr/>
            <p:nvPr/>
          </p:nvSpPr>
          <p:spPr>
            <a:xfrm rot="14406856">
              <a:off x="8671638" y="3627280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0" name="手繪多邊形: 圖案 1099">
              <a:extLst>
                <a:ext uri="{FF2B5EF4-FFF2-40B4-BE49-F238E27FC236}">
                  <a16:creationId xmlns:a16="http://schemas.microsoft.com/office/drawing/2014/main" id="{3656A68E-192B-1070-39E7-4E5F8A11BBC0}"/>
                </a:ext>
              </a:extLst>
            </p:cNvPr>
            <p:cNvSpPr/>
            <p:nvPr/>
          </p:nvSpPr>
          <p:spPr>
            <a:xfrm rot="7200024">
              <a:off x="8362535" y="3701134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1" name="手繪多邊形: 圖案 1100">
              <a:extLst>
                <a:ext uri="{FF2B5EF4-FFF2-40B4-BE49-F238E27FC236}">
                  <a16:creationId xmlns:a16="http://schemas.microsoft.com/office/drawing/2014/main" id="{F2DCD4AE-742B-76DD-28B1-A80DAA28BE2B}"/>
                </a:ext>
              </a:extLst>
            </p:cNvPr>
            <p:cNvSpPr/>
            <p:nvPr/>
          </p:nvSpPr>
          <p:spPr>
            <a:xfrm rot="21593189">
              <a:off x="8578333" y="3934774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3" name="手繪多邊形: 圖案 1102">
              <a:extLst>
                <a:ext uri="{FF2B5EF4-FFF2-40B4-BE49-F238E27FC236}">
                  <a16:creationId xmlns:a16="http://schemas.microsoft.com/office/drawing/2014/main" id="{23064C4F-3E9E-1BB8-DD3B-2D6F761D3FE3}"/>
                </a:ext>
              </a:extLst>
            </p:cNvPr>
            <p:cNvSpPr/>
            <p:nvPr/>
          </p:nvSpPr>
          <p:spPr>
            <a:xfrm rot="10806810">
              <a:off x="8494008" y="4040958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4" name="手繪多邊形: 圖案 1103">
              <a:extLst>
                <a:ext uri="{FF2B5EF4-FFF2-40B4-BE49-F238E27FC236}">
                  <a16:creationId xmlns:a16="http://schemas.microsoft.com/office/drawing/2014/main" id="{E91324B1-B56B-25A5-00D7-2400DE2CABCF}"/>
                </a:ext>
              </a:extLst>
            </p:cNvPr>
            <p:cNvSpPr/>
            <p:nvPr/>
          </p:nvSpPr>
          <p:spPr>
            <a:xfrm rot="3599974">
              <a:off x="8404265" y="4348128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6" name="手繪多邊形: 圖案 1105">
              <a:extLst>
                <a:ext uri="{FF2B5EF4-FFF2-40B4-BE49-F238E27FC236}">
                  <a16:creationId xmlns:a16="http://schemas.microsoft.com/office/drawing/2014/main" id="{6AB6F583-50E8-AA94-B190-002DAA95CF67}"/>
                </a:ext>
              </a:extLst>
            </p:cNvPr>
            <p:cNvSpPr/>
            <p:nvPr/>
          </p:nvSpPr>
          <p:spPr>
            <a:xfrm rot="17993152">
              <a:off x="8713655" y="4275508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7" name="手繪多邊形: 圖案 1106">
              <a:extLst>
                <a:ext uri="{FF2B5EF4-FFF2-40B4-BE49-F238E27FC236}">
                  <a16:creationId xmlns:a16="http://schemas.microsoft.com/office/drawing/2014/main" id="{689E82A4-01EF-936E-2179-D6175924B1A4}"/>
                </a:ext>
              </a:extLst>
            </p:cNvPr>
            <p:cNvSpPr/>
            <p:nvPr/>
          </p:nvSpPr>
          <p:spPr>
            <a:xfrm rot="7206825">
              <a:off x="8763461" y="4401640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9" name="手繪多邊形: 圖案 1108">
              <a:extLst>
                <a:ext uri="{FF2B5EF4-FFF2-40B4-BE49-F238E27FC236}">
                  <a16:creationId xmlns:a16="http://schemas.microsoft.com/office/drawing/2014/main" id="{B4690AB2-F5A4-BDA8-D9CD-C8FACAD25D05}"/>
                </a:ext>
              </a:extLst>
            </p:cNvPr>
            <p:cNvSpPr/>
            <p:nvPr/>
          </p:nvSpPr>
          <p:spPr>
            <a:xfrm>
              <a:off x="8985446" y="4635489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0" name="手繪多邊形: 圖案 1109">
              <a:extLst>
                <a:ext uri="{FF2B5EF4-FFF2-40B4-BE49-F238E27FC236}">
                  <a16:creationId xmlns:a16="http://schemas.microsoft.com/office/drawing/2014/main" id="{A1DECAF4-35FA-FD97-F347-C5DC32D35CA4}"/>
                </a:ext>
              </a:extLst>
            </p:cNvPr>
            <p:cNvSpPr/>
            <p:nvPr/>
          </p:nvSpPr>
          <p:spPr>
            <a:xfrm rot="14393178">
              <a:off x="9076407" y="4328696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2" name="手繪多邊形: 圖案 1111">
              <a:extLst>
                <a:ext uri="{FF2B5EF4-FFF2-40B4-BE49-F238E27FC236}">
                  <a16:creationId xmlns:a16="http://schemas.microsoft.com/office/drawing/2014/main" id="{7BC0B63B-C6FB-DF15-DD99-3A9AF0B73125}"/>
                </a:ext>
              </a:extLst>
            </p:cNvPr>
            <p:cNvSpPr/>
            <p:nvPr/>
          </p:nvSpPr>
          <p:spPr>
            <a:xfrm rot="3606858">
              <a:off x="9210522" y="4348621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3" name="手繪多邊形: 圖案 1112">
              <a:extLst>
                <a:ext uri="{FF2B5EF4-FFF2-40B4-BE49-F238E27FC236}">
                  <a16:creationId xmlns:a16="http://schemas.microsoft.com/office/drawing/2014/main" id="{18215406-9E20-45BD-9B35-A04722CEA91B}"/>
                </a:ext>
              </a:extLst>
            </p:cNvPr>
            <p:cNvSpPr/>
            <p:nvPr/>
          </p:nvSpPr>
          <p:spPr>
            <a:xfrm rot="18000025">
              <a:off x="9524891" y="4275851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5" name="手繪多邊形: 圖案 1114">
              <a:extLst>
                <a:ext uri="{FF2B5EF4-FFF2-40B4-BE49-F238E27FC236}">
                  <a16:creationId xmlns:a16="http://schemas.microsoft.com/office/drawing/2014/main" id="{F81FA29C-9CDE-616D-1947-AA4BAA4FCD74}"/>
                </a:ext>
              </a:extLst>
            </p:cNvPr>
            <p:cNvSpPr/>
            <p:nvPr/>
          </p:nvSpPr>
          <p:spPr>
            <a:xfrm rot="10793188">
              <a:off x="9303830" y="404112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6" name="手繪多邊形: 圖案 1115">
              <a:extLst>
                <a:ext uri="{FF2B5EF4-FFF2-40B4-BE49-F238E27FC236}">
                  <a16:creationId xmlns:a16="http://schemas.microsoft.com/office/drawing/2014/main" id="{1FA95A89-F8E2-8C4A-2E27-FAA9B2D6B565}"/>
                </a:ext>
              </a:extLst>
            </p:cNvPr>
            <p:cNvSpPr/>
            <p:nvPr/>
          </p:nvSpPr>
          <p:spPr>
            <a:xfrm rot="6811">
              <a:off x="9388155" y="3934942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8" name="手繪多邊形: 圖案 1117">
              <a:extLst>
                <a:ext uri="{FF2B5EF4-FFF2-40B4-BE49-F238E27FC236}">
                  <a16:creationId xmlns:a16="http://schemas.microsoft.com/office/drawing/2014/main" id="{454C6028-40F0-CE77-DFDE-D60D1AF44E64}"/>
                </a:ext>
              </a:extLst>
            </p:cNvPr>
            <p:cNvSpPr/>
            <p:nvPr/>
          </p:nvSpPr>
          <p:spPr>
            <a:xfrm rot="14399973">
              <a:off x="9483161" y="3628857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9" name="手繪多邊形: 圖案 1118">
              <a:extLst>
                <a:ext uri="{FF2B5EF4-FFF2-40B4-BE49-F238E27FC236}">
                  <a16:creationId xmlns:a16="http://schemas.microsoft.com/office/drawing/2014/main" id="{BCDB1169-E906-3F2F-5ACA-0C1084A3AC6D}"/>
                </a:ext>
              </a:extLst>
            </p:cNvPr>
            <p:cNvSpPr/>
            <p:nvPr/>
          </p:nvSpPr>
          <p:spPr>
            <a:xfrm rot="7193140">
              <a:off x="9168506" y="3700393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1" name="手繪多邊形: 圖案 1120">
              <a:extLst>
                <a:ext uri="{FF2B5EF4-FFF2-40B4-BE49-F238E27FC236}">
                  <a16:creationId xmlns:a16="http://schemas.microsoft.com/office/drawing/2014/main" id="{456923C7-A9D7-E05B-D8D4-75D2A2CCDE6A}"/>
                </a:ext>
              </a:extLst>
            </p:cNvPr>
            <p:cNvSpPr/>
            <p:nvPr/>
          </p:nvSpPr>
          <p:spPr>
            <a:xfrm rot="18006826">
              <a:off x="9118713" y="3574262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2" name="手繪多邊形: 圖案 1121">
              <a:extLst>
                <a:ext uri="{FF2B5EF4-FFF2-40B4-BE49-F238E27FC236}">
                  <a16:creationId xmlns:a16="http://schemas.microsoft.com/office/drawing/2014/main" id="{FB9430DD-AA80-68B3-3197-25205F1D4879}"/>
                </a:ext>
              </a:extLst>
            </p:cNvPr>
            <p:cNvSpPr/>
            <p:nvPr/>
          </p:nvSpPr>
          <p:spPr>
            <a:xfrm rot="10799998">
              <a:off x="8901989" y="3341495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4" name="手繪多邊形: 圖案 1123">
              <a:extLst>
                <a:ext uri="{FF2B5EF4-FFF2-40B4-BE49-F238E27FC236}">
                  <a16:creationId xmlns:a16="http://schemas.microsoft.com/office/drawing/2014/main" id="{479AE5A1-40E7-3B2A-2E92-FBB6AE88F407}"/>
                </a:ext>
              </a:extLst>
            </p:cNvPr>
            <p:cNvSpPr/>
            <p:nvPr/>
          </p:nvSpPr>
          <p:spPr>
            <a:xfrm rot="3593180">
              <a:off x="8805766" y="3647204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5" name="手繪多邊形: 圖案 1124">
              <a:extLst>
                <a:ext uri="{FF2B5EF4-FFF2-40B4-BE49-F238E27FC236}">
                  <a16:creationId xmlns:a16="http://schemas.microsoft.com/office/drawing/2014/main" id="{FAD388D8-F808-44E3-0963-C4E7B2CE96D1}"/>
                </a:ext>
              </a:extLst>
            </p:cNvPr>
            <p:cNvSpPr/>
            <p:nvPr/>
          </p:nvSpPr>
          <p:spPr>
            <a:xfrm rot="14406856">
              <a:off x="9881922" y="292852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7" name="手繪多邊形: 圖案 1126">
              <a:extLst>
                <a:ext uri="{FF2B5EF4-FFF2-40B4-BE49-F238E27FC236}">
                  <a16:creationId xmlns:a16="http://schemas.microsoft.com/office/drawing/2014/main" id="{7D97B91A-64F2-7476-6F38-5D62FA604527}"/>
                </a:ext>
              </a:extLst>
            </p:cNvPr>
            <p:cNvSpPr/>
            <p:nvPr/>
          </p:nvSpPr>
          <p:spPr>
            <a:xfrm rot="7200024">
              <a:off x="9572819" y="3002376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8" name="手繪多邊形: 圖案 1127">
              <a:extLst>
                <a:ext uri="{FF2B5EF4-FFF2-40B4-BE49-F238E27FC236}">
                  <a16:creationId xmlns:a16="http://schemas.microsoft.com/office/drawing/2014/main" id="{BA12C6B8-0C21-8EAE-658F-55342330A332}"/>
                </a:ext>
              </a:extLst>
            </p:cNvPr>
            <p:cNvSpPr/>
            <p:nvPr/>
          </p:nvSpPr>
          <p:spPr>
            <a:xfrm rot="21593189">
              <a:off x="9788615" y="3236016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0" name="手繪多邊形: 圖案 1129">
              <a:extLst>
                <a:ext uri="{FF2B5EF4-FFF2-40B4-BE49-F238E27FC236}">
                  <a16:creationId xmlns:a16="http://schemas.microsoft.com/office/drawing/2014/main" id="{6FFA7F6C-14E1-F0A9-5892-E292A2C83984}"/>
                </a:ext>
              </a:extLst>
            </p:cNvPr>
            <p:cNvSpPr/>
            <p:nvPr/>
          </p:nvSpPr>
          <p:spPr>
            <a:xfrm rot="10806810">
              <a:off x="9704290" y="3342201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1" name="手繪多邊形: 圖案 1130">
              <a:extLst>
                <a:ext uri="{FF2B5EF4-FFF2-40B4-BE49-F238E27FC236}">
                  <a16:creationId xmlns:a16="http://schemas.microsoft.com/office/drawing/2014/main" id="{D8A102A0-1C8E-F215-ACDF-FF490C38EF00}"/>
                </a:ext>
              </a:extLst>
            </p:cNvPr>
            <p:cNvSpPr/>
            <p:nvPr/>
          </p:nvSpPr>
          <p:spPr>
            <a:xfrm rot="3599974">
              <a:off x="9614549" y="3649371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3" name="手繪多邊形: 圖案 1132">
              <a:extLst>
                <a:ext uri="{FF2B5EF4-FFF2-40B4-BE49-F238E27FC236}">
                  <a16:creationId xmlns:a16="http://schemas.microsoft.com/office/drawing/2014/main" id="{7F14EE0B-3603-088E-FE7C-D9A5FDAE8F3B}"/>
                </a:ext>
              </a:extLst>
            </p:cNvPr>
            <p:cNvSpPr/>
            <p:nvPr/>
          </p:nvSpPr>
          <p:spPr>
            <a:xfrm rot="17993152">
              <a:off x="9923939" y="3576751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4" name="手繪多邊形: 圖案 1133">
              <a:extLst>
                <a:ext uri="{FF2B5EF4-FFF2-40B4-BE49-F238E27FC236}">
                  <a16:creationId xmlns:a16="http://schemas.microsoft.com/office/drawing/2014/main" id="{F60B94F6-E769-5EDB-C3CC-5D7BED6E0977}"/>
                </a:ext>
              </a:extLst>
            </p:cNvPr>
            <p:cNvSpPr/>
            <p:nvPr/>
          </p:nvSpPr>
          <p:spPr>
            <a:xfrm rot="7206825">
              <a:off x="9973745" y="3702884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6" name="手繪多邊形: 圖案 1135">
              <a:extLst>
                <a:ext uri="{FF2B5EF4-FFF2-40B4-BE49-F238E27FC236}">
                  <a16:creationId xmlns:a16="http://schemas.microsoft.com/office/drawing/2014/main" id="{DEB95507-73C4-2CB0-5A0C-D5E7EE2B43A2}"/>
                </a:ext>
              </a:extLst>
            </p:cNvPr>
            <p:cNvSpPr/>
            <p:nvPr/>
          </p:nvSpPr>
          <p:spPr>
            <a:xfrm>
              <a:off x="10195729" y="3936735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7" name="手繪多邊形: 圖案 1136">
              <a:extLst>
                <a:ext uri="{FF2B5EF4-FFF2-40B4-BE49-F238E27FC236}">
                  <a16:creationId xmlns:a16="http://schemas.microsoft.com/office/drawing/2014/main" id="{05968F5B-FFC7-8125-243C-13576242F87E}"/>
                </a:ext>
              </a:extLst>
            </p:cNvPr>
            <p:cNvSpPr/>
            <p:nvPr/>
          </p:nvSpPr>
          <p:spPr>
            <a:xfrm rot="14393178">
              <a:off x="10286690" y="3629940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9" name="手繪多邊形: 圖案 1138">
              <a:extLst>
                <a:ext uri="{FF2B5EF4-FFF2-40B4-BE49-F238E27FC236}">
                  <a16:creationId xmlns:a16="http://schemas.microsoft.com/office/drawing/2014/main" id="{75560028-F7B7-0772-DC3F-6B9FBBAA60BD}"/>
                </a:ext>
              </a:extLst>
            </p:cNvPr>
            <p:cNvSpPr/>
            <p:nvPr/>
          </p:nvSpPr>
          <p:spPr>
            <a:xfrm rot="3606858">
              <a:off x="10420806" y="3649864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0" name="手繪多邊形: 圖案 1139">
              <a:extLst>
                <a:ext uri="{FF2B5EF4-FFF2-40B4-BE49-F238E27FC236}">
                  <a16:creationId xmlns:a16="http://schemas.microsoft.com/office/drawing/2014/main" id="{DDB1B58D-1033-904D-8893-12B02F212787}"/>
                </a:ext>
              </a:extLst>
            </p:cNvPr>
            <p:cNvSpPr/>
            <p:nvPr/>
          </p:nvSpPr>
          <p:spPr>
            <a:xfrm rot="18000025">
              <a:off x="10735174" y="3577094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2" name="手繪多邊形: 圖案 1141">
              <a:extLst>
                <a:ext uri="{FF2B5EF4-FFF2-40B4-BE49-F238E27FC236}">
                  <a16:creationId xmlns:a16="http://schemas.microsoft.com/office/drawing/2014/main" id="{B5A286A4-1BF9-E4C0-7F65-387B0C4DD7C1}"/>
                </a:ext>
              </a:extLst>
            </p:cNvPr>
            <p:cNvSpPr/>
            <p:nvPr/>
          </p:nvSpPr>
          <p:spPr>
            <a:xfrm rot="10793188">
              <a:off x="10514112" y="3342368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3" name="手繪多邊形: 圖案 1142">
              <a:extLst>
                <a:ext uri="{FF2B5EF4-FFF2-40B4-BE49-F238E27FC236}">
                  <a16:creationId xmlns:a16="http://schemas.microsoft.com/office/drawing/2014/main" id="{7D71FDD0-2210-CAF2-964C-936B112659F4}"/>
                </a:ext>
              </a:extLst>
            </p:cNvPr>
            <p:cNvSpPr/>
            <p:nvPr/>
          </p:nvSpPr>
          <p:spPr>
            <a:xfrm rot="6798">
              <a:off x="10598437" y="323618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5" name="手繪多邊形: 圖案 1144">
              <a:extLst>
                <a:ext uri="{FF2B5EF4-FFF2-40B4-BE49-F238E27FC236}">
                  <a16:creationId xmlns:a16="http://schemas.microsoft.com/office/drawing/2014/main" id="{527C573B-5019-B11B-8FCA-BA1451831A0B}"/>
                </a:ext>
              </a:extLst>
            </p:cNvPr>
            <p:cNvSpPr/>
            <p:nvPr/>
          </p:nvSpPr>
          <p:spPr>
            <a:xfrm rot="14399973">
              <a:off x="10693444" y="2930099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6" name="手繪多邊形: 圖案 1145">
              <a:extLst>
                <a:ext uri="{FF2B5EF4-FFF2-40B4-BE49-F238E27FC236}">
                  <a16:creationId xmlns:a16="http://schemas.microsoft.com/office/drawing/2014/main" id="{A646F737-5F93-19E3-962F-CD4F449F0B07}"/>
                </a:ext>
              </a:extLst>
            </p:cNvPr>
            <p:cNvSpPr/>
            <p:nvPr/>
          </p:nvSpPr>
          <p:spPr>
            <a:xfrm rot="7193145">
              <a:off x="10378790" y="300163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8" name="手繪多邊形: 圖案 1147">
              <a:extLst>
                <a:ext uri="{FF2B5EF4-FFF2-40B4-BE49-F238E27FC236}">
                  <a16:creationId xmlns:a16="http://schemas.microsoft.com/office/drawing/2014/main" id="{A0C6228C-7694-C67C-9791-688C14D11140}"/>
                </a:ext>
              </a:extLst>
            </p:cNvPr>
            <p:cNvSpPr/>
            <p:nvPr/>
          </p:nvSpPr>
          <p:spPr>
            <a:xfrm rot="18006821">
              <a:off x="10328996" y="2875505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9" name="手繪多邊形: 圖案 1148">
              <a:extLst>
                <a:ext uri="{FF2B5EF4-FFF2-40B4-BE49-F238E27FC236}">
                  <a16:creationId xmlns:a16="http://schemas.microsoft.com/office/drawing/2014/main" id="{0359524C-8971-DD59-ECFD-530AD5BF5F25}"/>
                </a:ext>
              </a:extLst>
            </p:cNvPr>
            <p:cNvSpPr/>
            <p:nvPr/>
          </p:nvSpPr>
          <p:spPr>
            <a:xfrm rot="10799998">
              <a:off x="10112272" y="2642738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1" name="手繪多邊形: 圖案 1150">
              <a:extLst>
                <a:ext uri="{FF2B5EF4-FFF2-40B4-BE49-F238E27FC236}">
                  <a16:creationId xmlns:a16="http://schemas.microsoft.com/office/drawing/2014/main" id="{27B92BD2-693F-1C00-7676-788C23171F89}"/>
                </a:ext>
              </a:extLst>
            </p:cNvPr>
            <p:cNvSpPr/>
            <p:nvPr/>
          </p:nvSpPr>
          <p:spPr>
            <a:xfrm rot="3593175">
              <a:off x="10016050" y="2948447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手繪多邊形: 圖案 261">
              <a:extLst>
                <a:ext uri="{FF2B5EF4-FFF2-40B4-BE49-F238E27FC236}">
                  <a16:creationId xmlns:a16="http://schemas.microsoft.com/office/drawing/2014/main" id="{DA2A3D72-4D1D-4E96-C3A5-7BEB309DB39E}"/>
                </a:ext>
              </a:extLst>
            </p:cNvPr>
            <p:cNvSpPr/>
            <p:nvPr/>
          </p:nvSpPr>
          <p:spPr>
            <a:xfrm rot="14406858">
              <a:off x="8671632" y="832251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手繪多邊形: 圖案 262">
              <a:extLst>
                <a:ext uri="{FF2B5EF4-FFF2-40B4-BE49-F238E27FC236}">
                  <a16:creationId xmlns:a16="http://schemas.microsoft.com/office/drawing/2014/main" id="{C076692C-07EF-D063-632C-9CD2B774BA15}"/>
                </a:ext>
              </a:extLst>
            </p:cNvPr>
            <p:cNvSpPr/>
            <p:nvPr/>
          </p:nvSpPr>
          <p:spPr>
            <a:xfrm rot="7200022">
              <a:off x="8362529" y="906105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手繪多邊形: 圖案 263">
              <a:extLst>
                <a:ext uri="{FF2B5EF4-FFF2-40B4-BE49-F238E27FC236}">
                  <a16:creationId xmlns:a16="http://schemas.microsoft.com/office/drawing/2014/main" id="{25CE6C7D-DBC1-079C-3D9D-520290CC30E3}"/>
                </a:ext>
              </a:extLst>
            </p:cNvPr>
            <p:cNvSpPr/>
            <p:nvPr/>
          </p:nvSpPr>
          <p:spPr>
            <a:xfrm rot="21593189">
              <a:off x="8578325" y="1139745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手繪多邊形: 圖案 264">
              <a:extLst>
                <a:ext uri="{FF2B5EF4-FFF2-40B4-BE49-F238E27FC236}">
                  <a16:creationId xmlns:a16="http://schemas.microsoft.com/office/drawing/2014/main" id="{789809E4-AA09-64B9-3373-437AF4DEE4A8}"/>
                </a:ext>
              </a:extLst>
            </p:cNvPr>
            <p:cNvSpPr/>
            <p:nvPr/>
          </p:nvSpPr>
          <p:spPr>
            <a:xfrm rot="10806810">
              <a:off x="8494000" y="1245929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手繪多邊形: 圖案 265">
              <a:extLst>
                <a:ext uri="{FF2B5EF4-FFF2-40B4-BE49-F238E27FC236}">
                  <a16:creationId xmlns:a16="http://schemas.microsoft.com/office/drawing/2014/main" id="{A1094D90-402E-52CB-0317-3A62754ED978}"/>
                </a:ext>
              </a:extLst>
            </p:cNvPr>
            <p:cNvSpPr/>
            <p:nvPr/>
          </p:nvSpPr>
          <p:spPr>
            <a:xfrm rot="3599976">
              <a:off x="8404259" y="1553100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手繪多邊形: 圖案 266">
              <a:extLst>
                <a:ext uri="{FF2B5EF4-FFF2-40B4-BE49-F238E27FC236}">
                  <a16:creationId xmlns:a16="http://schemas.microsoft.com/office/drawing/2014/main" id="{801660BF-CADC-0B4A-99F1-C304AE635B0C}"/>
                </a:ext>
              </a:extLst>
            </p:cNvPr>
            <p:cNvSpPr/>
            <p:nvPr/>
          </p:nvSpPr>
          <p:spPr>
            <a:xfrm rot="17993148">
              <a:off x="8713649" y="1480480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手繪多邊形: 圖案 267">
              <a:extLst>
                <a:ext uri="{FF2B5EF4-FFF2-40B4-BE49-F238E27FC236}">
                  <a16:creationId xmlns:a16="http://schemas.microsoft.com/office/drawing/2014/main" id="{A8519EB2-85EC-C006-9CB6-D3384E60A6BD}"/>
                </a:ext>
              </a:extLst>
            </p:cNvPr>
            <p:cNvSpPr/>
            <p:nvPr/>
          </p:nvSpPr>
          <p:spPr>
            <a:xfrm rot="7206824">
              <a:off x="8763455" y="1606612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手繪多邊形: 圖案 268">
              <a:extLst>
                <a:ext uri="{FF2B5EF4-FFF2-40B4-BE49-F238E27FC236}">
                  <a16:creationId xmlns:a16="http://schemas.microsoft.com/office/drawing/2014/main" id="{2C9B2A3F-8E12-C466-1EC4-20C0D683A14F}"/>
                </a:ext>
              </a:extLst>
            </p:cNvPr>
            <p:cNvSpPr/>
            <p:nvPr/>
          </p:nvSpPr>
          <p:spPr>
            <a:xfrm>
              <a:off x="8985439" y="1840461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0" name="手繪多邊形: 圖案 269">
              <a:extLst>
                <a:ext uri="{FF2B5EF4-FFF2-40B4-BE49-F238E27FC236}">
                  <a16:creationId xmlns:a16="http://schemas.microsoft.com/office/drawing/2014/main" id="{6DEA00FF-B0C6-E049-BEC7-E654D4FD1B12}"/>
                </a:ext>
              </a:extLst>
            </p:cNvPr>
            <p:cNvSpPr/>
            <p:nvPr/>
          </p:nvSpPr>
          <p:spPr>
            <a:xfrm rot="14393180">
              <a:off x="9076400" y="1533668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手繪多邊形: 圖案 270">
              <a:extLst>
                <a:ext uri="{FF2B5EF4-FFF2-40B4-BE49-F238E27FC236}">
                  <a16:creationId xmlns:a16="http://schemas.microsoft.com/office/drawing/2014/main" id="{ADD5576A-43EB-4325-858F-95C9AF82627F}"/>
                </a:ext>
              </a:extLst>
            </p:cNvPr>
            <p:cNvSpPr/>
            <p:nvPr/>
          </p:nvSpPr>
          <p:spPr>
            <a:xfrm rot="3606859">
              <a:off x="9210516" y="1553593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手繪多邊形: 圖案 271">
              <a:extLst>
                <a:ext uri="{FF2B5EF4-FFF2-40B4-BE49-F238E27FC236}">
                  <a16:creationId xmlns:a16="http://schemas.microsoft.com/office/drawing/2014/main" id="{E7AAD97D-E923-E6A8-7891-D1DD2D85399E}"/>
                </a:ext>
              </a:extLst>
            </p:cNvPr>
            <p:cNvSpPr/>
            <p:nvPr/>
          </p:nvSpPr>
          <p:spPr>
            <a:xfrm rot="18000022">
              <a:off x="9524884" y="1480823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手繪多邊形: 圖案 272">
              <a:extLst>
                <a:ext uri="{FF2B5EF4-FFF2-40B4-BE49-F238E27FC236}">
                  <a16:creationId xmlns:a16="http://schemas.microsoft.com/office/drawing/2014/main" id="{0D7B20C1-754F-77A8-9861-F9D3034E2902}"/>
                </a:ext>
              </a:extLst>
            </p:cNvPr>
            <p:cNvSpPr/>
            <p:nvPr/>
          </p:nvSpPr>
          <p:spPr>
            <a:xfrm rot="10793188">
              <a:off x="9303822" y="1246096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手繪多邊形: 圖案 273">
              <a:extLst>
                <a:ext uri="{FF2B5EF4-FFF2-40B4-BE49-F238E27FC236}">
                  <a16:creationId xmlns:a16="http://schemas.microsoft.com/office/drawing/2014/main" id="{3B71F41B-2E55-5C8F-89D5-25D6D8240BE9}"/>
                </a:ext>
              </a:extLst>
            </p:cNvPr>
            <p:cNvSpPr/>
            <p:nvPr/>
          </p:nvSpPr>
          <p:spPr>
            <a:xfrm rot="6811">
              <a:off x="9388147" y="1139914"/>
              <a:ext cx="511556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手繪多邊形: 圖案 274">
              <a:extLst>
                <a:ext uri="{FF2B5EF4-FFF2-40B4-BE49-F238E27FC236}">
                  <a16:creationId xmlns:a16="http://schemas.microsoft.com/office/drawing/2014/main" id="{61B8BE95-D460-72D3-1756-B3861E9C4B25}"/>
                </a:ext>
              </a:extLst>
            </p:cNvPr>
            <p:cNvSpPr/>
            <p:nvPr/>
          </p:nvSpPr>
          <p:spPr>
            <a:xfrm rot="14399973">
              <a:off x="9483154" y="833828"/>
              <a:ext cx="506294" cy="104411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手繪多邊形: 圖案 275">
              <a:extLst>
                <a:ext uri="{FF2B5EF4-FFF2-40B4-BE49-F238E27FC236}">
                  <a16:creationId xmlns:a16="http://schemas.microsoft.com/office/drawing/2014/main" id="{107968BB-39C7-4D4F-43A4-4F7F60BC200D}"/>
                </a:ext>
              </a:extLst>
            </p:cNvPr>
            <p:cNvSpPr/>
            <p:nvPr/>
          </p:nvSpPr>
          <p:spPr>
            <a:xfrm rot="7193145">
              <a:off x="9168500" y="905364"/>
              <a:ext cx="511557" cy="105496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手繪多邊形: 圖案 276">
              <a:extLst>
                <a:ext uri="{FF2B5EF4-FFF2-40B4-BE49-F238E27FC236}">
                  <a16:creationId xmlns:a16="http://schemas.microsoft.com/office/drawing/2014/main" id="{91B661F2-F9F8-A4B4-C2E9-9ECF37CFF3ED}"/>
                </a:ext>
              </a:extLst>
            </p:cNvPr>
            <p:cNvSpPr/>
            <p:nvPr/>
          </p:nvSpPr>
          <p:spPr>
            <a:xfrm rot="18006821">
              <a:off x="9118706" y="779234"/>
              <a:ext cx="511545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手繪多邊形: 圖案 277">
              <a:extLst>
                <a:ext uri="{FF2B5EF4-FFF2-40B4-BE49-F238E27FC236}">
                  <a16:creationId xmlns:a16="http://schemas.microsoft.com/office/drawing/2014/main" id="{4A13E797-B621-04F0-CDD3-E9FDAF5EF229}"/>
                </a:ext>
              </a:extLst>
            </p:cNvPr>
            <p:cNvSpPr/>
            <p:nvPr/>
          </p:nvSpPr>
          <p:spPr>
            <a:xfrm rot="10799998">
              <a:off x="8901982" y="546467"/>
              <a:ext cx="506285" cy="104409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手繪多邊形: 圖案 278">
              <a:extLst>
                <a:ext uri="{FF2B5EF4-FFF2-40B4-BE49-F238E27FC236}">
                  <a16:creationId xmlns:a16="http://schemas.microsoft.com/office/drawing/2014/main" id="{7828A61B-0823-5CC3-7F2C-31620B069098}"/>
                </a:ext>
              </a:extLst>
            </p:cNvPr>
            <p:cNvSpPr/>
            <p:nvPr/>
          </p:nvSpPr>
          <p:spPr>
            <a:xfrm rot="3593177">
              <a:off x="8805760" y="852176"/>
              <a:ext cx="511547" cy="105494"/>
            </a:xfrm>
            <a:custGeom>
              <a:avLst/>
              <a:gdLst>
                <a:gd name="connsiteX0" fmla="*/ 393404 w 2732567"/>
                <a:gd name="connsiteY0" fmla="*/ 563525 h 563525"/>
                <a:gd name="connsiteX1" fmla="*/ 0 w 2732567"/>
                <a:gd name="connsiteY1" fmla="*/ 0 h 563525"/>
                <a:gd name="connsiteX2" fmla="*/ 2434855 w 2732567"/>
                <a:gd name="connsiteY2" fmla="*/ 95693 h 563525"/>
                <a:gd name="connsiteX3" fmla="*/ 2732567 w 2732567"/>
                <a:gd name="connsiteY3" fmla="*/ 563525 h 563525"/>
                <a:gd name="connsiteX4" fmla="*/ 1594883 w 2732567"/>
                <a:gd name="connsiteY4" fmla="*/ 350874 h 5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2567" h="563525">
                  <a:moveTo>
                    <a:pt x="393404" y="563525"/>
                  </a:moveTo>
                  <a:lnTo>
                    <a:pt x="0" y="0"/>
                  </a:lnTo>
                  <a:lnTo>
                    <a:pt x="2434855" y="95693"/>
                  </a:lnTo>
                  <a:lnTo>
                    <a:pt x="2732567" y="563525"/>
                  </a:lnTo>
                  <a:lnTo>
                    <a:pt x="1594883" y="3508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8774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09B7F-C80E-EFBE-749D-8EF4099F6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A6C8D-72DB-794E-8E8E-966A9B54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161DB4-538C-A7AD-351C-5587EF6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26</a:t>
            </a:fld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44CA3DE5-254D-BA23-7E3C-A1D4387D715A}"/>
              </a:ext>
            </a:extLst>
          </p:cNvPr>
          <p:cNvGrpSpPr/>
          <p:nvPr/>
        </p:nvGrpSpPr>
        <p:grpSpPr>
          <a:xfrm>
            <a:off x="3397250" y="2590800"/>
            <a:ext cx="2578100" cy="1993635"/>
            <a:chOff x="3397250" y="2590800"/>
            <a:chExt cx="2578100" cy="199363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A493106-16CE-A46A-B08C-D92A3D54257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2700000">
              <a:off x="3706363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CDA48A06-7943-D1DC-9101-7AB67AC7ED10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8D173A8-388B-BD5A-74BD-26714EBEA697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0B26440-BD9E-5A4D-5971-69AD043A8B86}"/>
                </a:ext>
              </a:extLst>
            </p:cNvPr>
            <p:cNvSpPr txBox="1"/>
            <p:nvPr/>
          </p:nvSpPr>
          <p:spPr>
            <a:xfrm>
              <a:off x="3397250" y="2590800"/>
              <a:ext cx="25781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THE</a:t>
              </a:r>
            </a:p>
            <a:p>
              <a:pPr algn="ctr"/>
              <a:r>
                <a:rPr lang="en-US" altLang="zh-TW" dirty="0"/>
                <a:t>BEAUTY</a:t>
              </a:r>
            </a:p>
            <a:p>
              <a:pPr algn="ctr"/>
              <a:r>
                <a:rPr lang="en-US" altLang="zh-TW" sz="1100" dirty="0"/>
                <a:t>OF</a:t>
              </a:r>
            </a:p>
            <a:p>
              <a:pPr algn="ctr"/>
              <a:r>
                <a:rPr lang="en-US" altLang="zh-TW" sz="2800" dirty="0"/>
                <a:t>SYMMETRY</a:t>
              </a:r>
              <a:endParaRPr lang="en-US" altLang="zh-TW" sz="3200" dirty="0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AC7259D9-832F-3EC4-5EDA-72799023BE05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854450"/>
              <a:ext cx="16700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9" name="圖片 358">
              <a:extLst>
                <a:ext uri="{FF2B5EF4-FFF2-40B4-BE49-F238E27FC236}">
                  <a16:creationId xmlns:a16="http://schemas.microsoft.com/office/drawing/2014/main" id="{C72ACA2C-94DC-497D-CB09-549C3E208737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8540" y="4019248"/>
              <a:ext cx="564460" cy="559690"/>
            </a:xfrm>
            <a:prstGeom prst="rect">
              <a:avLst/>
            </a:prstGeom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B672BB15-69C7-BEB6-8259-91F293C6B83B}"/>
              </a:ext>
            </a:extLst>
          </p:cNvPr>
          <p:cNvGrpSpPr/>
          <p:nvPr/>
        </p:nvGrpSpPr>
        <p:grpSpPr>
          <a:xfrm>
            <a:off x="5106180" y="1204978"/>
            <a:ext cx="1979640" cy="1979640"/>
            <a:chOff x="5106180" y="1204978"/>
            <a:chExt cx="1979640" cy="197964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D1A4D43-7FCE-A675-8408-BCAF413A2F9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2700000">
              <a:off x="5106180" y="1204978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43C13C7-10D3-D770-6158-93D07EE47954}"/>
                </a:ext>
              </a:extLst>
            </p:cNvPr>
            <p:cNvSpPr txBox="1"/>
            <p:nvPr/>
          </p:nvSpPr>
          <p:spPr>
            <a:xfrm>
              <a:off x="5405120" y="1991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彙整</a:t>
              </a: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56004541-FDFD-24D5-8828-2929E962FC13}"/>
              </a:ext>
            </a:extLst>
          </p:cNvPr>
          <p:cNvGrpSpPr/>
          <p:nvPr/>
        </p:nvGrpSpPr>
        <p:grpSpPr>
          <a:xfrm>
            <a:off x="5106180" y="4004612"/>
            <a:ext cx="1979640" cy="1979640"/>
            <a:chOff x="5106180" y="4004612"/>
            <a:chExt cx="1979640" cy="197964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93704A1-2D2F-7E54-34C3-11E88EBDDA1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2700000">
              <a:off x="5106180" y="4004612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1D4DFB2-22DF-66E1-5712-39E7D2183399}"/>
                </a:ext>
              </a:extLst>
            </p:cNvPr>
            <p:cNvSpPr txBox="1"/>
            <p:nvPr/>
          </p:nvSpPr>
          <p:spPr>
            <a:xfrm>
              <a:off x="5415280" y="4785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心得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C068F678-1801-33D9-768F-92A8594FC743}"/>
              </a:ext>
            </a:extLst>
          </p:cNvPr>
          <p:cNvGrpSpPr/>
          <p:nvPr/>
        </p:nvGrpSpPr>
        <p:grpSpPr>
          <a:xfrm>
            <a:off x="3952239" y="1588794"/>
            <a:ext cx="4526952" cy="4009366"/>
            <a:chOff x="6431280" y="2604795"/>
            <a:chExt cx="2235200" cy="197964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24C19A-B47F-2246-5781-F02C84C012F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700000">
              <a:off x="6505997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FBAACBB3-3466-88AE-7597-AF898DDF79A8}"/>
                </a:ext>
              </a:extLst>
            </p:cNvPr>
            <p:cNvSpPr txBox="1"/>
            <p:nvPr/>
          </p:nvSpPr>
          <p:spPr>
            <a:xfrm>
              <a:off x="6431280" y="3393440"/>
              <a:ext cx="22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步驟視覺化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1618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7F0D5-16D5-0E36-9D99-C34AAFD77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6C87E-7C1D-CFAE-E27B-9A5AE067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704CD2-5670-EB86-CC01-5C5EEB95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27</a:t>
            </a:fld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806FB1FC-D80E-42E1-81A4-F0CEAA327F81}"/>
              </a:ext>
            </a:extLst>
          </p:cNvPr>
          <p:cNvGrpSpPr/>
          <p:nvPr/>
        </p:nvGrpSpPr>
        <p:grpSpPr>
          <a:xfrm>
            <a:off x="3397250" y="2590800"/>
            <a:ext cx="2578100" cy="1993635"/>
            <a:chOff x="3397250" y="2590800"/>
            <a:chExt cx="2578100" cy="199363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51236E-DB34-35B3-CE93-0AE7DD2E8D7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2700000">
              <a:off x="3706363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E44C1CF-5D39-6C5C-6A36-E25258325BD1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752EF62-9C5C-7A21-9D16-ED34924BDDC0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134E043-B7A8-E5DD-BD20-CEEC1A33932D}"/>
                </a:ext>
              </a:extLst>
            </p:cNvPr>
            <p:cNvSpPr txBox="1"/>
            <p:nvPr/>
          </p:nvSpPr>
          <p:spPr>
            <a:xfrm>
              <a:off x="3397250" y="2590800"/>
              <a:ext cx="25781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THE</a:t>
              </a:r>
            </a:p>
            <a:p>
              <a:pPr algn="ctr"/>
              <a:r>
                <a:rPr lang="en-US" altLang="zh-TW" dirty="0"/>
                <a:t>BEAUTY</a:t>
              </a:r>
            </a:p>
            <a:p>
              <a:pPr algn="ctr"/>
              <a:r>
                <a:rPr lang="en-US" altLang="zh-TW" sz="1100" dirty="0"/>
                <a:t>OF</a:t>
              </a:r>
            </a:p>
            <a:p>
              <a:pPr algn="ctr"/>
              <a:r>
                <a:rPr lang="en-US" altLang="zh-TW" sz="2800" dirty="0"/>
                <a:t>SYMMETRY</a:t>
              </a:r>
              <a:endParaRPr lang="en-US" altLang="zh-TW" sz="3200" dirty="0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CA5CE86-467D-BD86-D80F-D255088A15A8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854450"/>
              <a:ext cx="16700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9" name="圖片 358">
              <a:extLst>
                <a:ext uri="{FF2B5EF4-FFF2-40B4-BE49-F238E27FC236}">
                  <a16:creationId xmlns:a16="http://schemas.microsoft.com/office/drawing/2014/main" id="{82DD5B0F-7D4A-5B3F-B5E2-2271E0D70ACF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8540" y="4019248"/>
              <a:ext cx="564460" cy="559690"/>
            </a:xfrm>
            <a:prstGeom prst="rect">
              <a:avLst/>
            </a:prstGeom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59667079-9CD1-8129-D39D-5768DCFF4615}"/>
              </a:ext>
            </a:extLst>
          </p:cNvPr>
          <p:cNvGrpSpPr/>
          <p:nvPr/>
        </p:nvGrpSpPr>
        <p:grpSpPr>
          <a:xfrm>
            <a:off x="5106180" y="1204978"/>
            <a:ext cx="1979640" cy="1979640"/>
            <a:chOff x="5106180" y="1204978"/>
            <a:chExt cx="1979640" cy="197964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D569717-0DF4-543F-E44A-2567645D475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2700000">
              <a:off x="5106180" y="1204978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0320CAAD-C685-D11D-C9AE-AAF2307A2BCC}"/>
                </a:ext>
              </a:extLst>
            </p:cNvPr>
            <p:cNvSpPr txBox="1"/>
            <p:nvPr/>
          </p:nvSpPr>
          <p:spPr>
            <a:xfrm>
              <a:off x="5405120" y="1991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彙整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358754AC-69D6-21C1-21C3-69231DACB38E}"/>
              </a:ext>
            </a:extLst>
          </p:cNvPr>
          <p:cNvGrpSpPr/>
          <p:nvPr/>
        </p:nvGrpSpPr>
        <p:grpSpPr>
          <a:xfrm>
            <a:off x="6431280" y="2604795"/>
            <a:ext cx="2235200" cy="1979640"/>
            <a:chOff x="6431280" y="2604795"/>
            <a:chExt cx="2235200" cy="197964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435ACA1-6AC0-75EF-8ECE-DB25B3251BA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2700000">
              <a:off x="6505997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6842FF1-2A63-E6DE-F67F-6B3704821777}"/>
                </a:ext>
              </a:extLst>
            </p:cNvPr>
            <p:cNvSpPr txBox="1"/>
            <p:nvPr/>
          </p:nvSpPr>
          <p:spPr>
            <a:xfrm>
              <a:off x="6431280" y="3393440"/>
              <a:ext cx="22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步驟視覺化</a:t>
              </a: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7F377AF-84A0-4635-29A3-CDD7EEC18D5B}"/>
              </a:ext>
            </a:extLst>
          </p:cNvPr>
          <p:cNvGrpSpPr/>
          <p:nvPr/>
        </p:nvGrpSpPr>
        <p:grpSpPr>
          <a:xfrm>
            <a:off x="5106180" y="4004612"/>
            <a:ext cx="1979640" cy="1979640"/>
            <a:chOff x="5106180" y="4004612"/>
            <a:chExt cx="1979640" cy="197964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B2FDAD3-FF85-0BB3-96DE-F570F6FA1ED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700000">
              <a:off x="5106180" y="4004612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95CAEBD-D261-0A39-50E0-2529088DABBD}"/>
                </a:ext>
              </a:extLst>
            </p:cNvPr>
            <p:cNvSpPr txBox="1"/>
            <p:nvPr/>
          </p:nvSpPr>
          <p:spPr>
            <a:xfrm>
              <a:off x="5415280" y="4785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心得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71952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107BF-98A2-88D3-1DFC-99614D637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5BC03-A6D3-48EF-4128-0682B5FB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F39FBE-7B40-A469-C241-93F54040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28</a:t>
            </a:fld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C1CBDAAE-7F4B-01E3-B720-A29E7A1C301D}"/>
              </a:ext>
            </a:extLst>
          </p:cNvPr>
          <p:cNvGrpSpPr/>
          <p:nvPr/>
        </p:nvGrpSpPr>
        <p:grpSpPr>
          <a:xfrm>
            <a:off x="3397250" y="2590800"/>
            <a:ext cx="2578100" cy="1993635"/>
            <a:chOff x="3397250" y="2590800"/>
            <a:chExt cx="2578100" cy="199363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B2773B8-C895-1D98-B0BF-0DCF1B77B72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2700000">
              <a:off x="3706363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7BEDDCFA-DC81-33E9-52D4-E0349934BD4B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784E8EE-CC1D-801E-02D4-2B1EC1A5A62A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60638D8-EA37-5B62-9CD0-7CF02C01F235}"/>
                </a:ext>
              </a:extLst>
            </p:cNvPr>
            <p:cNvSpPr txBox="1"/>
            <p:nvPr/>
          </p:nvSpPr>
          <p:spPr>
            <a:xfrm>
              <a:off x="3397250" y="2590800"/>
              <a:ext cx="25781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THE</a:t>
              </a:r>
            </a:p>
            <a:p>
              <a:pPr algn="ctr"/>
              <a:r>
                <a:rPr lang="en-US" altLang="zh-TW" dirty="0"/>
                <a:t>BEAUTY</a:t>
              </a:r>
            </a:p>
            <a:p>
              <a:pPr algn="ctr"/>
              <a:r>
                <a:rPr lang="en-US" altLang="zh-TW" sz="1100" dirty="0"/>
                <a:t>OF</a:t>
              </a:r>
            </a:p>
            <a:p>
              <a:pPr algn="ctr"/>
              <a:r>
                <a:rPr lang="en-US" altLang="zh-TW" sz="2800" dirty="0"/>
                <a:t>SYMMETRY</a:t>
              </a:r>
              <a:endParaRPr lang="en-US" altLang="zh-TW" sz="3200" dirty="0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52C8C056-4002-4EF6-FD5D-60153F80DE6B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854450"/>
              <a:ext cx="16700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9" name="圖片 358">
              <a:extLst>
                <a:ext uri="{FF2B5EF4-FFF2-40B4-BE49-F238E27FC236}">
                  <a16:creationId xmlns:a16="http://schemas.microsoft.com/office/drawing/2014/main" id="{753DD9C9-5D49-1633-9632-8C9E5E809124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8540" y="4019248"/>
              <a:ext cx="564460" cy="559690"/>
            </a:xfrm>
            <a:prstGeom prst="rect">
              <a:avLst/>
            </a:prstGeom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4121D900-757C-9877-9DEB-14151070C505}"/>
              </a:ext>
            </a:extLst>
          </p:cNvPr>
          <p:cNvGrpSpPr/>
          <p:nvPr/>
        </p:nvGrpSpPr>
        <p:grpSpPr>
          <a:xfrm>
            <a:off x="5106180" y="1204978"/>
            <a:ext cx="1979640" cy="1979640"/>
            <a:chOff x="5106180" y="1204978"/>
            <a:chExt cx="1979640" cy="197964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6EC9868-7459-C934-5F18-BD84515798F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2700000">
              <a:off x="5106180" y="1204978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183D990-160B-23AC-E526-98ABE0261902}"/>
                </a:ext>
              </a:extLst>
            </p:cNvPr>
            <p:cNvSpPr txBox="1"/>
            <p:nvPr/>
          </p:nvSpPr>
          <p:spPr>
            <a:xfrm>
              <a:off x="5405120" y="1991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彙整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F4958D6E-8756-F378-00DC-60BEE82AD15B}"/>
              </a:ext>
            </a:extLst>
          </p:cNvPr>
          <p:cNvGrpSpPr/>
          <p:nvPr/>
        </p:nvGrpSpPr>
        <p:grpSpPr>
          <a:xfrm>
            <a:off x="6431280" y="2604795"/>
            <a:ext cx="2235200" cy="1979640"/>
            <a:chOff x="6431280" y="2604795"/>
            <a:chExt cx="2235200" cy="197964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C11E7B9-3DEE-74FC-F96A-A716FD50460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2700000">
              <a:off x="6505997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267D74A-F2DB-67DD-5565-C14027EB9BB2}"/>
                </a:ext>
              </a:extLst>
            </p:cNvPr>
            <p:cNvSpPr txBox="1"/>
            <p:nvPr/>
          </p:nvSpPr>
          <p:spPr>
            <a:xfrm>
              <a:off x="6431280" y="3393440"/>
              <a:ext cx="22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步驟視覺化</a:t>
              </a: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EDA3E4B0-D96E-5AE2-E116-31273A83B1EB}"/>
              </a:ext>
            </a:extLst>
          </p:cNvPr>
          <p:cNvGrpSpPr/>
          <p:nvPr/>
        </p:nvGrpSpPr>
        <p:grpSpPr>
          <a:xfrm>
            <a:off x="4049540" y="1545892"/>
            <a:ext cx="4078460" cy="4078460"/>
            <a:chOff x="5106180" y="4004612"/>
            <a:chExt cx="1979640" cy="197964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6D34C62-8669-0B03-8E67-8B5B1743F33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700000">
              <a:off x="5106180" y="4004612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89849A96-12C0-6F56-E737-3AABBC7BD853}"/>
                </a:ext>
              </a:extLst>
            </p:cNvPr>
            <p:cNvSpPr txBox="1"/>
            <p:nvPr/>
          </p:nvSpPr>
          <p:spPr>
            <a:xfrm>
              <a:off x="5415280" y="4785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心得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17718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心得與回饋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35084" y="1382949"/>
            <a:ext cx="4674197" cy="1979928"/>
          </a:xfrm>
          <a:custGeom>
            <a:avLst/>
            <a:gdLst>
              <a:gd name="connsiteX0" fmla="*/ 0 w 4595856"/>
              <a:gd name="connsiteY0" fmla="*/ 0 h 1872208"/>
              <a:gd name="connsiteX1" fmla="*/ 4595856 w 4595856"/>
              <a:gd name="connsiteY1" fmla="*/ 0 h 1872208"/>
              <a:gd name="connsiteX2" fmla="*/ 4595856 w 4595856"/>
              <a:gd name="connsiteY2" fmla="*/ 1872208 h 1872208"/>
              <a:gd name="connsiteX3" fmla="*/ 0 w 4595856"/>
              <a:gd name="connsiteY3" fmla="*/ 1872208 h 1872208"/>
              <a:gd name="connsiteX4" fmla="*/ 0 w 4595856"/>
              <a:gd name="connsiteY4" fmla="*/ 0 h 1872208"/>
              <a:gd name="connsiteX0" fmla="*/ 0 w 4595856"/>
              <a:gd name="connsiteY0" fmla="*/ 0 h 1872208"/>
              <a:gd name="connsiteX1" fmla="*/ 4595856 w 4595856"/>
              <a:gd name="connsiteY1" fmla="*/ 0 h 1872208"/>
              <a:gd name="connsiteX2" fmla="*/ 4595856 w 4595856"/>
              <a:gd name="connsiteY2" fmla="*/ 1872208 h 1872208"/>
              <a:gd name="connsiteX3" fmla="*/ 0 w 4595856"/>
              <a:gd name="connsiteY3" fmla="*/ 1872208 h 1872208"/>
              <a:gd name="connsiteX4" fmla="*/ 0 w 4595856"/>
              <a:gd name="connsiteY4" fmla="*/ 0 h 1872208"/>
              <a:gd name="connsiteX0" fmla="*/ 0 w 4595856"/>
              <a:gd name="connsiteY0" fmla="*/ 0 h 1872208"/>
              <a:gd name="connsiteX1" fmla="*/ 4595856 w 4595856"/>
              <a:gd name="connsiteY1" fmla="*/ 0 h 1872208"/>
              <a:gd name="connsiteX2" fmla="*/ 4595856 w 4595856"/>
              <a:gd name="connsiteY2" fmla="*/ 1872208 h 1872208"/>
              <a:gd name="connsiteX3" fmla="*/ 0 w 4595856"/>
              <a:gd name="connsiteY3" fmla="*/ 1872208 h 1872208"/>
              <a:gd name="connsiteX4" fmla="*/ 0 w 4595856"/>
              <a:gd name="connsiteY4" fmla="*/ 0 h 1872208"/>
              <a:gd name="connsiteX0" fmla="*/ 0 w 4595856"/>
              <a:gd name="connsiteY0" fmla="*/ 107720 h 1979928"/>
              <a:gd name="connsiteX1" fmla="*/ 4595856 w 4595856"/>
              <a:gd name="connsiteY1" fmla="*/ 107720 h 1979928"/>
              <a:gd name="connsiteX2" fmla="*/ 4595856 w 4595856"/>
              <a:gd name="connsiteY2" fmla="*/ 1979928 h 1979928"/>
              <a:gd name="connsiteX3" fmla="*/ 0 w 4595856"/>
              <a:gd name="connsiteY3" fmla="*/ 1979928 h 1979928"/>
              <a:gd name="connsiteX4" fmla="*/ 0 w 4595856"/>
              <a:gd name="connsiteY4" fmla="*/ 107720 h 1979928"/>
              <a:gd name="connsiteX0" fmla="*/ 78341 w 4674197"/>
              <a:gd name="connsiteY0" fmla="*/ 107720 h 1979928"/>
              <a:gd name="connsiteX1" fmla="*/ 4674197 w 4674197"/>
              <a:gd name="connsiteY1" fmla="*/ 107720 h 1979928"/>
              <a:gd name="connsiteX2" fmla="*/ 4674197 w 4674197"/>
              <a:gd name="connsiteY2" fmla="*/ 1979928 h 1979928"/>
              <a:gd name="connsiteX3" fmla="*/ 78341 w 4674197"/>
              <a:gd name="connsiteY3" fmla="*/ 1979928 h 1979928"/>
              <a:gd name="connsiteX4" fmla="*/ 78341 w 4674197"/>
              <a:gd name="connsiteY4" fmla="*/ 107720 h 197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4197" h="1979928">
                <a:moveTo>
                  <a:pt x="78341" y="107720"/>
                </a:moveTo>
                <a:cubicBezTo>
                  <a:pt x="596741" y="-134651"/>
                  <a:pt x="3142245" y="107720"/>
                  <a:pt x="4674197" y="107720"/>
                </a:cubicBezTo>
                <a:lnTo>
                  <a:pt x="4674197" y="1979928"/>
                </a:lnTo>
                <a:lnTo>
                  <a:pt x="78341" y="1979928"/>
                </a:lnTo>
                <a:cubicBezTo>
                  <a:pt x="78341" y="1355859"/>
                  <a:pt x="-97928" y="269081"/>
                  <a:pt x="78341" y="10772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這兩次上課我學到了定線複製，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因為老師規畫了許多的練習，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我更了解了定線複製是如何運作的。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42702" y="3578901"/>
            <a:ext cx="5295390" cy="1965239"/>
          </a:xfrm>
          <a:custGeom>
            <a:avLst/>
            <a:gdLst>
              <a:gd name="connsiteX0" fmla="*/ 0 w 5158291"/>
              <a:gd name="connsiteY0" fmla="*/ 0 h 1872208"/>
              <a:gd name="connsiteX1" fmla="*/ 5158291 w 5158291"/>
              <a:gd name="connsiteY1" fmla="*/ 0 h 1872208"/>
              <a:gd name="connsiteX2" fmla="*/ 5158291 w 5158291"/>
              <a:gd name="connsiteY2" fmla="*/ 1872208 h 1872208"/>
              <a:gd name="connsiteX3" fmla="*/ 0 w 5158291"/>
              <a:gd name="connsiteY3" fmla="*/ 1872208 h 1872208"/>
              <a:gd name="connsiteX4" fmla="*/ 0 w 5158291"/>
              <a:gd name="connsiteY4" fmla="*/ 0 h 1872208"/>
              <a:gd name="connsiteX0" fmla="*/ 137099 w 5295390"/>
              <a:gd name="connsiteY0" fmla="*/ 0 h 1872208"/>
              <a:gd name="connsiteX1" fmla="*/ 5295390 w 5295390"/>
              <a:gd name="connsiteY1" fmla="*/ 0 h 1872208"/>
              <a:gd name="connsiteX2" fmla="*/ 5295390 w 5295390"/>
              <a:gd name="connsiteY2" fmla="*/ 1872208 h 1872208"/>
              <a:gd name="connsiteX3" fmla="*/ 137099 w 5295390"/>
              <a:gd name="connsiteY3" fmla="*/ 1872208 h 1872208"/>
              <a:gd name="connsiteX4" fmla="*/ 137099 w 5295390"/>
              <a:gd name="connsiteY4" fmla="*/ 0 h 1872208"/>
              <a:gd name="connsiteX0" fmla="*/ 137099 w 5295390"/>
              <a:gd name="connsiteY0" fmla="*/ 0 h 1965239"/>
              <a:gd name="connsiteX1" fmla="*/ 5295390 w 5295390"/>
              <a:gd name="connsiteY1" fmla="*/ 0 h 1965239"/>
              <a:gd name="connsiteX2" fmla="*/ 5295390 w 5295390"/>
              <a:gd name="connsiteY2" fmla="*/ 1872208 h 1965239"/>
              <a:gd name="connsiteX3" fmla="*/ 137099 w 5295390"/>
              <a:gd name="connsiteY3" fmla="*/ 1872208 h 1965239"/>
              <a:gd name="connsiteX4" fmla="*/ 137099 w 5295390"/>
              <a:gd name="connsiteY4" fmla="*/ 0 h 196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390" h="1965239">
                <a:moveTo>
                  <a:pt x="137099" y="0"/>
                </a:moveTo>
                <a:lnTo>
                  <a:pt x="5295390" y="0"/>
                </a:lnTo>
                <a:lnTo>
                  <a:pt x="5295390" y="1872208"/>
                </a:lnTo>
                <a:cubicBezTo>
                  <a:pt x="3575960" y="1872208"/>
                  <a:pt x="534505" y="2081529"/>
                  <a:pt x="137099" y="1872208"/>
                </a:cubicBezTo>
                <a:cubicBezTo>
                  <a:pt x="-171374" y="1523561"/>
                  <a:pt x="137099" y="624069"/>
                  <a:pt x="137099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除了美學的體會，我透過了實際的操作掌握了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如何運用新的方法達到我想要的視覺效果，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增強了我的動手能力。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695720" y="1309503"/>
            <a:ext cx="5215012" cy="2053374"/>
          </a:xfrm>
          <a:custGeom>
            <a:avLst/>
            <a:gdLst>
              <a:gd name="connsiteX0" fmla="*/ 0 w 5112188"/>
              <a:gd name="connsiteY0" fmla="*/ 0 h 1872208"/>
              <a:gd name="connsiteX1" fmla="*/ 5112188 w 5112188"/>
              <a:gd name="connsiteY1" fmla="*/ 0 h 1872208"/>
              <a:gd name="connsiteX2" fmla="*/ 5112188 w 5112188"/>
              <a:gd name="connsiteY2" fmla="*/ 1872208 h 1872208"/>
              <a:gd name="connsiteX3" fmla="*/ 0 w 5112188"/>
              <a:gd name="connsiteY3" fmla="*/ 1872208 h 1872208"/>
              <a:gd name="connsiteX4" fmla="*/ 0 w 5112188"/>
              <a:gd name="connsiteY4" fmla="*/ 0 h 1872208"/>
              <a:gd name="connsiteX0" fmla="*/ 0 w 5112188"/>
              <a:gd name="connsiteY0" fmla="*/ 181166 h 2053374"/>
              <a:gd name="connsiteX1" fmla="*/ 5112188 w 5112188"/>
              <a:gd name="connsiteY1" fmla="*/ 181166 h 2053374"/>
              <a:gd name="connsiteX2" fmla="*/ 5112188 w 5112188"/>
              <a:gd name="connsiteY2" fmla="*/ 2053374 h 2053374"/>
              <a:gd name="connsiteX3" fmla="*/ 0 w 5112188"/>
              <a:gd name="connsiteY3" fmla="*/ 2053374 h 2053374"/>
              <a:gd name="connsiteX4" fmla="*/ 0 w 5112188"/>
              <a:gd name="connsiteY4" fmla="*/ 181166 h 2053374"/>
              <a:gd name="connsiteX0" fmla="*/ 0 w 5215012"/>
              <a:gd name="connsiteY0" fmla="*/ 181166 h 2053374"/>
              <a:gd name="connsiteX1" fmla="*/ 5112188 w 5215012"/>
              <a:gd name="connsiteY1" fmla="*/ 181166 h 2053374"/>
              <a:gd name="connsiteX2" fmla="*/ 5112188 w 5215012"/>
              <a:gd name="connsiteY2" fmla="*/ 2053374 h 2053374"/>
              <a:gd name="connsiteX3" fmla="*/ 0 w 5215012"/>
              <a:gd name="connsiteY3" fmla="*/ 2053374 h 2053374"/>
              <a:gd name="connsiteX4" fmla="*/ 0 w 5215012"/>
              <a:gd name="connsiteY4" fmla="*/ 181166 h 205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5012" h="2053374">
                <a:moveTo>
                  <a:pt x="0" y="181166"/>
                </a:moveTo>
                <a:cubicBezTo>
                  <a:pt x="1704063" y="181166"/>
                  <a:pt x="4575912" y="-226458"/>
                  <a:pt x="5112188" y="181166"/>
                </a:cubicBezTo>
                <a:cubicBezTo>
                  <a:pt x="5343542" y="452695"/>
                  <a:pt x="5112188" y="1429305"/>
                  <a:pt x="5112188" y="2053374"/>
                </a:cubicBezTo>
                <a:lnTo>
                  <a:pt x="0" y="2053374"/>
                </a:lnTo>
                <a:lnTo>
                  <a:pt x="0" y="181166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在以前，看到對稱的圖形，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沒有去想過那些對稱的圖形其實是有規律的。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在這次課程後，我動手學到了那些對稱的圖形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是如何產生的。</a:t>
            </a:r>
            <a:endParaRPr lang="zh-TW" altLang="en-US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279614" y="3578901"/>
            <a:ext cx="4632506" cy="1945653"/>
          </a:xfrm>
          <a:custGeom>
            <a:avLst/>
            <a:gdLst>
              <a:gd name="connsiteX0" fmla="*/ 0 w 4514994"/>
              <a:gd name="connsiteY0" fmla="*/ 0 h 1872208"/>
              <a:gd name="connsiteX1" fmla="*/ 4514994 w 4514994"/>
              <a:gd name="connsiteY1" fmla="*/ 0 h 1872208"/>
              <a:gd name="connsiteX2" fmla="*/ 4514994 w 4514994"/>
              <a:gd name="connsiteY2" fmla="*/ 1872208 h 1872208"/>
              <a:gd name="connsiteX3" fmla="*/ 0 w 4514994"/>
              <a:gd name="connsiteY3" fmla="*/ 1872208 h 1872208"/>
              <a:gd name="connsiteX4" fmla="*/ 0 w 4514994"/>
              <a:gd name="connsiteY4" fmla="*/ 0 h 1872208"/>
              <a:gd name="connsiteX0" fmla="*/ 0 w 4632506"/>
              <a:gd name="connsiteY0" fmla="*/ 0 h 1872208"/>
              <a:gd name="connsiteX1" fmla="*/ 4514994 w 4632506"/>
              <a:gd name="connsiteY1" fmla="*/ 0 h 1872208"/>
              <a:gd name="connsiteX2" fmla="*/ 4514994 w 4632506"/>
              <a:gd name="connsiteY2" fmla="*/ 1872208 h 1872208"/>
              <a:gd name="connsiteX3" fmla="*/ 0 w 4632506"/>
              <a:gd name="connsiteY3" fmla="*/ 1872208 h 1872208"/>
              <a:gd name="connsiteX4" fmla="*/ 0 w 4632506"/>
              <a:gd name="connsiteY4" fmla="*/ 0 h 1872208"/>
              <a:gd name="connsiteX0" fmla="*/ 0 w 4632506"/>
              <a:gd name="connsiteY0" fmla="*/ 0 h 1945653"/>
              <a:gd name="connsiteX1" fmla="*/ 4514994 w 4632506"/>
              <a:gd name="connsiteY1" fmla="*/ 0 h 1945653"/>
              <a:gd name="connsiteX2" fmla="*/ 4514994 w 4632506"/>
              <a:gd name="connsiteY2" fmla="*/ 1872208 h 1945653"/>
              <a:gd name="connsiteX3" fmla="*/ 0 w 4632506"/>
              <a:gd name="connsiteY3" fmla="*/ 1872208 h 1945653"/>
              <a:gd name="connsiteX4" fmla="*/ 0 w 4632506"/>
              <a:gd name="connsiteY4" fmla="*/ 0 h 194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2506" h="1945653">
                <a:moveTo>
                  <a:pt x="0" y="0"/>
                </a:moveTo>
                <a:lnTo>
                  <a:pt x="4514994" y="0"/>
                </a:lnTo>
                <a:cubicBezTo>
                  <a:pt x="4514994" y="624069"/>
                  <a:pt x="4779398" y="1325257"/>
                  <a:pt x="4514994" y="1872208"/>
                </a:cubicBezTo>
                <a:cubicBezTo>
                  <a:pt x="4100666" y="2037461"/>
                  <a:pt x="1504998" y="1872208"/>
                  <a:pt x="0" y="187220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雖然目前對於顏色還無法掌握的得心應手，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不過我試了用一些比較保守的顏色，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希望可以了解用顏色如何表達較深層的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概念。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09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D149C-5B91-4C78-BB82-124FB2A1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3B140A-BA02-493E-ACE6-A78F970D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3310300E-9223-F597-872A-23A89F064C29}"/>
              </a:ext>
            </a:extLst>
          </p:cNvPr>
          <p:cNvGrpSpPr/>
          <p:nvPr/>
        </p:nvGrpSpPr>
        <p:grpSpPr>
          <a:xfrm>
            <a:off x="3397250" y="2590800"/>
            <a:ext cx="2578100" cy="1993635"/>
            <a:chOff x="3397250" y="2590800"/>
            <a:chExt cx="2578100" cy="199363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1DCB49F-D19B-718A-BB8B-7648060257E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2700000">
              <a:off x="3706363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58EB254B-2C6F-C8FE-162D-F352D18009CF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A76E4B1-4A2F-5BB6-3E3D-33F8F8A109B2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9FF6C485-7ECF-0455-40D6-58460EB55C27}"/>
                </a:ext>
              </a:extLst>
            </p:cNvPr>
            <p:cNvSpPr txBox="1"/>
            <p:nvPr/>
          </p:nvSpPr>
          <p:spPr>
            <a:xfrm>
              <a:off x="3397250" y="2590800"/>
              <a:ext cx="25781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THE</a:t>
              </a:r>
            </a:p>
            <a:p>
              <a:pPr algn="ctr"/>
              <a:r>
                <a:rPr lang="en-US" altLang="zh-TW" dirty="0"/>
                <a:t>BEAUTY</a:t>
              </a:r>
            </a:p>
            <a:p>
              <a:pPr algn="ctr"/>
              <a:r>
                <a:rPr lang="en-US" altLang="zh-TW" sz="1100" dirty="0"/>
                <a:t>OF</a:t>
              </a:r>
            </a:p>
            <a:p>
              <a:pPr algn="ctr"/>
              <a:r>
                <a:rPr lang="en-US" altLang="zh-TW" sz="2800" dirty="0"/>
                <a:t>SYMMETRY</a:t>
              </a:r>
              <a:endParaRPr lang="en-US" altLang="zh-TW" sz="3200" dirty="0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D9361BE1-D642-82FF-7E63-72FFFB848B6E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854450"/>
              <a:ext cx="16700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9" name="圖片 358">
              <a:extLst>
                <a:ext uri="{FF2B5EF4-FFF2-40B4-BE49-F238E27FC236}">
                  <a16:creationId xmlns:a16="http://schemas.microsoft.com/office/drawing/2014/main" id="{B8F7A14B-318F-4B35-474B-79EBF123B2C7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8540" y="4019248"/>
              <a:ext cx="564460" cy="559690"/>
            </a:xfrm>
            <a:prstGeom prst="rect">
              <a:avLst/>
            </a:prstGeom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4C8B7754-83EC-7871-1947-4FA3C1C08687}"/>
              </a:ext>
            </a:extLst>
          </p:cNvPr>
          <p:cNvGrpSpPr/>
          <p:nvPr/>
        </p:nvGrpSpPr>
        <p:grpSpPr>
          <a:xfrm>
            <a:off x="5106180" y="1204978"/>
            <a:ext cx="1979640" cy="1979640"/>
            <a:chOff x="5106180" y="1204978"/>
            <a:chExt cx="1979640" cy="197964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984CF85-62E2-B1F4-84A2-6DA7B86B459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2700000">
              <a:off x="5106180" y="1204978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5C3765C7-7D56-D353-0AC4-82FB7797DA5D}"/>
                </a:ext>
              </a:extLst>
            </p:cNvPr>
            <p:cNvSpPr txBox="1"/>
            <p:nvPr/>
          </p:nvSpPr>
          <p:spPr>
            <a:xfrm>
              <a:off x="5405120" y="1991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彙整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C174D26-9BFD-8925-1E3C-A18EF95FFDE2}"/>
              </a:ext>
            </a:extLst>
          </p:cNvPr>
          <p:cNvGrpSpPr/>
          <p:nvPr/>
        </p:nvGrpSpPr>
        <p:grpSpPr>
          <a:xfrm>
            <a:off x="6431280" y="2604795"/>
            <a:ext cx="2235200" cy="1979640"/>
            <a:chOff x="6431280" y="2604795"/>
            <a:chExt cx="2235200" cy="197964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B6CFA8A-34E7-61EA-032E-B69CB898AC9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2700000">
              <a:off x="6505997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3FA9FEE-1D7B-31F0-DE76-07F376EEEE44}"/>
                </a:ext>
              </a:extLst>
            </p:cNvPr>
            <p:cNvSpPr txBox="1"/>
            <p:nvPr/>
          </p:nvSpPr>
          <p:spPr>
            <a:xfrm>
              <a:off x="6431280" y="3393440"/>
              <a:ext cx="22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步驟視覺化</a:t>
              </a: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FA94D02C-3573-AC1B-A814-879AB702D316}"/>
              </a:ext>
            </a:extLst>
          </p:cNvPr>
          <p:cNvGrpSpPr/>
          <p:nvPr/>
        </p:nvGrpSpPr>
        <p:grpSpPr>
          <a:xfrm>
            <a:off x="5106180" y="4004612"/>
            <a:ext cx="1979640" cy="1979640"/>
            <a:chOff x="5106180" y="4004612"/>
            <a:chExt cx="1979640" cy="197964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3FBC4A2-5858-9974-E0BB-36532E1B1DA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700000">
              <a:off x="5106180" y="4004612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A595155C-5B92-4894-896B-8AA4D59CEDDB}"/>
                </a:ext>
              </a:extLst>
            </p:cNvPr>
            <p:cNvSpPr txBox="1"/>
            <p:nvPr/>
          </p:nvSpPr>
          <p:spPr>
            <a:xfrm>
              <a:off x="5415280" y="4785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心得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40205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AAFE1-7234-9575-013D-DF4D32A23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2A12B-DD19-64AF-7610-A62BC498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548B0B-95B3-5260-3229-0FF9D675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2460B50-6981-38E7-BD5A-18505262A396}"/>
              </a:ext>
            </a:extLst>
          </p:cNvPr>
          <p:cNvGrpSpPr/>
          <p:nvPr/>
        </p:nvGrpSpPr>
        <p:grpSpPr>
          <a:xfrm>
            <a:off x="3397250" y="2590800"/>
            <a:ext cx="2578100" cy="1993635"/>
            <a:chOff x="3397250" y="2590800"/>
            <a:chExt cx="2578100" cy="199363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7233D68-612D-7DE5-5ECA-ED9541C612F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2700000">
              <a:off x="3706363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7EB1BBBD-4BA4-92AC-DFF4-5FE32301DD50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CFA2405E-6731-4ECD-E9F4-E717878465D1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9AC3C71-FCAE-7D7D-934B-289C9C2EDBBF}"/>
                </a:ext>
              </a:extLst>
            </p:cNvPr>
            <p:cNvSpPr txBox="1"/>
            <p:nvPr/>
          </p:nvSpPr>
          <p:spPr>
            <a:xfrm>
              <a:off x="3397250" y="2590800"/>
              <a:ext cx="25781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THE</a:t>
              </a:r>
            </a:p>
            <a:p>
              <a:pPr algn="ctr"/>
              <a:r>
                <a:rPr lang="en-US" altLang="zh-TW" dirty="0"/>
                <a:t>BEAUTY</a:t>
              </a:r>
            </a:p>
            <a:p>
              <a:pPr algn="ctr"/>
              <a:r>
                <a:rPr lang="en-US" altLang="zh-TW" sz="1100" dirty="0"/>
                <a:t>OF</a:t>
              </a:r>
            </a:p>
            <a:p>
              <a:pPr algn="ctr"/>
              <a:r>
                <a:rPr lang="en-US" altLang="zh-TW" sz="2800" dirty="0"/>
                <a:t>SYMMETRY</a:t>
              </a:r>
              <a:endParaRPr lang="en-US" altLang="zh-TW" sz="3200" dirty="0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F97B7FC-ACD2-2588-5010-9B8C377CC470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854450"/>
              <a:ext cx="16700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9" name="圖片 358">
              <a:extLst>
                <a:ext uri="{FF2B5EF4-FFF2-40B4-BE49-F238E27FC236}">
                  <a16:creationId xmlns:a16="http://schemas.microsoft.com/office/drawing/2014/main" id="{904DEB88-3571-2B79-B6A9-55D7B650F2CC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8540" y="4019248"/>
              <a:ext cx="564460" cy="559690"/>
            </a:xfrm>
            <a:prstGeom prst="rect">
              <a:avLst/>
            </a:prstGeom>
          </p:spPr>
        </p:pic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3CF2999D-9597-6618-B3A0-D6C73E129A7F}"/>
              </a:ext>
            </a:extLst>
          </p:cNvPr>
          <p:cNvGrpSpPr/>
          <p:nvPr/>
        </p:nvGrpSpPr>
        <p:grpSpPr>
          <a:xfrm>
            <a:off x="6431280" y="2604795"/>
            <a:ext cx="2235200" cy="1979640"/>
            <a:chOff x="6431280" y="2604795"/>
            <a:chExt cx="2235200" cy="197964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91E68F2-3042-51CE-30C7-6278D93707E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2700000">
              <a:off x="6505997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B968BF43-6D56-8434-7D5F-68EE6DDA89B6}"/>
                </a:ext>
              </a:extLst>
            </p:cNvPr>
            <p:cNvSpPr txBox="1"/>
            <p:nvPr/>
          </p:nvSpPr>
          <p:spPr>
            <a:xfrm>
              <a:off x="6431280" y="3393440"/>
              <a:ext cx="22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步驟視覺化</a:t>
              </a: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23EB3E1D-CFCA-5C1B-F8D8-E8BE6C9CF2E6}"/>
              </a:ext>
            </a:extLst>
          </p:cNvPr>
          <p:cNvGrpSpPr/>
          <p:nvPr/>
        </p:nvGrpSpPr>
        <p:grpSpPr>
          <a:xfrm>
            <a:off x="5106180" y="4004612"/>
            <a:ext cx="1979640" cy="1979640"/>
            <a:chOff x="5106180" y="4004612"/>
            <a:chExt cx="1979640" cy="197964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2F9360D-DAE6-6359-C648-D9446F38788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2700000">
              <a:off x="5106180" y="4004612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794E80E8-35BB-4419-DDDF-D4425CCEFFCC}"/>
                </a:ext>
              </a:extLst>
            </p:cNvPr>
            <p:cNvSpPr txBox="1"/>
            <p:nvPr/>
          </p:nvSpPr>
          <p:spPr>
            <a:xfrm>
              <a:off x="5415280" y="4785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心得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7A870319-4BF3-60E8-8DD8-C993356EC5B8}"/>
              </a:ext>
            </a:extLst>
          </p:cNvPr>
          <p:cNvGrpSpPr/>
          <p:nvPr/>
        </p:nvGrpSpPr>
        <p:grpSpPr>
          <a:xfrm>
            <a:off x="4108263" y="1595595"/>
            <a:ext cx="3992405" cy="3992405"/>
            <a:chOff x="5106180" y="1204978"/>
            <a:chExt cx="1979640" cy="197964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534B376-153D-7935-DC25-F8C57EE8205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700000">
              <a:off x="5106180" y="1204978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57D23D7B-7242-E616-02CD-F09FD021C597}"/>
                </a:ext>
              </a:extLst>
            </p:cNvPr>
            <p:cNvSpPr txBox="1"/>
            <p:nvPr/>
          </p:nvSpPr>
          <p:spPr>
            <a:xfrm>
              <a:off x="5405120" y="1991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彙整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35868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4AD8C-4C20-1044-A5AA-276812F3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纏繞畫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43B276-3666-7FFA-6C89-AC89C498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1A3398E-684C-A1A6-4036-DBB3D8E12FDD}"/>
              </a:ext>
            </a:extLst>
          </p:cNvPr>
          <p:cNvGrpSpPr/>
          <p:nvPr/>
        </p:nvGrpSpPr>
        <p:grpSpPr>
          <a:xfrm>
            <a:off x="2523013" y="1083190"/>
            <a:ext cx="2546292" cy="2546293"/>
            <a:chOff x="7848992" y="376267"/>
            <a:chExt cx="3901930" cy="3901932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A4C29341-EEEC-2CC3-D53D-6FF6949AAD33}"/>
                </a:ext>
              </a:extLst>
            </p:cNvPr>
            <p:cNvSpPr/>
            <p:nvPr/>
          </p:nvSpPr>
          <p:spPr>
            <a:xfrm rot="5400000">
              <a:off x="10480291" y="1622057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2524E5B-9143-997D-952B-93C09F67E6DA}"/>
                </a:ext>
              </a:extLst>
            </p:cNvPr>
            <p:cNvSpPr/>
            <p:nvPr/>
          </p:nvSpPr>
          <p:spPr>
            <a:xfrm rot="3600001">
              <a:off x="10339348" y="1014151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CF00352A-A216-AD27-1AB2-C24F6D3174D9}"/>
                </a:ext>
              </a:extLst>
            </p:cNvPr>
            <p:cNvSpPr/>
            <p:nvPr/>
          </p:nvSpPr>
          <p:spPr>
            <a:xfrm rot="1800000">
              <a:off x="9913335" y="558160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DB4C4F23-961F-F991-C0CC-3155E8B5C166}"/>
                </a:ext>
              </a:extLst>
            </p:cNvPr>
            <p:cNvSpPr/>
            <p:nvPr/>
          </p:nvSpPr>
          <p:spPr>
            <a:xfrm>
              <a:off x="9316403" y="376267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B14E766C-DEA1-1E12-8B94-30C65DD3D162}"/>
                </a:ext>
              </a:extLst>
            </p:cNvPr>
            <p:cNvSpPr/>
            <p:nvPr/>
          </p:nvSpPr>
          <p:spPr>
            <a:xfrm rot="19800001">
              <a:off x="8708496" y="517209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89C3FA7-3665-F3E7-C5D8-D0BE68D02C21}"/>
                </a:ext>
              </a:extLst>
            </p:cNvPr>
            <p:cNvSpPr/>
            <p:nvPr/>
          </p:nvSpPr>
          <p:spPr>
            <a:xfrm rot="18000000">
              <a:off x="8252506" y="943222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9E830F7D-2936-B3DB-7EC3-C2EB9467957C}"/>
                </a:ext>
              </a:extLst>
            </p:cNvPr>
            <p:cNvSpPr/>
            <p:nvPr/>
          </p:nvSpPr>
          <p:spPr>
            <a:xfrm rot="16200001">
              <a:off x="8070613" y="1540157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D459F377-DCAC-CBC4-F5D9-B1FB505E6231}"/>
                </a:ext>
              </a:extLst>
            </p:cNvPr>
            <p:cNvSpPr/>
            <p:nvPr/>
          </p:nvSpPr>
          <p:spPr>
            <a:xfrm rot="14400001">
              <a:off x="8211557" y="2148062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118539B7-3B9B-79AA-1DB0-0A155310A6AE}"/>
                </a:ext>
              </a:extLst>
            </p:cNvPr>
            <p:cNvSpPr/>
            <p:nvPr/>
          </p:nvSpPr>
          <p:spPr>
            <a:xfrm rot="12600003">
              <a:off x="8637570" y="2604052"/>
              <a:ext cx="1049010" cy="1492253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81B11FC3-D779-351A-EA8F-29F5E77C7B38}"/>
                </a:ext>
              </a:extLst>
            </p:cNvPr>
            <p:cNvSpPr/>
            <p:nvPr/>
          </p:nvSpPr>
          <p:spPr>
            <a:xfrm rot="10800004">
              <a:off x="9234503" y="2785947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4965526D-E0DD-ED45-876D-F959E7C42833}"/>
                </a:ext>
              </a:extLst>
            </p:cNvPr>
            <p:cNvSpPr/>
            <p:nvPr/>
          </p:nvSpPr>
          <p:spPr>
            <a:xfrm rot="9000004">
              <a:off x="9842410" y="2645004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BC1A8BF0-262B-ADDB-B214-5A8B9AEB9D8A}"/>
                </a:ext>
              </a:extLst>
            </p:cNvPr>
            <p:cNvSpPr/>
            <p:nvPr/>
          </p:nvSpPr>
          <p:spPr>
            <a:xfrm rot="7200004">
              <a:off x="10298399" y="2218991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FF78274-1BC9-1CF0-836F-7921F9AD2360}"/>
              </a:ext>
            </a:extLst>
          </p:cNvPr>
          <p:cNvGrpSpPr/>
          <p:nvPr/>
        </p:nvGrpSpPr>
        <p:grpSpPr>
          <a:xfrm>
            <a:off x="6738500" y="1047520"/>
            <a:ext cx="2450729" cy="2450730"/>
            <a:chOff x="7845406" y="372681"/>
            <a:chExt cx="3909101" cy="3909103"/>
          </a:xfrm>
        </p:grpSpPr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CD759203-D53F-AD12-8806-CAFA832F3FE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0243316" y="1832984"/>
              <a:ext cx="1511191" cy="1066767"/>
            </a:xfrm>
            <a:custGeom>
              <a:avLst/>
              <a:gdLst>
                <a:gd name="connsiteX0" fmla="*/ 1492252 w 1492252"/>
                <a:gd name="connsiteY0" fmla="*/ 483486 h 1059702"/>
                <a:gd name="connsiteX1" fmla="*/ 1174595 w 1492252"/>
                <a:gd name="connsiteY1" fmla="*/ 10693 h 1059702"/>
                <a:gd name="connsiteX2" fmla="*/ 1078559 w 1492252"/>
                <a:gd name="connsiteY2" fmla="*/ 956279 h 1059702"/>
                <a:gd name="connsiteX3" fmla="*/ 760901 w 1492252"/>
                <a:gd name="connsiteY3" fmla="*/ 151053 h 1059702"/>
                <a:gd name="connsiteX4" fmla="*/ 605765 w 1492252"/>
                <a:gd name="connsiteY4" fmla="*/ 815918 h 1059702"/>
                <a:gd name="connsiteX5" fmla="*/ 325044 w 1492252"/>
                <a:gd name="connsiteY5" fmla="*/ 269252 h 1059702"/>
                <a:gd name="connsiteX6" fmla="*/ 81261 w 1492252"/>
                <a:gd name="connsiteY6" fmla="*/ 660783 h 1059702"/>
                <a:gd name="connsiteX7" fmla="*/ 0 w 1492252"/>
                <a:gd name="connsiteY7" fmla="*/ 343125 h 1059702"/>
                <a:gd name="connsiteX8" fmla="*/ 369369 w 1492252"/>
                <a:gd name="connsiteY8" fmla="*/ 749432 h 1059702"/>
                <a:gd name="connsiteX9" fmla="*/ 546666 w 1492252"/>
                <a:gd name="connsiteY9" fmla="*/ 158441 h 1059702"/>
                <a:gd name="connsiteX10" fmla="*/ 768288 w 1492252"/>
                <a:gd name="connsiteY10" fmla="*/ 852855 h 1059702"/>
                <a:gd name="connsiteX11" fmla="*/ 967748 w 1492252"/>
                <a:gd name="connsiteY11" fmla="*/ 62405 h 1059702"/>
                <a:gd name="connsiteX12" fmla="*/ 1322342 w 1492252"/>
                <a:gd name="connsiteY12" fmla="*/ 1059702 h 1059702"/>
                <a:gd name="connsiteX13" fmla="*/ 1492252 w 1492252"/>
                <a:gd name="connsiteY13" fmla="*/ 483486 h 1059702"/>
                <a:gd name="connsiteX0" fmla="*/ 1492252 w 1492252"/>
                <a:gd name="connsiteY0" fmla="*/ 483486 h 1059702"/>
                <a:gd name="connsiteX1" fmla="*/ 1174595 w 1492252"/>
                <a:gd name="connsiteY1" fmla="*/ 10693 h 1059702"/>
                <a:gd name="connsiteX2" fmla="*/ 1078559 w 1492252"/>
                <a:gd name="connsiteY2" fmla="*/ 956279 h 1059702"/>
                <a:gd name="connsiteX3" fmla="*/ 760901 w 1492252"/>
                <a:gd name="connsiteY3" fmla="*/ 151053 h 1059702"/>
                <a:gd name="connsiteX4" fmla="*/ 605765 w 1492252"/>
                <a:gd name="connsiteY4" fmla="*/ 815918 h 1059702"/>
                <a:gd name="connsiteX5" fmla="*/ 325044 w 1492252"/>
                <a:gd name="connsiteY5" fmla="*/ 269252 h 1059702"/>
                <a:gd name="connsiteX6" fmla="*/ 81261 w 1492252"/>
                <a:gd name="connsiteY6" fmla="*/ 660783 h 1059702"/>
                <a:gd name="connsiteX7" fmla="*/ 0 w 1492252"/>
                <a:gd name="connsiteY7" fmla="*/ 343125 h 1059702"/>
                <a:gd name="connsiteX8" fmla="*/ 369369 w 1492252"/>
                <a:gd name="connsiteY8" fmla="*/ 749432 h 1059702"/>
                <a:gd name="connsiteX9" fmla="*/ 546666 w 1492252"/>
                <a:gd name="connsiteY9" fmla="*/ 158441 h 1059702"/>
                <a:gd name="connsiteX10" fmla="*/ 768288 w 1492252"/>
                <a:gd name="connsiteY10" fmla="*/ 852855 h 1059702"/>
                <a:gd name="connsiteX11" fmla="*/ 967748 w 1492252"/>
                <a:gd name="connsiteY11" fmla="*/ 62405 h 1059702"/>
                <a:gd name="connsiteX12" fmla="*/ 1322342 w 1492252"/>
                <a:gd name="connsiteY12" fmla="*/ 1059702 h 1059702"/>
                <a:gd name="connsiteX13" fmla="*/ 1492252 w 1492252"/>
                <a:gd name="connsiteY13" fmla="*/ 483486 h 1059702"/>
                <a:gd name="connsiteX0" fmla="*/ 1492252 w 1492252"/>
                <a:gd name="connsiteY0" fmla="*/ 483486 h 1059702"/>
                <a:gd name="connsiteX1" fmla="*/ 1174595 w 1492252"/>
                <a:gd name="connsiteY1" fmla="*/ 10693 h 1059702"/>
                <a:gd name="connsiteX2" fmla="*/ 1078559 w 1492252"/>
                <a:gd name="connsiteY2" fmla="*/ 956279 h 1059702"/>
                <a:gd name="connsiteX3" fmla="*/ 760901 w 1492252"/>
                <a:gd name="connsiteY3" fmla="*/ 151053 h 1059702"/>
                <a:gd name="connsiteX4" fmla="*/ 605765 w 1492252"/>
                <a:gd name="connsiteY4" fmla="*/ 815918 h 1059702"/>
                <a:gd name="connsiteX5" fmla="*/ 325044 w 1492252"/>
                <a:gd name="connsiteY5" fmla="*/ 269252 h 1059702"/>
                <a:gd name="connsiteX6" fmla="*/ 81261 w 1492252"/>
                <a:gd name="connsiteY6" fmla="*/ 660783 h 1059702"/>
                <a:gd name="connsiteX7" fmla="*/ 0 w 1492252"/>
                <a:gd name="connsiteY7" fmla="*/ 343125 h 1059702"/>
                <a:gd name="connsiteX8" fmla="*/ 369369 w 1492252"/>
                <a:gd name="connsiteY8" fmla="*/ 749432 h 1059702"/>
                <a:gd name="connsiteX9" fmla="*/ 546666 w 1492252"/>
                <a:gd name="connsiteY9" fmla="*/ 158441 h 1059702"/>
                <a:gd name="connsiteX10" fmla="*/ 768288 w 1492252"/>
                <a:gd name="connsiteY10" fmla="*/ 852855 h 1059702"/>
                <a:gd name="connsiteX11" fmla="*/ 967748 w 1492252"/>
                <a:gd name="connsiteY11" fmla="*/ 62405 h 1059702"/>
                <a:gd name="connsiteX12" fmla="*/ 1322342 w 1492252"/>
                <a:gd name="connsiteY12" fmla="*/ 1059702 h 1059702"/>
                <a:gd name="connsiteX13" fmla="*/ 1492252 w 1492252"/>
                <a:gd name="connsiteY13" fmla="*/ 483486 h 1059702"/>
                <a:gd name="connsiteX0" fmla="*/ 1492252 w 1492252"/>
                <a:gd name="connsiteY0" fmla="*/ 483486 h 1059702"/>
                <a:gd name="connsiteX1" fmla="*/ 1174595 w 1492252"/>
                <a:gd name="connsiteY1" fmla="*/ 10693 h 1059702"/>
                <a:gd name="connsiteX2" fmla="*/ 1078559 w 1492252"/>
                <a:gd name="connsiteY2" fmla="*/ 956279 h 1059702"/>
                <a:gd name="connsiteX3" fmla="*/ 760901 w 1492252"/>
                <a:gd name="connsiteY3" fmla="*/ 151053 h 1059702"/>
                <a:gd name="connsiteX4" fmla="*/ 605765 w 1492252"/>
                <a:gd name="connsiteY4" fmla="*/ 815918 h 1059702"/>
                <a:gd name="connsiteX5" fmla="*/ 325044 w 1492252"/>
                <a:gd name="connsiteY5" fmla="*/ 269252 h 1059702"/>
                <a:gd name="connsiteX6" fmla="*/ 81261 w 1492252"/>
                <a:gd name="connsiteY6" fmla="*/ 660783 h 1059702"/>
                <a:gd name="connsiteX7" fmla="*/ 0 w 1492252"/>
                <a:gd name="connsiteY7" fmla="*/ 343125 h 1059702"/>
                <a:gd name="connsiteX8" fmla="*/ 369369 w 1492252"/>
                <a:gd name="connsiteY8" fmla="*/ 749432 h 1059702"/>
                <a:gd name="connsiteX9" fmla="*/ 546666 w 1492252"/>
                <a:gd name="connsiteY9" fmla="*/ 158441 h 1059702"/>
                <a:gd name="connsiteX10" fmla="*/ 768288 w 1492252"/>
                <a:gd name="connsiteY10" fmla="*/ 852855 h 1059702"/>
                <a:gd name="connsiteX11" fmla="*/ 967748 w 1492252"/>
                <a:gd name="connsiteY11" fmla="*/ 62405 h 1059702"/>
                <a:gd name="connsiteX12" fmla="*/ 1322342 w 1492252"/>
                <a:gd name="connsiteY12" fmla="*/ 1059702 h 1059702"/>
                <a:gd name="connsiteX13" fmla="*/ 1492252 w 1492252"/>
                <a:gd name="connsiteY13" fmla="*/ 483486 h 1059702"/>
                <a:gd name="connsiteX0" fmla="*/ 1492252 w 1492252"/>
                <a:gd name="connsiteY0" fmla="*/ 483486 h 1059702"/>
                <a:gd name="connsiteX1" fmla="*/ 1174595 w 1492252"/>
                <a:gd name="connsiteY1" fmla="*/ 10693 h 1059702"/>
                <a:gd name="connsiteX2" fmla="*/ 1078559 w 1492252"/>
                <a:gd name="connsiteY2" fmla="*/ 956279 h 1059702"/>
                <a:gd name="connsiteX3" fmla="*/ 760901 w 1492252"/>
                <a:gd name="connsiteY3" fmla="*/ 151053 h 1059702"/>
                <a:gd name="connsiteX4" fmla="*/ 605765 w 1492252"/>
                <a:gd name="connsiteY4" fmla="*/ 815918 h 1059702"/>
                <a:gd name="connsiteX5" fmla="*/ 325044 w 1492252"/>
                <a:gd name="connsiteY5" fmla="*/ 269252 h 1059702"/>
                <a:gd name="connsiteX6" fmla="*/ 81261 w 1492252"/>
                <a:gd name="connsiteY6" fmla="*/ 660783 h 1059702"/>
                <a:gd name="connsiteX7" fmla="*/ 0 w 1492252"/>
                <a:gd name="connsiteY7" fmla="*/ 343125 h 1059702"/>
                <a:gd name="connsiteX8" fmla="*/ 369369 w 1492252"/>
                <a:gd name="connsiteY8" fmla="*/ 749432 h 1059702"/>
                <a:gd name="connsiteX9" fmla="*/ 546666 w 1492252"/>
                <a:gd name="connsiteY9" fmla="*/ 158441 h 1059702"/>
                <a:gd name="connsiteX10" fmla="*/ 768288 w 1492252"/>
                <a:gd name="connsiteY10" fmla="*/ 852855 h 1059702"/>
                <a:gd name="connsiteX11" fmla="*/ 967748 w 1492252"/>
                <a:gd name="connsiteY11" fmla="*/ 62405 h 1059702"/>
                <a:gd name="connsiteX12" fmla="*/ 1322342 w 1492252"/>
                <a:gd name="connsiteY12" fmla="*/ 1059702 h 1059702"/>
                <a:gd name="connsiteX13" fmla="*/ 1492252 w 1492252"/>
                <a:gd name="connsiteY13" fmla="*/ 483486 h 1059702"/>
                <a:gd name="connsiteX0" fmla="*/ 1507605 w 1507605"/>
                <a:gd name="connsiteY0" fmla="*/ 483486 h 1059702"/>
                <a:gd name="connsiteX1" fmla="*/ 1189948 w 1507605"/>
                <a:gd name="connsiteY1" fmla="*/ 10693 h 1059702"/>
                <a:gd name="connsiteX2" fmla="*/ 1093912 w 1507605"/>
                <a:gd name="connsiteY2" fmla="*/ 956279 h 1059702"/>
                <a:gd name="connsiteX3" fmla="*/ 776254 w 1507605"/>
                <a:gd name="connsiteY3" fmla="*/ 151053 h 1059702"/>
                <a:gd name="connsiteX4" fmla="*/ 621118 w 1507605"/>
                <a:gd name="connsiteY4" fmla="*/ 815918 h 1059702"/>
                <a:gd name="connsiteX5" fmla="*/ 340397 w 1507605"/>
                <a:gd name="connsiteY5" fmla="*/ 269252 h 1059702"/>
                <a:gd name="connsiteX6" fmla="*/ 96614 w 1507605"/>
                <a:gd name="connsiteY6" fmla="*/ 660783 h 1059702"/>
                <a:gd name="connsiteX7" fmla="*/ 15353 w 1507605"/>
                <a:gd name="connsiteY7" fmla="*/ 343125 h 1059702"/>
                <a:gd name="connsiteX8" fmla="*/ 384722 w 1507605"/>
                <a:gd name="connsiteY8" fmla="*/ 749432 h 1059702"/>
                <a:gd name="connsiteX9" fmla="*/ 562019 w 1507605"/>
                <a:gd name="connsiteY9" fmla="*/ 158441 h 1059702"/>
                <a:gd name="connsiteX10" fmla="*/ 783641 w 1507605"/>
                <a:gd name="connsiteY10" fmla="*/ 852855 h 1059702"/>
                <a:gd name="connsiteX11" fmla="*/ 983101 w 1507605"/>
                <a:gd name="connsiteY11" fmla="*/ 62405 h 1059702"/>
                <a:gd name="connsiteX12" fmla="*/ 1337695 w 1507605"/>
                <a:gd name="connsiteY12" fmla="*/ 1059702 h 1059702"/>
                <a:gd name="connsiteX13" fmla="*/ 1507605 w 1507605"/>
                <a:gd name="connsiteY13" fmla="*/ 483486 h 1059702"/>
                <a:gd name="connsiteX0" fmla="*/ 1507605 w 1507605"/>
                <a:gd name="connsiteY0" fmla="*/ 483486 h 1059702"/>
                <a:gd name="connsiteX1" fmla="*/ 1189948 w 1507605"/>
                <a:gd name="connsiteY1" fmla="*/ 10693 h 1059702"/>
                <a:gd name="connsiteX2" fmla="*/ 1093912 w 1507605"/>
                <a:gd name="connsiteY2" fmla="*/ 956279 h 1059702"/>
                <a:gd name="connsiteX3" fmla="*/ 776254 w 1507605"/>
                <a:gd name="connsiteY3" fmla="*/ 151053 h 1059702"/>
                <a:gd name="connsiteX4" fmla="*/ 621118 w 1507605"/>
                <a:gd name="connsiteY4" fmla="*/ 815918 h 1059702"/>
                <a:gd name="connsiteX5" fmla="*/ 340397 w 1507605"/>
                <a:gd name="connsiteY5" fmla="*/ 269252 h 1059702"/>
                <a:gd name="connsiteX6" fmla="*/ 96614 w 1507605"/>
                <a:gd name="connsiteY6" fmla="*/ 660783 h 1059702"/>
                <a:gd name="connsiteX7" fmla="*/ 15353 w 1507605"/>
                <a:gd name="connsiteY7" fmla="*/ 343125 h 1059702"/>
                <a:gd name="connsiteX8" fmla="*/ 384722 w 1507605"/>
                <a:gd name="connsiteY8" fmla="*/ 749432 h 1059702"/>
                <a:gd name="connsiteX9" fmla="*/ 562019 w 1507605"/>
                <a:gd name="connsiteY9" fmla="*/ 158441 h 1059702"/>
                <a:gd name="connsiteX10" fmla="*/ 783641 w 1507605"/>
                <a:gd name="connsiteY10" fmla="*/ 852855 h 1059702"/>
                <a:gd name="connsiteX11" fmla="*/ 983101 w 1507605"/>
                <a:gd name="connsiteY11" fmla="*/ 62405 h 1059702"/>
                <a:gd name="connsiteX12" fmla="*/ 1337695 w 1507605"/>
                <a:gd name="connsiteY12" fmla="*/ 1059702 h 1059702"/>
                <a:gd name="connsiteX13" fmla="*/ 1507605 w 1507605"/>
                <a:gd name="connsiteY13" fmla="*/ 483486 h 1059702"/>
                <a:gd name="connsiteX0" fmla="*/ 1507605 w 1507605"/>
                <a:gd name="connsiteY0" fmla="*/ 483486 h 1059702"/>
                <a:gd name="connsiteX1" fmla="*/ 1189948 w 1507605"/>
                <a:gd name="connsiteY1" fmla="*/ 10693 h 1059702"/>
                <a:gd name="connsiteX2" fmla="*/ 1093912 w 1507605"/>
                <a:gd name="connsiteY2" fmla="*/ 956279 h 1059702"/>
                <a:gd name="connsiteX3" fmla="*/ 776254 w 1507605"/>
                <a:gd name="connsiteY3" fmla="*/ 151053 h 1059702"/>
                <a:gd name="connsiteX4" fmla="*/ 621118 w 1507605"/>
                <a:gd name="connsiteY4" fmla="*/ 815918 h 1059702"/>
                <a:gd name="connsiteX5" fmla="*/ 340397 w 1507605"/>
                <a:gd name="connsiteY5" fmla="*/ 269252 h 1059702"/>
                <a:gd name="connsiteX6" fmla="*/ 96614 w 1507605"/>
                <a:gd name="connsiteY6" fmla="*/ 660783 h 1059702"/>
                <a:gd name="connsiteX7" fmla="*/ 15353 w 1507605"/>
                <a:gd name="connsiteY7" fmla="*/ 343125 h 1059702"/>
                <a:gd name="connsiteX8" fmla="*/ 384722 w 1507605"/>
                <a:gd name="connsiteY8" fmla="*/ 749432 h 1059702"/>
                <a:gd name="connsiteX9" fmla="*/ 562019 w 1507605"/>
                <a:gd name="connsiteY9" fmla="*/ 158441 h 1059702"/>
                <a:gd name="connsiteX10" fmla="*/ 783641 w 1507605"/>
                <a:gd name="connsiteY10" fmla="*/ 852855 h 1059702"/>
                <a:gd name="connsiteX11" fmla="*/ 983101 w 1507605"/>
                <a:gd name="connsiteY11" fmla="*/ 62405 h 1059702"/>
                <a:gd name="connsiteX12" fmla="*/ 1337695 w 1507605"/>
                <a:gd name="connsiteY12" fmla="*/ 1059702 h 1059702"/>
                <a:gd name="connsiteX13" fmla="*/ 1507605 w 1507605"/>
                <a:gd name="connsiteY13" fmla="*/ 483486 h 1059702"/>
                <a:gd name="connsiteX0" fmla="*/ 1507605 w 1507605"/>
                <a:gd name="connsiteY0" fmla="*/ 483486 h 1059702"/>
                <a:gd name="connsiteX1" fmla="*/ 1189948 w 1507605"/>
                <a:gd name="connsiteY1" fmla="*/ 10693 h 1059702"/>
                <a:gd name="connsiteX2" fmla="*/ 1093912 w 1507605"/>
                <a:gd name="connsiteY2" fmla="*/ 956279 h 1059702"/>
                <a:gd name="connsiteX3" fmla="*/ 776254 w 1507605"/>
                <a:gd name="connsiteY3" fmla="*/ 151053 h 1059702"/>
                <a:gd name="connsiteX4" fmla="*/ 621118 w 1507605"/>
                <a:gd name="connsiteY4" fmla="*/ 815918 h 1059702"/>
                <a:gd name="connsiteX5" fmla="*/ 340397 w 1507605"/>
                <a:gd name="connsiteY5" fmla="*/ 269252 h 1059702"/>
                <a:gd name="connsiteX6" fmla="*/ 96614 w 1507605"/>
                <a:gd name="connsiteY6" fmla="*/ 660783 h 1059702"/>
                <a:gd name="connsiteX7" fmla="*/ 15353 w 1507605"/>
                <a:gd name="connsiteY7" fmla="*/ 343125 h 1059702"/>
                <a:gd name="connsiteX8" fmla="*/ 384722 w 1507605"/>
                <a:gd name="connsiteY8" fmla="*/ 749432 h 1059702"/>
                <a:gd name="connsiteX9" fmla="*/ 562019 w 1507605"/>
                <a:gd name="connsiteY9" fmla="*/ 158441 h 1059702"/>
                <a:gd name="connsiteX10" fmla="*/ 783641 w 1507605"/>
                <a:gd name="connsiteY10" fmla="*/ 852855 h 1059702"/>
                <a:gd name="connsiteX11" fmla="*/ 983101 w 1507605"/>
                <a:gd name="connsiteY11" fmla="*/ 62405 h 1059702"/>
                <a:gd name="connsiteX12" fmla="*/ 1337695 w 1507605"/>
                <a:gd name="connsiteY12" fmla="*/ 1059702 h 1059702"/>
                <a:gd name="connsiteX13" fmla="*/ 1507605 w 1507605"/>
                <a:gd name="connsiteY13" fmla="*/ 483486 h 1059702"/>
                <a:gd name="connsiteX0" fmla="*/ 1507605 w 1507605"/>
                <a:gd name="connsiteY0" fmla="*/ 483486 h 1059702"/>
                <a:gd name="connsiteX1" fmla="*/ 1189948 w 1507605"/>
                <a:gd name="connsiteY1" fmla="*/ 10693 h 1059702"/>
                <a:gd name="connsiteX2" fmla="*/ 1093912 w 1507605"/>
                <a:gd name="connsiteY2" fmla="*/ 956279 h 1059702"/>
                <a:gd name="connsiteX3" fmla="*/ 776254 w 1507605"/>
                <a:gd name="connsiteY3" fmla="*/ 151053 h 1059702"/>
                <a:gd name="connsiteX4" fmla="*/ 621118 w 1507605"/>
                <a:gd name="connsiteY4" fmla="*/ 815918 h 1059702"/>
                <a:gd name="connsiteX5" fmla="*/ 340397 w 1507605"/>
                <a:gd name="connsiteY5" fmla="*/ 269252 h 1059702"/>
                <a:gd name="connsiteX6" fmla="*/ 96614 w 1507605"/>
                <a:gd name="connsiteY6" fmla="*/ 660783 h 1059702"/>
                <a:gd name="connsiteX7" fmla="*/ 15353 w 1507605"/>
                <a:gd name="connsiteY7" fmla="*/ 343125 h 1059702"/>
                <a:gd name="connsiteX8" fmla="*/ 384722 w 1507605"/>
                <a:gd name="connsiteY8" fmla="*/ 749432 h 1059702"/>
                <a:gd name="connsiteX9" fmla="*/ 562019 w 1507605"/>
                <a:gd name="connsiteY9" fmla="*/ 158441 h 1059702"/>
                <a:gd name="connsiteX10" fmla="*/ 783641 w 1507605"/>
                <a:gd name="connsiteY10" fmla="*/ 852855 h 1059702"/>
                <a:gd name="connsiteX11" fmla="*/ 983101 w 1507605"/>
                <a:gd name="connsiteY11" fmla="*/ 62405 h 1059702"/>
                <a:gd name="connsiteX12" fmla="*/ 1337695 w 1507605"/>
                <a:gd name="connsiteY12" fmla="*/ 1059702 h 1059702"/>
                <a:gd name="connsiteX13" fmla="*/ 1507605 w 1507605"/>
                <a:gd name="connsiteY13" fmla="*/ 483486 h 1059702"/>
                <a:gd name="connsiteX0" fmla="*/ 1507605 w 1507605"/>
                <a:gd name="connsiteY0" fmla="*/ 483486 h 1059702"/>
                <a:gd name="connsiteX1" fmla="*/ 1189948 w 1507605"/>
                <a:gd name="connsiteY1" fmla="*/ 10693 h 1059702"/>
                <a:gd name="connsiteX2" fmla="*/ 1093912 w 1507605"/>
                <a:gd name="connsiteY2" fmla="*/ 956279 h 1059702"/>
                <a:gd name="connsiteX3" fmla="*/ 776254 w 1507605"/>
                <a:gd name="connsiteY3" fmla="*/ 151053 h 1059702"/>
                <a:gd name="connsiteX4" fmla="*/ 621118 w 1507605"/>
                <a:gd name="connsiteY4" fmla="*/ 815918 h 1059702"/>
                <a:gd name="connsiteX5" fmla="*/ 340397 w 1507605"/>
                <a:gd name="connsiteY5" fmla="*/ 269252 h 1059702"/>
                <a:gd name="connsiteX6" fmla="*/ 96614 w 1507605"/>
                <a:gd name="connsiteY6" fmla="*/ 660783 h 1059702"/>
                <a:gd name="connsiteX7" fmla="*/ 15353 w 1507605"/>
                <a:gd name="connsiteY7" fmla="*/ 343125 h 1059702"/>
                <a:gd name="connsiteX8" fmla="*/ 384722 w 1507605"/>
                <a:gd name="connsiteY8" fmla="*/ 749432 h 1059702"/>
                <a:gd name="connsiteX9" fmla="*/ 562019 w 1507605"/>
                <a:gd name="connsiteY9" fmla="*/ 158441 h 1059702"/>
                <a:gd name="connsiteX10" fmla="*/ 783641 w 1507605"/>
                <a:gd name="connsiteY10" fmla="*/ 852855 h 1059702"/>
                <a:gd name="connsiteX11" fmla="*/ 983101 w 1507605"/>
                <a:gd name="connsiteY11" fmla="*/ 62405 h 1059702"/>
                <a:gd name="connsiteX12" fmla="*/ 1337695 w 1507605"/>
                <a:gd name="connsiteY12" fmla="*/ 1059702 h 1059702"/>
                <a:gd name="connsiteX13" fmla="*/ 1507605 w 1507605"/>
                <a:gd name="connsiteY13" fmla="*/ 483486 h 1059702"/>
                <a:gd name="connsiteX0" fmla="*/ 1507605 w 1507605"/>
                <a:gd name="connsiteY0" fmla="*/ 483486 h 1066115"/>
                <a:gd name="connsiteX1" fmla="*/ 1189948 w 1507605"/>
                <a:gd name="connsiteY1" fmla="*/ 10693 h 1066115"/>
                <a:gd name="connsiteX2" fmla="*/ 1093912 w 1507605"/>
                <a:gd name="connsiteY2" fmla="*/ 956279 h 1066115"/>
                <a:gd name="connsiteX3" fmla="*/ 776254 w 1507605"/>
                <a:gd name="connsiteY3" fmla="*/ 151053 h 1066115"/>
                <a:gd name="connsiteX4" fmla="*/ 621118 w 1507605"/>
                <a:gd name="connsiteY4" fmla="*/ 815918 h 1066115"/>
                <a:gd name="connsiteX5" fmla="*/ 340397 w 1507605"/>
                <a:gd name="connsiteY5" fmla="*/ 269252 h 1066115"/>
                <a:gd name="connsiteX6" fmla="*/ 96614 w 1507605"/>
                <a:gd name="connsiteY6" fmla="*/ 660783 h 1066115"/>
                <a:gd name="connsiteX7" fmla="*/ 15353 w 1507605"/>
                <a:gd name="connsiteY7" fmla="*/ 343125 h 1066115"/>
                <a:gd name="connsiteX8" fmla="*/ 384722 w 1507605"/>
                <a:gd name="connsiteY8" fmla="*/ 749432 h 1066115"/>
                <a:gd name="connsiteX9" fmla="*/ 562019 w 1507605"/>
                <a:gd name="connsiteY9" fmla="*/ 158441 h 1066115"/>
                <a:gd name="connsiteX10" fmla="*/ 783641 w 1507605"/>
                <a:gd name="connsiteY10" fmla="*/ 852855 h 1066115"/>
                <a:gd name="connsiteX11" fmla="*/ 983101 w 1507605"/>
                <a:gd name="connsiteY11" fmla="*/ 62405 h 1066115"/>
                <a:gd name="connsiteX12" fmla="*/ 1337695 w 1507605"/>
                <a:gd name="connsiteY12" fmla="*/ 1059702 h 1066115"/>
                <a:gd name="connsiteX13" fmla="*/ 1507605 w 1507605"/>
                <a:gd name="connsiteY13" fmla="*/ 483486 h 1066115"/>
                <a:gd name="connsiteX0" fmla="*/ 1507605 w 1511191"/>
                <a:gd name="connsiteY0" fmla="*/ 483486 h 1066767"/>
                <a:gd name="connsiteX1" fmla="*/ 1189948 w 1511191"/>
                <a:gd name="connsiteY1" fmla="*/ 10693 h 1066767"/>
                <a:gd name="connsiteX2" fmla="*/ 1093912 w 1511191"/>
                <a:gd name="connsiteY2" fmla="*/ 956279 h 1066767"/>
                <a:gd name="connsiteX3" fmla="*/ 776254 w 1511191"/>
                <a:gd name="connsiteY3" fmla="*/ 151053 h 1066767"/>
                <a:gd name="connsiteX4" fmla="*/ 621118 w 1511191"/>
                <a:gd name="connsiteY4" fmla="*/ 815918 h 1066767"/>
                <a:gd name="connsiteX5" fmla="*/ 340397 w 1511191"/>
                <a:gd name="connsiteY5" fmla="*/ 269252 h 1066767"/>
                <a:gd name="connsiteX6" fmla="*/ 96614 w 1511191"/>
                <a:gd name="connsiteY6" fmla="*/ 660783 h 1066767"/>
                <a:gd name="connsiteX7" fmla="*/ 15353 w 1511191"/>
                <a:gd name="connsiteY7" fmla="*/ 343125 h 1066767"/>
                <a:gd name="connsiteX8" fmla="*/ 384722 w 1511191"/>
                <a:gd name="connsiteY8" fmla="*/ 749432 h 1066767"/>
                <a:gd name="connsiteX9" fmla="*/ 562019 w 1511191"/>
                <a:gd name="connsiteY9" fmla="*/ 158441 h 1066767"/>
                <a:gd name="connsiteX10" fmla="*/ 783641 w 1511191"/>
                <a:gd name="connsiteY10" fmla="*/ 852855 h 1066767"/>
                <a:gd name="connsiteX11" fmla="*/ 983101 w 1511191"/>
                <a:gd name="connsiteY11" fmla="*/ 62405 h 1066767"/>
                <a:gd name="connsiteX12" fmla="*/ 1337695 w 1511191"/>
                <a:gd name="connsiteY12" fmla="*/ 1059702 h 1066767"/>
                <a:gd name="connsiteX13" fmla="*/ 1507605 w 1511191"/>
                <a:gd name="connsiteY13" fmla="*/ 483486 h 106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11191" h="1066767">
                  <a:moveTo>
                    <a:pt x="1507605" y="483486"/>
                  </a:moveTo>
                  <a:cubicBezTo>
                    <a:pt x="1482981" y="308651"/>
                    <a:pt x="1258897" y="-68106"/>
                    <a:pt x="1189948" y="10693"/>
                  </a:cubicBezTo>
                  <a:cubicBezTo>
                    <a:pt x="1120999" y="89492"/>
                    <a:pt x="1162861" y="932886"/>
                    <a:pt x="1093912" y="956279"/>
                  </a:cubicBezTo>
                  <a:cubicBezTo>
                    <a:pt x="1024963" y="979672"/>
                    <a:pt x="855053" y="174446"/>
                    <a:pt x="776254" y="151053"/>
                  </a:cubicBezTo>
                  <a:cubicBezTo>
                    <a:pt x="697455" y="127660"/>
                    <a:pt x="693761" y="796218"/>
                    <a:pt x="621118" y="815918"/>
                  </a:cubicBezTo>
                  <a:cubicBezTo>
                    <a:pt x="548475" y="835618"/>
                    <a:pt x="427814" y="295108"/>
                    <a:pt x="340397" y="269252"/>
                  </a:cubicBezTo>
                  <a:cubicBezTo>
                    <a:pt x="252980" y="243396"/>
                    <a:pt x="150788" y="648471"/>
                    <a:pt x="96614" y="660783"/>
                  </a:cubicBezTo>
                  <a:cubicBezTo>
                    <a:pt x="42440" y="673095"/>
                    <a:pt x="-32665" y="328350"/>
                    <a:pt x="15353" y="343125"/>
                  </a:cubicBezTo>
                  <a:cubicBezTo>
                    <a:pt x="63371" y="357900"/>
                    <a:pt x="293611" y="780213"/>
                    <a:pt x="384722" y="749432"/>
                  </a:cubicBezTo>
                  <a:cubicBezTo>
                    <a:pt x="475833" y="718651"/>
                    <a:pt x="495532" y="141204"/>
                    <a:pt x="562019" y="158441"/>
                  </a:cubicBezTo>
                  <a:cubicBezTo>
                    <a:pt x="628506" y="175678"/>
                    <a:pt x="713461" y="868861"/>
                    <a:pt x="783641" y="852855"/>
                  </a:cubicBezTo>
                  <a:cubicBezTo>
                    <a:pt x="853821" y="836849"/>
                    <a:pt x="890759" y="27931"/>
                    <a:pt x="983101" y="62405"/>
                  </a:cubicBezTo>
                  <a:cubicBezTo>
                    <a:pt x="1075443" y="96879"/>
                    <a:pt x="1250278" y="989522"/>
                    <a:pt x="1337695" y="1059702"/>
                  </a:cubicBezTo>
                  <a:cubicBezTo>
                    <a:pt x="1425112" y="1129882"/>
                    <a:pt x="1532230" y="658321"/>
                    <a:pt x="1507605" y="483486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F3F50DEB-D0FE-AF03-3508-845A5CEAACD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115033" y="1064858"/>
              <a:ext cx="1550113" cy="1140341"/>
            </a:xfrm>
            <a:custGeom>
              <a:avLst/>
              <a:gdLst>
                <a:gd name="connsiteX0" fmla="*/ 1362508 w 1503470"/>
                <a:gd name="connsiteY0" fmla="*/ 277572 h 1136612"/>
                <a:gd name="connsiteX1" fmla="*/ 851013 w 1503470"/>
                <a:gd name="connsiteY1" fmla="*/ 26950 h 1136612"/>
                <a:gd name="connsiteX2" fmla="*/ 1240636 w 1503470"/>
                <a:gd name="connsiteY2" fmla="*/ 893869 h 1136612"/>
                <a:gd name="connsiteX3" fmla="*/ 562923 w 1503470"/>
                <a:gd name="connsiteY3" fmla="*/ 355353 h 1136612"/>
                <a:gd name="connsiteX4" fmla="*/ 761004 w 1503470"/>
                <a:gd name="connsiteY4" fmla="*/ 1008710 h 1136612"/>
                <a:gd name="connsiteX5" fmla="*/ 244560 w 1503470"/>
                <a:gd name="connsiteY5" fmla="*/ 675644 h 1136612"/>
                <a:gd name="connsiteX6" fmla="*/ 229202 w 1503470"/>
                <a:gd name="connsiteY6" fmla="*/ 1136612 h 1136612"/>
                <a:gd name="connsiteX7" fmla="*/ 0 w 1503470"/>
                <a:gd name="connsiteY7" fmla="*/ 902142 h 1136612"/>
                <a:gd name="connsiteX8" fmla="*/ 523036 w 1503470"/>
                <a:gd name="connsiteY8" fmla="*/ 1069330 h 1136612"/>
                <a:gd name="connsiteX9" fmla="*/ 381084 w 1503470"/>
                <a:gd name="connsiteY9" fmla="*/ 468867 h 1136612"/>
                <a:gd name="connsiteX10" fmla="*/ 920222 w 1503470"/>
                <a:gd name="connsiteY10" fmla="*/ 959437 h 1136612"/>
                <a:gd name="connsiteX11" fmla="*/ 697733 w 1503470"/>
                <a:gd name="connsiteY11" fmla="*/ 175157 h 1136612"/>
                <a:gd name="connsiteX12" fmla="*/ 1503470 w 1503470"/>
                <a:gd name="connsiteY12" fmla="*/ 861545 h 1136612"/>
                <a:gd name="connsiteX13" fmla="*/ 1362508 w 1503470"/>
                <a:gd name="connsiteY13" fmla="*/ 277572 h 1136612"/>
                <a:gd name="connsiteX0" fmla="*/ 1362508 w 1503470"/>
                <a:gd name="connsiteY0" fmla="*/ 277572 h 1136612"/>
                <a:gd name="connsiteX1" fmla="*/ 851013 w 1503470"/>
                <a:gd name="connsiteY1" fmla="*/ 26950 h 1136612"/>
                <a:gd name="connsiteX2" fmla="*/ 1240636 w 1503470"/>
                <a:gd name="connsiteY2" fmla="*/ 893869 h 1136612"/>
                <a:gd name="connsiteX3" fmla="*/ 562923 w 1503470"/>
                <a:gd name="connsiteY3" fmla="*/ 355353 h 1136612"/>
                <a:gd name="connsiteX4" fmla="*/ 761004 w 1503470"/>
                <a:gd name="connsiteY4" fmla="*/ 1008710 h 1136612"/>
                <a:gd name="connsiteX5" fmla="*/ 244560 w 1503470"/>
                <a:gd name="connsiteY5" fmla="*/ 675644 h 1136612"/>
                <a:gd name="connsiteX6" fmla="*/ 229202 w 1503470"/>
                <a:gd name="connsiteY6" fmla="*/ 1136612 h 1136612"/>
                <a:gd name="connsiteX7" fmla="*/ 0 w 1503470"/>
                <a:gd name="connsiteY7" fmla="*/ 902142 h 1136612"/>
                <a:gd name="connsiteX8" fmla="*/ 523036 w 1503470"/>
                <a:gd name="connsiteY8" fmla="*/ 1069330 h 1136612"/>
                <a:gd name="connsiteX9" fmla="*/ 381084 w 1503470"/>
                <a:gd name="connsiteY9" fmla="*/ 468867 h 1136612"/>
                <a:gd name="connsiteX10" fmla="*/ 920222 w 1503470"/>
                <a:gd name="connsiteY10" fmla="*/ 959437 h 1136612"/>
                <a:gd name="connsiteX11" fmla="*/ 697733 w 1503470"/>
                <a:gd name="connsiteY11" fmla="*/ 175157 h 1136612"/>
                <a:gd name="connsiteX12" fmla="*/ 1503470 w 1503470"/>
                <a:gd name="connsiteY12" fmla="*/ 861545 h 1136612"/>
                <a:gd name="connsiteX13" fmla="*/ 1362508 w 1503470"/>
                <a:gd name="connsiteY13" fmla="*/ 277572 h 1136612"/>
                <a:gd name="connsiteX0" fmla="*/ 1362508 w 1503470"/>
                <a:gd name="connsiteY0" fmla="*/ 277572 h 1136612"/>
                <a:gd name="connsiteX1" fmla="*/ 851013 w 1503470"/>
                <a:gd name="connsiteY1" fmla="*/ 26950 h 1136612"/>
                <a:gd name="connsiteX2" fmla="*/ 1240636 w 1503470"/>
                <a:gd name="connsiteY2" fmla="*/ 893869 h 1136612"/>
                <a:gd name="connsiteX3" fmla="*/ 562923 w 1503470"/>
                <a:gd name="connsiteY3" fmla="*/ 355353 h 1136612"/>
                <a:gd name="connsiteX4" fmla="*/ 761004 w 1503470"/>
                <a:gd name="connsiteY4" fmla="*/ 1008710 h 1136612"/>
                <a:gd name="connsiteX5" fmla="*/ 244560 w 1503470"/>
                <a:gd name="connsiteY5" fmla="*/ 675644 h 1136612"/>
                <a:gd name="connsiteX6" fmla="*/ 229202 w 1503470"/>
                <a:gd name="connsiteY6" fmla="*/ 1136612 h 1136612"/>
                <a:gd name="connsiteX7" fmla="*/ 0 w 1503470"/>
                <a:gd name="connsiteY7" fmla="*/ 902142 h 1136612"/>
                <a:gd name="connsiteX8" fmla="*/ 523036 w 1503470"/>
                <a:gd name="connsiteY8" fmla="*/ 1069330 h 1136612"/>
                <a:gd name="connsiteX9" fmla="*/ 381084 w 1503470"/>
                <a:gd name="connsiteY9" fmla="*/ 468867 h 1136612"/>
                <a:gd name="connsiteX10" fmla="*/ 920222 w 1503470"/>
                <a:gd name="connsiteY10" fmla="*/ 959437 h 1136612"/>
                <a:gd name="connsiteX11" fmla="*/ 697733 w 1503470"/>
                <a:gd name="connsiteY11" fmla="*/ 175157 h 1136612"/>
                <a:gd name="connsiteX12" fmla="*/ 1503470 w 1503470"/>
                <a:gd name="connsiteY12" fmla="*/ 861545 h 1136612"/>
                <a:gd name="connsiteX13" fmla="*/ 1362508 w 1503470"/>
                <a:gd name="connsiteY13" fmla="*/ 277572 h 1136612"/>
                <a:gd name="connsiteX0" fmla="*/ 1362508 w 1503470"/>
                <a:gd name="connsiteY0" fmla="*/ 277572 h 1136612"/>
                <a:gd name="connsiteX1" fmla="*/ 851013 w 1503470"/>
                <a:gd name="connsiteY1" fmla="*/ 26950 h 1136612"/>
                <a:gd name="connsiteX2" fmla="*/ 1240636 w 1503470"/>
                <a:gd name="connsiteY2" fmla="*/ 893869 h 1136612"/>
                <a:gd name="connsiteX3" fmla="*/ 562923 w 1503470"/>
                <a:gd name="connsiteY3" fmla="*/ 355353 h 1136612"/>
                <a:gd name="connsiteX4" fmla="*/ 761004 w 1503470"/>
                <a:gd name="connsiteY4" fmla="*/ 1008710 h 1136612"/>
                <a:gd name="connsiteX5" fmla="*/ 244560 w 1503470"/>
                <a:gd name="connsiteY5" fmla="*/ 675644 h 1136612"/>
                <a:gd name="connsiteX6" fmla="*/ 229202 w 1503470"/>
                <a:gd name="connsiteY6" fmla="*/ 1136612 h 1136612"/>
                <a:gd name="connsiteX7" fmla="*/ 0 w 1503470"/>
                <a:gd name="connsiteY7" fmla="*/ 902142 h 1136612"/>
                <a:gd name="connsiteX8" fmla="*/ 523036 w 1503470"/>
                <a:gd name="connsiteY8" fmla="*/ 1069330 h 1136612"/>
                <a:gd name="connsiteX9" fmla="*/ 381084 w 1503470"/>
                <a:gd name="connsiteY9" fmla="*/ 468867 h 1136612"/>
                <a:gd name="connsiteX10" fmla="*/ 920222 w 1503470"/>
                <a:gd name="connsiteY10" fmla="*/ 959437 h 1136612"/>
                <a:gd name="connsiteX11" fmla="*/ 697733 w 1503470"/>
                <a:gd name="connsiteY11" fmla="*/ 175157 h 1136612"/>
                <a:gd name="connsiteX12" fmla="*/ 1503470 w 1503470"/>
                <a:gd name="connsiteY12" fmla="*/ 861545 h 1136612"/>
                <a:gd name="connsiteX13" fmla="*/ 1362508 w 1503470"/>
                <a:gd name="connsiteY13" fmla="*/ 277572 h 1136612"/>
                <a:gd name="connsiteX0" fmla="*/ 1362508 w 1503470"/>
                <a:gd name="connsiteY0" fmla="*/ 277572 h 1136612"/>
                <a:gd name="connsiteX1" fmla="*/ 851013 w 1503470"/>
                <a:gd name="connsiteY1" fmla="*/ 26950 h 1136612"/>
                <a:gd name="connsiteX2" fmla="*/ 1240636 w 1503470"/>
                <a:gd name="connsiteY2" fmla="*/ 893869 h 1136612"/>
                <a:gd name="connsiteX3" fmla="*/ 562923 w 1503470"/>
                <a:gd name="connsiteY3" fmla="*/ 355353 h 1136612"/>
                <a:gd name="connsiteX4" fmla="*/ 761004 w 1503470"/>
                <a:gd name="connsiteY4" fmla="*/ 1008710 h 1136612"/>
                <a:gd name="connsiteX5" fmla="*/ 244560 w 1503470"/>
                <a:gd name="connsiteY5" fmla="*/ 675644 h 1136612"/>
                <a:gd name="connsiteX6" fmla="*/ 229202 w 1503470"/>
                <a:gd name="connsiteY6" fmla="*/ 1136612 h 1136612"/>
                <a:gd name="connsiteX7" fmla="*/ 0 w 1503470"/>
                <a:gd name="connsiteY7" fmla="*/ 902142 h 1136612"/>
                <a:gd name="connsiteX8" fmla="*/ 523036 w 1503470"/>
                <a:gd name="connsiteY8" fmla="*/ 1069330 h 1136612"/>
                <a:gd name="connsiteX9" fmla="*/ 381084 w 1503470"/>
                <a:gd name="connsiteY9" fmla="*/ 468867 h 1136612"/>
                <a:gd name="connsiteX10" fmla="*/ 920222 w 1503470"/>
                <a:gd name="connsiteY10" fmla="*/ 959437 h 1136612"/>
                <a:gd name="connsiteX11" fmla="*/ 697733 w 1503470"/>
                <a:gd name="connsiteY11" fmla="*/ 175157 h 1136612"/>
                <a:gd name="connsiteX12" fmla="*/ 1503470 w 1503470"/>
                <a:gd name="connsiteY12" fmla="*/ 861545 h 1136612"/>
                <a:gd name="connsiteX13" fmla="*/ 1362508 w 1503470"/>
                <a:gd name="connsiteY13" fmla="*/ 277572 h 1136612"/>
                <a:gd name="connsiteX0" fmla="*/ 1369128 w 1510090"/>
                <a:gd name="connsiteY0" fmla="*/ 277572 h 1140341"/>
                <a:gd name="connsiteX1" fmla="*/ 857633 w 1510090"/>
                <a:gd name="connsiteY1" fmla="*/ 26950 h 1140341"/>
                <a:gd name="connsiteX2" fmla="*/ 1247256 w 1510090"/>
                <a:gd name="connsiteY2" fmla="*/ 893869 h 1140341"/>
                <a:gd name="connsiteX3" fmla="*/ 569543 w 1510090"/>
                <a:gd name="connsiteY3" fmla="*/ 355353 h 1140341"/>
                <a:gd name="connsiteX4" fmla="*/ 767624 w 1510090"/>
                <a:gd name="connsiteY4" fmla="*/ 1008710 h 1140341"/>
                <a:gd name="connsiteX5" fmla="*/ 251180 w 1510090"/>
                <a:gd name="connsiteY5" fmla="*/ 675644 h 1140341"/>
                <a:gd name="connsiteX6" fmla="*/ 235822 w 1510090"/>
                <a:gd name="connsiteY6" fmla="*/ 1136612 h 1140341"/>
                <a:gd name="connsiteX7" fmla="*/ 6620 w 1510090"/>
                <a:gd name="connsiteY7" fmla="*/ 902142 h 1140341"/>
                <a:gd name="connsiteX8" fmla="*/ 529656 w 1510090"/>
                <a:gd name="connsiteY8" fmla="*/ 1069330 h 1140341"/>
                <a:gd name="connsiteX9" fmla="*/ 387704 w 1510090"/>
                <a:gd name="connsiteY9" fmla="*/ 468867 h 1140341"/>
                <a:gd name="connsiteX10" fmla="*/ 926842 w 1510090"/>
                <a:gd name="connsiteY10" fmla="*/ 959437 h 1140341"/>
                <a:gd name="connsiteX11" fmla="*/ 704353 w 1510090"/>
                <a:gd name="connsiteY11" fmla="*/ 175157 h 1140341"/>
                <a:gd name="connsiteX12" fmla="*/ 1510090 w 1510090"/>
                <a:gd name="connsiteY12" fmla="*/ 861545 h 1140341"/>
                <a:gd name="connsiteX13" fmla="*/ 1369128 w 1510090"/>
                <a:gd name="connsiteY13" fmla="*/ 277572 h 1140341"/>
                <a:gd name="connsiteX0" fmla="*/ 1369128 w 1510090"/>
                <a:gd name="connsiteY0" fmla="*/ 277572 h 1140341"/>
                <a:gd name="connsiteX1" fmla="*/ 857633 w 1510090"/>
                <a:gd name="connsiteY1" fmla="*/ 26950 h 1140341"/>
                <a:gd name="connsiteX2" fmla="*/ 1247256 w 1510090"/>
                <a:gd name="connsiteY2" fmla="*/ 893869 h 1140341"/>
                <a:gd name="connsiteX3" fmla="*/ 569543 w 1510090"/>
                <a:gd name="connsiteY3" fmla="*/ 355353 h 1140341"/>
                <a:gd name="connsiteX4" fmla="*/ 767624 w 1510090"/>
                <a:gd name="connsiteY4" fmla="*/ 1008710 h 1140341"/>
                <a:gd name="connsiteX5" fmla="*/ 251180 w 1510090"/>
                <a:gd name="connsiteY5" fmla="*/ 675644 h 1140341"/>
                <a:gd name="connsiteX6" fmla="*/ 235822 w 1510090"/>
                <a:gd name="connsiteY6" fmla="*/ 1136612 h 1140341"/>
                <a:gd name="connsiteX7" fmla="*/ 6620 w 1510090"/>
                <a:gd name="connsiteY7" fmla="*/ 902142 h 1140341"/>
                <a:gd name="connsiteX8" fmla="*/ 529656 w 1510090"/>
                <a:gd name="connsiteY8" fmla="*/ 1069330 h 1140341"/>
                <a:gd name="connsiteX9" fmla="*/ 387704 w 1510090"/>
                <a:gd name="connsiteY9" fmla="*/ 468867 h 1140341"/>
                <a:gd name="connsiteX10" fmla="*/ 926842 w 1510090"/>
                <a:gd name="connsiteY10" fmla="*/ 959437 h 1140341"/>
                <a:gd name="connsiteX11" fmla="*/ 704353 w 1510090"/>
                <a:gd name="connsiteY11" fmla="*/ 175157 h 1140341"/>
                <a:gd name="connsiteX12" fmla="*/ 1510090 w 1510090"/>
                <a:gd name="connsiteY12" fmla="*/ 861545 h 1140341"/>
                <a:gd name="connsiteX13" fmla="*/ 1369128 w 1510090"/>
                <a:gd name="connsiteY13" fmla="*/ 277572 h 1140341"/>
                <a:gd name="connsiteX0" fmla="*/ 1369128 w 1510090"/>
                <a:gd name="connsiteY0" fmla="*/ 277572 h 1140341"/>
                <a:gd name="connsiteX1" fmla="*/ 857633 w 1510090"/>
                <a:gd name="connsiteY1" fmla="*/ 26950 h 1140341"/>
                <a:gd name="connsiteX2" fmla="*/ 1247256 w 1510090"/>
                <a:gd name="connsiteY2" fmla="*/ 893869 h 1140341"/>
                <a:gd name="connsiteX3" fmla="*/ 569543 w 1510090"/>
                <a:gd name="connsiteY3" fmla="*/ 355353 h 1140341"/>
                <a:gd name="connsiteX4" fmla="*/ 767624 w 1510090"/>
                <a:gd name="connsiteY4" fmla="*/ 1008710 h 1140341"/>
                <a:gd name="connsiteX5" fmla="*/ 251180 w 1510090"/>
                <a:gd name="connsiteY5" fmla="*/ 675644 h 1140341"/>
                <a:gd name="connsiteX6" fmla="*/ 235822 w 1510090"/>
                <a:gd name="connsiteY6" fmla="*/ 1136612 h 1140341"/>
                <a:gd name="connsiteX7" fmla="*/ 6620 w 1510090"/>
                <a:gd name="connsiteY7" fmla="*/ 902142 h 1140341"/>
                <a:gd name="connsiteX8" fmla="*/ 529656 w 1510090"/>
                <a:gd name="connsiteY8" fmla="*/ 1069330 h 1140341"/>
                <a:gd name="connsiteX9" fmla="*/ 387704 w 1510090"/>
                <a:gd name="connsiteY9" fmla="*/ 468867 h 1140341"/>
                <a:gd name="connsiteX10" fmla="*/ 926842 w 1510090"/>
                <a:gd name="connsiteY10" fmla="*/ 959437 h 1140341"/>
                <a:gd name="connsiteX11" fmla="*/ 704353 w 1510090"/>
                <a:gd name="connsiteY11" fmla="*/ 175157 h 1140341"/>
                <a:gd name="connsiteX12" fmla="*/ 1510090 w 1510090"/>
                <a:gd name="connsiteY12" fmla="*/ 861545 h 1140341"/>
                <a:gd name="connsiteX13" fmla="*/ 1369128 w 1510090"/>
                <a:gd name="connsiteY13" fmla="*/ 277572 h 1140341"/>
                <a:gd name="connsiteX0" fmla="*/ 1369128 w 1510090"/>
                <a:gd name="connsiteY0" fmla="*/ 277572 h 1140341"/>
                <a:gd name="connsiteX1" fmla="*/ 857633 w 1510090"/>
                <a:gd name="connsiteY1" fmla="*/ 26950 h 1140341"/>
                <a:gd name="connsiteX2" fmla="*/ 1247256 w 1510090"/>
                <a:gd name="connsiteY2" fmla="*/ 893869 h 1140341"/>
                <a:gd name="connsiteX3" fmla="*/ 569543 w 1510090"/>
                <a:gd name="connsiteY3" fmla="*/ 355353 h 1140341"/>
                <a:gd name="connsiteX4" fmla="*/ 767624 w 1510090"/>
                <a:gd name="connsiteY4" fmla="*/ 1008710 h 1140341"/>
                <a:gd name="connsiteX5" fmla="*/ 251180 w 1510090"/>
                <a:gd name="connsiteY5" fmla="*/ 675644 h 1140341"/>
                <a:gd name="connsiteX6" fmla="*/ 235822 w 1510090"/>
                <a:gd name="connsiteY6" fmla="*/ 1136612 h 1140341"/>
                <a:gd name="connsiteX7" fmla="*/ 6620 w 1510090"/>
                <a:gd name="connsiteY7" fmla="*/ 902142 h 1140341"/>
                <a:gd name="connsiteX8" fmla="*/ 529656 w 1510090"/>
                <a:gd name="connsiteY8" fmla="*/ 1069330 h 1140341"/>
                <a:gd name="connsiteX9" fmla="*/ 387704 w 1510090"/>
                <a:gd name="connsiteY9" fmla="*/ 468867 h 1140341"/>
                <a:gd name="connsiteX10" fmla="*/ 926842 w 1510090"/>
                <a:gd name="connsiteY10" fmla="*/ 959437 h 1140341"/>
                <a:gd name="connsiteX11" fmla="*/ 704353 w 1510090"/>
                <a:gd name="connsiteY11" fmla="*/ 175157 h 1140341"/>
                <a:gd name="connsiteX12" fmla="*/ 1510090 w 1510090"/>
                <a:gd name="connsiteY12" fmla="*/ 861545 h 1140341"/>
                <a:gd name="connsiteX13" fmla="*/ 1369128 w 1510090"/>
                <a:gd name="connsiteY13" fmla="*/ 277572 h 1140341"/>
                <a:gd name="connsiteX0" fmla="*/ 1369128 w 1510090"/>
                <a:gd name="connsiteY0" fmla="*/ 277572 h 1140341"/>
                <a:gd name="connsiteX1" fmla="*/ 857633 w 1510090"/>
                <a:gd name="connsiteY1" fmla="*/ 26950 h 1140341"/>
                <a:gd name="connsiteX2" fmla="*/ 1247256 w 1510090"/>
                <a:gd name="connsiteY2" fmla="*/ 893869 h 1140341"/>
                <a:gd name="connsiteX3" fmla="*/ 569543 w 1510090"/>
                <a:gd name="connsiteY3" fmla="*/ 355353 h 1140341"/>
                <a:gd name="connsiteX4" fmla="*/ 767624 w 1510090"/>
                <a:gd name="connsiteY4" fmla="*/ 1008710 h 1140341"/>
                <a:gd name="connsiteX5" fmla="*/ 251180 w 1510090"/>
                <a:gd name="connsiteY5" fmla="*/ 675644 h 1140341"/>
                <a:gd name="connsiteX6" fmla="*/ 235822 w 1510090"/>
                <a:gd name="connsiteY6" fmla="*/ 1136612 h 1140341"/>
                <a:gd name="connsiteX7" fmla="*/ 6620 w 1510090"/>
                <a:gd name="connsiteY7" fmla="*/ 902142 h 1140341"/>
                <a:gd name="connsiteX8" fmla="*/ 529656 w 1510090"/>
                <a:gd name="connsiteY8" fmla="*/ 1069330 h 1140341"/>
                <a:gd name="connsiteX9" fmla="*/ 387704 w 1510090"/>
                <a:gd name="connsiteY9" fmla="*/ 468867 h 1140341"/>
                <a:gd name="connsiteX10" fmla="*/ 926842 w 1510090"/>
                <a:gd name="connsiteY10" fmla="*/ 959437 h 1140341"/>
                <a:gd name="connsiteX11" fmla="*/ 704353 w 1510090"/>
                <a:gd name="connsiteY11" fmla="*/ 175157 h 1140341"/>
                <a:gd name="connsiteX12" fmla="*/ 1510090 w 1510090"/>
                <a:gd name="connsiteY12" fmla="*/ 861545 h 1140341"/>
                <a:gd name="connsiteX13" fmla="*/ 1369128 w 1510090"/>
                <a:gd name="connsiteY13" fmla="*/ 277572 h 1140341"/>
                <a:gd name="connsiteX0" fmla="*/ 1369128 w 1510090"/>
                <a:gd name="connsiteY0" fmla="*/ 277572 h 1140341"/>
                <a:gd name="connsiteX1" fmla="*/ 857633 w 1510090"/>
                <a:gd name="connsiteY1" fmla="*/ 26950 h 1140341"/>
                <a:gd name="connsiteX2" fmla="*/ 1247256 w 1510090"/>
                <a:gd name="connsiteY2" fmla="*/ 893869 h 1140341"/>
                <a:gd name="connsiteX3" fmla="*/ 569543 w 1510090"/>
                <a:gd name="connsiteY3" fmla="*/ 355353 h 1140341"/>
                <a:gd name="connsiteX4" fmla="*/ 767624 w 1510090"/>
                <a:gd name="connsiteY4" fmla="*/ 1008710 h 1140341"/>
                <a:gd name="connsiteX5" fmla="*/ 251180 w 1510090"/>
                <a:gd name="connsiteY5" fmla="*/ 675644 h 1140341"/>
                <a:gd name="connsiteX6" fmla="*/ 235822 w 1510090"/>
                <a:gd name="connsiteY6" fmla="*/ 1136612 h 1140341"/>
                <a:gd name="connsiteX7" fmla="*/ 6620 w 1510090"/>
                <a:gd name="connsiteY7" fmla="*/ 902142 h 1140341"/>
                <a:gd name="connsiteX8" fmla="*/ 529656 w 1510090"/>
                <a:gd name="connsiteY8" fmla="*/ 1069330 h 1140341"/>
                <a:gd name="connsiteX9" fmla="*/ 387704 w 1510090"/>
                <a:gd name="connsiteY9" fmla="*/ 468867 h 1140341"/>
                <a:gd name="connsiteX10" fmla="*/ 926842 w 1510090"/>
                <a:gd name="connsiteY10" fmla="*/ 959437 h 1140341"/>
                <a:gd name="connsiteX11" fmla="*/ 704353 w 1510090"/>
                <a:gd name="connsiteY11" fmla="*/ 175157 h 1140341"/>
                <a:gd name="connsiteX12" fmla="*/ 1510090 w 1510090"/>
                <a:gd name="connsiteY12" fmla="*/ 861545 h 1140341"/>
                <a:gd name="connsiteX13" fmla="*/ 1369128 w 1510090"/>
                <a:gd name="connsiteY13" fmla="*/ 277572 h 1140341"/>
                <a:gd name="connsiteX0" fmla="*/ 1369128 w 1540801"/>
                <a:gd name="connsiteY0" fmla="*/ 277572 h 1140341"/>
                <a:gd name="connsiteX1" fmla="*/ 857633 w 1540801"/>
                <a:gd name="connsiteY1" fmla="*/ 26950 h 1140341"/>
                <a:gd name="connsiteX2" fmla="*/ 1247256 w 1540801"/>
                <a:gd name="connsiteY2" fmla="*/ 893869 h 1140341"/>
                <a:gd name="connsiteX3" fmla="*/ 569543 w 1540801"/>
                <a:gd name="connsiteY3" fmla="*/ 355353 h 1140341"/>
                <a:gd name="connsiteX4" fmla="*/ 767624 w 1540801"/>
                <a:gd name="connsiteY4" fmla="*/ 1008710 h 1140341"/>
                <a:gd name="connsiteX5" fmla="*/ 251180 w 1540801"/>
                <a:gd name="connsiteY5" fmla="*/ 675644 h 1140341"/>
                <a:gd name="connsiteX6" fmla="*/ 235822 w 1540801"/>
                <a:gd name="connsiteY6" fmla="*/ 1136612 h 1140341"/>
                <a:gd name="connsiteX7" fmla="*/ 6620 w 1540801"/>
                <a:gd name="connsiteY7" fmla="*/ 902142 h 1140341"/>
                <a:gd name="connsiteX8" fmla="*/ 529656 w 1540801"/>
                <a:gd name="connsiteY8" fmla="*/ 1069330 h 1140341"/>
                <a:gd name="connsiteX9" fmla="*/ 387704 w 1540801"/>
                <a:gd name="connsiteY9" fmla="*/ 468867 h 1140341"/>
                <a:gd name="connsiteX10" fmla="*/ 926842 w 1540801"/>
                <a:gd name="connsiteY10" fmla="*/ 959437 h 1140341"/>
                <a:gd name="connsiteX11" fmla="*/ 704353 w 1540801"/>
                <a:gd name="connsiteY11" fmla="*/ 175157 h 1140341"/>
                <a:gd name="connsiteX12" fmla="*/ 1510090 w 1540801"/>
                <a:gd name="connsiteY12" fmla="*/ 861545 h 1140341"/>
                <a:gd name="connsiteX13" fmla="*/ 1369128 w 1540801"/>
                <a:gd name="connsiteY13" fmla="*/ 277572 h 1140341"/>
                <a:gd name="connsiteX0" fmla="*/ 1369128 w 1550113"/>
                <a:gd name="connsiteY0" fmla="*/ 277572 h 1140341"/>
                <a:gd name="connsiteX1" fmla="*/ 857633 w 1550113"/>
                <a:gd name="connsiteY1" fmla="*/ 26950 h 1140341"/>
                <a:gd name="connsiteX2" fmla="*/ 1247256 w 1550113"/>
                <a:gd name="connsiteY2" fmla="*/ 893869 h 1140341"/>
                <a:gd name="connsiteX3" fmla="*/ 569543 w 1550113"/>
                <a:gd name="connsiteY3" fmla="*/ 355353 h 1140341"/>
                <a:gd name="connsiteX4" fmla="*/ 767624 w 1550113"/>
                <a:gd name="connsiteY4" fmla="*/ 1008710 h 1140341"/>
                <a:gd name="connsiteX5" fmla="*/ 251180 w 1550113"/>
                <a:gd name="connsiteY5" fmla="*/ 675644 h 1140341"/>
                <a:gd name="connsiteX6" fmla="*/ 235822 w 1550113"/>
                <a:gd name="connsiteY6" fmla="*/ 1136612 h 1140341"/>
                <a:gd name="connsiteX7" fmla="*/ 6620 w 1550113"/>
                <a:gd name="connsiteY7" fmla="*/ 902142 h 1140341"/>
                <a:gd name="connsiteX8" fmla="*/ 529656 w 1550113"/>
                <a:gd name="connsiteY8" fmla="*/ 1069330 h 1140341"/>
                <a:gd name="connsiteX9" fmla="*/ 387704 w 1550113"/>
                <a:gd name="connsiteY9" fmla="*/ 468867 h 1140341"/>
                <a:gd name="connsiteX10" fmla="*/ 926842 w 1550113"/>
                <a:gd name="connsiteY10" fmla="*/ 959437 h 1140341"/>
                <a:gd name="connsiteX11" fmla="*/ 704353 w 1550113"/>
                <a:gd name="connsiteY11" fmla="*/ 175157 h 1140341"/>
                <a:gd name="connsiteX12" fmla="*/ 1510090 w 1550113"/>
                <a:gd name="connsiteY12" fmla="*/ 861545 h 1140341"/>
                <a:gd name="connsiteX13" fmla="*/ 1369128 w 1550113"/>
                <a:gd name="connsiteY13" fmla="*/ 277572 h 114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0113" h="1140341">
                  <a:moveTo>
                    <a:pt x="1369128" y="277572"/>
                  </a:moveTo>
                  <a:cubicBezTo>
                    <a:pt x="1260385" y="138473"/>
                    <a:pt x="877945" y="-75766"/>
                    <a:pt x="857633" y="26950"/>
                  </a:cubicBezTo>
                  <a:cubicBezTo>
                    <a:pt x="837321" y="129666"/>
                    <a:pt x="1295271" y="839135"/>
                    <a:pt x="1247256" y="893869"/>
                  </a:cubicBezTo>
                  <a:cubicBezTo>
                    <a:pt x="1199241" y="948603"/>
                    <a:pt x="649482" y="336213"/>
                    <a:pt x="569543" y="355353"/>
                  </a:cubicBezTo>
                  <a:cubicBezTo>
                    <a:pt x="489604" y="374493"/>
                    <a:pt x="820684" y="955328"/>
                    <a:pt x="767624" y="1008710"/>
                  </a:cubicBezTo>
                  <a:cubicBezTo>
                    <a:pt x="714564" y="1062092"/>
                    <a:pt x="339814" y="654327"/>
                    <a:pt x="251180" y="675644"/>
                  </a:cubicBezTo>
                  <a:cubicBezTo>
                    <a:pt x="162546" y="696961"/>
                    <a:pt x="276582" y="1098862"/>
                    <a:pt x="235822" y="1136612"/>
                  </a:cubicBezTo>
                  <a:cubicBezTo>
                    <a:pt x="195062" y="1174362"/>
                    <a:pt x="-42352" y="913356"/>
                    <a:pt x="6620" y="902142"/>
                  </a:cubicBezTo>
                  <a:cubicBezTo>
                    <a:pt x="55592" y="890928"/>
                    <a:pt x="466142" y="1141543"/>
                    <a:pt x="529656" y="1069330"/>
                  </a:cubicBezTo>
                  <a:cubicBezTo>
                    <a:pt x="593170" y="997118"/>
                    <a:pt x="321506" y="487183"/>
                    <a:pt x="387704" y="468867"/>
                  </a:cubicBezTo>
                  <a:cubicBezTo>
                    <a:pt x="453902" y="450552"/>
                    <a:pt x="874067" y="1008389"/>
                    <a:pt x="926842" y="959437"/>
                  </a:cubicBezTo>
                  <a:cubicBezTo>
                    <a:pt x="979617" y="910485"/>
                    <a:pt x="607145" y="191472"/>
                    <a:pt x="704353" y="175157"/>
                  </a:cubicBezTo>
                  <a:cubicBezTo>
                    <a:pt x="801561" y="158842"/>
                    <a:pt x="1399294" y="844476"/>
                    <a:pt x="1510090" y="861545"/>
                  </a:cubicBezTo>
                  <a:cubicBezTo>
                    <a:pt x="1620886" y="878614"/>
                    <a:pt x="1477871" y="416671"/>
                    <a:pt x="1369128" y="277572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344FF08E-478E-FFC3-F921-8137AF23C2F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895624" y="588542"/>
              <a:ext cx="1303480" cy="1368810"/>
            </a:xfrm>
            <a:custGeom>
              <a:avLst/>
              <a:gdLst>
                <a:gd name="connsiteX0" fmla="*/ 867682 w 1281745"/>
                <a:gd name="connsiteY0" fmla="*/ 43724 h 1354327"/>
                <a:gd name="connsiteX1" fmla="*/ 299403 w 1281745"/>
                <a:gd name="connsiteY1" fmla="*/ 82427 h 1354327"/>
                <a:gd name="connsiteX2" fmla="*/ 1070286 w 1281745"/>
                <a:gd name="connsiteY2" fmla="*/ 638389 h 1354327"/>
                <a:gd name="connsiteX3" fmla="*/ 214111 w 1281745"/>
                <a:gd name="connsiteY3" fmla="*/ 510876 h 1354327"/>
                <a:gd name="connsiteX4" fmla="*/ 712334 w 1281745"/>
                <a:gd name="connsiteY4" fmla="*/ 977660 h 1354327"/>
                <a:gd name="connsiteX5" fmla="*/ 98546 w 1281745"/>
                <a:gd name="connsiteY5" fmla="*/ 947438 h 1354327"/>
                <a:gd name="connsiteX6" fmla="*/ 315730 w 1281745"/>
                <a:gd name="connsiteY6" fmla="*/ 1354327 h 1354327"/>
                <a:gd name="connsiteX7" fmla="*/ 0 w 1281745"/>
                <a:gd name="connsiteY7" fmla="*/ 1265872 h 1354327"/>
                <a:gd name="connsiteX8" fmla="*/ 536557 w 1281745"/>
                <a:gd name="connsiteY8" fmla="*/ 1149142 h 1354327"/>
                <a:gd name="connsiteX9" fmla="*/ 113392 w 1281745"/>
                <a:gd name="connsiteY9" fmla="*/ 700102 h 1354327"/>
                <a:gd name="connsiteX10" fmla="*/ 825583 w 1281745"/>
                <a:gd name="connsiteY10" fmla="*/ 855380 h 1354327"/>
                <a:gd name="connsiteX11" fmla="*/ 240763 w 1281745"/>
                <a:gd name="connsiteY11" fmla="*/ 287417 h 1354327"/>
                <a:gd name="connsiteX12" fmla="*/ 1281745 w 1281745"/>
                <a:gd name="connsiteY12" fmla="*/ 478978 h 1354327"/>
                <a:gd name="connsiteX13" fmla="*/ 867682 w 1281745"/>
                <a:gd name="connsiteY13" fmla="*/ 43724 h 1354327"/>
                <a:gd name="connsiteX0" fmla="*/ 867682 w 1281745"/>
                <a:gd name="connsiteY0" fmla="*/ 43724 h 1354327"/>
                <a:gd name="connsiteX1" fmla="*/ 299403 w 1281745"/>
                <a:gd name="connsiteY1" fmla="*/ 82427 h 1354327"/>
                <a:gd name="connsiteX2" fmla="*/ 1070286 w 1281745"/>
                <a:gd name="connsiteY2" fmla="*/ 638389 h 1354327"/>
                <a:gd name="connsiteX3" fmla="*/ 214111 w 1281745"/>
                <a:gd name="connsiteY3" fmla="*/ 510876 h 1354327"/>
                <a:gd name="connsiteX4" fmla="*/ 712334 w 1281745"/>
                <a:gd name="connsiteY4" fmla="*/ 977660 h 1354327"/>
                <a:gd name="connsiteX5" fmla="*/ 98546 w 1281745"/>
                <a:gd name="connsiteY5" fmla="*/ 947438 h 1354327"/>
                <a:gd name="connsiteX6" fmla="*/ 315730 w 1281745"/>
                <a:gd name="connsiteY6" fmla="*/ 1354327 h 1354327"/>
                <a:gd name="connsiteX7" fmla="*/ 0 w 1281745"/>
                <a:gd name="connsiteY7" fmla="*/ 1265872 h 1354327"/>
                <a:gd name="connsiteX8" fmla="*/ 536557 w 1281745"/>
                <a:gd name="connsiteY8" fmla="*/ 1149142 h 1354327"/>
                <a:gd name="connsiteX9" fmla="*/ 113392 w 1281745"/>
                <a:gd name="connsiteY9" fmla="*/ 700102 h 1354327"/>
                <a:gd name="connsiteX10" fmla="*/ 825583 w 1281745"/>
                <a:gd name="connsiteY10" fmla="*/ 855380 h 1354327"/>
                <a:gd name="connsiteX11" fmla="*/ 240763 w 1281745"/>
                <a:gd name="connsiteY11" fmla="*/ 287417 h 1354327"/>
                <a:gd name="connsiteX12" fmla="*/ 1281745 w 1281745"/>
                <a:gd name="connsiteY12" fmla="*/ 478978 h 1354327"/>
                <a:gd name="connsiteX13" fmla="*/ 867682 w 1281745"/>
                <a:gd name="connsiteY13" fmla="*/ 43724 h 1354327"/>
                <a:gd name="connsiteX0" fmla="*/ 867682 w 1281745"/>
                <a:gd name="connsiteY0" fmla="*/ 43724 h 1354327"/>
                <a:gd name="connsiteX1" fmla="*/ 299403 w 1281745"/>
                <a:gd name="connsiteY1" fmla="*/ 82427 h 1354327"/>
                <a:gd name="connsiteX2" fmla="*/ 1070286 w 1281745"/>
                <a:gd name="connsiteY2" fmla="*/ 638389 h 1354327"/>
                <a:gd name="connsiteX3" fmla="*/ 214111 w 1281745"/>
                <a:gd name="connsiteY3" fmla="*/ 510876 h 1354327"/>
                <a:gd name="connsiteX4" fmla="*/ 712334 w 1281745"/>
                <a:gd name="connsiteY4" fmla="*/ 977660 h 1354327"/>
                <a:gd name="connsiteX5" fmla="*/ 98546 w 1281745"/>
                <a:gd name="connsiteY5" fmla="*/ 947438 h 1354327"/>
                <a:gd name="connsiteX6" fmla="*/ 315730 w 1281745"/>
                <a:gd name="connsiteY6" fmla="*/ 1354327 h 1354327"/>
                <a:gd name="connsiteX7" fmla="*/ 0 w 1281745"/>
                <a:gd name="connsiteY7" fmla="*/ 1265872 h 1354327"/>
                <a:gd name="connsiteX8" fmla="*/ 536557 w 1281745"/>
                <a:gd name="connsiteY8" fmla="*/ 1149142 h 1354327"/>
                <a:gd name="connsiteX9" fmla="*/ 113392 w 1281745"/>
                <a:gd name="connsiteY9" fmla="*/ 700102 h 1354327"/>
                <a:gd name="connsiteX10" fmla="*/ 825583 w 1281745"/>
                <a:gd name="connsiteY10" fmla="*/ 855380 h 1354327"/>
                <a:gd name="connsiteX11" fmla="*/ 240763 w 1281745"/>
                <a:gd name="connsiteY11" fmla="*/ 287417 h 1354327"/>
                <a:gd name="connsiteX12" fmla="*/ 1281745 w 1281745"/>
                <a:gd name="connsiteY12" fmla="*/ 478978 h 1354327"/>
                <a:gd name="connsiteX13" fmla="*/ 867682 w 1281745"/>
                <a:gd name="connsiteY13" fmla="*/ 43724 h 1354327"/>
                <a:gd name="connsiteX0" fmla="*/ 867682 w 1281745"/>
                <a:gd name="connsiteY0" fmla="*/ 43724 h 1354327"/>
                <a:gd name="connsiteX1" fmla="*/ 299403 w 1281745"/>
                <a:gd name="connsiteY1" fmla="*/ 82427 h 1354327"/>
                <a:gd name="connsiteX2" fmla="*/ 1070286 w 1281745"/>
                <a:gd name="connsiteY2" fmla="*/ 638389 h 1354327"/>
                <a:gd name="connsiteX3" fmla="*/ 214111 w 1281745"/>
                <a:gd name="connsiteY3" fmla="*/ 510876 h 1354327"/>
                <a:gd name="connsiteX4" fmla="*/ 712334 w 1281745"/>
                <a:gd name="connsiteY4" fmla="*/ 977660 h 1354327"/>
                <a:gd name="connsiteX5" fmla="*/ 98546 w 1281745"/>
                <a:gd name="connsiteY5" fmla="*/ 947438 h 1354327"/>
                <a:gd name="connsiteX6" fmla="*/ 315730 w 1281745"/>
                <a:gd name="connsiteY6" fmla="*/ 1354327 h 1354327"/>
                <a:gd name="connsiteX7" fmla="*/ 0 w 1281745"/>
                <a:gd name="connsiteY7" fmla="*/ 1265872 h 1354327"/>
                <a:gd name="connsiteX8" fmla="*/ 536557 w 1281745"/>
                <a:gd name="connsiteY8" fmla="*/ 1149142 h 1354327"/>
                <a:gd name="connsiteX9" fmla="*/ 113392 w 1281745"/>
                <a:gd name="connsiteY9" fmla="*/ 700102 h 1354327"/>
                <a:gd name="connsiteX10" fmla="*/ 825583 w 1281745"/>
                <a:gd name="connsiteY10" fmla="*/ 855380 h 1354327"/>
                <a:gd name="connsiteX11" fmla="*/ 240763 w 1281745"/>
                <a:gd name="connsiteY11" fmla="*/ 287417 h 1354327"/>
                <a:gd name="connsiteX12" fmla="*/ 1281745 w 1281745"/>
                <a:gd name="connsiteY12" fmla="*/ 478978 h 1354327"/>
                <a:gd name="connsiteX13" fmla="*/ 867682 w 1281745"/>
                <a:gd name="connsiteY13" fmla="*/ 43724 h 1354327"/>
                <a:gd name="connsiteX0" fmla="*/ 867682 w 1281745"/>
                <a:gd name="connsiteY0" fmla="*/ 43724 h 1354327"/>
                <a:gd name="connsiteX1" fmla="*/ 299403 w 1281745"/>
                <a:gd name="connsiteY1" fmla="*/ 82427 h 1354327"/>
                <a:gd name="connsiteX2" fmla="*/ 1070286 w 1281745"/>
                <a:gd name="connsiteY2" fmla="*/ 638389 h 1354327"/>
                <a:gd name="connsiteX3" fmla="*/ 214111 w 1281745"/>
                <a:gd name="connsiteY3" fmla="*/ 510876 h 1354327"/>
                <a:gd name="connsiteX4" fmla="*/ 712334 w 1281745"/>
                <a:gd name="connsiteY4" fmla="*/ 977660 h 1354327"/>
                <a:gd name="connsiteX5" fmla="*/ 98546 w 1281745"/>
                <a:gd name="connsiteY5" fmla="*/ 947438 h 1354327"/>
                <a:gd name="connsiteX6" fmla="*/ 315730 w 1281745"/>
                <a:gd name="connsiteY6" fmla="*/ 1354327 h 1354327"/>
                <a:gd name="connsiteX7" fmla="*/ 0 w 1281745"/>
                <a:gd name="connsiteY7" fmla="*/ 1265872 h 1354327"/>
                <a:gd name="connsiteX8" fmla="*/ 536557 w 1281745"/>
                <a:gd name="connsiteY8" fmla="*/ 1149142 h 1354327"/>
                <a:gd name="connsiteX9" fmla="*/ 113392 w 1281745"/>
                <a:gd name="connsiteY9" fmla="*/ 700102 h 1354327"/>
                <a:gd name="connsiteX10" fmla="*/ 825583 w 1281745"/>
                <a:gd name="connsiteY10" fmla="*/ 855380 h 1354327"/>
                <a:gd name="connsiteX11" fmla="*/ 240763 w 1281745"/>
                <a:gd name="connsiteY11" fmla="*/ 287417 h 1354327"/>
                <a:gd name="connsiteX12" fmla="*/ 1281745 w 1281745"/>
                <a:gd name="connsiteY12" fmla="*/ 478978 h 1354327"/>
                <a:gd name="connsiteX13" fmla="*/ 867682 w 1281745"/>
                <a:gd name="connsiteY13" fmla="*/ 43724 h 1354327"/>
                <a:gd name="connsiteX0" fmla="*/ 870495 w 1284558"/>
                <a:gd name="connsiteY0" fmla="*/ 43724 h 1368810"/>
                <a:gd name="connsiteX1" fmla="*/ 302216 w 1284558"/>
                <a:gd name="connsiteY1" fmla="*/ 82427 h 1368810"/>
                <a:gd name="connsiteX2" fmla="*/ 1073099 w 1284558"/>
                <a:gd name="connsiteY2" fmla="*/ 638389 h 1368810"/>
                <a:gd name="connsiteX3" fmla="*/ 216924 w 1284558"/>
                <a:gd name="connsiteY3" fmla="*/ 510876 h 1368810"/>
                <a:gd name="connsiteX4" fmla="*/ 715147 w 1284558"/>
                <a:gd name="connsiteY4" fmla="*/ 977660 h 1368810"/>
                <a:gd name="connsiteX5" fmla="*/ 101359 w 1284558"/>
                <a:gd name="connsiteY5" fmla="*/ 947438 h 1368810"/>
                <a:gd name="connsiteX6" fmla="*/ 318543 w 1284558"/>
                <a:gd name="connsiteY6" fmla="*/ 1354327 h 1368810"/>
                <a:gd name="connsiteX7" fmla="*/ 2813 w 1284558"/>
                <a:gd name="connsiteY7" fmla="*/ 1265872 h 1368810"/>
                <a:gd name="connsiteX8" fmla="*/ 539370 w 1284558"/>
                <a:gd name="connsiteY8" fmla="*/ 1149142 h 1368810"/>
                <a:gd name="connsiteX9" fmla="*/ 116205 w 1284558"/>
                <a:gd name="connsiteY9" fmla="*/ 700102 h 1368810"/>
                <a:gd name="connsiteX10" fmla="*/ 828396 w 1284558"/>
                <a:gd name="connsiteY10" fmla="*/ 855380 h 1368810"/>
                <a:gd name="connsiteX11" fmla="*/ 243576 w 1284558"/>
                <a:gd name="connsiteY11" fmla="*/ 287417 h 1368810"/>
                <a:gd name="connsiteX12" fmla="*/ 1284558 w 1284558"/>
                <a:gd name="connsiteY12" fmla="*/ 478978 h 1368810"/>
                <a:gd name="connsiteX13" fmla="*/ 870495 w 1284558"/>
                <a:gd name="connsiteY13" fmla="*/ 43724 h 1368810"/>
                <a:gd name="connsiteX0" fmla="*/ 870495 w 1284558"/>
                <a:gd name="connsiteY0" fmla="*/ 43724 h 1368810"/>
                <a:gd name="connsiteX1" fmla="*/ 302216 w 1284558"/>
                <a:gd name="connsiteY1" fmla="*/ 82427 h 1368810"/>
                <a:gd name="connsiteX2" fmla="*/ 1073099 w 1284558"/>
                <a:gd name="connsiteY2" fmla="*/ 638389 h 1368810"/>
                <a:gd name="connsiteX3" fmla="*/ 216924 w 1284558"/>
                <a:gd name="connsiteY3" fmla="*/ 510876 h 1368810"/>
                <a:gd name="connsiteX4" fmla="*/ 715147 w 1284558"/>
                <a:gd name="connsiteY4" fmla="*/ 977660 h 1368810"/>
                <a:gd name="connsiteX5" fmla="*/ 101359 w 1284558"/>
                <a:gd name="connsiteY5" fmla="*/ 947438 h 1368810"/>
                <a:gd name="connsiteX6" fmla="*/ 318543 w 1284558"/>
                <a:gd name="connsiteY6" fmla="*/ 1354327 h 1368810"/>
                <a:gd name="connsiteX7" fmla="*/ 2813 w 1284558"/>
                <a:gd name="connsiteY7" fmla="*/ 1265872 h 1368810"/>
                <a:gd name="connsiteX8" fmla="*/ 539370 w 1284558"/>
                <a:gd name="connsiteY8" fmla="*/ 1149142 h 1368810"/>
                <a:gd name="connsiteX9" fmla="*/ 116205 w 1284558"/>
                <a:gd name="connsiteY9" fmla="*/ 700102 h 1368810"/>
                <a:gd name="connsiteX10" fmla="*/ 828396 w 1284558"/>
                <a:gd name="connsiteY10" fmla="*/ 855380 h 1368810"/>
                <a:gd name="connsiteX11" fmla="*/ 243576 w 1284558"/>
                <a:gd name="connsiteY11" fmla="*/ 287417 h 1368810"/>
                <a:gd name="connsiteX12" fmla="*/ 1284558 w 1284558"/>
                <a:gd name="connsiteY12" fmla="*/ 478978 h 1368810"/>
                <a:gd name="connsiteX13" fmla="*/ 870495 w 1284558"/>
                <a:gd name="connsiteY13" fmla="*/ 43724 h 1368810"/>
                <a:gd name="connsiteX0" fmla="*/ 870495 w 1284558"/>
                <a:gd name="connsiteY0" fmla="*/ 43724 h 1368810"/>
                <a:gd name="connsiteX1" fmla="*/ 302216 w 1284558"/>
                <a:gd name="connsiteY1" fmla="*/ 82427 h 1368810"/>
                <a:gd name="connsiteX2" fmla="*/ 1073099 w 1284558"/>
                <a:gd name="connsiteY2" fmla="*/ 638389 h 1368810"/>
                <a:gd name="connsiteX3" fmla="*/ 216924 w 1284558"/>
                <a:gd name="connsiteY3" fmla="*/ 510876 h 1368810"/>
                <a:gd name="connsiteX4" fmla="*/ 715147 w 1284558"/>
                <a:gd name="connsiteY4" fmla="*/ 977660 h 1368810"/>
                <a:gd name="connsiteX5" fmla="*/ 101359 w 1284558"/>
                <a:gd name="connsiteY5" fmla="*/ 947438 h 1368810"/>
                <a:gd name="connsiteX6" fmla="*/ 318543 w 1284558"/>
                <a:gd name="connsiteY6" fmla="*/ 1354327 h 1368810"/>
                <a:gd name="connsiteX7" fmla="*/ 2813 w 1284558"/>
                <a:gd name="connsiteY7" fmla="*/ 1265872 h 1368810"/>
                <a:gd name="connsiteX8" fmla="*/ 539370 w 1284558"/>
                <a:gd name="connsiteY8" fmla="*/ 1149142 h 1368810"/>
                <a:gd name="connsiteX9" fmla="*/ 116205 w 1284558"/>
                <a:gd name="connsiteY9" fmla="*/ 700102 h 1368810"/>
                <a:gd name="connsiteX10" fmla="*/ 828396 w 1284558"/>
                <a:gd name="connsiteY10" fmla="*/ 855380 h 1368810"/>
                <a:gd name="connsiteX11" fmla="*/ 243576 w 1284558"/>
                <a:gd name="connsiteY11" fmla="*/ 287417 h 1368810"/>
                <a:gd name="connsiteX12" fmla="*/ 1284558 w 1284558"/>
                <a:gd name="connsiteY12" fmla="*/ 478978 h 1368810"/>
                <a:gd name="connsiteX13" fmla="*/ 870495 w 1284558"/>
                <a:gd name="connsiteY13" fmla="*/ 43724 h 1368810"/>
                <a:gd name="connsiteX0" fmla="*/ 870495 w 1284558"/>
                <a:gd name="connsiteY0" fmla="*/ 43724 h 1368810"/>
                <a:gd name="connsiteX1" fmla="*/ 302216 w 1284558"/>
                <a:gd name="connsiteY1" fmla="*/ 82427 h 1368810"/>
                <a:gd name="connsiteX2" fmla="*/ 1073099 w 1284558"/>
                <a:gd name="connsiteY2" fmla="*/ 638389 h 1368810"/>
                <a:gd name="connsiteX3" fmla="*/ 216924 w 1284558"/>
                <a:gd name="connsiteY3" fmla="*/ 510876 h 1368810"/>
                <a:gd name="connsiteX4" fmla="*/ 715147 w 1284558"/>
                <a:gd name="connsiteY4" fmla="*/ 977660 h 1368810"/>
                <a:gd name="connsiteX5" fmla="*/ 101359 w 1284558"/>
                <a:gd name="connsiteY5" fmla="*/ 947438 h 1368810"/>
                <a:gd name="connsiteX6" fmla="*/ 318543 w 1284558"/>
                <a:gd name="connsiteY6" fmla="*/ 1354327 h 1368810"/>
                <a:gd name="connsiteX7" fmla="*/ 2813 w 1284558"/>
                <a:gd name="connsiteY7" fmla="*/ 1265872 h 1368810"/>
                <a:gd name="connsiteX8" fmla="*/ 539370 w 1284558"/>
                <a:gd name="connsiteY8" fmla="*/ 1149142 h 1368810"/>
                <a:gd name="connsiteX9" fmla="*/ 116205 w 1284558"/>
                <a:gd name="connsiteY9" fmla="*/ 700102 h 1368810"/>
                <a:gd name="connsiteX10" fmla="*/ 828396 w 1284558"/>
                <a:gd name="connsiteY10" fmla="*/ 855380 h 1368810"/>
                <a:gd name="connsiteX11" fmla="*/ 243576 w 1284558"/>
                <a:gd name="connsiteY11" fmla="*/ 287417 h 1368810"/>
                <a:gd name="connsiteX12" fmla="*/ 1284558 w 1284558"/>
                <a:gd name="connsiteY12" fmla="*/ 478978 h 1368810"/>
                <a:gd name="connsiteX13" fmla="*/ 870495 w 1284558"/>
                <a:gd name="connsiteY13" fmla="*/ 43724 h 1368810"/>
                <a:gd name="connsiteX0" fmla="*/ 870495 w 1284558"/>
                <a:gd name="connsiteY0" fmla="*/ 43724 h 1368810"/>
                <a:gd name="connsiteX1" fmla="*/ 302216 w 1284558"/>
                <a:gd name="connsiteY1" fmla="*/ 82427 h 1368810"/>
                <a:gd name="connsiteX2" fmla="*/ 1073099 w 1284558"/>
                <a:gd name="connsiteY2" fmla="*/ 638389 h 1368810"/>
                <a:gd name="connsiteX3" fmla="*/ 216924 w 1284558"/>
                <a:gd name="connsiteY3" fmla="*/ 510876 h 1368810"/>
                <a:gd name="connsiteX4" fmla="*/ 715147 w 1284558"/>
                <a:gd name="connsiteY4" fmla="*/ 977660 h 1368810"/>
                <a:gd name="connsiteX5" fmla="*/ 101359 w 1284558"/>
                <a:gd name="connsiteY5" fmla="*/ 947438 h 1368810"/>
                <a:gd name="connsiteX6" fmla="*/ 318543 w 1284558"/>
                <a:gd name="connsiteY6" fmla="*/ 1354327 h 1368810"/>
                <a:gd name="connsiteX7" fmla="*/ 2813 w 1284558"/>
                <a:gd name="connsiteY7" fmla="*/ 1265872 h 1368810"/>
                <a:gd name="connsiteX8" fmla="*/ 539370 w 1284558"/>
                <a:gd name="connsiteY8" fmla="*/ 1149142 h 1368810"/>
                <a:gd name="connsiteX9" fmla="*/ 116205 w 1284558"/>
                <a:gd name="connsiteY9" fmla="*/ 700102 h 1368810"/>
                <a:gd name="connsiteX10" fmla="*/ 828396 w 1284558"/>
                <a:gd name="connsiteY10" fmla="*/ 855380 h 1368810"/>
                <a:gd name="connsiteX11" fmla="*/ 243576 w 1284558"/>
                <a:gd name="connsiteY11" fmla="*/ 287417 h 1368810"/>
                <a:gd name="connsiteX12" fmla="*/ 1284558 w 1284558"/>
                <a:gd name="connsiteY12" fmla="*/ 478978 h 1368810"/>
                <a:gd name="connsiteX13" fmla="*/ 870495 w 1284558"/>
                <a:gd name="connsiteY13" fmla="*/ 43724 h 1368810"/>
                <a:gd name="connsiteX0" fmla="*/ 870495 w 1284558"/>
                <a:gd name="connsiteY0" fmla="*/ 43724 h 1368810"/>
                <a:gd name="connsiteX1" fmla="*/ 302216 w 1284558"/>
                <a:gd name="connsiteY1" fmla="*/ 82427 h 1368810"/>
                <a:gd name="connsiteX2" fmla="*/ 1073099 w 1284558"/>
                <a:gd name="connsiteY2" fmla="*/ 638389 h 1368810"/>
                <a:gd name="connsiteX3" fmla="*/ 216924 w 1284558"/>
                <a:gd name="connsiteY3" fmla="*/ 510876 h 1368810"/>
                <a:gd name="connsiteX4" fmla="*/ 715147 w 1284558"/>
                <a:gd name="connsiteY4" fmla="*/ 977660 h 1368810"/>
                <a:gd name="connsiteX5" fmla="*/ 101359 w 1284558"/>
                <a:gd name="connsiteY5" fmla="*/ 947438 h 1368810"/>
                <a:gd name="connsiteX6" fmla="*/ 318543 w 1284558"/>
                <a:gd name="connsiteY6" fmla="*/ 1354327 h 1368810"/>
                <a:gd name="connsiteX7" fmla="*/ 2813 w 1284558"/>
                <a:gd name="connsiteY7" fmla="*/ 1265872 h 1368810"/>
                <a:gd name="connsiteX8" fmla="*/ 539370 w 1284558"/>
                <a:gd name="connsiteY8" fmla="*/ 1149142 h 1368810"/>
                <a:gd name="connsiteX9" fmla="*/ 116205 w 1284558"/>
                <a:gd name="connsiteY9" fmla="*/ 700102 h 1368810"/>
                <a:gd name="connsiteX10" fmla="*/ 828396 w 1284558"/>
                <a:gd name="connsiteY10" fmla="*/ 855380 h 1368810"/>
                <a:gd name="connsiteX11" fmla="*/ 243576 w 1284558"/>
                <a:gd name="connsiteY11" fmla="*/ 287417 h 1368810"/>
                <a:gd name="connsiteX12" fmla="*/ 1284558 w 1284558"/>
                <a:gd name="connsiteY12" fmla="*/ 478978 h 1368810"/>
                <a:gd name="connsiteX13" fmla="*/ 870495 w 1284558"/>
                <a:gd name="connsiteY13" fmla="*/ 43724 h 1368810"/>
                <a:gd name="connsiteX0" fmla="*/ 870495 w 1300743"/>
                <a:gd name="connsiteY0" fmla="*/ 43724 h 1368810"/>
                <a:gd name="connsiteX1" fmla="*/ 302216 w 1300743"/>
                <a:gd name="connsiteY1" fmla="*/ 82427 h 1368810"/>
                <a:gd name="connsiteX2" fmla="*/ 1073099 w 1300743"/>
                <a:gd name="connsiteY2" fmla="*/ 638389 h 1368810"/>
                <a:gd name="connsiteX3" fmla="*/ 216924 w 1300743"/>
                <a:gd name="connsiteY3" fmla="*/ 510876 h 1368810"/>
                <a:gd name="connsiteX4" fmla="*/ 715147 w 1300743"/>
                <a:gd name="connsiteY4" fmla="*/ 977660 h 1368810"/>
                <a:gd name="connsiteX5" fmla="*/ 101359 w 1300743"/>
                <a:gd name="connsiteY5" fmla="*/ 947438 h 1368810"/>
                <a:gd name="connsiteX6" fmla="*/ 318543 w 1300743"/>
                <a:gd name="connsiteY6" fmla="*/ 1354327 h 1368810"/>
                <a:gd name="connsiteX7" fmla="*/ 2813 w 1300743"/>
                <a:gd name="connsiteY7" fmla="*/ 1265872 h 1368810"/>
                <a:gd name="connsiteX8" fmla="*/ 539370 w 1300743"/>
                <a:gd name="connsiteY8" fmla="*/ 1149142 h 1368810"/>
                <a:gd name="connsiteX9" fmla="*/ 116205 w 1300743"/>
                <a:gd name="connsiteY9" fmla="*/ 700102 h 1368810"/>
                <a:gd name="connsiteX10" fmla="*/ 828396 w 1300743"/>
                <a:gd name="connsiteY10" fmla="*/ 855380 h 1368810"/>
                <a:gd name="connsiteX11" fmla="*/ 243576 w 1300743"/>
                <a:gd name="connsiteY11" fmla="*/ 287417 h 1368810"/>
                <a:gd name="connsiteX12" fmla="*/ 1284558 w 1300743"/>
                <a:gd name="connsiteY12" fmla="*/ 478978 h 1368810"/>
                <a:gd name="connsiteX13" fmla="*/ 870495 w 1300743"/>
                <a:gd name="connsiteY13" fmla="*/ 43724 h 1368810"/>
                <a:gd name="connsiteX0" fmla="*/ 870495 w 1303480"/>
                <a:gd name="connsiteY0" fmla="*/ 43724 h 1368810"/>
                <a:gd name="connsiteX1" fmla="*/ 302216 w 1303480"/>
                <a:gd name="connsiteY1" fmla="*/ 82427 h 1368810"/>
                <a:gd name="connsiteX2" fmla="*/ 1073099 w 1303480"/>
                <a:gd name="connsiteY2" fmla="*/ 638389 h 1368810"/>
                <a:gd name="connsiteX3" fmla="*/ 216924 w 1303480"/>
                <a:gd name="connsiteY3" fmla="*/ 510876 h 1368810"/>
                <a:gd name="connsiteX4" fmla="*/ 715147 w 1303480"/>
                <a:gd name="connsiteY4" fmla="*/ 977660 h 1368810"/>
                <a:gd name="connsiteX5" fmla="*/ 101359 w 1303480"/>
                <a:gd name="connsiteY5" fmla="*/ 947438 h 1368810"/>
                <a:gd name="connsiteX6" fmla="*/ 318543 w 1303480"/>
                <a:gd name="connsiteY6" fmla="*/ 1354327 h 1368810"/>
                <a:gd name="connsiteX7" fmla="*/ 2813 w 1303480"/>
                <a:gd name="connsiteY7" fmla="*/ 1265872 h 1368810"/>
                <a:gd name="connsiteX8" fmla="*/ 539370 w 1303480"/>
                <a:gd name="connsiteY8" fmla="*/ 1149142 h 1368810"/>
                <a:gd name="connsiteX9" fmla="*/ 116205 w 1303480"/>
                <a:gd name="connsiteY9" fmla="*/ 700102 h 1368810"/>
                <a:gd name="connsiteX10" fmla="*/ 828396 w 1303480"/>
                <a:gd name="connsiteY10" fmla="*/ 855380 h 1368810"/>
                <a:gd name="connsiteX11" fmla="*/ 243576 w 1303480"/>
                <a:gd name="connsiteY11" fmla="*/ 287417 h 1368810"/>
                <a:gd name="connsiteX12" fmla="*/ 1284558 w 1303480"/>
                <a:gd name="connsiteY12" fmla="*/ 478978 h 1368810"/>
                <a:gd name="connsiteX13" fmla="*/ 870495 w 1303480"/>
                <a:gd name="connsiteY13" fmla="*/ 43724 h 136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3480" h="1368810">
                  <a:moveTo>
                    <a:pt x="870495" y="43724"/>
                  </a:moveTo>
                  <a:cubicBezTo>
                    <a:pt x="706771" y="-22368"/>
                    <a:pt x="268449" y="-16684"/>
                    <a:pt x="302216" y="82427"/>
                  </a:cubicBezTo>
                  <a:cubicBezTo>
                    <a:pt x="335983" y="181538"/>
                    <a:pt x="1087314" y="566981"/>
                    <a:pt x="1073099" y="638389"/>
                  </a:cubicBezTo>
                  <a:cubicBezTo>
                    <a:pt x="1058884" y="709797"/>
                    <a:pt x="276583" y="454331"/>
                    <a:pt x="216924" y="510876"/>
                  </a:cubicBezTo>
                  <a:cubicBezTo>
                    <a:pt x="157265" y="567421"/>
                    <a:pt x="734408" y="904900"/>
                    <a:pt x="715147" y="977660"/>
                  </a:cubicBezTo>
                  <a:cubicBezTo>
                    <a:pt x="695886" y="1050420"/>
                    <a:pt x="167460" y="884660"/>
                    <a:pt x="101359" y="947438"/>
                  </a:cubicBezTo>
                  <a:cubicBezTo>
                    <a:pt x="35258" y="1010216"/>
                    <a:pt x="334967" y="1301255"/>
                    <a:pt x="318543" y="1354327"/>
                  </a:cubicBezTo>
                  <a:cubicBezTo>
                    <a:pt x="302119" y="1407399"/>
                    <a:pt x="-33991" y="1300069"/>
                    <a:pt x="2813" y="1265872"/>
                  </a:cubicBezTo>
                  <a:cubicBezTo>
                    <a:pt x="39617" y="1231675"/>
                    <a:pt x="520471" y="1243437"/>
                    <a:pt x="539370" y="1149142"/>
                  </a:cubicBezTo>
                  <a:cubicBezTo>
                    <a:pt x="558269" y="1054847"/>
                    <a:pt x="68034" y="749062"/>
                    <a:pt x="116205" y="700102"/>
                  </a:cubicBezTo>
                  <a:cubicBezTo>
                    <a:pt x="164376" y="651142"/>
                    <a:pt x="807167" y="924161"/>
                    <a:pt x="828396" y="855380"/>
                  </a:cubicBezTo>
                  <a:cubicBezTo>
                    <a:pt x="849625" y="786599"/>
                    <a:pt x="167549" y="350151"/>
                    <a:pt x="243576" y="287417"/>
                  </a:cubicBezTo>
                  <a:cubicBezTo>
                    <a:pt x="319603" y="224683"/>
                    <a:pt x="1180072" y="519593"/>
                    <a:pt x="1284558" y="478978"/>
                  </a:cubicBezTo>
                  <a:cubicBezTo>
                    <a:pt x="1389044" y="438363"/>
                    <a:pt x="1034219" y="109816"/>
                    <a:pt x="870495" y="43724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0170C84C-E050-F826-AE4D-EB77501DED1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305709" y="372681"/>
              <a:ext cx="1066767" cy="1511191"/>
            </a:xfrm>
            <a:custGeom>
              <a:avLst/>
              <a:gdLst>
                <a:gd name="connsiteX0" fmla="*/ 483486 w 1059702"/>
                <a:gd name="connsiteY0" fmla="*/ 0 h 1492252"/>
                <a:gd name="connsiteX1" fmla="*/ 10693 w 1059702"/>
                <a:gd name="connsiteY1" fmla="*/ 317657 h 1492252"/>
                <a:gd name="connsiteX2" fmla="*/ 956279 w 1059702"/>
                <a:gd name="connsiteY2" fmla="*/ 413693 h 1492252"/>
                <a:gd name="connsiteX3" fmla="*/ 151053 w 1059702"/>
                <a:gd name="connsiteY3" fmla="*/ 731351 h 1492252"/>
                <a:gd name="connsiteX4" fmla="*/ 815918 w 1059702"/>
                <a:gd name="connsiteY4" fmla="*/ 886487 h 1492252"/>
                <a:gd name="connsiteX5" fmla="*/ 269252 w 1059702"/>
                <a:gd name="connsiteY5" fmla="*/ 1167208 h 1492252"/>
                <a:gd name="connsiteX6" fmla="*/ 660783 w 1059702"/>
                <a:gd name="connsiteY6" fmla="*/ 1410991 h 1492252"/>
                <a:gd name="connsiteX7" fmla="*/ 343125 w 1059702"/>
                <a:gd name="connsiteY7" fmla="*/ 1492252 h 1492252"/>
                <a:gd name="connsiteX8" fmla="*/ 749432 w 1059702"/>
                <a:gd name="connsiteY8" fmla="*/ 1122883 h 1492252"/>
                <a:gd name="connsiteX9" fmla="*/ 158441 w 1059702"/>
                <a:gd name="connsiteY9" fmla="*/ 945586 h 1492252"/>
                <a:gd name="connsiteX10" fmla="*/ 852855 w 1059702"/>
                <a:gd name="connsiteY10" fmla="*/ 723964 h 1492252"/>
                <a:gd name="connsiteX11" fmla="*/ 62405 w 1059702"/>
                <a:gd name="connsiteY11" fmla="*/ 524504 h 1492252"/>
                <a:gd name="connsiteX12" fmla="*/ 1059702 w 1059702"/>
                <a:gd name="connsiteY12" fmla="*/ 169910 h 1492252"/>
                <a:gd name="connsiteX13" fmla="*/ 483486 w 1059702"/>
                <a:gd name="connsiteY13" fmla="*/ 0 h 1492252"/>
                <a:gd name="connsiteX0" fmla="*/ 483486 w 1059702"/>
                <a:gd name="connsiteY0" fmla="*/ 0 h 1492252"/>
                <a:gd name="connsiteX1" fmla="*/ 10693 w 1059702"/>
                <a:gd name="connsiteY1" fmla="*/ 317657 h 1492252"/>
                <a:gd name="connsiteX2" fmla="*/ 956279 w 1059702"/>
                <a:gd name="connsiteY2" fmla="*/ 413693 h 1492252"/>
                <a:gd name="connsiteX3" fmla="*/ 151053 w 1059702"/>
                <a:gd name="connsiteY3" fmla="*/ 731351 h 1492252"/>
                <a:gd name="connsiteX4" fmla="*/ 815918 w 1059702"/>
                <a:gd name="connsiteY4" fmla="*/ 886487 h 1492252"/>
                <a:gd name="connsiteX5" fmla="*/ 269252 w 1059702"/>
                <a:gd name="connsiteY5" fmla="*/ 1167208 h 1492252"/>
                <a:gd name="connsiteX6" fmla="*/ 660783 w 1059702"/>
                <a:gd name="connsiteY6" fmla="*/ 1410991 h 1492252"/>
                <a:gd name="connsiteX7" fmla="*/ 343125 w 1059702"/>
                <a:gd name="connsiteY7" fmla="*/ 1492252 h 1492252"/>
                <a:gd name="connsiteX8" fmla="*/ 749432 w 1059702"/>
                <a:gd name="connsiteY8" fmla="*/ 1122883 h 1492252"/>
                <a:gd name="connsiteX9" fmla="*/ 158441 w 1059702"/>
                <a:gd name="connsiteY9" fmla="*/ 945586 h 1492252"/>
                <a:gd name="connsiteX10" fmla="*/ 852855 w 1059702"/>
                <a:gd name="connsiteY10" fmla="*/ 723964 h 1492252"/>
                <a:gd name="connsiteX11" fmla="*/ 62405 w 1059702"/>
                <a:gd name="connsiteY11" fmla="*/ 524504 h 1492252"/>
                <a:gd name="connsiteX12" fmla="*/ 1059702 w 1059702"/>
                <a:gd name="connsiteY12" fmla="*/ 169910 h 1492252"/>
                <a:gd name="connsiteX13" fmla="*/ 483486 w 1059702"/>
                <a:gd name="connsiteY13" fmla="*/ 0 h 1492252"/>
                <a:gd name="connsiteX0" fmla="*/ 483486 w 1059702"/>
                <a:gd name="connsiteY0" fmla="*/ 0 h 1492252"/>
                <a:gd name="connsiteX1" fmla="*/ 10693 w 1059702"/>
                <a:gd name="connsiteY1" fmla="*/ 317657 h 1492252"/>
                <a:gd name="connsiteX2" fmla="*/ 956279 w 1059702"/>
                <a:gd name="connsiteY2" fmla="*/ 413693 h 1492252"/>
                <a:gd name="connsiteX3" fmla="*/ 151053 w 1059702"/>
                <a:gd name="connsiteY3" fmla="*/ 731351 h 1492252"/>
                <a:gd name="connsiteX4" fmla="*/ 815918 w 1059702"/>
                <a:gd name="connsiteY4" fmla="*/ 886487 h 1492252"/>
                <a:gd name="connsiteX5" fmla="*/ 269252 w 1059702"/>
                <a:gd name="connsiteY5" fmla="*/ 1167208 h 1492252"/>
                <a:gd name="connsiteX6" fmla="*/ 660783 w 1059702"/>
                <a:gd name="connsiteY6" fmla="*/ 1410991 h 1492252"/>
                <a:gd name="connsiteX7" fmla="*/ 343125 w 1059702"/>
                <a:gd name="connsiteY7" fmla="*/ 1492252 h 1492252"/>
                <a:gd name="connsiteX8" fmla="*/ 749432 w 1059702"/>
                <a:gd name="connsiteY8" fmla="*/ 1122883 h 1492252"/>
                <a:gd name="connsiteX9" fmla="*/ 158441 w 1059702"/>
                <a:gd name="connsiteY9" fmla="*/ 945586 h 1492252"/>
                <a:gd name="connsiteX10" fmla="*/ 852855 w 1059702"/>
                <a:gd name="connsiteY10" fmla="*/ 723964 h 1492252"/>
                <a:gd name="connsiteX11" fmla="*/ 62405 w 1059702"/>
                <a:gd name="connsiteY11" fmla="*/ 524504 h 1492252"/>
                <a:gd name="connsiteX12" fmla="*/ 1059702 w 1059702"/>
                <a:gd name="connsiteY12" fmla="*/ 169910 h 1492252"/>
                <a:gd name="connsiteX13" fmla="*/ 483486 w 1059702"/>
                <a:gd name="connsiteY13" fmla="*/ 0 h 1492252"/>
                <a:gd name="connsiteX0" fmla="*/ 483486 w 1059702"/>
                <a:gd name="connsiteY0" fmla="*/ 0 h 1492252"/>
                <a:gd name="connsiteX1" fmla="*/ 10693 w 1059702"/>
                <a:gd name="connsiteY1" fmla="*/ 317657 h 1492252"/>
                <a:gd name="connsiteX2" fmla="*/ 956279 w 1059702"/>
                <a:gd name="connsiteY2" fmla="*/ 413693 h 1492252"/>
                <a:gd name="connsiteX3" fmla="*/ 151053 w 1059702"/>
                <a:gd name="connsiteY3" fmla="*/ 731351 h 1492252"/>
                <a:gd name="connsiteX4" fmla="*/ 815918 w 1059702"/>
                <a:gd name="connsiteY4" fmla="*/ 886487 h 1492252"/>
                <a:gd name="connsiteX5" fmla="*/ 269252 w 1059702"/>
                <a:gd name="connsiteY5" fmla="*/ 1167208 h 1492252"/>
                <a:gd name="connsiteX6" fmla="*/ 660783 w 1059702"/>
                <a:gd name="connsiteY6" fmla="*/ 1410991 h 1492252"/>
                <a:gd name="connsiteX7" fmla="*/ 343125 w 1059702"/>
                <a:gd name="connsiteY7" fmla="*/ 1492252 h 1492252"/>
                <a:gd name="connsiteX8" fmla="*/ 749432 w 1059702"/>
                <a:gd name="connsiteY8" fmla="*/ 1122883 h 1492252"/>
                <a:gd name="connsiteX9" fmla="*/ 158441 w 1059702"/>
                <a:gd name="connsiteY9" fmla="*/ 945586 h 1492252"/>
                <a:gd name="connsiteX10" fmla="*/ 852855 w 1059702"/>
                <a:gd name="connsiteY10" fmla="*/ 723964 h 1492252"/>
                <a:gd name="connsiteX11" fmla="*/ 62405 w 1059702"/>
                <a:gd name="connsiteY11" fmla="*/ 524504 h 1492252"/>
                <a:gd name="connsiteX12" fmla="*/ 1059702 w 1059702"/>
                <a:gd name="connsiteY12" fmla="*/ 169910 h 1492252"/>
                <a:gd name="connsiteX13" fmla="*/ 483486 w 1059702"/>
                <a:gd name="connsiteY13" fmla="*/ 0 h 1492252"/>
                <a:gd name="connsiteX0" fmla="*/ 483486 w 1059702"/>
                <a:gd name="connsiteY0" fmla="*/ 0 h 1492252"/>
                <a:gd name="connsiteX1" fmla="*/ 10693 w 1059702"/>
                <a:gd name="connsiteY1" fmla="*/ 317657 h 1492252"/>
                <a:gd name="connsiteX2" fmla="*/ 956279 w 1059702"/>
                <a:gd name="connsiteY2" fmla="*/ 413693 h 1492252"/>
                <a:gd name="connsiteX3" fmla="*/ 151053 w 1059702"/>
                <a:gd name="connsiteY3" fmla="*/ 731351 h 1492252"/>
                <a:gd name="connsiteX4" fmla="*/ 815918 w 1059702"/>
                <a:gd name="connsiteY4" fmla="*/ 886487 h 1492252"/>
                <a:gd name="connsiteX5" fmla="*/ 269252 w 1059702"/>
                <a:gd name="connsiteY5" fmla="*/ 1167208 h 1492252"/>
                <a:gd name="connsiteX6" fmla="*/ 660783 w 1059702"/>
                <a:gd name="connsiteY6" fmla="*/ 1410991 h 1492252"/>
                <a:gd name="connsiteX7" fmla="*/ 343125 w 1059702"/>
                <a:gd name="connsiteY7" fmla="*/ 1492252 h 1492252"/>
                <a:gd name="connsiteX8" fmla="*/ 749432 w 1059702"/>
                <a:gd name="connsiteY8" fmla="*/ 1122883 h 1492252"/>
                <a:gd name="connsiteX9" fmla="*/ 158441 w 1059702"/>
                <a:gd name="connsiteY9" fmla="*/ 945586 h 1492252"/>
                <a:gd name="connsiteX10" fmla="*/ 852855 w 1059702"/>
                <a:gd name="connsiteY10" fmla="*/ 723964 h 1492252"/>
                <a:gd name="connsiteX11" fmla="*/ 62405 w 1059702"/>
                <a:gd name="connsiteY11" fmla="*/ 524504 h 1492252"/>
                <a:gd name="connsiteX12" fmla="*/ 1059702 w 1059702"/>
                <a:gd name="connsiteY12" fmla="*/ 169910 h 1492252"/>
                <a:gd name="connsiteX13" fmla="*/ 483486 w 1059702"/>
                <a:gd name="connsiteY13" fmla="*/ 0 h 1492252"/>
                <a:gd name="connsiteX0" fmla="*/ 483486 w 1059702"/>
                <a:gd name="connsiteY0" fmla="*/ 0 h 1507605"/>
                <a:gd name="connsiteX1" fmla="*/ 10693 w 1059702"/>
                <a:gd name="connsiteY1" fmla="*/ 317657 h 1507605"/>
                <a:gd name="connsiteX2" fmla="*/ 956279 w 1059702"/>
                <a:gd name="connsiteY2" fmla="*/ 413693 h 1507605"/>
                <a:gd name="connsiteX3" fmla="*/ 151053 w 1059702"/>
                <a:gd name="connsiteY3" fmla="*/ 731351 h 1507605"/>
                <a:gd name="connsiteX4" fmla="*/ 815918 w 1059702"/>
                <a:gd name="connsiteY4" fmla="*/ 886487 h 1507605"/>
                <a:gd name="connsiteX5" fmla="*/ 269252 w 1059702"/>
                <a:gd name="connsiteY5" fmla="*/ 1167208 h 1507605"/>
                <a:gd name="connsiteX6" fmla="*/ 660783 w 1059702"/>
                <a:gd name="connsiteY6" fmla="*/ 1410991 h 1507605"/>
                <a:gd name="connsiteX7" fmla="*/ 343125 w 1059702"/>
                <a:gd name="connsiteY7" fmla="*/ 1492252 h 1507605"/>
                <a:gd name="connsiteX8" fmla="*/ 749432 w 1059702"/>
                <a:gd name="connsiteY8" fmla="*/ 1122883 h 1507605"/>
                <a:gd name="connsiteX9" fmla="*/ 158441 w 1059702"/>
                <a:gd name="connsiteY9" fmla="*/ 945586 h 1507605"/>
                <a:gd name="connsiteX10" fmla="*/ 852855 w 1059702"/>
                <a:gd name="connsiteY10" fmla="*/ 723964 h 1507605"/>
                <a:gd name="connsiteX11" fmla="*/ 62405 w 1059702"/>
                <a:gd name="connsiteY11" fmla="*/ 524504 h 1507605"/>
                <a:gd name="connsiteX12" fmla="*/ 1059702 w 1059702"/>
                <a:gd name="connsiteY12" fmla="*/ 169910 h 1507605"/>
                <a:gd name="connsiteX13" fmla="*/ 483486 w 1059702"/>
                <a:gd name="connsiteY13" fmla="*/ 0 h 1507605"/>
                <a:gd name="connsiteX0" fmla="*/ 483486 w 1059702"/>
                <a:gd name="connsiteY0" fmla="*/ 0 h 1507605"/>
                <a:gd name="connsiteX1" fmla="*/ 10693 w 1059702"/>
                <a:gd name="connsiteY1" fmla="*/ 317657 h 1507605"/>
                <a:gd name="connsiteX2" fmla="*/ 956279 w 1059702"/>
                <a:gd name="connsiteY2" fmla="*/ 413693 h 1507605"/>
                <a:gd name="connsiteX3" fmla="*/ 151053 w 1059702"/>
                <a:gd name="connsiteY3" fmla="*/ 731351 h 1507605"/>
                <a:gd name="connsiteX4" fmla="*/ 815918 w 1059702"/>
                <a:gd name="connsiteY4" fmla="*/ 886487 h 1507605"/>
                <a:gd name="connsiteX5" fmla="*/ 269252 w 1059702"/>
                <a:gd name="connsiteY5" fmla="*/ 1167208 h 1507605"/>
                <a:gd name="connsiteX6" fmla="*/ 660783 w 1059702"/>
                <a:gd name="connsiteY6" fmla="*/ 1410991 h 1507605"/>
                <a:gd name="connsiteX7" fmla="*/ 343125 w 1059702"/>
                <a:gd name="connsiteY7" fmla="*/ 1492252 h 1507605"/>
                <a:gd name="connsiteX8" fmla="*/ 749432 w 1059702"/>
                <a:gd name="connsiteY8" fmla="*/ 1122883 h 1507605"/>
                <a:gd name="connsiteX9" fmla="*/ 158441 w 1059702"/>
                <a:gd name="connsiteY9" fmla="*/ 945586 h 1507605"/>
                <a:gd name="connsiteX10" fmla="*/ 852855 w 1059702"/>
                <a:gd name="connsiteY10" fmla="*/ 723964 h 1507605"/>
                <a:gd name="connsiteX11" fmla="*/ 62405 w 1059702"/>
                <a:gd name="connsiteY11" fmla="*/ 524504 h 1507605"/>
                <a:gd name="connsiteX12" fmla="*/ 1059702 w 1059702"/>
                <a:gd name="connsiteY12" fmla="*/ 169910 h 1507605"/>
                <a:gd name="connsiteX13" fmla="*/ 483486 w 1059702"/>
                <a:gd name="connsiteY13" fmla="*/ 0 h 1507605"/>
                <a:gd name="connsiteX0" fmla="*/ 483486 w 1059702"/>
                <a:gd name="connsiteY0" fmla="*/ 0 h 1507605"/>
                <a:gd name="connsiteX1" fmla="*/ 10693 w 1059702"/>
                <a:gd name="connsiteY1" fmla="*/ 317657 h 1507605"/>
                <a:gd name="connsiteX2" fmla="*/ 956279 w 1059702"/>
                <a:gd name="connsiteY2" fmla="*/ 413693 h 1507605"/>
                <a:gd name="connsiteX3" fmla="*/ 151053 w 1059702"/>
                <a:gd name="connsiteY3" fmla="*/ 731351 h 1507605"/>
                <a:gd name="connsiteX4" fmla="*/ 815918 w 1059702"/>
                <a:gd name="connsiteY4" fmla="*/ 886487 h 1507605"/>
                <a:gd name="connsiteX5" fmla="*/ 269252 w 1059702"/>
                <a:gd name="connsiteY5" fmla="*/ 1167208 h 1507605"/>
                <a:gd name="connsiteX6" fmla="*/ 660783 w 1059702"/>
                <a:gd name="connsiteY6" fmla="*/ 1410991 h 1507605"/>
                <a:gd name="connsiteX7" fmla="*/ 343125 w 1059702"/>
                <a:gd name="connsiteY7" fmla="*/ 1492252 h 1507605"/>
                <a:gd name="connsiteX8" fmla="*/ 749432 w 1059702"/>
                <a:gd name="connsiteY8" fmla="*/ 1122883 h 1507605"/>
                <a:gd name="connsiteX9" fmla="*/ 158441 w 1059702"/>
                <a:gd name="connsiteY9" fmla="*/ 945586 h 1507605"/>
                <a:gd name="connsiteX10" fmla="*/ 852855 w 1059702"/>
                <a:gd name="connsiteY10" fmla="*/ 723964 h 1507605"/>
                <a:gd name="connsiteX11" fmla="*/ 62405 w 1059702"/>
                <a:gd name="connsiteY11" fmla="*/ 524504 h 1507605"/>
                <a:gd name="connsiteX12" fmla="*/ 1059702 w 1059702"/>
                <a:gd name="connsiteY12" fmla="*/ 169910 h 1507605"/>
                <a:gd name="connsiteX13" fmla="*/ 483486 w 1059702"/>
                <a:gd name="connsiteY13" fmla="*/ 0 h 1507605"/>
                <a:gd name="connsiteX0" fmla="*/ 483486 w 1059702"/>
                <a:gd name="connsiteY0" fmla="*/ 0 h 1507605"/>
                <a:gd name="connsiteX1" fmla="*/ 10693 w 1059702"/>
                <a:gd name="connsiteY1" fmla="*/ 317657 h 1507605"/>
                <a:gd name="connsiteX2" fmla="*/ 956279 w 1059702"/>
                <a:gd name="connsiteY2" fmla="*/ 413693 h 1507605"/>
                <a:gd name="connsiteX3" fmla="*/ 151053 w 1059702"/>
                <a:gd name="connsiteY3" fmla="*/ 731351 h 1507605"/>
                <a:gd name="connsiteX4" fmla="*/ 815918 w 1059702"/>
                <a:gd name="connsiteY4" fmla="*/ 886487 h 1507605"/>
                <a:gd name="connsiteX5" fmla="*/ 269252 w 1059702"/>
                <a:gd name="connsiteY5" fmla="*/ 1167208 h 1507605"/>
                <a:gd name="connsiteX6" fmla="*/ 660783 w 1059702"/>
                <a:gd name="connsiteY6" fmla="*/ 1410991 h 1507605"/>
                <a:gd name="connsiteX7" fmla="*/ 343125 w 1059702"/>
                <a:gd name="connsiteY7" fmla="*/ 1492252 h 1507605"/>
                <a:gd name="connsiteX8" fmla="*/ 749432 w 1059702"/>
                <a:gd name="connsiteY8" fmla="*/ 1122883 h 1507605"/>
                <a:gd name="connsiteX9" fmla="*/ 158441 w 1059702"/>
                <a:gd name="connsiteY9" fmla="*/ 945586 h 1507605"/>
                <a:gd name="connsiteX10" fmla="*/ 852855 w 1059702"/>
                <a:gd name="connsiteY10" fmla="*/ 723964 h 1507605"/>
                <a:gd name="connsiteX11" fmla="*/ 62405 w 1059702"/>
                <a:gd name="connsiteY11" fmla="*/ 524504 h 1507605"/>
                <a:gd name="connsiteX12" fmla="*/ 1059702 w 1059702"/>
                <a:gd name="connsiteY12" fmla="*/ 169910 h 1507605"/>
                <a:gd name="connsiteX13" fmla="*/ 483486 w 1059702"/>
                <a:gd name="connsiteY13" fmla="*/ 0 h 1507605"/>
                <a:gd name="connsiteX0" fmla="*/ 483486 w 1059702"/>
                <a:gd name="connsiteY0" fmla="*/ 0 h 1507605"/>
                <a:gd name="connsiteX1" fmla="*/ 10693 w 1059702"/>
                <a:gd name="connsiteY1" fmla="*/ 317657 h 1507605"/>
                <a:gd name="connsiteX2" fmla="*/ 956279 w 1059702"/>
                <a:gd name="connsiteY2" fmla="*/ 413693 h 1507605"/>
                <a:gd name="connsiteX3" fmla="*/ 151053 w 1059702"/>
                <a:gd name="connsiteY3" fmla="*/ 731351 h 1507605"/>
                <a:gd name="connsiteX4" fmla="*/ 815918 w 1059702"/>
                <a:gd name="connsiteY4" fmla="*/ 886487 h 1507605"/>
                <a:gd name="connsiteX5" fmla="*/ 269252 w 1059702"/>
                <a:gd name="connsiteY5" fmla="*/ 1167208 h 1507605"/>
                <a:gd name="connsiteX6" fmla="*/ 660783 w 1059702"/>
                <a:gd name="connsiteY6" fmla="*/ 1410991 h 1507605"/>
                <a:gd name="connsiteX7" fmla="*/ 343125 w 1059702"/>
                <a:gd name="connsiteY7" fmla="*/ 1492252 h 1507605"/>
                <a:gd name="connsiteX8" fmla="*/ 749432 w 1059702"/>
                <a:gd name="connsiteY8" fmla="*/ 1122883 h 1507605"/>
                <a:gd name="connsiteX9" fmla="*/ 158441 w 1059702"/>
                <a:gd name="connsiteY9" fmla="*/ 945586 h 1507605"/>
                <a:gd name="connsiteX10" fmla="*/ 852855 w 1059702"/>
                <a:gd name="connsiteY10" fmla="*/ 723964 h 1507605"/>
                <a:gd name="connsiteX11" fmla="*/ 62405 w 1059702"/>
                <a:gd name="connsiteY11" fmla="*/ 524504 h 1507605"/>
                <a:gd name="connsiteX12" fmla="*/ 1059702 w 1059702"/>
                <a:gd name="connsiteY12" fmla="*/ 169910 h 1507605"/>
                <a:gd name="connsiteX13" fmla="*/ 483486 w 1059702"/>
                <a:gd name="connsiteY13" fmla="*/ 0 h 1507605"/>
                <a:gd name="connsiteX0" fmla="*/ 483486 w 1059702"/>
                <a:gd name="connsiteY0" fmla="*/ 0 h 1507605"/>
                <a:gd name="connsiteX1" fmla="*/ 10693 w 1059702"/>
                <a:gd name="connsiteY1" fmla="*/ 317657 h 1507605"/>
                <a:gd name="connsiteX2" fmla="*/ 956279 w 1059702"/>
                <a:gd name="connsiteY2" fmla="*/ 413693 h 1507605"/>
                <a:gd name="connsiteX3" fmla="*/ 151053 w 1059702"/>
                <a:gd name="connsiteY3" fmla="*/ 731351 h 1507605"/>
                <a:gd name="connsiteX4" fmla="*/ 815918 w 1059702"/>
                <a:gd name="connsiteY4" fmla="*/ 886487 h 1507605"/>
                <a:gd name="connsiteX5" fmla="*/ 269252 w 1059702"/>
                <a:gd name="connsiteY5" fmla="*/ 1167208 h 1507605"/>
                <a:gd name="connsiteX6" fmla="*/ 660783 w 1059702"/>
                <a:gd name="connsiteY6" fmla="*/ 1410991 h 1507605"/>
                <a:gd name="connsiteX7" fmla="*/ 343125 w 1059702"/>
                <a:gd name="connsiteY7" fmla="*/ 1492252 h 1507605"/>
                <a:gd name="connsiteX8" fmla="*/ 749432 w 1059702"/>
                <a:gd name="connsiteY8" fmla="*/ 1122883 h 1507605"/>
                <a:gd name="connsiteX9" fmla="*/ 158441 w 1059702"/>
                <a:gd name="connsiteY9" fmla="*/ 945586 h 1507605"/>
                <a:gd name="connsiteX10" fmla="*/ 852855 w 1059702"/>
                <a:gd name="connsiteY10" fmla="*/ 723964 h 1507605"/>
                <a:gd name="connsiteX11" fmla="*/ 62405 w 1059702"/>
                <a:gd name="connsiteY11" fmla="*/ 524504 h 1507605"/>
                <a:gd name="connsiteX12" fmla="*/ 1059702 w 1059702"/>
                <a:gd name="connsiteY12" fmla="*/ 169910 h 1507605"/>
                <a:gd name="connsiteX13" fmla="*/ 483486 w 1059702"/>
                <a:gd name="connsiteY13" fmla="*/ 0 h 1507605"/>
                <a:gd name="connsiteX0" fmla="*/ 483486 w 1066115"/>
                <a:gd name="connsiteY0" fmla="*/ 0 h 1507605"/>
                <a:gd name="connsiteX1" fmla="*/ 10693 w 1066115"/>
                <a:gd name="connsiteY1" fmla="*/ 317657 h 1507605"/>
                <a:gd name="connsiteX2" fmla="*/ 956279 w 1066115"/>
                <a:gd name="connsiteY2" fmla="*/ 413693 h 1507605"/>
                <a:gd name="connsiteX3" fmla="*/ 151053 w 1066115"/>
                <a:gd name="connsiteY3" fmla="*/ 731351 h 1507605"/>
                <a:gd name="connsiteX4" fmla="*/ 815918 w 1066115"/>
                <a:gd name="connsiteY4" fmla="*/ 886487 h 1507605"/>
                <a:gd name="connsiteX5" fmla="*/ 269252 w 1066115"/>
                <a:gd name="connsiteY5" fmla="*/ 1167208 h 1507605"/>
                <a:gd name="connsiteX6" fmla="*/ 660783 w 1066115"/>
                <a:gd name="connsiteY6" fmla="*/ 1410991 h 1507605"/>
                <a:gd name="connsiteX7" fmla="*/ 343125 w 1066115"/>
                <a:gd name="connsiteY7" fmla="*/ 1492252 h 1507605"/>
                <a:gd name="connsiteX8" fmla="*/ 749432 w 1066115"/>
                <a:gd name="connsiteY8" fmla="*/ 1122883 h 1507605"/>
                <a:gd name="connsiteX9" fmla="*/ 158441 w 1066115"/>
                <a:gd name="connsiteY9" fmla="*/ 945586 h 1507605"/>
                <a:gd name="connsiteX10" fmla="*/ 852855 w 1066115"/>
                <a:gd name="connsiteY10" fmla="*/ 723964 h 1507605"/>
                <a:gd name="connsiteX11" fmla="*/ 62405 w 1066115"/>
                <a:gd name="connsiteY11" fmla="*/ 524504 h 1507605"/>
                <a:gd name="connsiteX12" fmla="*/ 1059702 w 1066115"/>
                <a:gd name="connsiteY12" fmla="*/ 169910 h 1507605"/>
                <a:gd name="connsiteX13" fmla="*/ 483486 w 1066115"/>
                <a:gd name="connsiteY13" fmla="*/ 0 h 1507605"/>
                <a:gd name="connsiteX0" fmla="*/ 483486 w 1066767"/>
                <a:gd name="connsiteY0" fmla="*/ 3586 h 1511191"/>
                <a:gd name="connsiteX1" fmla="*/ 10693 w 1066767"/>
                <a:gd name="connsiteY1" fmla="*/ 321243 h 1511191"/>
                <a:gd name="connsiteX2" fmla="*/ 956279 w 1066767"/>
                <a:gd name="connsiteY2" fmla="*/ 417279 h 1511191"/>
                <a:gd name="connsiteX3" fmla="*/ 151053 w 1066767"/>
                <a:gd name="connsiteY3" fmla="*/ 734937 h 1511191"/>
                <a:gd name="connsiteX4" fmla="*/ 815918 w 1066767"/>
                <a:gd name="connsiteY4" fmla="*/ 890073 h 1511191"/>
                <a:gd name="connsiteX5" fmla="*/ 269252 w 1066767"/>
                <a:gd name="connsiteY5" fmla="*/ 1170794 h 1511191"/>
                <a:gd name="connsiteX6" fmla="*/ 660783 w 1066767"/>
                <a:gd name="connsiteY6" fmla="*/ 1414577 h 1511191"/>
                <a:gd name="connsiteX7" fmla="*/ 343125 w 1066767"/>
                <a:gd name="connsiteY7" fmla="*/ 1495838 h 1511191"/>
                <a:gd name="connsiteX8" fmla="*/ 749432 w 1066767"/>
                <a:gd name="connsiteY8" fmla="*/ 1126469 h 1511191"/>
                <a:gd name="connsiteX9" fmla="*/ 158441 w 1066767"/>
                <a:gd name="connsiteY9" fmla="*/ 949172 h 1511191"/>
                <a:gd name="connsiteX10" fmla="*/ 852855 w 1066767"/>
                <a:gd name="connsiteY10" fmla="*/ 727550 h 1511191"/>
                <a:gd name="connsiteX11" fmla="*/ 62405 w 1066767"/>
                <a:gd name="connsiteY11" fmla="*/ 528090 h 1511191"/>
                <a:gd name="connsiteX12" fmla="*/ 1059702 w 1066767"/>
                <a:gd name="connsiteY12" fmla="*/ 173496 h 1511191"/>
                <a:gd name="connsiteX13" fmla="*/ 483486 w 1066767"/>
                <a:gd name="connsiteY13" fmla="*/ 3586 h 151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6767" h="1511191">
                  <a:moveTo>
                    <a:pt x="483486" y="3586"/>
                  </a:moveTo>
                  <a:cubicBezTo>
                    <a:pt x="308651" y="28211"/>
                    <a:pt x="-68106" y="252294"/>
                    <a:pt x="10693" y="321243"/>
                  </a:cubicBezTo>
                  <a:cubicBezTo>
                    <a:pt x="89492" y="390192"/>
                    <a:pt x="932886" y="348330"/>
                    <a:pt x="956279" y="417279"/>
                  </a:cubicBezTo>
                  <a:cubicBezTo>
                    <a:pt x="979672" y="486228"/>
                    <a:pt x="174446" y="656138"/>
                    <a:pt x="151053" y="734937"/>
                  </a:cubicBezTo>
                  <a:cubicBezTo>
                    <a:pt x="127660" y="813736"/>
                    <a:pt x="796218" y="817430"/>
                    <a:pt x="815918" y="890073"/>
                  </a:cubicBezTo>
                  <a:cubicBezTo>
                    <a:pt x="835618" y="962716"/>
                    <a:pt x="295108" y="1083377"/>
                    <a:pt x="269252" y="1170794"/>
                  </a:cubicBezTo>
                  <a:cubicBezTo>
                    <a:pt x="243396" y="1258211"/>
                    <a:pt x="648471" y="1360403"/>
                    <a:pt x="660783" y="1414577"/>
                  </a:cubicBezTo>
                  <a:cubicBezTo>
                    <a:pt x="673095" y="1468751"/>
                    <a:pt x="328350" y="1543856"/>
                    <a:pt x="343125" y="1495838"/>
                  </a:cubicBezTo>
                  <a:cubicBezTo>
                    <a:pt x="357900" y="1447820"/>
                    <a:pt x="780213" y="1217580"/>
                    <a:pt x="749432" y="1126469"/>
                  </a:cubicBezTo>
                  <a:cubicBezTo>
                    <a:pt x="718651" y="1035358"/>
                    <a:pt x="141204" y="1015659"/>
                    <a:pt x="158441" y="949172"/>
                  </a:cubicBezTo>
                  <a:cubicBezTo>
                    <a:pt x="175678" y="882685"/>
                    <a:pt x="868861" y="797730"/>
                    <a:pt x="852855" y="727550"/>
                  </a:cubicBezTo>
                  <a:cubicBezTo>
                    <a:pt x="836849" y="657370"/>
                    <a:pt x="27931" y="620432"/>
                    <a:pt x="62405" y="528090"/>
                  </a:cubicBezTo>
                  <a:cubicBezTo>
                    <a:pt x="96879" y="435748"/>
                    <a:pt x="989522" y="260913"/>
                    <a:pt x="1059702" y="173496"/>
                  </a:cubicBezTo>
                  <a:cubicBezTo>
                    <a:pt x="1129882" y="86079"/>
                    <a:pt x="658321" y="-21039"/>
                    <a:pt x="483486" y="3586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81001315-B2B4-7915-D73C-7386707A00D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537582" y="462041"/>
              <a:ext cx="1140341" cy="1550113"/>
            </a:xfrm>
            <a:custGeom>
              <a:avLst/>
              <a:gdLst>
                <a:gd name="connsiteX0" fmla="*/ 277572 w 1136612"/>
                <a:gd name="connsiteY0" fmla="*/ 140962 h 1503470"/>
                <a:gd name="connsiteX1" fmla="*/ 26950 w 1136612"/>
                <a:gd name="connsiteY1" fmla="*/ 652457 h 1503470"/>
                <a:gd name="connsiteX2" fmla="*/ 893869 w 1136612"/>
                <a:gd name="connsiteY2" fmla="*/ 262834 h 1503470"/>
                <a:gd name="connsiteX3" fmla="*/ 355353 w 1136612"/>
                <a:gd name="connsiteY3" fmla="*/ 940547 h 1503470"/>
                <a:gd name="connsiteX4" fmla="*/ 1008710 w 1136612"/>
                <a:gd name="connsiteY4" fmla="*/ 742466 h 1503470"/>
                <a:gd name="connsiteX5" fmla="*/ 675644 w 1136612"/>
                <a:gd name="connsiteY5" fmla="*/ 1258910 h 1503470"/>
                <a:gd name="connsiteX6" fmla="*/ 1136612 w 1136612"/>
                <a:gd name="connsiteY6" fmla="*/ 1274268 h 1503470"/>
                <a:gd name="connsiteX7" fmla="*/ 902142 w 1136612"/>
                <a:gd name="connsiteY7" fmla="*/ 1503470 h 1503470"/>
                <a:gd name="connsiteX8" fmla="*/ 1069330 w 1136612"/>
                <a:gd name="connsiteY8" fmla="*/ 980434 h 1503470"/>
                <a:gd name="connsiteX9" fmla="*/ 468867 w 1136612"/>
                <a:gd name="connsiteY9" fmla="*/ 1122386 h 1503470"/>
                <a:gd name="connsiteX10" fmla="*/ 959437 w 1136612"/>
                <a:gd name="connsiteY10" fmla="*/ 583248 h 1503470"/>
                <a:gd name="connsiteX11" fmla="*/ 175157 w 1136612"/>
                <a:gd name="connsiteY11" fmla="*/ 805737 h 1503470"/>
                <a:gd name="connsiteX12" fmla="*/ 861545 w 1136612"/>
                <a:gd name="connsiteY12" fmla="*/ 0 h 1503470"/>
                <a:gd name="connsiteX13" fmla="*/ 277572 w 1136612"/>
                <a:gd name="connsiteY13" fmla="*/ 140962 h 1503470"/>
                <a:gd name="connsiteX0" fmla="*/ 277572 w 1136612"/>
                <a:gd name="connsiteY0" fmla="*/ 140962 h 1503470"/>
                <a:gd name="connsiteX1" fmla="*/ 26950 w 1136612"/>
                <a:gd name="connsiteY1" fmla="*/ 652457 h 1503470"/>
                <a:gd name="connsiteX2" fmla="*/ 893869 w 1136612"/>
                <a:gd name="connsiteY2" fmla="*/ 262834 h 1503470"/>
                <a:gd name="connsiteX3" fmla="*/ 355353 w 1136612"/>
                <a:gd name="connsiteY3" fmla="*/ 940547 h 1503470"/>
                <a:gd name="connsiteX4" fmla="*/ 1008710 w 1136612"/>
                <a:gd name="connsiteY4" fmla="*/ 742466 h 1503470"/>
                <a:gd name="connsiteX5" fmla="*/ 675644 w 1136612"/>
                <a:gd name="connsiteY5" fmla="*/ 1258910 h 1503470"/>
                <a:gd name="connsiteX6" fmla="*/ 1136612 w 1136612"/>
                <a:gd name="connsiteY6" fmla="*/ 1274268 h 1503470"/>
                <a:gd name="connsiteX7" fmla="*/ 902142 w 1136612"/>
                <a:gd name="connsiteY7" fmla="*/ 1503470 h 1503470"/>
                <a:gd name="connsiteX8" fmla="*/ 1069330 w 1136612"/>
                <a:gd name="connsiteY8" fmla="*/ 980434 h 1503470"/>
                <a:gd name="connsiteX9" fmla="*/ 468867 w 1136612"/>
                <a:gd name="connsiteY9" fmla="*/ 1122386 h 1503470"/>
                <a:gd name="connsiteX10" fmla="*/ 959437 w 1136612"/>
                <a:gd name="connsiteY10" fmla="*/ 583248 h 1503470"/>
                <a:gd name="connsiteX11" fmla="*/ 175157 w 1136612"/>
                <a:gd name="connsiteY11" fmla="*/ 805737 h 1503470"/>
                <a:gd name="connsiteX12" fmla="*/ 861545 w 1136612"/>
                <a:gd name="connsiteY12" fmla="*/ 0 h 1503470"/>
                <a:gd name="connsiteX13" fmla="*/ 277572 w 1136612"/>
                <a:gd name="connsiteY13" fmla="*/ 140962 h 1503470"/>
                <a:gd name="connsiteX0" fmla="*/ 277572 w 1136612"/>
                <a:gd name="connsiteY0" fmla="*/ 140962 h 1503470"/>
                <a:gd name="connsiteX1" fmla="*/ 26950 w 1136612"/>
                <a:gd name="connsiteY1" fmla="*/ 652457 h 1503470"/>
                <a:gd name="connsiteX2" fmla="*/ 893869 w 1136612"/>
                <a:gd name="connsiteY2" fmla="*/ 262834 h 1503470"/>
                <a:gd name="connsiteX3" fmla="*/ 355353 w 1136612"/>
                <a:gd name="connsiteY3" fmla="*/ 940547 h 1503470"/>
                <a:gd name="connsiteX4" fmla="*/ 1008710 w 1136612"/>
                <a:gd name="connsiteY4" fmla="*/ 742466 h 1503470"/>
                <a:gd name="connsiteX5" fmla="*/ 675644 w 1136612"/>
                <a:gd name="connsiteY5" fmla="*/ 1258910 h 1503470"/>
                <a:gd name="connsiteX6" fmla="*/ 1136612 w 1136612"/>
                <a:gd name="connsiteY6" fmla="*/ 1274268 h 1503470"/>
                <a:gd name="connsiteX7" fmla="*/ 902142 w 1136612"/>
                <a:gd name="connsiteY7" fmla="*/ 1503470 h 1503470"/>
                <a:gd name="connsiteX8" fmla="*/ 1069330 w 1136612"/>
                <a:gd name="connsiteY8" fmla="*/ 980434 h 1503470"/>
                <a:gd name="connsiteX9" fmla="*/ 468867 w 1136612"/>
                <a:gd name="connsiteY9" fmla="*/ 1122386 h 1503470"/>
                <a:gd name="connsiteX10" fmla="*/ 959437 w 1136612"/>
                <a:gd name="connsiteY10" fmla="*/ 583248 h 1503470"/>
                <a:gd name="connsiteX11" fmla="*/ 175157 w 1136612"/>
                <a:gd name="connsiteY11" fmla="*/ 805737 h 1503470"/>
                <a:gd name="connsiteX12" fmla="*/ 861545 w 1136612"/>
                <a:gd name="connsiteY12" fmla="*/ 0 h 1503470"/>
                <a:gd name="connsiteX13" fmla="*/ 277572 w 1136612"/>
                <a:gd name="connsiteY13" fmla="*/ 140962 h 1503470"/>
                <a:gd name="connsiteX0" fmla="*/ 277572 w 1136612"/>
                <a:gd name="connsiteY0" fmla="*/ 140962 h 1503470"/>
                <a:gd name="connsiteX1" fmla="*/ 26950 w 1136612"/>
                <a:gd name="connsiteY1" fmla="*/ 652457 h 1503470"/>
                <a:gd name="connsiteX2" fmla="*/ 893869 w 1136612"/>
                <a:gd name="connsiteY2" fmla="*/ 262834 h 1503470"/>
                <a:gd name="connsiteX3" fmla="*/ 355353 w 1136612"/>
                <a:gd name="connsiteY3" fmla="*/ 940547 h 1503470"/>
                <a:gd name="connsiteX4" fmla="*/ 1008710 w 1136612"/>
                <a:gd name="connsiteY4" fmla="*/ 742466 h 1503470"/>
                <a:gd name="connsiteX5" fmla="*/ 675644 w 1136612"/>
                <a:gd name="connsiteY5" fmla="*/ 1258910 h 1503470"/>
                <a:gd name="connsiteX6" fmla="*/ 1136612 w 1136612"/>
                <a:gd name="connsiteY6" fmla="*/ 1274268 h 1503470"/>
                <a:gd name="connsiteX7" fmla="*/ 902142 w 1136612"/>
                <a:gd name="connsiteY7" fmla="*/ 1503470 h 1503470"/>
                <a:gd name="connsiteX8" fmla="*/ 1069330 w 1136612"/>
                <a:gd name="connsiteY8" fmla="*/ 980434 h 1503470"/>
                <a:gd name="connsiteX9" fmla="*/ 468867 w 1136612"/>
                <a:gd name="connsiteY9" fmla="*/ 1122386 h 1503470"/>
                <a:gd name="connsiteX10" fmla="*/ 959437 w 1136612"/>
                <a:gd name="connsiteY10" fmla="*/ 583248 h 1503470"/>
                <a:gd name="connsiteX11" fmla="*/ 175157 w 1136612"/>
                <a:gd name="connsiteY11" fmla="*/ 805737 h 1503470"/>
                <a:gd name="connsiteX12" fmla="*/ 861545 w 1136612"/>
                <a:gd name="connsiteY12" fmla="*/ 0 h 1503470"/>
                <a:gd name="connsiteX13" fmla="*/ 277572 w 1136612"/>
                <a:gd name="connsiteY13" fmla="*/ 140962 h 1503470"/>
                <a:gd name="connsiteX0" fmla="*/ 277572 w 1136612"/>
                <a:gd name="connsiteY0" fmla="*/ 140962 h 1503470"/>
                <a:gd name="connsiteX1" fmla="*/ 26950 w 1136612"/>
                <a:gd name="connsiteY1" fmla="*/ 652457 h 1503470"/>
                <a:gd name="connsiteX2" fmla="*/ 893869 w 1136612"/>
                <a:gd name="connsiteY2" fmla="*/ 262834 h 1503470"/>
                <a:gd name="connsiteX3" fmla="*/ 355353 w 1136612"/>
                <a:gd name="connsiteY3" fmla="*/ 940547 h 1503470"/>
                <a:gd name="connsiteX4" fmla="*/ 1008710 w 1136612"/>
                <a:gd name="connsiteY4" fmla="*/ 742466 h 1503470"/>
                <a:gd name="connsiteX5" fmla="*/ 675644 w 1136612"/>
                <a:gd name="connsiteY5" fmla="*/ 1258910 h 1503470"/>
                <a:gd name="connsiteX6" fmla="*/ 1136612 w 1136612"/>
                <a:gd name="connsiteY6" fmla="*/ 1274268 h 1503470"/>
                <a:gd name="connsiteX7" fmla="*/ 902142 w 1136612"/>
                <a:gd name="connsiteY7" fmla="*/ 1503470 h 1503470"/>
                <a:gd name="connsiteX8" fmla="*/ 1069330 w 1136612"/>
                <a:gd name="connsiteY8" fmla="*/ 980434 h 1503470"/>
                <a:gd name="connsiteX9" fmla="*/ 468867 w 1136612"/>
                <a:gd name="connsiteY9" fmla="*/ 1122386 h 1503470"/>
                <a:gd name="connsiteX10" fmla="*/ 959437 w 1136612"/>
                <a:gd name="connsiteY10" fmla="*/ 583248 h 1503470"/>
                <a:gd name="connsiteX11" fmla="*/ 175157 w 1136612"/>
                <a:gd name="connsiteY11" fmla="*/ 805737 h 1503470"/>
                <a:gd name="connsiteX12" fmla="*/ 861545 w 1136612"/>
                <a:gd name="connsiteY12" fmla="*/ 0 h 1503470"/>
                <a:gd name="connsiteX13" fmla="*/ 277572 w 1136612"/>
                <a:gd name="connsiteY13" fmla="*/ 140962 h 1503470"/>
                <a:gd name="connsiteX0" fmla="*/ 277572 w 1140341"/>
                <a:gd name="connsiteY0" fmla="*/ 140962 h 1510090"/>
                <a:gd name="connsiteX1" fmla="*/ 26950 w 1140341"/>
                <a:gd name="connsiteY1" fmla="*/ 652457 h 1510090"/>
                <a:gd name="connsiteX2" fmla="*/ 893869 w 1140341"/>
                <a:gd name="connsiteY2" fmla="*/ 262834 h 1510090"/>
                <a:gd name="connsiteX3" fmla="*/ 355353 w 1140341"/>
                <a:gd name="connsiteY3" fmla="*/ 940547 h 1510090"/>
                <a:gd name="connsiteX4" fmla="*/ 1008710 w 1140341"/>
                <a:gd name="connsiteY4" fmla="*/ 742466 h 1510090"/>
                <a:gd name="connsiteX5" fmla="*/ 675644 w 1140341"/>
                <a:gd name="connsiteY5" fmla="*/ 1258910 h 1510090"/>
                <a:gd name="connsiteX6" fmla="*/ 1136612 w 1140341"/>
                <a:gd name="connsiteY6" fmla="*/ 1274268 h 1510090"/>
                <a:gd name="connsiteX7" fmla="*/ 902142 w 1140341"/>
                <a:gd name="connsiteY7" fmla="*/ 1503470 h 1510090"/>
                <a:gd name="connsiteX8" fmla="*/ 1069330 w 1140341"/>
                <a:gd name="connsiteY8" fmla="*/ 980434 h 1510090"/>
                <a:gd name="connsiteX9" fmla="*/ 468867 w 1140341"/>
                <a:gd name="connsiteY9" fmla="*/ 1122386 h 1510090"/>
                <a:gd name="connsiteX10" fmla="*/ 959437 w 1140341"/>
                <a:gd name="connsiteY10" fmla="*/ 583248 h 1510090"/>
                <a:gd name="connsiteX11" fmla="*/ 175157 w 1140341"/>
                <a:gd name="connsiteY11" fmla="*/ 805737 h 1510090"/>
                <a:gd name="connsiteX12" fmla="*/ 861545 w 1140341"/>
                <a:gd name="connsiteY12" fmla="*/ 0 h 1510090"/>
                <a:gd name="connsiteX13" fmla="*/ 277572 w 1140341"/>
                <a:gd name="connsiteY13" fmla="*/ 140962 h 1510090"/>
                <a:gd name="connsiteX0" fmla="*/ 277572 w 1140341"/>
                <a:gd name="connsiteY0" fmla="*/ 140962 h 1510090"/>
                <a:gd name="connsiteX1" fmla="*/ 26950 w 1140341"/>
                <a:gd name="connsiteY1" fmla="*/ 652457 h 1510090"/>
                <a:gd name="connsiteX2" fmla="*/ 893869 w 1140341"/>
                <a:gd name="connsiteY2" fmla="*/ 262834 h 1510090"/>
                <a:gd name="connsiteX3" fmla="*/ 355353 w 1140341"/>
                <a:gd name="connsiteY3" fmla="*/ 940547 h 1510090"/>
                <a:gd name="connsiteX4" fmla="*/ 1008710 w 1140341"/>
                <a:gd name="connsiteY4" fmla="*/ 742466 h 1510090"/>
                <a:gd name="connsiteX5" fmla="*/ 675644 w 1140341"/>
                <a:gd name="connsiteY5" fmla="*/ 1258910 h 1510090"/>
                <a:gd name="connsiteX6" fmla="*/ 1136612 w 1140341"/>
                <a:gd name="connsiteY6" fmla="*/ 1274268 h 1510090"/>
                <a:gd name="connsiteX7" fmla="*/ 902142 w 1140341"/>
                <a:gd name="connsiteY7" fmla="*/ 1503470 h 1510090"/>
                <a:gd name="connsiteX8" fmla="*/ 1069330 w 1140341"/>
                <a:gd name="connsiteY8" fmla="*/ 980434 h 1510090"/>
                <a:gd name="connsiteX9" fmla="*/ 468867 w 1140341"/>
                <a:gd name="connsiteY9" fmla="*/ 1122386 h 1510090"/>
                <a:gd name="connsiteX10" fmla="*/ 959437 w 1140341"/>
                <a:gd name="connsiteY10" fmla="*/ 583248 h 1510090"/>
                <a:gd name="connsiteX11" fmla="*/ 175157 w 1140341"/>
                <a:gd name="connsiteY11" fmla="*/ 805737 h 1510090"/>
                <a:gd name="connsiteX12" fmla="*/ 861545 w 1140341"/>
                <a:gd name="connsiteY12" fmla="*/ 0 h 1510090"/>
                <a:gd name="connsiteX13" fmla="*/ 277572 w 1140341"/>
                <a:gd name="connsiteY13" fmla="*/ 140962 h 1510090"/>
                <a:gd name="connsiteX0" fmla="*/ 277572 w 1140341"/>
                <a:gd name="connsiteY0" fmla="*/ 140962 h 1510090"/>
                <a:gd name="connsiteX1" fmla="*/ 26950 w 1140341"/>
                <a:gd name="connsiteY1" fmla="*/ 652457 h 1510090"/>
                <a:gd name="connsiteX2" fmla="*/ 893869 w 1140341"/>
                <a:gd name="connsiteY2" fmla="*/ 262834 h 1510090"/>
                <a:gd name="connsiteX3" fmla="*/ 355353 w 1140341"/>
                <a:gd name="connsiteY3" fmla="*/ 940547 h 1510090"/>
                <a:gd name="connsiteX4" fmla="*/ 1008710 w 1140341"/>
                <a:gd name="connsiteY4" fmla="*/ 742466 h 1510090"/>
                <a:gd name="connsiteX5" fmla="*/ 675644 w 1140341"/>
                <a:gd name="connsiteY5" fmla="*/ 1258910 h 1510090"/>
                <a:gd name="connsiteX6" fmla="*/ 1136612 w 1140341"/>
                <a:gd name="connsiteY6" fmla="*/ 1274268 h 1510090"/>
                <a:gd name="connsiteX7" fmla="*/ 902142 w 1140341"/>
                <a:gd name="connsiteY7" fmla="*/ 1503470 h 1510090"/>
                <a:gd name="connsiteX8" fmla="*/ 1069330 w 1140341"/>
                <a:gd name="connsiteY8" fmla="*/ 980434 h 1510090"/>
                <a:gd name="connsiteX9" fmla="*/ 468867 w 1140341"/>
                <a:gd name="connsiteY9" fmla="*/ 1122386 h 1510090"/>
                <a:gd name="connsiteX10" fmla="*/ 959437 w 1140341"/>
                <a:gd name="connsiteY10" fmla="*/ 583248 h 1510090"/>
                <a:gd name="connsiteX11" fmla="*/ 175157 w 1140341"/>
                <a:gd name="connsiteY11" fmla="*/ 805737 h 1510090"/>
                <a:gd name="connsiteX12" fmla="*/ 861545 w 1140341"/>
                <a:gd name="connsiteY12" fmla="*/ 0 h 1510090"/>
                <a:gd name="connsiteX13" fmla="*/ 277572 w 1140341"/>
                <a:gd name="connsiteY13" fmla="*/ 140962 h 1510090"/>
                <a:gd name="connsiteX0" fmla="*/ 277572 w 1140341"/>
                <a:gd name="connsiteY0" fmla="*/ 140962 h 1510090"/>
                <a:gd name="connsiteX1" fmla="*/ 26950 w 1140341"/>
                <a:gd name="connsiteY1" fmla="*/ 652457 h 1510090"/>
                <a:gd name="connsiteX2" fmla="*/ 893869 w 1140341"/>
                <a:gd name="connsiteY2" fmla="*/ 262834 h 1510090"/>
                <a:gd name="connsiteX3" fmla="*/ 355353 w 1140341"/>
                <a:gd name="connsiteY3" fmla="*/ 940547 h 1510090"/>
                <a:gd name="connsiteX4" fmla="*/ 1008710 w 1140341"/>
                <a:gd name="connsiteY4" fmla="*/ 742466 h 1510090"/>
                <a:gd name="connsiteX5" fmla="*/ 675644 w 1140341"/>
                <a:gd name="connsiteY5" fmla="*/ 1258910 h 1510090"/>
                <a:gd name="connsiteX6" fmla="*/ 1136612 w 1140341"/>
                <a:gd name="connsiteY6" fmla="*/ 1274268 h 1510090"/>
                <a:gd name="connsiteX7" fmla="*/ 902142 w 1140341"/>
                <a:gd name="connsiteY7" fmla="*/ 1503470 h 1510090"/>
                <a:gd name="connsiteX8" fmla="*/ 1069330 w 1140341"/>
                <a:gd name="connsiteY8" fmla="*/ 980434 h 1510090"/>
                <a:gd name="connsiteX9" fmla="*/ 468867 w 1140341"/>
                <a:gd name="connsiteY9" fmla="*/ 1122386 h 1510090"/>
                <a:gd name="connsiteX10" fmla="*/ 959437 w 1140341"/>
                <a:gd name="connsiteY10" fmla="*/ 583248 h 1510090"/>
                <a:gd name="connsiteX11" fmla="*/ 175157 w 1140341"/>
                <a:gd name="connsiteY11" fmla="*/ 805737 h 1510090"/>
                <a:gd name="connsiteX12" fmla="*/ 861545 w 1140341"/>
                <a:gd name="connsiteY12" fmla="*/ 0 h 1510090"/>
                <a:gd name="connsiteX13" fmla="*/ 277572 w 1140341"/>
                <a:gd name="connsiteY13" fmla="*/ 140962 h 1510090"/>
                <a:gd name="connsiteX0" fmla="*/ 277572 w 1140341"/>
                <a:gd name="connsiteY0" fmla="*/ 140962 h 1510090"/>
                <a:gd name="connsiteX1" fmla="*/ 26950 w 1140341"/>
                <a:gd name="connsiteY1" fmla="*/ 652457 h 1510090"/>
                <a:gd name="connsiteX2" fmla="*/ 893869 w 1140341"/>
                <a:gd name="connsiteY2" fmla="*/ 262834 h 1510090"/>
                <a:gd name="connsiteX3" fmla="*/ 355353 w 1140341"/>
                <a:gd name="connsiteY3" fmla="*/ 940547 h 1510090"/>
                <a:gd name="connsiteX4" fmla="*/ 1008710 w 1140341"/>
                <a:gd name="connsiteY4" fmla="*/ 742466 h 1510090"/>
                <a:gd name="connsiteX5" fmla="*/ 675644 w 1140341"/>
                <a:gd name="connsiteY5" fmla="*/ 1258910 h 1510090"/>
                <a:gd name="connsiteX6" fmla="*/ 1136612 w 1140341"/>
                <a:gd name="connsiteY6" fmla="*/ 1274268 h 1510090"/>
                <a:gd name="connsiteX7" fmla="*/ 902142 w 1140341"/>
                <a:gd name="connsiteY7" fmla="*/ 1503470 h 1510090"/>
                <a:gd name="connsiteX8" fmla="*/ 1069330 w 1140341"/>
                <a:gd name="connsiteY8" fmla="*/ 980434 h 1510090"/>
                <a:gd name="connsiteX9" fmla="*/ 468867 w 1140341"/>
                <a:gd name="connsiteY9" fmla="*/ 1122386 h 1510090"/>
                <a:gd name="connsiteX10" fmla="*/ 959437 w 1140341"/>
                <a:gd name="connsiteY10" fmla="*/ 583248 h 1510090"/>
                <a:gd name="connsiteX11" fmla="*/ 175157 w 1140341"/>
                <a:gd name="connsiteY11" fmla="*/ 805737 h 1510090"/>
                <a:gd name="connsiteX12" fmla="*/ 861545 w 1140341"/>
                <a:gd name="connsiteY12" fmla="*/ 0 h 1510090"/>
                <a:gd name="connsiteX13" fmla="*/ 277572 w 1140341"/>
                <a:gd name="connsiteY13" fmla="*/ 140962 h 1510090"/>
                <a:gd name="connsiteX0" fmla="*/ 277572 w 1140341"/>
                <a:gd name="connsiteY0" fmla="*/ 140962 h 1510090"/>
                <a:gd name="connsiteX1" fmla="*/ 26950 w 1140341"/>
                <a:gd name="connsiteY1" fmla="*/ 652457 h 1510090"/>
                <a:gd name="connsiteX2" fmla="*/ 893869 w 1140341"/>
                <a:gd name="connsiteY2" fmla="*/ 262834 h 1510090"/>
                <a:gd name="connsiteX3" fmla="*/ 355353 w 1140341"/>
                <a:gd name="connsiteY3" fmla="*/ 940547 h 1510090"/>
                <a:gd name="connsiteX4" fmla="*/ 1008710 w 1140341"/>
                <a:gd name="connsiteY4" fmla="*/ 742466 h 1510090"/>
                <a:gd name="connsiteX5" fmla="*/ 675644 w 1140341"/>
                <a:gd name="connsiteY5" fmla="*/ 1258910 h 1510090"/>
                <a:gd name="connsiteX6" fmla="*/ 1136612 w 1140341"/>
                <a:gd name="connsiteY6" fmla="*/ 1274268 h 1510090"/>
                <a:gd name="connsiteX7" fmla="*/ 902142 w 1140341"/>
                <a:gd name="connsiteY7" fmla="*/ 1503470 h 1510090"/>
                <a:gd name="connsiteX8" fmla="*/ 1069330 w 1140341"/>
                <a:gd name="connsiteY8" fmla="*/ 980434 h 1510090"/>
                <a:gd name="connsiteX9" fmla="*/ 468867 w 1140341"/>
                <a:gd name="connsiteY9" fmla="*/ 1122386 h 1510090"/>
                <a:gd name="connsiteX10" fmla="*/ 959437 w 1140341"/>
                <a:gd name="connsiteY10" fmla="*/ 583248 h 1510090"/>
                <a:gd name="connsiteX11" fmla="*/ 175157 w 1140341"/>
                <a:gd name="connsiteY11" fmla="*/ 805737 h 1510090"/>
                <a:gd name="connsiteX12" fmla="*/ 861545 w 1140341"/>
                <a:gd name="connsiteY12" fmla="*/ 0 h 1510090"/>
                <a:gd name="connsiteX13" fmla="*/ 277572 w 1140341"/>
                <a:gd name="connsiteY13" fmla="*/ 140962 h 1510090"/>
                <a:gd name="connsiteX0" fmla="*/ 277572 w 1140341"/>
                <a:gd name="connsiteY0" fmla="*/ 171673 h 1540801"/>
                <a:gd name="connsiteX1" fmla="*/ 26950 w 1140341"/>
                <a:gd name="connsiteY1" fmla="*/ 683168 h 1540801"/>
                <a:gd name="connsiteX2" fmla="*/ 893869 w 1140341"/>
                <a:gd name="connsiteY2" fmla="*/ 293545 h 1540801"/>
                <a:gd name="connsiteX3" fmla="*/ 355353 w 1140341"/>
                <a:gd name="connsiteY3" fmla="*/ 971258 h 1540801"/>
                <a:gd name="connsiteX4" fmla="*/ 1008710 w 1140341"/>
                <a:gd name="connsiteY4" fmla="*/ 773177 h 1540801"/>
                <a:gd name="connsiteX5" fmla="*/ 675644 w 1140341"/>
                <a:gd name="connsiteY5" fmla="*/ 1289621 h 1540801"/>
                <a:gd name="connsiteX6" fmla="*/ 1136612 w 1140341"/>
                <a:gd name="connsiteY6" fmla="*/ 1304979 h 1540801"/>
                <a:gd name="connsiteX7" fmla="*/ 902142 w 1140341"/>
                <a:gd name="connsiteY7" fmla="*/ 1534181 h 1540801"/>
                <a:gd name="connsiteX8" fmla="*/ 1069330 w 1140341"/>
                <a:gd name="connsiteY8" fmla="*/ 1011145 h 1540801"/>
                <a:gd name="connsiteX9" fmla="*/ 468867 w 1140341"/>
                <a:gd name="connsiteY9" fmla="*/ 1153097 h 1540801"/>
                <a:gd name="connsiteX10" fmla="*/ 959437 w 1140341"/>
                <a:gd name="connsiteY10" fmla="*/ 613959 h 1540801"/>
                <a:gd name="connsiteX11" fmla="*/ 175157 w 1140341"/>
                <a:gd name="connsiteY11" fmla="*/ 836448 h 1540801"/>
                <a:gd name="connsiteX12" fmla="*/ 861545 w 1140341"/>
                <a:gd name="connsiteY12" fmla="*/ 30711 h 1540801"/>
                <a:gd name="connsiteX13" fmla="*/ 277572 w 1140341"/>
                <a:gd name="connsiteY13" fmla="*/ 171673 h 1540801"/>
                <a:gd name="connsiteX0" fmla="*/ 277572 w 1140341"/>
                <a:gd name="connsiteY0" fmla="*/ 180985 h 1550113"/>
                <a:gd name="connsiteX1" fmla="*/ 26950 w 1140341"/>
                <a:gd name="connsiteY1" fmla="*/ 692480 h 1550113"/>
                <a:gd name="connsiteX2" fmla="*/ 893869 w 1140341"/>
                <a:gd name="connsiteY2" fmla="*/ 302857 h 1550113"/>
                <a:gd name="connsiteX3" fmla="*/ 355353 w 1140341"/>
                <a:gd name="connsiteY3" fmla="*/ 980570 h 1550113"/>
                <a:gd name="connsiteX4" fmla="*/ 1008710 w 1140341"/>
                <a:gd name="connsiteY4" fmla="*/ 782489 h 1550113"/>
                <a:gd name="connsiteX5" fmla="*/ 675644 w 1140341"/>
                <a:gd name="connsiteY5" fmla="*/ 1298933 h 1550113"/>
                <a:gd name="connsiteX6" fmla="*/ 1136612 w 1140341"/>
                <a:gd name="connsiteY6" fmla="*/ 1314291 h 1550113"/>
                <a:gd name="connsiteX7" fmla="*/ 902142 w 1140341"/>
                <a:gd name="connsiteY7" fmla="*/ 1543493 h 1550113"/>
                <a:gd name="connsiteX8" fmla="*/ 1069330 w 1140341"/>
                <a:gd name="connsiteY8" fmla="*/ 1020457 h 1550113"/>
                <a:gd name="connsiteX9" fmla="*/ 468867 w 1140341"/>
                <a:gd name="connsiteY9" fmla="*/ 1162409 h 1550113"/>
                <a:gd name="connsiteX10" fmla="*/ 959437 w 1140341"/>
                <a:gd name="connsiteY10" fmla="*/ 623271 h 1550113"/>
                <a:gd name="connsiteX11" fmla="*/ 175157 w 1140341"/>
                <a:gd name="connsiteY11" fmla="*/ 845760 h 1550113"/>
                <a:gd name="connsiteX12" fmla="*/ 861545 w 1140341"/>
                <a:gd name="connsiteY12" fmla="*/ 40023 h 1550113"/>
                <a:gd name="connsiteX13" fmla="*/ 277572 w 1140341"/>
                <a:gd name="connsiteY13" fmla="*/ 180985 h 155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0341" h="1550113">
                  <a:moveTo>
                    <a:pt x="277572" y="180985"/>
                  </a:moveTo>
                  <a:cubicBezTo>
                    <a:pt x="138473" y="289728"/>
                    <a:pt x="-75766" y="672168"/>
                    <a:pt x="26950" y="692480"/>
                  </a:cubicBezTo>
                  <a:cubicBezTo>
                    <a:pt x="129666" y="712792"/>
                    <a:pt x="839135" y="254842"/>
                    <a:pt x="893869" y="302857"/>
                  </a:cubicBezTo>
                  <a:cubicBezTo>
                    <a:pt x="948603" y="350872"/>
                    <a:pt x="336213" y="900631"/>
                    <a:pt x="355353" y="980570"/>
                  </a:cubicBezTo>
                  <a:cubicBezTo>
                    <a:pt x="374493" y="1060509"/>
                    <a:pt x="955328" y="729429"/>
                    <a:pt x="1008710" y="782489"/>
                  </a:cubicBezTo>
                  <a:cubicBezTo>
                    <a:pt x="1062092" y="835549"/>
                    <a:pt x="654327" y="1210299"/>
                    <a:pt x="675644" y="1298933"/>
                  </a:cubicBezTo>
                  <a:cubicBezTo>
                    <a:pt x="696961" y="1387567"/>
                    <a:pt x="1098862" y="1273531"/>
                    <a:pt x="1136612" y="1314291"/>
                  </a:cubicBezTo>
                  <a:cubicBezTo>
                    <a:pt x="1174362" y="1355051"/>
                    <a:pt x="913356" y="1592465"/>
                    <a:pt x="902142" y="1543493"/>
                  </a:cubicBezTo>
                  <a:cubicBezTo>
                    <a:pt x="890928" y="1494521"/>
                    <a:pt x="1141543" y="1083971"/>
                    <a:pt x="1069330" y="1020457"/>
                  </a:cubicBezTo>
                  <a:cubicBezTo>
                    <a:pt x="997118" y="956943"/>
                    <a:pt x="487183" y="1228607"/>
                    <a:pt x="468867" y="1162409"/>
                  </a:cubicBezTo>
                  <a:cubicBezTo>
                    <a:pt x="450552" y="1096211"/>
                    <a:pt x="1008389" y="676046"/>
                    <a:pt x="959437" y="623271"/>
                  </a:cubicBezTo>
                  <a:cubicBezTo>
                    <a:pt x="910485" y="570496"/>
                    <a:pt x="191472" y="942968"/>
                    <a:pt x="175157" y="845760"/>
                  </a:cubicBezTo>
                  <a:cubicBezTo>
                    <a:pt x="158842" y="748552"/>
                    <a:pt x="844476" y="150819"/>
                    <a:pt x="861545" y="40023"/>
                  </a:cubicBezTo>
                  <a:cubicBezTo>
                    <a:pt x="878614" y="-70773"/>
                    <a:pt x="416671" y="72242"/>
                    <a:pt x="277572" y="180985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46CBD5C8-A588-2D01-95C4-8C503845EB6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061267" y="928083"/>
              <a:ext cx="1368810" cy="1303480"/>
            </a:xfrm>
            <a:custGeom>
              <a:avLst/>
              <a:gdLst>
                <a:gd name="connsiteX0" fmla="*/ 43724 w 1354327"/>
                <a:gd name="connsiteY0" fmla="*/ 414063 h 1281745"/>
                <a:gd name="connsiteX1" fmla="*/ 82427 w 1354327"/>
                <a:gd name="connsiteY1" fmla="*/ 982342 h 1281745"/>
                <a:gd name="connsiteX2" fmla="*/ 638389 w 1354327"/>
                <a:gd name="connsiteY2" fmla="*/ 211459 h 1281745"/>
                <a:gd name="connsiteX3" fmla="*/ 510876 w 1354327"/>
                <a:gd name="connsiteY3" fmla="*/ 1067634 h 1281745"/>
                <a:gd name="connsiteX4" fmla="*/ 977660 w 1354327"/>
                <a:gd name="connsiteY4" fmla="*/ 569411 h 1281745"/>
                <a:gd name="connsiteX5" fmla="*/ 947438 w 1354327"/>
                <a:gd name="connsiteY5" fmla="*/ 1183199 h 1281745"/>
                <a:gd name="connsiteX6" fmla="*/ 1354327 w 1354327"/>
                <a:gd name="connsiteY6" fmla="*/ 966015 h 1281745"/>
                <a:gd name="connsiteX7" fmla="*/ 1265872 w 1354327"/>
                <a:gd name="connsiteY7" fmla="*/ 1281745 h 1281745"/>
                <a:gd name="connsiteX8" fmla="*/ 1149142 w 1354327"/>
                <a:gd name="connsiteY8" fmla="*/ 745188 h 1281745"/>
                <a:gd name="connsiteX9" fmla="*/ 700102 w 1354327"/>
                <a:gd name="connsiteY9" fmla="*/ 1168353 h 1281745"/>
                <a:gd name="connsiteX10" fmla="*/ 855380 w 1354327"/>
                <a:gd name="connsiteY10" fmla="*/ 456162 h 1281745"/>
                <a:gd name="connsiteX11" fmla="*/ 287417 w 1354327"/>
                <a:gd name="connsiteY11" fmla="*/ 1040982 h 1281745"/>
                <a:gd name="connsiteX12" fmla="*/ 478978 w 1354327"/>
                <a:gd name="connsiteY12" fmla="*/ 0 h 1281745"/>
                <a:gd name="connsiteX13" fmla="*/ 43724 w 1354327"/>
                <a:gd name="connsiteY13" fmla="*/ 414063 h 1281745"/>
                <a:gd name="connsiteX0" fmla="*/ 43724 w 1354327"/>
                <a:gd name="connsiteY0" fmla="*/ 414063 h 1281745"/>
                <a:gd name="connsiteX1" fmla="*/ 82427 w 1354327"/>
                <a:gd name="connsiteY1" fmla="*/ 982342 h 1281745"/>
                <a:gd name="connsiteX2" fmla="*/ 638389 w 1354327"/>
                <a:gd name="connsiteY2" fmla="*/ 211459 h 1281745"/>
                <a:gd name="connsiteX3" fmla="*/ 510876 w 1354327"/>
                <a:gd name="connsiteY3" fmla="*/ 1067634 h 1281745"/>
                <a:gd name="connsiteX4" fmla="*/ 977660 w 1354327"/>
                <a:gd name="connsiteY4" fmla="*/ 569411 h 1281745"/>
                <a:gd name="connsiteX5" fmla="*/ 947438 w 1354327"/>
                <a:gd name="connsiteY5" fmla="*/ 1183199 h 1281745"/>
                <a:gd name="connsiteX6" fmla="*/ 1354327 w 1354327"/>
                <a:gd name="connsiteY6" fmla="*/ 966015 h 1281745"/>
                <a:gd name="connsiteX7" fmla="*/ 1265872 w 1354327"/>
                <a:gd name="connsiteY7" fmla="*/ 1281745 h 1281745"/>
                <a:gd name="connsiteX8" fmla="*/ 1149142 w 1354327"/>
                <a:gd name="connsiteY8" fmla="*/ 745188 h 1281745"/>
                <a:gd name="connsiteX9" fmla="*/ 700102 w 1354327"/>
                <a:gd name="connsiteY9" fmla="*/ 1168353 h 1281745"/>
                <a:gd name="connsiteX10" fmla="*/ 855380 w 1354327"/>
                <a:gd name="connsiteY10" fmla="*/ 456162 h 1281745"/>
                <a:gd name="connsiteX11" fmla="*/ 287417 w 1354327"/>
                <a:gd name="connsiteY11" fmla="*/ 1040982 h 1281745"/>
                <a:gd name="connsiteX12" fmla="*/ 478978 w 1354327"/>
                <a:gd name="connsiteY12" fmla="*/ 0 h 1281745"/>
                <a:gd name="connsiteX13" fmla="*/ 43724 w 1354327"/>
                <a:gd name="connsiteY13" fmla="*/ 414063 h 1281745"/>
                <a:gd name="connsiteX0" fmla="*/ 43724 w 1354327"/>
                <a:gd name="connsiteY0" fmla="*/ 414063 h 1281745"/>
                <a:gd name="connsiteX1" fmla="*/ 82427 w 1354327"/>
                <a:gd name="connsiteY1" fmla="*/ 982342 h 1281745"/>
                <a:gd name="connsiteX2" fmla="*/ 638389 w 1354327"/>
                <a:gd name="connsiteY2" fmla="*/ 211459 h 1281745"/>
                <a:gd name="connsiteX3" fmla="*/ 510876 w 1354327"/>
                <a:gd name="connsiteY3" fmla="*/ 1067634 h 1281745"/>
                <a:gd name="connsiteX4" fmla="*/ 977660 w 1354327"/>
                <a:gd name="connsiteY4" fmla="*/ 569411 h 1281745"/>
                <a:gd name="connsiteX5" fmla="*/ 947438 w 1354327"/>
                <a:gd name="connsiteY5" fmla="*/ 1183199 h 1281745"/>
                <a:gd name="connsiteX6" fmla="*/ 1354327 w 1354327"/>
                <a:gd name="connsiteY6" fmla="*/ 966015 h 1281745"/>
                <a:gd name="connsiteX7" fmla="*/ 1265872 w 1354327"/>
                <a:gd name="connsiteY7" fmla="*/ 1281745 h 1281745"/>
                <a:gd name="connsiteX8" fmla="*/ 1149142 w 1354327"/>
                <a:gd name="connsiteY8" fmla="*/ 745188 h 1281745"/>
                <a:gd name="connsiteX9" fmla="*/ 700102 w 1354327"/>
                <a:gd name="connsiteY9" fmla="*/ 1168353 h 1281745"/>
                <a:gd name="connsiteX10" fmla="*/ 855380 w 1354327"/>
                <a:gd name="connsiteY10" fmla="*/ 456162 h 1281745"/>
                <a:gd name="connsiteX11" fmla="*/ 287417 w 1354327"/>
                <a:gd name="connsiteY11" fmla="*/ 1040982 h 1281745"/>
                <a:gd name="connsiteX12" fmla="*/ 478978 w 1354327"/>
                <a:gd name="connsiteY12" fmla="*/ 0 h 1281745"/>
                <a:gd name="connsiteX13" fmla="*/ 43724 w 1354327"/>
                <a:gd name="connsiteY13" fmla="*/ 414063 h 1281745"/>
                <a:gd name="connsiteX0" fmla="*/ 43724 w 1354327"/>
                <a:gd name="connsiteY0" fmla="*/ 414063 h 1281745"/>
                <a:gd name="connsiteX1" fmla="*/ 82427 w 1354327"/>
                <a:gd name="connsiteY1" fmla="*/ 982342 h 1281745"/>
                <a:gd name="connsiteX2" fmla="*/ 638389 w 1354327"/>
                <a:gd name="connsiteY2" fmla="*/ 211459 h 1281745"/>
                <a:gd name="connsiteX3" fmla="*/ 510876 w 1354327"/>
                <a:gd name="connsiteY3" fmla="*/ 1067634 h 1281745"/>
                <a:gd name="connsiteX4" fmla="*/ 977660 w 1354327"/>
                <a:gd name="connsiteY4" fmla="*/ 569411 h 1281745"/>
                <a:gd name="connsiteX5" fmla="*/ 947438 w 1354327"/>
                <a:gd name="connsiteY5" fmla="*/ 1183199 h 1281745"/>
                <a:gd name="connsiteX6" fmla="*/ 1354327 w 1354327"/>
                <a:gd name="connsiteY6" fmla="*/ 966015 h 1281745"/>
                <a:gd name="connsiteX7" fmla="*/ 1265872 w 1354327"/>
                <a:gd name="connsiteY7" fmla="*/ 1281745 h 1281745"/>
                <a:gd name="connsiteX8" fmla="*/ 1149142 w 1354327"/>
                <a:gd name="connsiteY8" fmla="*/ 745188 h 1281745"/>
                <a:gd name="connsiteX9" fmla="*/ 700102 w 1354327"/>
                <a:gd name="connsiteY9" fmla="*/ 1168353 h 1281745"/>
                <a:gd name="connsiteX10" fmla="*/ 855380 w 1354327"/>
                <a:gd name="connsiteY10" fmla="*/ 456162 h 1281745"/>
                <a:gd name="connsiteX11" fmla="*/ 287417 w 1354327"/>
                <a:gd name="connsiteY11" fmla="*/ 1040982 h 1281745"/>
                <a:gd name="connsiteX12" fmla="*/ 478978 w 1354327"/>
                <a:gd name="connsiteY12" fmla="*/ 0 h 1281745"/>
                <a:gd name="connsiteX13" fmla="*/ 43724 w 1354327"/>
                <a:gd name="connsiteY13" fmla="*/ 414063 h 1281745"/>
                <a:gd name="connsiteX0" fmla="*/ 43724 w 1354327"/>
                <a:gd name="connsiteY0" fmla="*/ 414063 h 1281745"/>
                <a:gd name="connsiteX1" fmla="*/ 82427 w 1354327"/>
                <a:gd name="connsiteY1" fmla="*/ 982342 h 1281745"/>
                <a:gd name="connsiteX2" fmla="*/ 638389 w 1354327"/>
                <a:gd name="connsiteY2" fmla="*/ 211459 h 1281745"/>
                <a:gd name="connsiteX3" fmla="*/ 510876 w 1354327"/>
                <a:gd name="connsiteY3" fmla="*/ 1067634 h 1281745"/>
                <a:gd name="connsiteX4" fmla="*/ 977660 w 1354327"/>
                <a:gd name="connsiteY4" fmla="*/ 569411 h 1281745"/>
                <a:gd name="connsiteX5" fmla="*/ 947438 w 1354327"/>
                <a:gd name="connsiteY5" fmla="*/ 1183199 h 1281745"/>
                <a:gd name="connsiteX6" fmla="*/ 1354327 w 1354327"/>
                <a:gd name="connsiteY6" fmla="*/ 966015 h 1281745"/>
                <a:gd name="connsiteX7" fmla="*/ 1265872 w 1354327"/>
                <a:gd name="connsiteY7" fmla="*/ 1281745 h 1281745"/>
                <a:gd name="connsiteX8" fmla="*/ 1149142 w 1354327"/>
                <a:gd name="connsiteY8" fmla="*/ 745188 h 1281745"/>
                <a:gd name="connsiteX9" fmla="*/ 700102 w 1354327"/>
                <a:gd name="connsiteY9" fmla="*/ 1168353 h 1281745"/>
                <a:gd name="connsiteX10" fmla="*/ 855380 w 1354327"/>
                <a:gd name="connsiteY10" fmla="*/ 456162 h 1281745"/>
                <a:gd name="connsiteX11" fmla="*/ 287417 w 1354327"/>
                <a:gd name="connsiteY11" fmla="*/ 1040982 h 1281745"/>
                <a:gd name="connsiteX12" fmla="*/ 478978 w 1354327"/>
                <a:gd name="connsiteY12" fmla="*/ 0 h 1281745"/>
                <a:gd name="connsiteX13" fmla="*/ 43724 w 1354327"/>
                <a:gd name="connsiteY13" fmla="*/ 414063 h 1281745"/>
                <a:gd name="connsiteX0" fmla="*/ 43724 w 1368810"/>
                <a:gd name="connsiteY0" fmla="*/ 414063 h 1284558"/>
                <a:gd name="connsiteX1" fmla="*/ 82427 w 1368810"/>
                <a:gd name="connsiteY1" fmla="*/ 982342 h 1284558"/>
                <a:gd name="connsiteX2" fmla="*/ 638389 w 1368810"/>
                <a:gd name="connsiteY2" fmla="*/ 211459 h 1284558"/>
                <a:gd name="connsiteX3" fmla="*/ 510876 w 1368810"/>
                <a:gd name="connsiteY3" fmla="*/ 1067634 h 1284558"/>
                <a:gd name="connsiteX4" fmla="*/ 977660 w 1368810"/>
                <a:gd name="connsiteY4" fmla="*/ 569411 h 1284558"/>
                <a:gd name="connsiteX5" fmla="*/ 947438 w 1368810"/>
                <a:gd name="connsiteY5" fmla="*/ 1183199 h 1284558"/>
                <a:gd name="connsiteX6" fmla="*/ 1354327 w 1368810"/>
                <a:gd name="connsiteY6" fmla="*/ 966015 h 1284558"/>
                <a:gd name="connsiteX7" fmla="*/ 1265872 w 1368810"/>
                <a:gd name="connsiteY7" fmla="*/ 1281745 h 1284558"/>
                <a:gd name="connsiteX8" fmla="*/ 1149142 w 1368810"/>
                <a:gd name="connsiteY8" fmla="*/ 745188 h 1284558"/>
                <a:gd name="connsiteX9" fmla="*/ 700102 w 1368810"/>
                <a:gd name="connsiteY9" fmla="*/ 1168353 h 1284558"/>
                <a:gd name="connsiteX10" fmla="*/ 855380 w 1368810"/>
                <a:gd name="connsiteY10" fmla="*/ 456162 h 1284558"/>
                <a:gd name="connsiteX11" fmla="*/ 287417 w 1368810"/>
                <a:gd name="connsiteY11" fmla="*/ 1040982 h 1284558"/>
                <a:gd name="connsiteX12" fmla="*/ 478978 w 1368810"/>
                <a:gd name="connsiteY12" fmla="*/ 0 h 1284558"/>
                <a:gd name="connsiteX13" fmla="*/ 43724 w 1368810"/>
                <a:gd name="connsiteY13" fmla="*/ 414063 h 1284558"/>
                <a:gd name="connsiteX0" fmla="*/ 43724 w 1368810"/>
                <a:gd name="connsiteY0" fmla="*/ 414063 h 1284558"/>
                <a:gd name="connsiteX1" fmla="*/ 82427 w 1368810"/>
                <a:gd name="connsiteY1" fmla="*/ 982342 h 1284558"/>
                <a:gd name="connsiteX2" fmla="*/ 638389 w 1368810"/>
                <a:gd name="connsiteY2" fmla="*/ 211459 h 1284558"/>
                <a:gd name="connsiteX3" fmla="*/ 510876 w 1368810"/>
                <a:gd name="connsiteY3" fmla="*/ 1067634 h 1284558"/>
                <a:gd name="connsiteX4" fmla="*/ 977660 w 1368810"/>
                <a:gd name="connsiteY4" fmla="*/ 569411 h 1284558"/>
                <a:gd name="connsiteX5" fmla="*/ 947438 w 1368810"/>
                <a:gd name="connsiteY5" fmla="*/ 1183199 h 1284558"/>
                <a:gd name="connsiteX6" fmla="*/ 1354327 w 1368810"/>
                <a:gd name="connsiteY6" fmla="*/ 966015 h 1284558"/>
                <a:gd name="connsiteX7" fmla="*/ 1265872 w 1368810"/>
                <a:gd name="connsiteY7" fmla="*/ 1281745 h 1284558"/>
                <a:gd name="connsiteX8" fmla="*/ 1149142 w 1368810"/>
                <a:gd name="connsiteY8" fmla="*/ 745188 h 1284558"/>
                <a:gd name="connsiteX9" fmla="*/ 700102 w 1368810"/>
                <a:gd name="connsiteY9" fmla="*/ 1168353 h 1284558"/>
                <a:gd name="connsiteX10" fmla="*/ 855380 w 1368810"/>
                <a:gd name="connsiteY10" fmla="*/ 456162 h 1284558"/>
                <a:gd name="connsiteX11" fmla="*/ 287417 w 1368810"/>
                <a:gd name="connsiteY11" fmla="*/ 1040982 h 1284558"/>
                <a:gd name="connsiteX12" fmla="*/ 478978 w 1368810"/>
                <a:gd name="connsiteY12" fmla="*/ 0 h 1284558"/>
                <a:gd name="connsiteX13" fmla="*/ 43724 w 1368810"/>
                <a:gd name="connsiteY13" fmla="*/ 414063 h 1284558"/>
                <a:gd name="connsiteX0" fmla="*/ 43724 w 1368810"/>
                <a:gd name="connsiteY0" fmla="*/ 414063 h 1284558"/>
                <a:gd name="connsiteX1" fmla="*/ 82427 w 1368810"/>
                <a:gd name="connsiteY1" fmla="*/ 982342 h 1284558"/>
                <a:gd name="connsiteX2" fmla="*/ 638389 w 1368810"/>
                <a:gd name="connsiteY2" fmla="*/ 211459 h 1284558"/>
                <a:gd name="connsiteX3" fmla="*/ 510876 w 1368810"/>
                <a:gd name="connsiteY3" fmla="*/ 1067634 h 1284558"/>
                <a:gd name="connsiteX4" fmla="*/ 977660 w 1368810"/>
                <a:gd name="connsiteY4" fmla="*/ 569411 h 1284558"/>
                <a:gd name="connsiteX5" fmla="*/ 947438 w 1368810"/>
                <a:gd name="connsiteY5" fmla="*/ 1183199 h 1284558"/>
                <a:gd name="connsiteX6" fmla="*/ 1354327 w 1368810"/>
                <a:gd name="connsiteY6" fmla="*/ 966015 h 1284558"/>
                <a:gd name="connsiteX7" fmla="*/ 1265872 w 1368810"/>
                <a:gd name="connsiteY7" fmla="*/ 1281745 h 1284558"/>
                <a:gd name="connsiteX8" fmla="*/ 1149142 w 1368810"/>
                <a:gd name="connsiteY8" fmla="*/ 745188 h 1284558"/>
                <a:gd name="connsiteX9" fmla="*/ 700102 w 1368810"/>
                <a:gd name="connsiteY9" fmla="*/ 1168353 h 1284558"/>
                <a:gd name="connsiteX10" fmla="*/ 855380 w 1368810"/>
                <a:gd name="connsiteY10" fmla="*/ 456162 h 1284558"/>
                <a:gd name="connsiteX11" fmla="*/ 287417 w 1368810"/>
                <a:gd name="connsiteY11" fmla="*/ 1040982 h 1284558"/>
                <a:gd name="connsiteX12" fmla="*/ 478978 w 1368810"/>
                <a:gd name="connsiteY12" fmla="*/ 0 h 1284558"/>
                <a:gd name="connsiteX13" fmla="*/ 43724 w 1368810"/>
                <a:gd name="connsiteY13" fmla="*/ 414063 h 1284558"/>
                <a:gd name="connsiteX0" fmla="*/ 43724 w 1368810"/>
                <a:gd name="connsiteY0" fmla="*/ 414063 h 1284558"/>
                <a:gd name="connsiteX1" fmla="*/ 82427 w 1368810"/>
                <a:gd name="connsiteY1" fmla="*/ 982342 h 1284558"/>
                <a:gd name="connsiteX2" fmla="*/ 638389 w 1368810"/>
                <a:gd name="connsiteY2" fmla="*/ 211459 h 1284558"/>
                <a:gd name="connsiteX3" fmla="*/ 510876 w 1368810"/>
                <a:gd name="connsiteY3" fmla="*/ 1067634 h 1284558"/>
                <a:gd name="connsiteX4" fmla="*/ 977660 w 1368810"/>
                <a:gd name="connsiteY4" fmla="*/ 569411 h 1284558"/>
                <a:gd name="connsiteX5" fmla="*/ 947438 w 1368810"/>
                <a:gd name="connsiteY5" fmla="*/ 1183199 h 1284558"/>
                <a:gd name="connsiteX6" fmla="*/ 1354327 w 1368810"/>
                <a:gd name="connsiteY6" fmla="*/ 966015 h 1284558"/>
                <a:gd name="connsiteX7" fmla="*/ 1265872 w 1368810"/>
                <a:gd name="connsiteY7" fmla="*/ 1281745 h 1284558"/>
                <a:gd name="connsiteX8" fmla="*/ 1149142 w 1368810"/>
                <a:gd name="connsiteY8" fmla="*/ 745188 h 1284558"/>
                <a:gd name="connsiteX9" fmla="*/ 700102 w 1368810"/>
                <a:gd name="connsiteY9" fmla="*/ 1168353 h 1284558"/>
                <a:gd name="connsiteX10" fmla="*/ 855380 w 1368810"/>
                <a:gd name="connsiteY10" fmla="*/ 456162 h 1284558"/>
                <a:gd name="connsiteX11" fmla="*/ 287417 w 1368810"/>
                <a:gd name="connsiteY11" fmla="*/ 1040982 h 1284558"/>
                <a:gd name="connsiteX12" fmla="*/ 478978 w 1368810"/>
                <a:gd name="connsiteY12" fmla="*/ 0 h 1284558"/>
                <a:gd name="connsiteX13" fmla="*/ 43724 w 1368810"/>
                <a:gd name="connsiteY13" fmla="*/ 414063 h 1284558"/>
                <a:gd name="connsiteX0" fmla="*/ 43724 w 1368810"/>
                <a:gd name="connsiteY0" fmla="*/ 414063 h 1284558"/>
                <a:gd name="connsiteX1" fmla="*/ 82427 w 1368810"/>
                <a:gd name="connsiteY1" fmla="*/ 982342 h 1284558"/>
                <a:gd name="connsiteX2" fmla="*/ 638389 w 1368810"/>
                <a:gd name="connsiteY2" fmla="*/ 211459 h 1284558"/>
                <a:gd name="connsiteX3" fmla="*/ 510876 w 1368810"/>
                <a:gd name="connsiteY3" fmla="*/ 1067634 h 1284558"/>
                <a:gd name="connsiteX4" fmla="*/ 977660 w 1368810"/>
                <a:gd name="connsiteY4" fmla="*/ 569411 h 1284558"/>
                <a:gd name="connsiteX5" fmla="*/ 947438 w 1368810"/>
                <a:gd name="connsiteY5" fmla="*/ 1183199 h 1284558"/>
                <a:gd name="connsiteX6" fmla="*/ 1354327 w 1368810"/>
                <a:gd name="connsiteY6" fmla="*/ 966015 h 1284558"/>
                <a:gd name="connsiteX7" fmla="*/ 1265872 w 1368810"/>
                <a:gd name="connsiteY7" fmla="*/ 1281745 h 1284558"/>
                <a:gd name="connsiteX8" fmla="*/ 1149142 w 1368810"/>
                <a:gd name="connsiteY8" fmla="*/ 745188 h 1284558"/>
                <a:gd name="connsiteX9" fmla="*/ 700102 w 1368810"/>
                <a:gd name="connsiteY9" fmla="*/ 1168353 h 1284558"/>
                <a:gd name="connsiteX10" fmla="*/ 855380 w 1368810"/>
                <a:gd name="connsiteY10" fmla="*/ 456162 h 1284558"/>
                <a:gd name="connsiteX11" fmla="*/ 287417 w 1368810"/>
                <a:gd name="connsiteY11" fmla="*/ 1040982 h 1284558"/>
                <a:gd name="connsiteX12" fmla="*/ 478978 w 1368810"/>
                <a:gd name="connsiteY12" fmla="*/ 0 h 1284558"/>
                <a:gd name="connsiteX13" fmla="*/ 43724 w 1368810"/>
                <a:gd name="connsiteY13" fmla="*/ 414063 h 1284558"/>
                <a:gd name="connsiteX0" fmla="*/ 43724 w 1368810"/>
                <a:gd name="connsiteY0" fmla="*/ 414063 h 1284558"/>
                <a:gd name="connsiteX1" fmla="*/ 82427 w 1368810"/>
                <a:gd name="connsiteY1" fmla="*/ 982342 h 1284558"/>
                <a:gd name="connsiteX2" fmla="*/ 638389 w 1368810"/>
                <a:gd name="connsiteY2" fmla="*/ 211459 h 1284558"/>
                <a:gd name="connsiteX3" fmla="*/ 510876 w 1368810"/>
                <a:gd name="connsiteY3" fmla="*/ 1067634 h 1284558"/>
                <a:gd name="connsiteX4" fmla="*/ 977660 w 1368810"/>
                <a:gd name="connsiteY4" fmla="*/ 569411 h 1284558"/>
                <a:gd name="connsiteX5" fmla="*/ 947438 w 1368810"/>
                <a:gd name="connsiteY5" fmla="*/ 1183199 h 1284558"/>
                <a:gd name="connsiteX6" fmla="*/ 1354327 w 1368810"/>
                <a:gd name="connsiteY6" fmla="*/ 966015 h 1284558"/>
                <a:gd name="connsiteX7" fmla="*/ 1265872 w 1368810"/>
                <a:gd name="connsiteY7" fmla="*/ 1281745 h 1284558"/>
                <a:gd name="connsiteX8" fmla="*/ 1149142 w 1368810"/>
                <a:gd name="connsiteY8" fmla="*/ 745188 h 1284558"/>
                <a:gd name="connsiteX9" fmla="*/ 700102 w 1368810"/>
                <a:gd name="connsiteY9" fmla="*/ 1168353 h 1284558"/>
                <a:gd name="connsiteX10" fmla="*/ 855380 w 1368810"/>
                <a:gd name="connsiteY10" fmla="*/ 456162 h 1284558"/>
                <a:gd name="connsiteX11" fmla="*/ 287417 w 1368810"/>
                <a:gd name="connsiteY11" fmla="*/ 1040982 h 1284558"/>
                <a:gd name="connsiteX12" fmla="*/ 478978 w 1368810"/>
                <a:gd name="connsiteY12" fmla="*/ 0 h 1284558"/>
                <a:gd name="connsiteX13" fmla="*/ 43724 w 1368810"/>
                <a:gd name="connsiteY13" fmla="*/ 414063 h 1284558"/>
                <a:gd name="connsiteX0" fmla="*/ 43724 w 1368810"/>
                <a:gd name="connsiteY0" fmla="*/ 430248 h 1300743"/>
                <a:gd name="connsiteX1" fmla="*/ 82427 w 1368810"/>
                <a:gd name="connsiteY1" fmla="*/ 998527 h 1300743"/>
                <a:gd name="connsiteX2" fmla="*/ 638389 w 1368810"/>
                <a:gd name="connsiteY2" fmla="*/ 227644 h 1300743"/>
                <a:gd name="connsiteX3" fmla="*/ 510876 w 1368810"/>
                <a:gd name="connsiteY3" fmla="*/ 1083819 h 1300743"/>
                <a:gd name="connsiteX4" fmla="*/ 977660 w 1368810"/>
                <a:gd name="connsiteY4" fmla="*/ 585596 h 1300743"/>
                <a:gd name="connsiteX5" fmla="*/ 947438 w 1368810"/>
                <a:gd name="connsiteY5" fmla="*/ 1199384 h 1300743"/>
                <a:gd name="connsiteX6" fmla="*/ 1354327 w 1368810"/>
                <a:gd name="connsiteY6" fmla="*/ 982200 h 1300743"/>
                <a:gd name="connsiteX7" fmla="*/ 1265872 w 1368810"/>
                <a:gd name="connsiteY7" fmla="*/ 1297930 h 1300743"/>
                <a:gd name="connsiteX8" fmla="*/ 1149142 w 1368810"/>
                <a:gd name="connsiteY8" fmla="*/ 761373 h 1300743"/>
                <a:gd name="connsiteX9" fmla="*/ 700102 w 1368810"/>
                <a:gd name="connsiteY9" fmla="*/ 1184538 h 1300743"/>
                <a:gd name="connsiteX10" fmla="*/ 855380 w 1368810"/>
                <a:gd name="connsiteY10" fmla="*/ 472347 h 1300743"/>
                <a:gd name="connsiteX11" fmla="*/ 287417 w 1368810"/>
                <a:gd name="connsiteY11" fmla="*/ 1057167 h 1300743"/>
                <a:gd name="connsiteX12" fmla="*/ 478978 w 1368810"/>
                <a:gd name="connsiteY12" fmla="*/ 16185 h 1300743"/>
                <a:gd name="connsiteX13" fmla="*/ 43724 w 1368810"/>
                <a:gd name="connsiteY13" fmla="*/ 430248 h 1300743"/>
                <a:gd name="connsiteX0" fmla="*/ 43724 w 1368810"/>
                <a:gd name="connsiteY0" fmla="*/ 432985 h 1303480"/>
                <a:gd name="connsiteX1" fmla="*/ 82427 w 1368810"/>
                <a:gd name="connsiteY1" fmla="*/ 1001264 h 1303480"/>
                <a:gd name="connsiteX2" fmla="*/ 638389 w 1368810"/>
                <a:gd name="connsiteY2" fmla="*/ 230381 h 1303480"/>
                <a:gd name="connsiteX3" fmla="*/ 510876 w 1368810"/>
                <a:gd name="connsiteY3" fmla="*/ 1086556 h 1303480"/>
                <a:gd name="connsiteX4" fmla="*/ 977660 w 1368810"/>
                <a:gd name="connsiteY4" fmla="*/ 588333 h 1303480"/>
                <a:gd name="connsiteX5" fmla="*/ 947438 w 1368810"/>
                <a:gd name="connsiteY5" fmla="*/ 1202121 h 1303480"/>
                <a:gd name="connsiteX6" fmla="*/ 1354327 w 1368810"/>
                <a:gd name="connsiteY6" fmla="*/ 984937 h 1303480"/>
                <a:gd name="connsiteX7" fmla="*/ 1265872 w 1368810"/>
                <a:gd name="connsiteY7" fmla="*/ 1300667 h 1303480"/>
                <a:gd name="connsiteX8" fmla="*/ 1149142 w 1368810"/>
                <a:gd name="connsiteY8" fmla="*/ 764110 h 1303480"/>
                <a:gd name="connsiteX9" fmla="*/ 700102 w 1368810"/>
                <a:gd name="connsiteY9" fmla="*/ 1187275 h 1303480"/>
                <a:gd name="connsiteX10" fmla="*/ 855380 w 1368810"/>
                <a:gd name="connsiteY10" fmla="*/ 475084 h 1303480"/>
                <a:gd name="connsiteX11" fmla="*/ 287417 w 1368810"/>
                <a:gd name="connsiteY11" fmla="*/ 1059904 h 1303480"/>
                <a:gd name="connsiteX12" fmla="*/ 478978 w 1368810"/>
                <a:gd name="connsiteY12" fmla="*/ 18922 h 1303480"/>
                <a:gd name="connsiteX13" fmla="*/ 43724 w 1368810"/>
                <a:gd name="connsiteY13" fmla="*/ 432985 h 130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8810" h="1303480">
                  <a:moveTo>
                    <a:pt x="43724" y="432985"/>
                  </a:moveTo>
                  <a:cubicBezTo>
                    <a:pt x="-22368" y="596709"/>
                    <a:pt x="-16684" y="1035031"/>
                    <a:pt x="82427" y="1001264"/>
                  </a:cubicBezTo>
                  <a:cubicBezTo>
                    <a:pt x="181538" y="967497"/>
                    <a:pt x="566981" y="216166"/>
                    <a:pt x="638389" y="230381"/>
                  </a:cubicBezTo>
                  <a:cubicBezTo>
                    <a:pt x="709797" y="244596"/>
                    <a:pt x="454331" y="1026897"/>
                    <a:pt x="510876" y="1086556"/>
                  </a:cubicBezTo>
                  <a:cubicBezTo>
                    <a:pt x="567421" y="1146215"/>
                    <a:pt x="904900" y="569072"/>
                    <a:pt x="977660" y="588333"/>
                  </a:cubicBezTo>
                  <a:cubicBezTo>
                    <a:pt x="1050420" y="607594"/>
                    <a:pt x="884660" y="1136020"/>
                    <a:pt x="947438" y="1202121"/>
                  </a:cubicBezTo>
                  <a:cubicBezTo>
                    <a:pt x="1010216" y="1268222"/>
                    <a:pt x="1301255" y="968513"/>
                    <a:pt x="1354327" y="984937"/>
                  </a:cubicBezTo>
                  <a:cubicBezTo>
                    <a:pt x="1407399" y="1001361"/>
                    <a:pt x="1300069" y="1337471"/>
                    <a:pt x="1265872" y="1300667"/>
                  </a:cubicBezTo>
                  <a:cubicBezTo>
                    <a:pt x="1231675" y="1263863"/>
                    <a:pt x="1243437" y="783009"/>
                    <a:pt x="1149142" y="764110"/>
                  </a:cubicBezTo>
                  <a:cubicBezTo>
                    <a:pt x="1054847" y="745211"/>
                    <a:pt x="749062" y="1235446"/>
                    <a:pt x="700102" y="1187275"/>
                  </a:cubicBezTo>
                  <a:cubicBezTo>
                    <a:pt x="651142" y="1139104"/>
                    <a:pt x="924161" y="496313"/>
                    <a:pt x="855380" y="475084"/>
                  </a:cubicBezTo>
                  <a:cubicBezTo>
                    <a:pt x="786599" y="453855"/>
                    <a:pt x="350151" y="1135931"/>
                    <a:pt x="287417" y="1059904"/>
                  </a:cubicBezTo>
                  <a:cubicBezTo>
                    <a:pt x="224683" y="983877"/>
                    <a:pt x="519593" y="123408"/>
                    <a:pt x="478978" y="18922"/>
                  </a:cubicBezTo>
                  <a:cubicBezTo>
                    <a:pt x="438363" y="-85564"/>
                    <a:pt x="109816" y="269261"/>
                    <a:pt x="43724" y="432985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E3813E5A-8F3E-EFFE-8528-B359D28E934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845406" y="1754713"/>
              <a:ext cx="1511191" cy="1066767"/>
            </a:xfrm>
            <a:custGeom>
              <a:avLst/>
              <a:gdLst>
                <a:gd name="connsiteX0" fmla="*/ 0 w 1492252"/>
                <a:gd name="connsiteY0" fmla="*/ 576216 h 1059702"/>
                <a:gd name="connsiteX1" fmla="*/ 317657 w 1492252"/>
                <a:gd name="connsiteY1" fmla="*/ 1049009 h 1059702"/>
                <a:gd name="connsiteX2" fmla="*/ 413693 w 1492252"/>
                <a:gd name="connsiteY2" fmla="*/ 103423 h 1059702"/>
                <a:gd name="connsiteX3" fmla="*/ 731351 w 1492252"/>
                <a:gd name="connsiteY3" fmla="*/ 908649 h 1059702"/>
                <a:gd name="connsiteX4" fmla="*/ 886487 w 1492252"/>
                <a:gd name="connsiteY4" fmla="*/ 243784 h 1059702"/>
                <a:gd name="connsiteX5" fmla="*/ 1167207 w 1492252"/>
                <a:gd name="connsiteY5" fmla="*/ 790450 h 1059702"/>
                <a:gd name="connsiteX6" fmla="*/ 1410991 w 1492252"/>
                <a:gd name="connsiteY6" fmla="*/ 398919 h 1059702"/>
                <a:gd name="connsiteX7" fmla="*/ 1492252 w 1492252"/>
                <a:gd name="connsiteY7" fmla="*/ 716577 h 1059702"/>
                <a:gd name="connsiteX8" fmla="*/ 1122883 w 1492252"/>
                <a:gd name="connsiteY8" fmla="*/ 310270 h 1059702"/>
                <a:gd name="connsiteX9" fmla="*/ 945586 w 1492252"/>
                <a:gd name="connsiteY9" fmla="*/ 901261 h 1059702"/>
                <a:gd name="connsiteX10" fmla="*/ 723964 w 1492252"/>
                <a:gd name="connsiteY10" fmla="*/ 206847 h 1059702"/>
                <a:gd name="connsiteX11" fmla="*/ 524504 w 1492252"/>
                <a:gd name="connsiteY11" fmla="*/ 997297 h 1059702"/>
                <a:gd name="connsiteX12" fmla="*/ 169910 w 1492252"/>
                <a:gd name="connsiteY12" fmla="*/ 0 h 1059702"/>
                <a:gd name="connsiteX13" fmla="*/ 0 w 1492252"/>
                <a:gd name="connsiteY13" fmla="*/ 576216 h 1059702"/>
                <a:gd name="connsiteX0" fmla="*/ 0 w 1492252"/>
                <a:gd name="connsiteY0" fmla="*/ 576216 h 1059702"/>
                <a:gd name="connsiteX1" fmla="*/ 317657 w 1492252"/>
                <a:gd name="connsiteY1" fmla="*/ 1049009 h 1059702"/>
                <a:gd name="connsiteX2" fmla="*/ 413693 w 1492252"/>
                <a:gd name="connsiteY2" fmla="*/ 103423 h 1059702"/>
                <a:gd name="connsiteX3" fmla="*/ 731351 w 1492252"/>
                <a:gd name="connsiteY3" fmla="*/ 908649 h 1059702"/>
                <a:gd name="connsiteX4" fmla="*/ 886487 w 1492252"/>
                <a:gd name="connsiteY4" fmla="*/ 243784 h 1059702"/>
                <a:gd name="connsiteX5" fmla="*/ 1167207 w 1492252"/>
                <a:gd name="connsiteY5" fmla="*/ 790450 h 1059702"/>
                <a:gd name="connsiteX6" fmla="*/ 1410991 w 1492252"/>
                <a:gd name="connsiteY6" fmla="*/ 398919 h 1059702"/>
                <a:gd name="connsiteX7" fmla="*/ 1492252 w 1492252"/>
                <a:gd name="connsiteY7" fmla="*/ 716577 h 1059702"/>
                <a:gd name="connsiteX8" fmla="*/ 1122883 w 1492252"/>
                <a:gd name="connsiteY8" fmla="*/ 310270 h 1059702"/>
                <a:gd name="connsiteX9" fmla="*/ 945586 w 1492252"/>
                <a:gd name="connsiteY9" fmla="*/ 901261 h 1059702"/>
                <a:gd name="connsiteX10" fmla="*/ 723964 w 1492252"/>
                <a:gd name="connsiteY10" fmla="*/ 206847 h 1059702"/>
                <a:gd name="connsiteX11" fmla="*/ 524504 w 1492252"/>
                <a:gd name="connsiteY11" fmla="*/ 997297 h 1059702"/>
                <a:gd name="connsiteX12" fmla="*/ 169910 w 1492252"/>
                <a:gd name="connsiteY12" fmla="*/ 0 h 1059702"/>
                <a:gd name="connsiteX13" fmla="*/ 0 w 1492252"/>
                <a:gd name="connsiteY13" fmla="*/ 576216 h 1059702"/>
                <a:gd name="connsiteX0" fmla="*/ 0 w 1492252"/>
                <a:gd name="connsiteY0" fmla="*/ 576216 h 1059702"/>
                <a:gd name="connsiteX1" fmla="*/ 317657 w 1492252"/>
                <a:gd name="connsiteY1" fmla="*/ 1049009 h 1059702"/>
                <a:gd name="connsiteX2" fmla="*/ 413693 w 1492252"/>
                <a:gd name="connsiteY2" fmla="*/ 103423 h 1059702"/>
                <a:gd name="connsiteX3" fmla="*/ 731351 w 1492252"/>
                <a:gd name="connsiteY3" fmla="*/ 908649 h 1059702"/>
                <a:gd name="connsiteX4" fmla="*/ 886487 w 1492252"/>
                <a:gd name="connsiteY4" fmla="*/ 243784 h 1059702"/>
                <a:gd name="connsiteX5" fmla="*/ 1167207 w 1492252"/>
                <a:gd name="connsiteY5" fmla="*/ 790450 h 1059702"/>
                <a:gd name="connsiteX6" fmla="*/ 1410991 w 1492252"/>
                <a:gd name="connsiteY6" fmla="*/ 398919 h 1059702"/>
                <a:gd name="connsiteX7" fmla="*/ 1492252 w 1492252"/>
                <a:gd name="connsiteY7" fmla="*/ 716577 h 1059702"/>
                <a:gd name="connsiteX8" fmla="*/ 1122883 w 1492252"/>
                <a:gd name="connsiteY8" fmla="*/ 310270 h 1059702"/>
                <a:gd name="connsiteX9" fmla="*/ 945586 w 1492252"/>
                <a:gd name="connsiteY9" fmla="*/ 901261 h 1059702"/>
                <a:gd name="connsiteX10" fmla="*/ 723964 w 1492252"/>
                <a:gd name="connsiteY10" fmla="*/ 206847 h 1059702"/>
                <a:gd name="connsiteX11" fmla="*/ 524504 w 1492252"/>
                <a:gd name="connsiteY11" fmla="*/ 997297 h 1059702"/>
                <a:gd name="connsiteX12" fmla="*/ 169910 w 1492252"/>
                <a:gd name="connsiteY12" fmla="*/ 0 h 1059702"/>
                <a:gd name="connsiteX13" fmla="*/ 0 w 1492252"/>
                <a:gd name="connsiteY13" fmla="*/ 576216 h 1059702"/>
                <a:gd name="connsiteX0" fmla="*/ 0 w 1492252"/>
                <a:gd name="connsiteY0" fmla="*/ 576216 h 1059702"/>
                <a:gd name="connsiteX1" fmla="*/ 317657 w 1492252"/>
                <a:gd name="connsiteY1" fmla="*/ 1049009 h 1059702"/>
                <a:gd name="connsiteX2" fmla="*/ 413693 w 1492252"/>
                <a:gd name="connsiteY2" fmla="*/ 103423 h 1059702"/>
                <a:gd name="connsiteX3" fmla="*/ 731351 w 1492252"/>
                <a:gd name="connsiteY3" fmla="*/ 908649 h 1059702"/>
                <a:gd name="connsiteX4" fmla="*/ 886487 w 1492252"/>
                <a:gd name="connsiteY4" fmla="*/ 243784 h 1059702"/>
                <a:gd name="connsiteX5" fmla="*/ 1167207 w 1492252"/>
                <a:gd name="connsiteY5" fmla="*/ 790450 h 1059702"/>
                <a:gd name="connsiteX6" fmla="*/ 1410991 w 1492252"/>
                <a:gd name="connsiteY6" fmla="*/ 398919 h 1059702"/>
                <a:gd name="connsiteX7" fmla="*/ 1492252 w 1492252"/>
                <a:gd name="connsiteY7" fmla="*/ 716577 h 1059702"/>
                <a:gd name="connsiteX8" fmla="*/ 1122883 w 1492252"/>
                <a:gd name="connsiteY8" fmla="*/ 310270 h 1059702"/>
                <a:gd name="connsiteX9" fmla="*/ 945586 w 1492252"/>
                <a:gd name="connsiteY9" fmla="*/ 901261 h 1059702"/>
                <a:gd name="connsiteX10" fmla="*/ 723964 w 1492252"/>
                <a:gd name="connsiteY10" fmla="*/ 206847 h 1059702"/>
                <a:gd name="connsiteX11" fmla="*/ 524504 w 1492252"/>
                <a:gd name="connsiteY11" fmla="*/ 997297 h 1059702"/>
                <a:gd name="connsiteX12" fmla="*/ 169910 w 1492252"/>
                <a:gd name="connsiteY12" fmla="*/ 0 h 1059702"/>
                <a:gd name="connsiteX13" fmla="*/ 0 w 1492252"/>
                <a:gd name="connsiteY13" fmla="*/ 576216 h 1059702"/>
                <a:gd name="connsiteX0" fmla="*/ 0 w 1492252"/>
                <a:gd name="connsiteY0" fmla="*/ 576216 h 1059702"/>
                <a:gd name="connsiteX1" fmla="*/ 317657 w 1492252"/>
                <a:gd name="connsiteY1" fmla="*/ 1049009 h 1059702"/>
                <a:gd name="connsiteX2" fmla="*/ 413693 w 1492252"/>
                <a:gd name="connsiteY2" fmla="*/ 103423 h 1059702"/>
                <a:gd name="connsiteX3" fmla="*/ 731351 w 1492252"/>
                <a:gd name="connsiteY3" fmla="*/ 908649 h 1059702"/>
                <a:gd name="connsiteX4" fmla="*/ 886487 w 1492252"/>
                <a:gd name="connsiteY4" fmla="*/ 243784 h 1059702"/>
                <a:gd name="connsiteX5" fmla="*/ 1167207 w 1492252"/>
                <a:gd name="connsiteY5" fmla="*/ 790450 h 1059702"/>
                <a:gd name="connsiteX6" fmla="*/ 1410991 w 1492252"/>
                <a:gd name="connsiteY6" fmla="*/ 398919 h 1059702"/>
                <a:gd name="connsiteX7" fmla="*/ 1492252 w 1492252"/>
                <a:gd name="connsiteY7" fmla="*/ 716577 h 1059702"/>
                <a:gd name="connsiteX8" fmla="*/ 1122883 w 1492252"/>
                <a:gd name="connsiteY8" fmla="*/ 310270 h 1059702"/>
                <a:gd name="connsiteX9" fmla="*/ 945586 w 1492252"/>
                <a:gd name="connsiteY9" fmla="*/ 901261 h 1059702"/>
                <a:gd name="connsiteX10" fmla="*/ 723964 w 1492252"/>
                <a:gd name="connsiteY10" fmla="*/ 206847 h 1059702"/>
                <a:gd name="connsiteX11" fmla="*/ 524504 w 1492252"/>
                <a:gd name="connsiteY11" fmla="*/ 997297 h 1059702"/>
                <a:gd name="connsiteX12" fmla="*/ 169910 w 1492252"/>
                <a:gd name="connsiteY12" fmla="*/ 0 h 1059702"/>
                <a:gd name="connsiteX13" fmla="*/ 0 w 1492252"/>
                <a:gd name="connsiteY13" fmla="*/ 576216 h 1059702"/>
                <a:gd name="connsiteX0" fmla="*/ 0 w 1507605"/>
                <a:gd name="connsiteY0" fmla="*/ 576216 h 1059702"/>
                <a:gd name="connsiteX1" fmla="*/ 317657 w 1507605"/>
                <a:gd name="connsiteY1" fmla="*/ 1049009 h 1059702"/>
                <a:gd name="connsiteX2" fmla="*/ 413693 w 1507605"/>
                <a:gd name="connsiteY2" fmla="*/ 103423 h 1059702"/>
                <a:gd name="connsiteX3" fmla="*/ 731351 w 1507605"/>
                <a:gd name="connsiteY3" fmla="*/ 908649 h 1059702"/>
                <a:gd name="connsiteX4" fmla="*/ 886487 w 1507605"/>
                <a:gd name="connsiteY4" fmla="*/ 243784 h 1059702"/>
                <a:gd name="connsiteX5" fmla="*/ 1167207 w 1507605"/>
                <a:gd name="connsiteY5" fmla="*/ 790450 h 1059702"/>
                <a:gd name="connsiteX6" fmla="*/ 1410991 w 1507605"/>
                <a:gd name="connsiteY6" fmla="*/ 398919 h 1059702"/>
                <a:gd name="connsiteX7" fmla="*/ 1492252 w 1507605"/>
                <a:gd name="connsiteY7" fmla="*/ 716577 h 1059702"/>
                <a:gd name="connsiteX8" fmla="*/ 1122883 w 1507605"/>
                <a:gd name="connsiteY8" fmla="*/ 310270 h 1059702"/>
                <a:gd name="connsiteX9" fmla="*/ 945586 w 1507605"/>
                <a:gd name="connsiteY9" fmla="*/ 901261 h 1059702"/>
                <a:gd name="connsiteX10" fmla="*/ 723964 w 1507605"/>
                <a:gd name="connsiteY10" fmla="*/ 206847 h 1059702"/>
                <a:gd name="connsiteX11" fmla="*/ 524504 w 1507605"/>
                <a:gd name="connsiteY11" fmla="*/ 997297 h 1059702"/>
                <a:gd name="connsiteX12" fmla="*/ 169910 w 1507605"/>
                <a:gd name="connsiteY12" fmla="*/ 0 h 1059702"/>
                <a:gd name="connsiteX13" fmla="*/ 0 w 1507605"/>
                <a:gd name="connsiteY13" fmla="*/ 576216 h 1059702"/>
                <a:gd name="connsiteX0" fmla="*/ 0 w 1507605"/>
                <a:gd name="connsiteY0" fmla="*/ 576216 h 1059702"/>
                <a:gd name="connsiteX1" fmla="*/ 317657 w 1507605"/>
                <a:gd name="connsiteY1" fmla="*/ 1049009 h 1059702"/>
                <a:gd name="connsiteX2" fmla="*/ 413693 w 1507605"/>
                <a:gd name="connsiteY2" fmla="*/ 103423 h 1059702"/>
                <a:gd name="connsiteX3" fmla="*/ 731351 w 1507605"/>
                <a:gd name="connsiteY3" fmla="*/ 908649 h 1059702"/>
                <a:gd name="connsiteX4" fmla="*/ 886487 w 1507605"/>
                <a:gd name="connsiteY4" fmla="*/ 243784 h 1059702"/>
                <a:gd name="connsiteX5" fmla="*/ 1167207 w 1507605"/>
                <a:gd name="connsiteY5" fmla="*/ 790450 h 1059702"/>
                <a:gd name="connsiteX6" fmla="*/ 1410991 w 1507605"/>
                <a:gd name="connsiteY6" fmla="*/ 398919 h 1059702"/>
                <a:gd name="connsiteX7" fmla="*/ 1492252 w 1507605"/>
                <a:gd name="connsiteY7" fmla="*/ 716577 h 1059702"/>
                <a:gd name="connsiteX8" fmla="*/ 1122883 w 1507605"/>
                <a:gd name="connsiteY8" fmla="*/ 310270 h 1059702"/>
                <a:gd name="connsiteX9" fmla="*/ 945586 w 1507605"/>
                <a:gd name="connsiteY9" fmla="*/ 901261 h 1059702"/>
                <a:gd name="connsiteX10" fmla="*/ 723964 w 1507605"/>
                <a:gd name="connsiteY10" fmla="*/ 206847 h 1059702"/>
                <a:gd name="connsiteX11" fmla="*/ 524504 w 1507605"/>
                <a:gd name="connsiteY11" fmla="*/ 997297 h 1059702"/>
                <a:gd name="connsiteX12" fmla="*/ 169910 w 1507605"/>
                <a:gd name="connsiteY12" fmla="*/ 0 h 1059702"/>
                <a:gd name="connsiteX13" fmla="*/ 0 w 1507605"/>
                <a:gd name="connsiteY13" fmla="*/ 576216 h 1059702"/>
                <a:gd name="connsiteX0" fmla="*/ 0 w 1507605"/>
                <a:gd name="connsiteY0" fmla="*/ 576216 h 1059702"/>
                <a:gd name="connsiteX1" fmla="*/ 317657 w 1507605"/>
                <a:gd name="connsiteY1" fmla="*/ 1049009 h 1059702"/>
                <a:gd name="connsiteX2" fmla="*/ 413693 w 1507605"/>
                <a:gd name="connsiteY2" fmla="*/ 103423 h 1059702"/>
                <a:gd name="connsiteX3" fmla="*/ 731351 w 1507605"/>
                <a:gd name="connsiteY3" fmla="*/ 908649 h 1059702"/>
                <a:gd name="connsiteX4" fmla="*/ 886487 w 1507605"/>
                <a:gd name="connsiteY4" fmla="*/ 243784 h 1059702"/>
                <a:gd name="connsiteX5" fmla="*/ 1167207 w 1507605"/>
                <a:gd name="connsiteY5" fmla="*/ 790450 h 1059702"/>
                <a:gd name="connsiteX6" fmla="*/ 1410991 w 1507605"/>
                <a:gd name="connsiteY6" fmla="*/ 398919 h 1059702"/>
                <a:gd name="connsiteX7" fmla="*/ 1492252 w 1507605"/>
                <a:gd name="connsiteY7" fmla="*/ 716577 h 1059702"/>
                <a:gd name="connsiteX8" fmla="*/ 1122883 w 1507605"/>
                <a:gd name="connsiteY8" fmla="*/ 310270 h 1059702"/>
                <a:gd name="connsiteX9" fmla="*/ 945586 w 1507605"/>
                <a:gd name="connsiteY9" fmla="*/ 901261 h 1059702"/>
                <a:gd name="connsiteX10" fmla="*/ 723964 w 1507605"/>
                <a:gd name="connsiteY10" fmla="*/ 206847 h 1059702"/>
                <a:gd name="connsiteX11" fmla="*/ 524504 w 1507605"/>
                <a:gd name="connsiteY11" fmla="*/ 997297 h 1059702"/>
                <a:gd name="connsiteX12" fmla="*/ 169910 w 1507605"/>
                <a:gd name="connsiteY12" fmla="*/ 0 h 1059702"/>
                <a:gd name="connsiteX13" fmla="*/ 0 w 1507605"/>
                <a:gd name="connsiteY13" fmla="*/ 576216 h 1059702"/>
                <a:gd name="connsiteX0" fmla="*/ 0 w 1507605"/>
                <a:gd name="connsiteY0" fmla="*/ 576216 h 1059702"/>
                <a:gd name="connsiteX1" fmla="*/ 317657 w 1507605"/>
                <a:gd name="connsiteY1" fmla="*/ 1049009 h 1059702"/>
                <a:gd name="connsiteX2" fmla="*/ 413693 w 1507605"/>
                <a:gd name="connsiteY2" fmla="*/ 103423 h 1059702"/>
                <a:gd name="connsiteX3" fmla="*/ 731351 w 1507605"/>
                <a:gd name="connsiteY3" fmla="*/ 908649 h 1059702"/>
                <a:gd name="connsiteX4" fmla="*/ 886487 w 1507605"/>
                <a:gd name="connsiteY4" fmla="*/ 243784 h 1059702"/>
                <a:gd name="connsiteX5" fmla="*/ 1167207 w 1507605"/>
                <a:gd name="connsiteY5" fmla="*/ 790450 h 1059702"/>
                <a:gd name="connsiteX6" fmla="*/ 1410991 w 1507605"/>
                <a:gd name="connsiteY6" fmla="*/ 398919 h 1059702"/>
                <a:gd name="connsiteX7" fmla="*/ 1492252 w 1507605"/>
                <a:gd name="connsiteY7" fmla="*/ 716577 h 1059702"/>
                <a:gd name="connsiteX8" fmla="*/ 1122883 w 1507605"/>
                <a:gd name="connsiteY8" fmla="*/ 310270 h 1059702"/>
                <a:gd name="connsiteX9" fmla="*/ 945586 w 1507605"/>
                <a:gd name="connsiteY9" fmla="*/ 901261 h 1059702"/>
                <a:gd name="connsiteX10" fmla="*/ 723964 w 1507605"/>
                <a:gd name="connsiteY10" fmla="*/ 206847 h 1059702"/>
                <a:gd name="connsiteX11" fmla="*/ 524504 w 1507605"/>
                <a:gd name="connsiteY11" fmla="*/ 997297 h 1059702"/>
                <a:gd name="connsiteX12" fmla="*/ 169910 w 1507605"/>
                <a:gd name="connsiteY12" fmla="*/ 0 h 1059702"/>
                <a:gd name="connsiteX13" fmla="*/ 0 w 1507605"/>
                <a:gd name="connsiteY13" fmla="*/ 576216 h 1059702"/>
                <a:gd name="connsiteX0" fmla="*/ 0 w 1507605"/>
                <a:gd name="connsiteY0" fmla="*/ 576216 h 1059702"/>
                <a:gd name="connsiteX1" fmla="*/ 317657 w 1507605"/>
                <a:gd name="connsiteY1" fmla="*/ 1049009 h 1059702"/>
                <a:gd name="connsiteX2" fmla="*/ 413693 w 1507605"/>
                <a:gd name="connsiteY2" fmla="*/ 103423 h 1059702"/>
                <a:gd name="connsiteX3" fmla="*/ 731351 w 1507605"/>
                <a:gd name="connsiteY3" fmla="*/ 908649 h 1059702"/>
                <a:gd name="connsiteX4" fmla="*/ 886487 w 1507605"/>
                <a:gd name="connsiteY4" fmla="*/ 243784 h 1059702"/>
                <a:gd name="connsiteX5" fmla="*/ 1167207 w 1507605"/>
                <a:gd name="connsiteY5" fmla="*/ 790450 h 1059702"/>
                <a:gd name="connsiteX6" fmla="*/ 1410991 w 1507605"/>
                <a:gd name="connsiteY6" fmla="*/ 398919 h 1059702"/>
                <a:gd name="connsiteX7" fmla="*/ 1492252 w 1507605"/>
                <a:gd name="connsiteY7" fmla="*/ 716577 h 1059702"/>
                <a:gd name="connsiteX8" fmla="*/ 1122883 w 1507605"/>
                <a:gd name="connsiteY8" fmla="*/ 310270 h 1059702"/>
                <a:gd name="connsiteX9" fmla="*/ 945586 w 1507605"/>
                <a:gd name="connsiteY9" fmla="*/ 901261 h 1059702"/>
                <a:gd name="connsiteX10" fmla="*/ 723964 w 1507605"/>
                <a:gd name="connsiteY10" fmla="*/ 206847 h 1059702"/>
                <a:gd name="connsiteX11" fmla="*/ 524504 w 1507605"/>
                <a:gd name="connsiteY11" fmla="*/ 997297 h 1059702"/>
                <a:gd name="connsiteX12" fmla="*/ 169910 w 1507605"/>
                <a:gd name="connsiteY12" fmla="*/ 0 h 1059702"/>
                <a:gd name="connsiteX13" fmla="*/ 0 w 1507605"/>
                <a:gd name="connsiteY13" fmla="*/ 576216 h 1059702"/>
                <a:gd name="connsiteX0" fmla="*/ 0 w 1507605"/>
                <a:gd name="connsiteY0" fmla="*/ 576216 h 1059702"/>
                <a:gd name="connsiteX1" fmla="*/ 317657 w 1507605"/>
                <a:gd name="connsiteY1" fmla="*/ 1049009 h 1059702"/>
                <a:gd name="connsiteX2" fmla="*/ 413693 w 1507605"/>
                <a:gd name="connsiteY2" fmla="*/ 103423 h 1059702"/>
                <a:gd name="connsiteX3" fmla="*/ 731351 w 1507605"/>
                <a:gd name="connsiteY3" fmla="*/ 908649 h 1059702"/>
                <a:gd name="connsiteX4" fmla="*/ 886487 w 1507605"/>
                <a:gd name="connsiteY4" fmla="*/ 243784 h 1059702"/>
                <a:gd name="connsiteX5" fmla="*/ 1167207 w 1507605"/>
                <a:gd name="connsiteY5" fmla="*/ 790450 h 1059702"/>
                <a:gd name="connsiteX6" fmla="*/ 1410991 w 1507605"/>
                <a:gd name="connsiteY6" fmla="*/ 398919 h 1059702"/>
                <a:gd name="connsiteX7" fmla="*/ 1492252 w 1507605"/>
                <a:gd name="connsiteY7" fmla="*/ 716577 h 1059702"/>
                <a:gd name="connsiteX8" fmla="*/ 1122883 w 1507605"/>
                <a:gd name="connsiteY8" fmla="*/ 310270 h 1059702"/>
                <a:gd name="connsiteX9" fmla="*/ 945586 w 1507605"/>
                <a:gd name="connsiteY9" fmla="*/ 901261 h 1059702"/>
                <a:gd name="connsiteX10" fmla="*/ 723964 w 1507605"/>
                <a:gd name="connsiteY10" fmla="*/ 206847 h 1059702"/>
                <a:gd name="connsiteX11" fmla="*/ 524504 w 1507605"/>
                <a:gd name="connsiteY11" fmla="*/ 997297 h 1059702"/>
                <a:gd name="connsiteX12" fmla="*/ 169910 w 1507605"/>
                <a:gd name="connsiteY12" fmla="*/ 0 h 1059702"/>
                <a:gd name="connsiteX13" fmla="*/ 0 w 1507605"/>
                <a:gd name="connsiteY13" fmla="*/ 576216 h 1059702"/>
                <a:gd name="connsiteX0" fmla="*/ 0 w 1507605"/>
                <a:gd name="connsiteY0" fmla="*/ 582629 h 1066115"/>
                <a:gd name="connsiteX1" fmla="*/ 317657 w 1507605"/>
                <a:gd name="connsiteY1" fmla="*/ 1055422 h 1066115"/>
                <a:gd name="connsiteX2" fmla="*/ 413693 w 1507605"/>
                <a:gd name="connsiteY2" fmla="*/ 109836 h 1066115"/>
                <a:gd name="connsiteX3" fmla="*/ 731351 w 1507605"/>
                <a:gd name="connsiteY3" fmla="*/ 915062 h 1066115"/>
                <a:gd name="connsiteX4" fmla="*/ 886487 w 1507605"/>
                <a:gd name="connsiteY4" fmla="*/ 250197 h 1066115"/>
                <a:gd name="connsiteX5" fmla="*/ 1167207 w 1507605"/>
                <a:gd name="connsiteY5" fmla="*/ 796863 h 1066115"/>
                <a:gd name="connsiteX6" fmla="*/ 1410991 w 1507605"/>
                <a:gd name="connsiteY6" fmla="*/ 405332 h 1066115"/>
                <a:gd name="connsiteX7" fmla="*/ 1492252 w 1507605"/>
                <a:gd name="connsiteY7" fmla="*/ 722990 h 1066115"/>
                <a:gd name="connsiteX8" fmla="*/ 1122883 w 1507605"/>
                <a:gd name="connsiteY8" fmla="*/ 316683 h 1066115"/>
                <a:gd name="connsiteX9" fmla="*/ 945586 w 1507605"/>
                <a:gd name="connsiteY9" fmla="*/ 907674 h 1066115"/>
                <a:gd name="connsiteX10" fmla="*/ 723964 w 1507605"/>
                <a:gd name="connsiteY10" fmla="*/ 213260 h 1066115"/>
                <a:gd name="connsiteX11" fmla="*/ 524504 w 1507605"/>
                <a:gd name="connsiteY11" fmla="*/ 1003710 h 1066115"/>
                <a:gd name="connsiteX12" fmla="*/ 169910 w 1507605"/>
                <a:gd name="connsiteY12" fmla="*/ 6413 h 1066115"/>
                <a:gd name="connsiteX13" fmla="*/ 0 w 1507605"/>
                <a:gd name="connsiteY13" fmla="*/ 582629 h 1066115"/>
                <a:gd name="connsiteX0" fmla="*/ 3586 w 1511191"/>
                <a:gd name="connsiteY0" fmla="*/ 583281 h 1066767"/>
                <a:gd name="connsiteX1" fmla="*/ 321243 w 1511191"/>
                <a:gd name="connsiteY1" fmla="*/ 1056074 h 1066767"/>
                <a:gd name="connsiteX2" fmla="*/ 417279 w 1511191"/>
                <a:gd name="connsiteY2" fmla="*/ 110488 h 1066767"/>
                <a:gd name="connsiteX3" fmla="*/ 734937 w 1511191"/>
                <a:gd name="connsiteY3" fmla="*/ 915714 h 1066767"/>
                <a:gd name="connsiteX4" fmla="*/ 890073 w 1511191"/>
                <a:gd name="connsiteY4" fmla="*/ 250849 h 1066767"/>
                <a:gd name="connsiteX5" fmla="*/ 1170793 w 1511191"/>
                <a:gd name="connsiteY5" fmla="*/ 797515 h 1066767"/>
                <a:gd name="connsiteX6" fmla="*/ 1414577 w 1511191"/>
                <a:gd name="connsiteY6" fmla="*/ 405984 h 1066767"/>
                <a:gd name="connsiteX7" fmla="*/ 1495838 w 1511191"/>
                <a:gd name="connsiteY7" fmla="*/ 723642 h 1066767"/>
                <a:gd name="connsiteX8" fmla="*/ 1126469 w 1511191"/>
                <a:gd name="connsiteY8" fmla="*/ 317335 h 1066767"/>
                <a:gd name="connsiteX9" fmla="*/ 949172 w 1511191"/>
                <a:gd name="connsiteY9" fmla="*/ 908326 h 1066767"/>
                <a:gd name="connsiteX10" fmla="*/ 727550 w 1511191"/>
                <a:gd name="connsiteY10" fmla="*/ 213912 h 1066767"/>
                <a:gd name="connsiteX11" fmla="*/ 528090 w 1511191"/>
                <a:gd name="connsiteY11" fmla="*/ 1004362 h 1066767"/>
                <a:gd name="connsiteX12" fmla="*/ 173496 w 1511191"/>
                <a:gd name="connsiteY12" fmla="*/ 7065 h 1066767"/>
                <a:gd name="connsiteX13" fmla="*/ 3586 w 1511191"/>
                <a:gd name="connsiteY13" fmla="*/ 583281 h 106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11191" h="1066767">
                  <a:moveTo>
                    <a:pt x="3586" y="583281"/>
                  </a:moveTo>
                  <a:cubicBezTo>
                    <a:pt x="28211" y="758116"/>
                    <a:pt x="252294" y="1134873"/>
                    <a:pt x="321243" y="1056074"/>
                  </a:cubicBezTo>
                  <a:cubicBezTo>
                    <a:pt x="390192" y="977275"/>
                    <a:pt x="348330" y="133881"/>
                    <a:pt x="417279" y="110488"/>
                  </a:cubicBezTo>
                  <a:cubicBezTo>
                    <a:pt x="486228" y="87095"/>
                    <a:pt x="656138" y="892321"/>
                    <a:pt x="734937" y="915714"/>
                  </a:cubicBezTo>
                  <a:cubicBezTo>
                    <a:pt x="813736" y="939107"/>
                    <a:pt x="817431" y="270549"/>
                    <a:pt x="890073" y="250849"/>
                  </a:cubicBezTo>
                  <a:cubicBezTo>
                    <a:pt x="962715" y="231149"/>
                    <a:pt x="1083376" y="771659"/>
                    <a:pt x="1170793" y="797515"/>
                  </a:cubicBezTo>
                  <a:cubicBezTo>
                    <a:pt x="1258210" y="823371"/>
                    <a:pt x="1360403" y="418296"/>
                    <a:pt x="1414577" y="405984"/>
                  </a:cubicBezTo>
                  <a:cubicBezTo>
                    <a:pt x="1468751" y="393672"/>
                    <a:pt x="1543856" y="738417"/>
                    <a:pt x="1495838" y="723642"/>
                  </a:cubicBezTo>
                  <a:cubicBezTo>
                    <a:pt x="1447820" y="708867"/>
                    <a:pt x="1217580" y="286554"/>
                    <a:pt x="1126469" y="317335"/>
                  </a:cubicBezTo>
                  <a:cubicBezTo>
                    <a:pt x="1035358" y="348116"/>
                    <a:pt x="1015659" y="925563"/>
                    <a:pt x="949172" y="908326"/>
                  </a:cubicBezTo>
                  <a:cubicBezTo>
                    <a:pt x="882685" y="891089"/>
                    <a:pt x="797730" y="197906"/>
                    <a:pt x="727550" y="213912"/>
                  </a:cubicBezTo>
                  <a:cubicBezTo>
                    <a:pt x="657370" y="229918"/>
                    <a:pt x="620432" y="1038836"/>
                    <a:pt x="528090" y="1004362"/>
                  </a:cubicBezTo>
                  <a:cubicBezTo>
                    <a:pt x="435748" y="969888"/>
                    <a:pt x="260913" y="77245"/>
                    <a:pt x="173496" y="7065"/>
                  </a:cubicBezTo>
                  <a:cubicBezTo>
                    <a:pt x="86079" y="-63115"/>
                    <a:pt x="-21039" y="408446"/>
                    <a:pt x="3586" y="583281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803375BA-84DE-5098-A535-40FD02808A1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934768" y="2449266"/>
              <a:ext cx="1550113" cy="1140341"/>
            </a:xfrm>
            <a:custGeom>
              <a:avLst/>
              <a:gdLst>
                <a:gd name="connsiteX0" fmla="*/ 140962 w 1503470"/>
                <a:gd name="connsiteY0" fmla="*/ 859040 h 1136612"/>
                <a:gd name="connsiteX1" fmla="*/ 652457 w 1503470"/>
                <a:gd name="connsiteY1" fmla="*/ 1109662 h 1136612"/>
                <a:gd name="connsiteX2" fmla="*/ 262834 w 1503470"/>
                <a:gd name="connsiteY2" fmla="*/ 242743 h 1136612"/>
                <a:gd name="connsiteX3" fmla="*/ 940547 w 1503470"/>
                <a:gd name="connsiteY3" fmla="*/ 781259 h 1136612"/>
                <a:gd name="connsiteX4" fmla="*/ 742466 w 1503470"/>
                <a:gd name="connsiteY4" fmla="*/ 127902 h 1136612"/>
                <a:gd name="connsiteX5" fmla="*/ 1258910 w 1503470"/>
                <a:gd name="connsiteY5" fmla="*/ 460968 h 1136612"/>
                <a:gd name="connsiteX6" fmla="*/ 1274268 w 1503470"/>
                <a:gd name="connsiteY6" fmla="*/ 0 h 1136612"/>
                <a:gd name="connsiteX7" fmla="*/ 1503470 w 1503470"/>
                <a:gd name="connsiteY7" fmla="*/ 234470 h 1136612"/>
                <a:gd name="connsiteX8" fmla="*/ 980434 w 1503470"/>
                <a:gd name="connsiteY8" fmla="*/ 67282 h 1136612"/>
                <a:gd name="connsiteX9" fmla="*/ 1122386 w 1503470"/>
                <a:gd name="connsiteY9" fmla="*/ 667745 h 1136612"/>
                <a:gd name="connsiteX10" fmla="*/ 583248 w 1503470"/>
                <a:gd name="connsiteY10" fmla="*/ 177175 h 1136612"/>
                <a:gd name="connsiteX11" fmla="*/ 805737 w 1503470"/>
                <a:gd name="connsiteY11" fmla="*/ 961455 h 1136612"/>
                <a:gd name="connsiteX12" fmla="*/ 0 w 1503470"/>
                <a:gd name="connsiteY12" fmla="*/ 275067 h 1136612"/>
                <a:gd name="connsiteX13" fmla="*/ 140962 w 1503470"/>
                <a:gd name="connsiteY13" fmla="*/ 859040 h 1136612"/>
                <a:gd name="connsiteX0" fmla="*/ 140962 w 1503470"/>
                <a:gd name="connsiteY0" fmla="*/ 859040 h 1136612"/>
                <a:gd name="connsiteX1" fmla="*/ 652457 w 1503470"/>
                <a:gd name="connsiteY1" fmla="*/ 1109662 h 1136612"/>
                <a:gd name="connsiteX2" fmla="*/ 262834 w 1503470"/>
                <a:gd name="connsiteY2" fmla="*/ 242743 h 1136612"/>
                <a:gd name="connsiteX3" fmla="*/ 940547 w 1503470"/>
                <a:gd name="connsiteY3" fmla="*/ 781259 h 1136612"/>
                <a:gd name="connsiteX4" fmla="*/ 742466 w 1503470"/>
                <a:gd name="connsiteY4" fmla="*/ 127902 h 1136612"/>
                <a:gd name="connsiteX5" fmla="*/ 1258910 w 1503470"/>
                <a:gd name="connsiteY5" fmla="*/ 460968 h 1136612"/>
                <a:gd name="connsiteX6" fmla="*/ 1274268 w 1503470"/>
                <a:gd name="connsiteY6" fmla="*/ 0 h 1136612"/>
                <a:gd name="connsiteX7" fmla="*/ 1503470 w 1503470"/>
                <a:gd name="connsiteY7" fmla="*/ 234470 h 1136612"/>
                <a:gd name="connsiteX8" fmla="*/ 980434 w 1503470"/>
                <a:gd name="connsiteY8" fmla="*/ 67282 h 1136612"/>
                <a:gd name="connsiteX9" fmla="*/ 1122386 w 1503470"/>
                <a:gd name="connsiteY9" fmla="*/ 667745 h 1136612"/>
                <a:gd name="connsiteX10" fmla="*/ 583248 w 1503470"/>
                <a:gd name="connsiteY10" fmla="*/ 177175 h 1136612"/>
                <a:gd name="connsiteX11" fmla="*/ 805737 w 1503470"/>
                <a:gd name="connsiteY11" fmla="*/ 961455 h 1136612"/>
                <a:gd name="connsiteX12" fmla="*/ 0 w 1503470"/>
                <a:gd name="connsiteY12" fmla="*/ 275067 h 1136612"/>
                <a:gd name="connsiteX13" fmla="*/ 140962 w 1503470"/>
                <a:gd name="connsiteY13" fmla="*/ 859040 h 1136612"/>
                <a:gd name="connsiteX0" fmla="*/ 140962 w 1503470"/>
                <a:gd name="connsiteY0" fmla="*/ 859040 h 1136612"/>
                <a:gd name="connsiteX1" fmla="*/ 652457 w 1503470"/>
                <a:gd name="connsiteY1" fmla="*/ 1109662 h 1136612"/>
                <a:gd name="connsiteX2" fmla="*/ 262834 w 1503470"/>
                <a:gd name="connsiteY2" fmla="*/ 242743 h 1136612"/>
                <a:gd name="connsiteX3" fmla="*/ 940547 w 1503470"/>
                <a:gd name="connsiteY3" fmla="*/ 781259 h 1136612"/>
                <a:gd name="connsiteX4" fmla="*/ 742466 w 1503470"/>
                <a:gd name="connsiteY4" fmla="*/ 127902 h 1136612"/>
                <a:gd name="connsiteX5" fmla="*/ 1258910 w 1503470"/>
                <a:gd name="connsiteY5" fmla="*/ 460968 h 1136612"/>
                <a:gd name="connsiteX6" fmla="*/ 1274268 w 1503470"/>
                <a:gd name="connsiteY6" fmla="*/ 0 h 1136612"/>
                <a:gd name="connsiteX7" fmla="*/ 1503470 w 1503470"/>
                <a:gd name="connsiteY7" fmla="*/ 234470 h 1136612"/>
                <a:gd name="connsiteX8" fmla="*/ 980434 w 1503470"/>
                <a:gd name="connsiteY8" fmla="*/ 67282 h 1136612"/>
                <a:gd name="connsiteX9" fmla="*/ 1122386 w 1503470"/>
                <a:gd name="connsiteY9" fmla="*/ 667745 h 1136612"/>
                <a:gd name="connsiteX10" fmla="*/ 583248 w 1503470"/>
                <a:gd name="connsiteY10" fmla="*/ 177175 h 1136612"/>
                <a:gd name="connsiteX11" fmla="*/ 805737 w 1503470"/>
                <a:gd name="connsiteY11" fmla="*/ 961455 h 1136612"/>
                <a:gd name="connsiteX12" fmla="*/ 0 w 1503470"/>
                <a:gd name="connsiteY12" fmla="*/ 275067 h 1136612"/>
                <a:gd name="connsiteX13" fmla="*/ 140962 w 1503470"/>
                <a:gd name="connsiteY13" fmla="*/ 859040 h 1136612"/>
                <a:gd name="connsiteX0" fmla="*/ 140962 w 1503470"/>
                <a:gd name="connsiteY0" fmla="*/ 859040 h 1136612"/>
                <a:gd name="connsiteX1" fmla="*/ 652457 w 1503470"/>
                <a:gd name="connsiteY1" fmla="*/ 1109662 h 1136612"/>
                <a:gd name="connsiteX2" fmla="*/ 262834 w 1503470"/>
                <a:gd name="connsiteY2" fmla="*/ 242743 h 1136612"/>
                <a:gd name="connsiteX3" fmla="*/ 940547 w 1503470"/>
                <a:gd name="connsiteY3" fmla="*/ 781259 h 1136612"/>
                <a:gd name="connsiteX4" fmla="*/ 742466 w 1503470"/>
                <a:gd name="connsiteY4" fmla="*/ 127902 h 1136612"/>
                <a:gd name="connsiteX5" fmla="*/ 1258910 w 1503470"/>
                <a:gd name="connsiteY5" fmla="*/ 460968 h 1136612"/>
                <a:gd name="connsiteX6" fmla="*/ 1274268 w 1503470"/>
                <a:gd name="connsiteY6" fmla="*/ 0 h 1136612"/>
                <a:gd name="connsiteX7" fmla="*/ 1503470 w 1503470"/>
                <a:gd name="connsiteY7" fmla="*/ 234470 h 1136612"/>
                <a:gd name="connsiteX8" fmla="*/ 980434 w 1503470"/>
                <a:gd name="connsiteY8" fmla="*/ 67282 h 1136612"/>
                <a:gd name="connsiteX9" fmla="*/ 1122386 w 1503470"/>
                <a:gd name="connsiteY9" fmla="*/ 667745 h 1136612"/>
                <a:gd name="connsiteX10" fmla="*/ 583248 w 1503470"/>
                <a:gd name="connsiteY10" fmla="*/ 177175 h 1136612"/>
                <a:gd name="connsiteX11" fmla="*/ 805737 w 1503470"/>
                <a:gd name="connsiteY11" fmla="*/ 961455 h 1136612"/>
                <a:gd name="connsiteX12" fmla="*/ 0 w 1503470"/>
                <a:gd name="connsiteY12" fmla="*/ 275067 h 1136612"/>
                <a:gd name="connsiteX13" fmla="*/ 140962 w 1503470"/>
                <a:gd name="connsiteY13" fmla="*/ 859040 h 1136612"/>
                <a:gd name="connsiteX0" fmla="*/ 140962 w 1503470"/>
                <a:gd name="connsiteY0" fmla="*/ 859040 h 1136612"/>
                <a:gd name="connsiteX1" fmla="*/ 652457 w 1503470"/>
                <a:gd name="connsiteY1" fmla="*/ 1109662 h 1136612"/>
                <a:gd name="connsiteX2" fmla="*/ 262834 w 1503470"/>
                <a:gd name="connsiteY2" fmla="*/ 242743 h 1136612"/>
                <a:gd name="connsiteX3" fmla="*/ 940547 w 1503470"/>
                <a:gd name="connsiteY3" fmla="*/ 781259 h 1136612"/>
                <a:gd name="connsiteX4" fmla="*/ 742466 w 1503470"/>
                <a:gd name="connsiteY4" fmla="*/ 127902 h 1136612"/>
                <a:gd name="connsiteX5" fmla="*/ 1258910 w 1503470"/>
                <a:gd name="connsiteY5" fmla="*/ 460968 h 1136612"/>
                <a:gd name="connsiteX6" fmla="*/ 1274268 w 1503470"/>
                <a:gd name="connsiteY6" fmla="*/ 0 h 1136612"/>
                <a:gd name="connsiteX7" fmla="*/ 1503470 w 1503470"/>
                <a:gd name="connsiteY7" fmla="*/ 234470 h 1136612"/>
                <a:gd name="connsiteX8" fmla="*/ 980434 w 1503470"/>
                <a:gd name="connsiteY8" fmla="*/ 67282 h 1136612"/>
                <a:gd name="connsiteX9" fmla="*/ 1122386 w 1503470"/>
                <a:gd name="connsiteY9" fmla="*/ 667745 h 1136612"/>
                <a:gd name="connsiteX10" fmla="*/ 583248 w 1503470"/>
                <a:gd name="connsiteY10" fmla="*/ 177175 h 1136612"/>
                <a:gd name="connsiteX11" fmla="*/ 805737 w 1503470"/>
                <a:gd name="connsiteY11" fmla="*/ 961455 h 1136612"/>
                <a:gd name="connsiteX12" fmla="*/ 0 w 1503470"/>
                <a:gd name="connsiteY12" fmla="*/ 275067 h 1136612"/>
                <a:gd name="connsiteX13" fmla="*/ 140962 w 1503470"/>
                <a:gd name="connsiteY13" fmla="*/ 859040 h 1136612"/>
                <a:gd name="connsiteX0" fmla="*/ 140962 w 1510090"/>
                <a:gd name="connsiteY0" fmla="*/ 862769 h 1140341"/>
                <a:gd name="connsiteX1" fmla="*/ 652457 w 1510090"/>
                <a:gd name="connsiteY1" fmla="*/ 1113391 h 1140341"/>
                <a:gd name="connsiteX2" fmla="*/ 262834 w 1510090"/>
                <a:gd name="connsiteY2" fmla="*/ 246472 h 1140341"/>
                <a:gd name="connsiteX3" fmla="*/ 940547 w 1510090"/>
                <a:gd name="connsiteY3" fmla="*/ 784988 h 1140341"/>
                <a:gd name="connsiteX4" fmla="*/ 742466 w 1510090"/>
                <a:gd name="connsiteY4" fmla="*/ 131631 h 1140341"/>
                <a:gd name="connsiteX5" fmla="*/ 1258910 w 1510090"/>
                <a:gd name="connsiteY5" fmla="*/ 464697 h 1140341"/>
                <a:gd name="connsiteX6" fmla="*/ 1274268 w 1510090"/>
                <a:gd name="connsiteY6" fmla="*/ 3729 h 1140341"/>
                <a:gd name="connsiteX7" fmla="*/ 1503470 w 1510090"/>
                <a:gd name="connsiteY7" fmla="*/ 238199 h 1140341"/>
                <a:gd name="connsiteX8" fmla="*/ 980434 w 1510090"/>
                <a:gd name="connsiteY8" fmla="*/ 71011 h 1140341"/>
                <a:gd name="connsiteX9" fmla="*/ 1122386 w 1510090"/>
                <a:gd name="connsiteY9" fmla="*/ 671474 h 1140341"/>
                <a:gd name="connsiteX10" fmla="*/ 583248 w 1510090"/>
                <a:gd name="connsiteY10" fmla="*/ 180904 h 1140341"/>
                <a:gd name="connsiteX11" fmla="*/ 805737 w 1510090"/>
                <a:gd name="connsiteY11" fmla="*/ 965184 h 1140341"/>
                <a:gd name="connsiteX12" fmla="*/ 0 w 1510090"/>
                <a:gd name="connsiteY12" fmla="*/ 278796 h 1140341"/>
                <a:gd name="connsiteX13" fmla="*/ 140962 w 1510090"/>
                <a:gd name="connsiteY13" fmla="*/ 862769 h 1140341"/>
                <a:gd name="connsiteX0" fmla="*/ 140962 w 1510090"/>
                <a:gd name="connsiteY0" fmla="*/ 862769 h 1140341"/>
                <a:gd name="connsiteX1" fmla="*/ 652457 w 1510090"/>
                <a:gd name="connsiteY1" fmla="*/ 1113391 h 1140341"/>
                <a:gd name="connsiteX2" fmla="*/ 262834 w 1510090"/>
                <a:gd name="connsiteY2" fmla="*/ 246472 h 1140341"/>
                <a:gd name="connsiteX3" fmla="*/ 940547 w 1510090"/>
                <a:gd name="connsiteY3" fmla="*/ 784988 h 1140341"/>
                <a:gd name="connsiteX4" fmla="*/ 742466 w 1510090"/>
                <a:gd name="connsiteY4" fmla="*/ 131631 h 1140341"/>
                <a:gd name="connsiteX5" fmla="*/ 1258910 w 1510090"/>
                <a:gd name="connsiteY5" fmla="*/ 464697 h 1140341"/>
                <a:gd name="connsiteX6" fmla="*/ 1274268 w 1510090"/>
                <a:gd name="connsiteY6" fmla="*/ 3729 h 1140341"/>
                <a:gd name="connsiteX7" fmla="*/ 1503470 w 1510090"/>
                <a:gd name="connsiteY7" fmla="*/ 238199 h 1140341"/>
                <a:gd name="connsiteX8" fmla="*/ 980434 w 1510090"/>
                <a:gd name="connsiteY8" fmla="*/ 71011 h 1140341"/>
                <a:gd name="connsiteX9" fmla="*/ 1122386 w 1510090"/>
                <a:gd name="connsiteY9" fmla="*/ 671474 h 1140341"/>
                <a:gd name="connsiteX10" fmla="*/ 583248 w 1510090"/>
                <a:gd name="connsiteY10" fmla="*/ 180904 h 1140341"/>
                <a:gd name="connsiteX11" fmla="*/ 805737 w 1510090"/>
                <a:gd name="connsiteY11" fmla="*/ 965184 h 1140341"/>
                <a:gd name="connsiteX12" fmla="*/ 0 w 1510090"/>
                <a:gd name="connsiteY12" fmla="*/ 278796 h 1140341"/>
                <a:gd name="connsiteX13" fmla="*/ 140962 w 1510090"/>
                <a:gd name="connsiteY13" fmla="*/ 862769 h 1140341"/>
                <a:gd name="connsiteX0" fmla="*/ 140962 w 1510090"/>
                <a:gd name="connsiteY0" fmla="*/ 862769 h 1140341"/>
                <a:gd name="connsiteX1" fmla="*/ 652457 w 1510090"/>
                <a:gd name="connsiteY1" fmla="*/ 1113391 h 1140341"/>
                <a:gd name="connsiteX2" fmla="*/ 262834 w 1510090"/>
                <a:gd name="connsiteY2" fmla="*/ 246472 h 1140341"/>
                <a:gd name="connsiteX3" fmla="*/ 940547 w 1510090"/>
                <a:gd name="connsiteY3" fmla="*/ 784988 h 1140341"/>
                <a:gd name="connsiteX4" fmla="*/ 742466 w 1510090"/>
                <a:gd name="connsiteY4" fmla="*/ 131631 h 1140341"/>
                <a:gd name="connsiteX5" fmla="*/ 1258910 w 1510090"/>
                <a:gd name="connsiteY5" fmla="*/ 464697 h 1140341"/>
                <a:gd name="connsiteX6" fmla="*/ 1274268 w 1510090"/>
                <a:gd name="connsiteY6" fmla="*/ 3729 h 1140341"/>
                <a:gd name="connsiteX7" fmla="*/ 1503470 w 1510090"/>
                <a:gd name="connsiteY7" fmla="*/ 238199 h 1140341"/>
                <a:gd name="connsiteX8" fmla="*/ 980434 w 1510090"/>
                <a:gd name="connsiteY8" fmla="*/ 71011 h 1140341"/>
                <a:gd name="connsiteX9" fmla="*/ 1122386 w 1510090"/>
                <a:gd name="connsiteY9" fmla="*/ 671474 h 1140341"/>
                <a:gd name="connsiteX10" fmla="*/ 583248 w 1510090"/>
                <a:gd name="connsiteY10" fmla="*/ 180904 h 1140341"/>
                <a:gd name="connsiteX11" fmla="*/ 805737 w 1510090"/>
                <a:gd name="connsiteY11" fmla="*/ 965184 h 1140341"/>
                <a:gd name="connsiteX12" fmla="*/ 0 w 1510090"/>
                <a:gd name="connsiteY12" fmla="*/ 278796 h 1140341"/>
                <a:gd name="connsiteX13" fmla="*/ 140962 w 1510090"/>
                <a:gd name="connsiteY13" fmla="*/ 862769 h 1140341"/>
                <a:gd name="connsiteX0" fmla="*/ 140962 w 1510090"/>
                <a:gd name="connsiteY0" fmla="*/ 862769 h 1140341"/>
                <a:gd name="connsiteX1" fmla="*/ 652457 w 1510090"/>
                <a:gd name="connsiteY1" fmla="*/ 1113391 h 1140341"/>
                <a:gd name="connsiteX2" fmla="*/ 262834 w 1510090"/>
                <a:gd name="connsiteY2" fmla="*/ 246472 h 1140341"/>
                <a:gd name="connsiteX3" fmla="*/ 940547 w 1510090"/>
                <a:gd name="connsiteY3" fmla="*/ 784988 h 1140341"/>
                <a:gd name="connsiteX4" fmla="*/ 742466 w 1510090"/>
                <a:gd name="connsiteY4" fmla="*/ 131631 h 1140341"/>
                <a:gd name="connsiteX5" fmla="*/ 1258910 w 1510090"/>
                <a:gd name="connsiteY5" fmla="*/ 464697 h 1140341"/>
                <a:gd name="connsiteX6" fmla="*/ 1274268 w 1510090"/>
                <a:gd name="connsiteY6" fmla="*/ 3729 h 1140341"/>
                <a:gd name="connsiteX7" fmla="*/ 1503470 w 1510090"/>
                <a:gd name="connsiteY7" fmla="*/ 238199 h 1140341"/>
                <a:gd name="connsiteX8" fmla="*/ 980434 w 1510090"/>
                <a:gd name="connsiteY8" fmla="*/ 71011 h 1140341"/>
                <a:gd name="connsiteX9" fmla="*/ 1122386 w 1510090"/>
                <a:gd name="connsiteY9" fmla="*/ 671474 h 1140341"/>
                <a:gd name="connsiteX10" fmla="*/ 583248 w 1510090"/>
                <a:gd name="connsiteY10" fmla="*/ 180904 h 1140341"/>
                <a:gd name="connsiteX11" fmla="*/ 805737 w 1510090"/>
                <a:gd name="connsiteY11" fmla="*/ 965184 h 1140341"/>
                <a:gd name="connsiteX12" fmla="*/ 0 w 1510090"/>
                <a:gd name="connsiteY12" fmla="*/ 278796 h 1140341"/>
                <a:gd name="connsiteX13" fmla="*/ 140962 w 1510090"/>
                <a:gd name="connsiteY13" fmla="*/ 862769 h 1140341"/>
                <a:gd name="connsiteX0" fmla="*/ 140962 w 1510090"/>
                <a:gd name="connsiteY0" fmla="*/ 862769 h 1140341"/>
                <a:gd name="connsiteX1" fmla="*/ 652457 w 1510090"/>
                <a:gd name="connsiteY1" fmla="*/ 1113391 h 1140341"/>
                <a:gd name="connsiteX2" fmla="*/ 262834 w 1510090"/>
                <a:gd name="connsiteY2" fmla="*/ 246472 h 1140341"/>
                <a:gd name="connsiteX3" fmla="*/ 940547 w 1510090"/>
                <a:gd name="connsiteY3" fmla="*/ 784988 h 1140341"/>
                <a:gd name="connsiteX4" fmla="*/ 742466 w 1510090"/>
                <a:gd name="connsiteY4" fmla="*/ 131631 h 1140341"/>
                <a:gd name="connsiteX5" fmla="*/ 1258910 w 1510090"/>
                <a:gd name="connsiteY5" fmla="*/ 464697 h 1140341"/>
                <a:gd name="connsiteX6" fmla="*/ 1274268 w 1510090"/>
                <a:gd name="connsiteY6" fmla="*/ 3729 h 1140341"/>
                <a:gd name="connsiteX7" fmla="*/ 1503470 w 1510090"/>
                <a:gd name="connsiteY7" fmla="*/ 238199 h 1140341"/>
                <a:gd name="connsiteX8" fmla="*/ 980434 w 1510090"/>
                <a:gd name="connsiteY8" fmla="*/ 71011 h 1140341"/>
                <a:gd name="connsiteX9" fmla="*/ 1122386 w 1510090"/>
                <a:gd name="connsiteY9" fmla="*/ 671474 h 1140341"/>
                <a:gd name="connsiteX10" fmla="*/ 583248 w 1510090"/>
                <a:gd name="connsiteY10" fmla="*/ 180904 h 1140341"/>
                <a:gd name="connsiteX11" fmla="*/ 805737 w 1510090"/>
                <a:gd name="connsiteY11" fmla="*/ 965184 h 1140341"/>
                <a:gd name="connsiteX12" fmla="*/ 0 w 1510090"/>
                <a:gd name="connsiteY12" fmla="*/ 278796 h 1140341"/>
                <a:gd name="connsiteX13" fmla="*/ 140962 w 1510090"/>
                <a:gd name="connsiteY13" fmla="*/ 862769 h 1140341"/>
                <a:gd name="connsiteX0" fmla="*/ 140962 w 1510090"/>
                <a:gd name="connsiteY0" fmla="*/ 862769 h 1140341"/>
                <a:gd name="connsiteX1" fmla="*/ 652457 w 1510090"/>
                <a:gd name="connsiteY1" fmla="*/ 1113391 h 1140341"/>
                <a:gd name="connsiteX2" fmla="*/ 262834 w 1510090"/>
                <a:gd name="connsiteY2" fmla="*/ 246472 h 1140341"/>
                <a:gd name="connsiteX3" fmla="*/ 940547 w 1510090"/>
                <a:gd name="connsiteY3" fmla="*/ 784988 h 1140341"/>
                <a:gd name="connsiteX4" fmla="*/ 742466 w 1510090"/>
                <a:gd name="connsiteY4" fmla="*/ 131631 h 1140341"/>
                <a:gd name="connsiteX5" fmla="*/ 1258910 w 1510090"/>
                <a:gd name="connsiteY5" fmla="*/ 464697 h 1140341"/>
                <a:gd name="connsiteX6" fmla="*/ 1274268 w 1510090"/>
                <a:gd name="connsiteY6" fmla="*/ 3729 h 1140341"/>
                <a:gd name="connsiteX7" fmla="*/ 1503470 w 1510090"/>
                <a:gd name="connsiteY7" fmla="*/ 238199 h 1140341"/>
                <a:gd name="connsiteX8" fmla="*/ 980434 w 1510090"/>
                <a:gd name="connsiteY8" fmla="*/ 71011 h 1140341"/>
                <a:gd name="connsiteX9" fmla="*/ 1122386 w 1510090"/>
                <a:gd name="connsiteY9" fmla="*/ 671474 h 1140341"/>
                <a:gd name="connsiteX10" fmla="*/ 583248 w 1510090"/>
                <a:gd name="connsiteY10" fmla="*/ 180904 h 1140341"/>
                <a:gd name="connsiteX11" fmla="*/ 805737 w 1510090"/>
                <a:gd name="connsiteY11" fmla="*/ 965184 h 1140341"/>
                <a:gd name="connsiteX12" fmla="*/ 0 w 1510090"/>
                <a:gd name="connsiteY12" fmla="*/ 278796 h 1140341"/>
                <a:gd name="connsiteX13" fmla="*/ 140962 w 1510090"/>
                <a:gd name="connsiteY13" fmla="*/ 862769 h 1140341"/>
                <a:gd name="connsiteX0" fmla="*/ 171673 w 1540801"/>
                <a:gd name="connsiteY0" fmla="*/ 862769 h 1140341"/>
                <a:gd name="connsiteX1" fmla="*/ 683168 w 1540801"/>
                <a:gd name="connsiteY1" fmla="*/ 1113391 h 1140341"/>
                <a:gd name="connsiteX2" fmla="*/ 293545 w 1540801"/>
                <a:gd name="connsiteY2" fmla="*/ 246472 h 1140341"/>
                <a:gd name="connsiteX3" fmla="*/ 971258 w 1540801"/>
                <a:gd name="connsiteY3" fmla="*/ 784988 h 1140341"/>
                <a:gd name="connsiteX4" fmla="*/ 773177 w 1540801"/>
                <a:gd name="connsiteY4" fmla="*/ 131631 h 1140341"/>
                <a:gd name="connsiteX5" fmla="*/ 1289621 w 1540801"/>
                <a:gd name="connsiteY5" fmla="*/ 464697 h 1140341"/>
                <a:gd name="connsiteX6" fmla="*/ 1304979 w 1540801"/>
                <a:gd name="connsiteY6" fmla="*/ 3729 h 1140341"/>
                <a:gd name="connsiteX7" fmla="*/ 1534181 w 1540801"/>
                <a:gd name="connsiteY7" fmla="*/ 238199 h 1140341"/>
                <a:gd name="connsiteX8" fmla="*/ 1011145 w 1540801"/>
                <a:gd name="connsiteY8" fmla="*/ 71011 h 1140341"/>
                <a:gd name="connsiteX9" fmla="*/ 1153097 w 1540801"/>
                <a:gd name="connsiteY9" fmla="*/ 671474 h 1140341"/>
                <a:gd name="connsiteX10" fmla="*/ 613959 w 1540801"/>
                <a:gd name="connsiteY10" fmla="*/ 180904 h 1140341"/>
                <a:gd name="connsiteX11" fmla="*/ 836448 w 1540801"/>
                <a:gd name="connsiteY11" fmla="*/ 965184 h 1140341"/>
                <a:gd name="connsiteX12" fmla="*/ 30711 w 1540801"/>
                <a:gd name="connsiteY12" fmla="*/ 278796 h 1140341"/>
                <a:gd name="connsiteX13" fmla="*/ 171673 w 1540801"/>
                <a:gd name="connsiteY13" fmla="*/ 862769 h 1140341"/>
                <a:gd name="connsiteX0" fmla="*/ 180985 w 1550113"/>
                <a:gd name="connsiteY0" fmla="*/ 862769 h 1140341"/>
                <a:gd name="connsiteX1" fmla="*/ 692480 w 1550113"/>
                <a:gd name="connsiteY1" fmla="*/ 1113391 h 1140341"/>
                <a:gd name="connsiteX2" fmla="*/ 302857 w 1550113"/>
                <a:gd name="connsiteY2" fmla="*/ 246472 h 1140341"/>
                <a:gd name="connsiteX3" fmla="*/ 980570 w 1550113"/>
                <a:gd name="connsiteY3" fmla="*/ 784988 h 1140341"/>
                <a:gd name="connsiteX4" fmla="*/ 782489 w 1550113"/>
                <a:gd name="connsiteY4" fmla="*/ 131631 h 1140341"/>
                <a:gd name="connsiteX5" fmla="*/ 1298933 w 1550113"/>
                <a:gd name="connsiteY5" fmla="*/ 464697 h 1140341"/>
                <a:gd name="connsiteX6" fmla="*/ 1314291 w 1550113"/>
                <a:gd name="connsiteY6" fmla="*/ 3729 h 1140341"/>
                <a:gd name="connsiteX7" fmla="*/ 1543493 w 1550113"/>
                <a:gd name="connsiteY7" fmla="*/ 238199 h 1140341"/>
                <a:gd name="connsiteX8" fmla="*/ 1020457 w 1550113"/>
                <a:gd name="connsiteY8" fmla="*/ 71011 h 1140341"/>
                <a:gd name="connsiteX9" fmla="*/ 1162409 w 1550113"/>
                <a:gd name="connsiteY9" fmla="*/ 671474 h 1140341"/>
                <a:gd name="connsiteX10" fmla="*/ 623271 w 1550113"/>
                <a:gd name="connsiteY10" fmla="*/ 180904 h 1140341"/>
                <a:gd name="connsiteX11" fmla="*/ 845760 w 1550113"/>
                <a:gd name="connsiteY11" fmla="*/ 965184 h 1140341"/>
                <a:gd name="connsiteX12" fmla="*/ 40023 w 1550113"/>
                <a:gd name="connsiteY12" fmla="*/ 278796 h 1140341"/>
                <a:gd name="connsiteX13" fmla="*/ 180985 w 1550113"/>
                <a:gd name="connsiteY13" fmla="*/ 862769 h 114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0113" h="1140341">
                  <a:moveTo>
                    <a:pt x="180985" y="862769"/>
                  </a:moveTo>
                  <a:cubicBezTo>
                    <a:pt x="289728" y="1001868"/>
                    <a:pt x="672168" y="1216107"/>
                    <a:pt x="692480" y="1113391"/>
                  </a:cubicBezTo>
                  <a:cubicBezTo>
                    <a:pt x="712792" y="1010675"/>
                    <a:pt x="254842" y="301206"/>
                    <a:pt x="302857" y="246472"/>
                  </a:cubicBezTo>
                  <a:cubicBezTo>
                    <a:pt x="350872" y="191738"/>
                    <a:pt x="900631" y="804128"/>
                    <a:pt x="980570" y="784988"/>
                  </a:cubicBezTo>
                  <a:cubicBezTo>
                    <a:pt x="1060509" y="765848"/>
                    <a:pt x="729429" y="185013"/>
                    <a:pt x="782489" y="131631"/>
                  </a:cubicBezTo>
                  <a:cubicBezTo>
                    <a:pt x="835549" y="78249"/>
                    <a:pt x="1210299" y="486014"/>
                    <a:pt x="1298933" y="464697"/>
                  </a:cubicBezTo>
                  <a:cubicBezTo>
                    <a:pt x="1387567" y="443380"/>
                    <a:pt x="1273531" y="41479"/>
                    <a:pt x="1314291" y="3729"/>
                  </a:cubicBezTo>
                  <a:cubicBezTo>
                    <a:pt x="1355051" y="-34021"/>
                    <a:pt x="1592465" y="226985"/>
                    <a:pt x="1543493" y="238199"/>
                  </a:cubicBezTo>
                  <a:cubicBezTo>
                    <a:pt x="1494521" y="249413"/>
                    <a:pt x="1083971" y="-1202"/>
                    <a:pt x="1020457" y="71011"/>
                  </a:cubicBezTo>
                  <a:cubicBezTo>
                    <a:pt x="956943" y="143224"/>
                    <a:pt x="1228607" y="653159"/>
                    <a:pt x="1162409" y="671474"/>
                  </a:cubicBezTo>
                  <a:cubicBezTo>
                    <a:pt x="1096211" y="689790"/>
                    <a:pt x="676046" y="131952"/>
                    <a:pt x="623271" y="180904"/>
                  </a:cubicBezTo>
                  <a:cubicBezTo>
                    <a:pt x="570496" y="229856"/>
                    <a:pt x="942968" y="948869"/>
                    <a:pt x="845760" y="965184"/>
                  </a:cubicBezTo>
                  <a:cubicBezTo>
                    <a:pt x="748552" y="981499"/>
                    <a:pt x="150819" y="295865"/>
                    <a:pt x="40023" y="278796"/>
                  </a:cubicBezTo>
                  <a:cubicBezTo>
                    <a:pt x="-70773" y="261727"/>
                    <a:pt x="72242" y="723670"/>
                    <a:pt x="180985" y="862769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00F891F4-76B9-BA16-ABD7-F88761F54BC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400808" y="2697113"/>
              <a:ext cx="1303482" cy="1368810"/>
            </a:xfrm>
            <a:custGeom>
              <a:avLst/>
              <a:gdLst>
                <a:gd name="connsiteX0" fmla="*/ 414064 w 1281747"/>
                <a:gd name="connsiteY0" fmla="*/ 1310603 h 1354327"/>
                <a:gd name="connsiteX1" fmla="*/ 982343 w 1281747"/>
                <a:gd name="connsiteY1" fmla="*/ 1271901 h 1354327"/>
                <a:gd name="connsiteX2" fmla="*/ 211460 w 1281747"/>
                <a:gd name="connsiteY2" fmla="*/ 715938 h 1354327"/>
                <a:gd name="connsiteX3" fmla="*/ 1067635 w 1281747"/>
                <a:gd name="connsiteY3" fmla="*/ 843451 h 1354327"/>
                <a:gd name="connsiteX4" fmla="*/ 569413 w 1281747"/>
                <a:gd name="connsiteY4" fmla="*/ 376667 h 1354327"/>
                <a:gd name="connsiteX5" fmla="*/ 1183201 w 1281747"/>
                <a:gd name="connsiteY5" fmla="*/ 406889 h 1354327"/>
                <a:gd name="connsiteX6" fmla="*/ 966017 w 1281747"/>
                <a:gd name="connsiteY6" fmla="*/ 0 h 1354327"/>
                <a:gd name="connsiteX7" fmla="*/ 1281747 w 1281747"/>
                <a:gd name="connsiteY7" fmla="*/ 88456 h 1354327"/>
                <a:gd name="connsiteX8" fmla="*/ 745190 w 1281747"/>
                <a:gd name="connsiteY8" fmla="*/ 205185 h 1354327"/>
                <a:gd name="connsiteX9" fmla="*/ 1168355 w 1281747"/>
                <a:gd name="connsiteY9" fmla="*/ 654225 h 1354327"/>
                <a:gd name="connsiteX10" fmla="*/ 456163 w 1281747"/>
                <a:gd name="connsiteY10" fmla="*/ 498947 h 1354327"/>
                <a:gd name="connsiteX11" fmla="*/ 1040984 w 1281747"/>
                <a:gd name="connsiteY11" fmla="*/ 1066910 h 1354327"/>
                <a:gd name="connsiteX12" fmla="*/ 0 w 1281747"/>
                <a:gd name="connsiteY12" fmla="*/ 875349 h 1354327"/>
                <a:gd name="connsiteX13" fmla="*/ 414064 w 1281747"/>
                <a:gd name="connsiteY13" fmla="*/ 1310603 h 1354327"/>
                <a:gd name="connsiteX0" fmla="*/ 414064 w 1281747"/>
                <a:gd name="connsiteY0" fmla="*/ 1310603 h 1354327"/>
                <a:gd name="connsiteX1" fmla="*/ 982343 w 1281747"/>
                <a:gd name="connsiteY1" fmla="*/ 1271901 h 1354327"/>
                <a:gd name="connsiteX2" fmla="*/ 211460 w 1281747"/>
                <a:gd name="connsiteY2" fmla="*/ 715938 h 1354327"/>
                <a:gd name="connsiteX3" fmla="*/ 1067635 w 1281747"/>
                <a:gd name="connsiteY3" fmla="*/ 843451 h 1354327"/>
                <a:gd name="connsiteX4" fmla="*/ 569413 w 1281747"/>
                <a:gd name="connsiteY4" fmla="*/ 376667 h 1354327"/>
                <a:gd name="connsiteX5" fmla="*/ 1183201 w 1281747"/>
                <a:gd name="connsiteY5" fmla="*/ 406889 h 1354327"/>
                <a:gd name="connsiteX6" fmla="*/ 966017 w 1281747"/>
                <a:gd name="connsiteY6" fmla="*/ 0 h 1354327"/>
                <a:gd name="connsiteX7" fmla="*/ 1281747 w 1281747"/>
                <a:gd name="connsiteY7" fmla="*/ 88456 h 1354327"/>
                <a:gd name="connsiteX8" fmla="*/ 745190 w 1281747"/>
                <a:gd name="connsiteY8" fmla="*/ 205185 h 1354327"/>
                <a:gd name="connsiteX9" fmla="*/ 1168355 w 1281747"/>
                <a:gd name="connsiteY9" fmla="*/ 654225 h 1354327"/>
                <a:gd name="connsiteX10" fmla="*/ 456163 w 1281747"/>
                <a:gd name="connsiteY10" fmla="*/ 498947 h 1354327"/>
                <a:gd name="connsiteX11" fmla="*/ 1040984 w 1281747"/>
                <a:gd name="connsiteY11" fmla="*/ 1066910 h 1354327"/>
                <a:gd name="connsiteX12" fmla="*/ 0 w 1281747"/>
                <a:gd name="connsiteY12" fmla="*/ 875349 h 1354327"/>
                <a:gd name="connsiteX13" fmla="*/ 414064 w 1281747"/>
                <a:gd name="connsiteY13" fmla="*/ 1310603 h 1354327"/>
                <a:gd name="connsiteX0" fmla="*/ 414064 w 1281747"/>
                <a:gd name="connsiteY0" fmla="*/ 1310603 h 1354327"/>
                <a:gd name="connsiteX1" fmla="*/ 982343 w 1281747"/>
                <a:gd name="connsiteY1" fmla="*/ 1271901 h 1354327"/>
                <a:gd name="connsiteX2" fmla="*/ 211460 w 1281747"/>
                <a:gd name="connsiteY2" fmla="*/ 715938 h 1354327"/>
                <a:gd name="connsiteX3" fmla="*/ 1067635 w 1281747"/>
                <a:gd name="connsiteY3" fmla="*/ 843451 h 1354327"/>
                <a:gd name="connsiteX4" fmla="*/ 569413 w 1281747"/>
                <a:gd name="connsiteY4" fmla="*/ 376667 h 1354327"/>
                <a:gd name="connsiteX5" fmla="*/ 1183201 w 1281747"/>
                <a:gd name="connsiteY5" fmla="*/ 406889 h 1354327"/>
                <a:gd name="connsiteX6" fmla="*/ 966017 w 1281747"/>
                <a:gd name="connsiteY6" fmla="*/ 0 h 1354327"/>
                <a:gd name="connsiteX7" fmla="*/ 1281747 w 1281747"/>
                <a:gd name="connsiteY7" fmla="*/ 88456 h 1354327"/>
                <a:gd name="connsiteX8" fmla="*/ 745190 w 1281747"/>
                <a:gd name="connsiteY8" fmla="*/ 205185 h 1354327"/>
                <a:gd name="connsiteX9" fmla="*/ 1168355 w 1281747"/>
                <a:gd name="connsiteY9" fmla="*/ 654225 h 1354327"/>
                <a:gd name="connsiteX10" fmla="*/ 456163 w 1281747"/>
                <a:gd name="connsiteY10" fmla="*/ 498947 h 1354327"/>
                <a:gd name="connsiteX11" fmla="*/ 1040984 w 1281747"/>
                <a:gd name="connsiteY11" fmla="*/ 1066910 h 1354327"/>
                <a:gd name="connsiteX12" fmla="*/ 0 w 1281747"/>
                <a:gd name="connsiteY12" fmla="*/ 875349 h 1354327"/>
                <a:gd name="connsiteX13" fmla="*/ 414064 w 1281747"/>
                <a:gd name="connsiteY13" fmla="*/ 1310603 h 1354327"/>
                <a:gd name="connsiteX0" fmla="*/ 414064 w 1281747"/>
                <a:gd name="connsiteY0" fmla="*/ 1310603 h 1354327"/>
                <a:gd name="connsiteX1" fmla="*/ 982343 w 1281747"/>
                <a:gd name="connsiteY1" fmla="*/ 1271901 h 1354327"/>
                <a:gd name="connsiteX2" fmla="*/ 211460 w 1281747"/>
                <a:gd name="connsiteY2" fmla="*/ 715938 h 1354327"/>
                <a:gd name="connsiteX3" fmla="*/ 1067635 w 1281747"/>
                <a:gd name="connsiteY3" fmla="*/ 843451 h 1354327"/>
                <a:gd name="connsiteX4" fmla="*/ 569413 w 1281747"/>
                <a:gd name="connsiteY4" fmla="*/ 376667 h 1354327"/>
                <a:gd name="connsiteX5" fmla="*/ 1183201 w 1281747"/>
                <a:gd name="connsiteY5" fmla="*/ 406889 h 1354327"/>
                <a:gd name="connsiteX6" fmla="*/ 966017 w 1281747"/>
                <a:gd name="connsiteY6" fmla="*/ 0 h 1354327"/>
                <a:gd name="connsiteX7" fmla="*/ 1281747 w 1281747"/>
                <a:gd name="connsiteY7" fmla="*/ 88456 h 1354327"/>
                <a:gd name="connsiteX8" fmla="*/ 745190 w 1281747"/>
                <a:gd name="connsiteY8" fmla="*/ 205185 h 1354327"/>
                <a:gd name="connsiteX9" fmla="*/ 1168355 w 1281747"/>
                <a:gd name="connsiteY9" fmla="*/ 654225 h 1354327"/>
                <a:gd name="connsiteX10" fmla="*/ 456163 w 1281747"/>
                <a:gd name="connsiteY10" fmla="*/ 498947 h 1354327"/>
                <a:gd name="connsiteX11" fmla="*/ 1040984 w 1281747"/>
                <a:gd name="connsiteY11" fmla="*/ 1066910 h 1354327"/>
                <a:gd name="connsiteX12" fmla="*/ 0 w 1281747"/>
                <a:gd name="connsiteY12" fmla="*/ 875349 h 1354327"/>
                <a:gd name="connsiteX13" fmla="*/ 414064 w 1281747"/>
                <a:gd name="connsiteY13" fmla="*/ 1310603 h 1354327"/>
                <a:gd name="connsiteX0" fmla="*/ 414064 w 1281747"/>
                <a:gd name="connsiteY0" fmla="*/ 1310603 h 1354327"/>
                <a:gd name="connsiteX1" fmla="*/ 982343 w 1281747"/>
                <a:gd name="connsiteY1" fmla="*/ 1271901 h 1354327"/>
                <a:gd name="connsiteX2" fmla="*/ 211460 w 1281747"/>
                <a:gd name="connsiteY2" fmla="*/ 715938 h 1354327"/>
                <a:gd name="connsiteX3" fmla="*/ 1067635 w 1281747"/>
                <a:gd name="connsiteY3" fmla="*/ 843451 h 1354327"/>
                <a:gd name="connsiteX4" fmla="*/ 569413 w 1281747"/>
                <a:gd name="connsiteY4" fmla="*/ 376667 h 1354327"/>
                <a:gd name="connsiteX5" fmla="*/ 1183201 w 1281747"/>
                <a:gd name="connsiteY5" fmla="*/ 406889 h 1354327"/>
                <a:gd name="connsiteX6" fmla="*/ 966017 w 1281747"/>
                <a:gd name="connsiteY6" fmla="*/ 0 h 1354327"/>
                <a:gd name="connsiteX7" fmla="*/ 1281747 w 1281747"/>
                <a:gd name="connsiteY7" fmla="*/ 88456 h 1354327"/>
                <a:gd name="connsiteX8" fmla="*/ 745190 w 1281747"/>
                <a:gd name="connsiteY8" fmla="*/ 205185 h 1354327"/>
                <a:gd name="connsiteX9" fmla="*/ 1168355 w 1281747"/>
                <a:gd name="connsiteY9" fmla="*/ 654225 h 1354327"/>
                <a:gd name="connsiteX10" fmla="*/ 456163 w 1281747"/>
                <a:gd name="connsiteY10" fmla="*/ 498947 h 1354327"/>
                <a:gd name="connsiteX11" fmla="*/ 1040984 w 1281747"/>
                <a:gd name="connsiteY11" fmla="*/ 1066910 h 1354327"/>
                <a:gd name="connsiteX12" fmla="*/ 0 w 1281747"/>
                <a:gd name="connsiteY12" fmla="*/ 875349 h 1354327"/>
                <a:gd name="connsiteX13" fmla="*/ 414064 w 1281747"/>
                <a:gd name="connsiteY13" fmla="*/ 1310603 h 1354327"/>
                <a:gd name="connsiteX0" fmla="*/ 414064 w 1284560"/>
                <a:gd name="connsiteY0" fmla="*/ 1325086 h 1368810"/>
                <a:gd name="connsiteX1" fmla="*/ 982343 w 1284560"/>
                <a:gd name="connsiteY1" fmla="*/ 1286384 h 1368810"/>
                <a:gd name="connsiteX2" fmla="*/ 211460 w 1284560"/>
                <a:gd name="connsiteY2" fmla="*/ 730421 h 1368810"/>
                <a:gd name="connsiteX3" fmla="*/ 1067635 w 1284560"/>
                <a:gd name="connsiteY3" fmla="*/ 857934 h 1368810"/>
                <a:gd name="connsiteX4" fmla="*/ 569413 w 1284560"/>
                <a:gd name="connsiteY4" fmla="*/ 391150 h 1368810"/>
                <a:gd name="connsiteX5" fmla="*/ 1183201 w 1284560"/>
                <a:gd name="connsiteY5" fmla="*/ 421372 h 1368810"/>
                <a:gd name="connsiteX6" fmla="*/ 966017 w 1284560"/>
                <a:gd name="connsiteY6" fmla="*/ 14483 h 1368810"/>
                <a:gd name="connsiteX7" fmla="*/ 1281747 w 1284560"/>
                <a:gd name="connsiteY7" fmla="*/ 102939 h 1368810"/>
                <a:gd name="connsiteX8" fmla="*/ 745190 w 1284560"/>
                <a:gd name="connsiteY8" fmla="*/ 219668 h 1368810"/>
                <a:gd name="connsiteX9" fmla="*/ 1168355 w 1284560"/>
                <a:gd name="connsiteY9" fmla="*/ 668708 h 1368810"/>
                <a:gd name="connsiteX10" fmla="*/ 456163 w 1284560"/>
                <a:gd name="connsiteY10" fmla="*/ 513430 h 1368810"/>
                <a:gd name="connsiteX11" fmla="*/ 1040984 w 1284560"/>
                <a:gd name="connsiteY11" fmla="*/ 1081393 h 1368810"/>
                <a:gd name="connsiteX12" fmla="*/ 0 w 1284560"/>
                <a:gd name="connsiteY12" fmla="*/ 889832 h 1368810"/>
                <a:gd name="connsiteX13" fmla="*/ 414064 w 1284560"/>
                <a:gd name="connsiteY13" fmla="*/ 1325086 h 1368810"/>
                <a:gd name="connsiteX0" fmla="*/ 414064 w 1284560"/>
                <a:gd name="connsiteY0" fmla="*/ 1325086 h 1368810"/>
                <a:gd name="connsiteX1" fmla="*/ 982343 w 1284560"/>
                <a:gd name="connsiteY1" fmla="*/ 1286384 h 1368810"/>
                <a:gd name="connsiteX2" fmla="*/ 211460 w 1284560"/>
                <a:gd name="connsiteY2" fmla="*/ 730421 h 1368810"/>
                <a:gd name="connsiteX3" fmla="*/ 1067635 w 1284560"/>
                <a:gd name="connsiteY3" fmla="*/ 857934 h 1368810"/>
                <a:gd name="connsiteX4" fmla="*/ 569413 w 1284560"/>
                <a:gd name="connsiteY4" fmla="*/ 391150 h 1368810"/>
                <a:gd name="connsiteX5" fmla="*/ 1183201 w 1284560"/>
                <a:gd name="connsiteY5" fmla="*/ 421372 h 1368810"/>
                <a:gd name="connsiteX6" fmla="*/ 966017 w 1284560"/>
                <a:gd name="connsiteY6" fmla="*/ 14483 h 1368810"/>
                <a:gd name="connsiteX7" fmla="*/ 1281747 w 1284560"/>
                <a:gd name="connsiteY7" fmla="*/ 102939 h 1368810"/>
                <a:gd name="connsiteX8" fmla="*/ 745190 w 1284560"/>
                <a:gd name="connsiteY8" fmla="*/ 219668 h 1368810"/>
                <a:gd name="connsiteX9" fmla="*/ 1168355 w 1284560"/>
                <a:gd name="connsiteY9" fmla="*/ 668708 h 1368810"/>
                <a:gd name="connsiteX10" fmla="*/ 456163 w 1284560"/>
                <a:gd name="connsiteY10" fmla="*/ 513430 h 1368810"/>
                <a:gd name="connsiteX11" fmla="*/ 1040984 w 1284560"/>
                <a:gd name="connsiteY11" fmla="*/ 1081393 h 1368810"/>
                <a:gd name="connsiteX12" fmla="*/ 0 w 1284560"/>
                <a:gd name="connsiteY12" fmla="*/ 889832 h 1368810"/>
                <a:gd name="connsiteX13" fmla="*/ 414064 w 1284560"/>
                <a:gd name="connsiteY13" fmla="*/ 1325086 h 1368810"/>
                <a:gd name="connsiteX0" fmla="*/ 414064 w 1284560"/>
                <a:gd name="connsiteY0" fmla="*/ 1325086 h 1368810"/>
                <a:gd name="connsiteX1" fmla="*/ 982343 w 1284560"/>
                <a:gd name="connsiteY1" fmla="*/ 1286384 h 1368810"/>
                <a:gd name="connsiteX2" fmla="*/ 211460 w 1284560"/>
                <a:gd name="connsiteY2" fmla="*/ 730421 h 1368810"/>
                <a:gd name="connsiteX3" fmla="*/ 1067635 w 1284560"/>
                <a:gd name="connsiteY3" fmla="*/ 857934 h 1368810"/>
                <a:gd name="connsiteX4" fmla="*/ 569413 w 1284560"/>
                <a:gd name="connsiteY4" fmla="*/ 391150 h 1368810"/>
                <a:gd name="connsiteX5" fmla="*/ 1183201 w 1284560"/>
                <a:gd name="connsiteY5" fmla="*/ 421372 h 1368810"/>
                <a:gd name="connsiteX6" fmla="*/ 966017 w 1284560"/>
                <a:gd name="connsiteY6" fmla="*/ 14483 h 1368810"/>
                <a:gd name="connsiteX7" fmla="*/ 1281747 w 1284560"/>
                <a:gd name="connsiteY7" fmla="*/ 102939 h 1368810"/>
                <a:gd name="connsiteX8" fmla="*/ 745190 w 1284560"/>
                <a:gd name="connsiteY8" fmla="*/ 219668 h 1368810"/>
                <a:gd name="connsiteX9" fmla="*/ 1168355 w 1284560"/>
                <a:gd name="connsiteY9" fmla="*/ 668708 h 1368810"/>
                <a:gd name="connsiteX10" fmla="*/ 456163 w 1284560"/>
                <a:gd name="connsiteY10" fmla="*/ 513430 h 1368810"/>
                <a:gd name="connsiteX11" fmla="*/ 1040984 w 1284560"/>
                <a:gd name="connsiteY11" fmla="*/ 1081393 h 1368810"/>
                <a:gd name="connsiteX12" fmla="*/ 0 w 1284560"/>
                <a:gd name="connsiteY12" fmla="*/ 889832 h 1368810"/>
                <a:gd name="connsiteX13" fmla="*/ 414064 w 1284560"/>
                <a:gd name="connsiteY13" fmla="*/ 1325086 h 1368810"/>
                <a:gd name="connsiteX0" fmla="*/ 414064 w 1284560"/>
                <a:gd name="connsiteY0" fmla="*/ 1325086 h 1368810"/>
                <a:gd name="connsiteX1" fmla="*/ 982343 w 1284560"/>
                <a:gd name="connsiteY1" fmla="*/ 1286384 h 1368810"/>
                <a:gd name="connsiteX2" fmla="*/ 211460 w 1284560"/>
                <a:gd name="connsiteY2" fmla="*/ 730421 h 1368810"/>
                <a:gd name="connsiteX3" fmla="*/ 1067635 w 1284560"/>
                <a:gd name="connsiteY3" fmla="*/ 857934 h 1368810"/>
                <a:gd name="connsiteX4" fmla="*/ 569413 w 1284560"/>
                <a:gd name="connsiteY4" fmla="*/ 391150 h 1368810"/>
                <a:gd name="connsiteX5" fmla="*/ 1183201 w 1284560"/>
                <a:gd name="connsiteY5" fmla="*/ 421372 h 1368810"/>
                <a:gd name="connsiteX6" fmla="*/ 966017 w 1284560"/>
                <a:gd name="connsiteY6" fmla="*/ 14483 h 1368810"/>
                <a:gd name="connsiteX7" fmla="*/ 1281747 w 1284560"/>
                <a:gd name="connsiteY7" fmla="*/ 102939 h 1368810"/>
                <a:gd name="connsiteX8" fmla="*/ 745190 w 1284560"/>
                <a:gd name="connsiteY8" fmla="*/ 219668 h 1368810"/>
                <a:gd name="connsiteX9" fmla="*/ 1168355 w 1284560"/>
                <a:gd name="connsiteY9" fmla="*/ 668708 h 1368810"/>
                <a:gd name="connsiteX10" fmla="*/ 456163 w 1284560"/>
                <a:gd name="connsiteY10" fmla="*/ 513430 h 1368810"/>
                <a:gd name="connsiteX11" fmla="*/ 1040984 w 1284560"/>
                <a:gd name="connsiteY11" fmla="*/ 1081393 h 1368810"/>
                <a:gd name="connsiteX12" fmla="*/ 0 w 1284560"/>
                <a:gd name="connsiteY12" fmla="*/ 889832 h 1368810"/>
                <a:gd name="connsiteX13" fmla="*/ 414064 w 1284560"/>
                <a:gd name="connsiteY13" fmla="*/ 1325086 h 1368810"/>
                <a:gd name="connsiteX0" fmla="*/ 414064 w 1284560"/>
                <a:gd name="connsiteY0" fmla="*/ 1325086 h 1368810"/>
                <a:gd name="connsiteX1" fmla="*/ 982343 w 1284560"/>
                <a:gd name="connsiteY1" fmla="*/ 1286384 h 1368810"/>
                <a:gd name="connsiteX2" fmla="*/ 211460 w 1284560"/>
                <a:gd name="connsiteY2" fmla="*/ 730421 h 1368810"/>
                <a:gd name="connsiteX3" fmla="*/ 1067635 w 1284560"/>
                <a:gd name="connsiteY3" fmla="*/ 857934 h 1368810"/>
                <a:gd name="connsiteX4" fmla="*/ 569413 w 1284560"/>
                <a:gd name="connsiteY4" fmla="*/ 391150 h 1368810"/>
                <a:gd name="connsiteX5" fmla="*/ 1183201 w 1284560"/>
                <a:gd name="connsiteY5" fmla="*/ 421372 h 1368810"/>
                <a:gd name="connsiteX6" fmla="*/ 966017 w 1284560"/>
                <a:gd name="connsiteY6" fmla="*/ 14483 h 1368810"/>
                <a:gd name="connsiteX7" fmla="*/ 1281747 w 1284560"/>
                <a:gd name="connsiteY7" fmla="*/ 102939 h 1368810"/>
                <a:gd name="connsiteX8" fmla="*/ 745190 w 1284560"/>
                <a:gd name="connsiteY8" fmla="*/ 219668 h 1368810"/>
                <a:gd name="connsiteX9" fmla="*/ 1168355 w 1284560"/>
                <a:gd name="connsiteY9" fmla="*/ 668708 h 1368810"/>
                <a:gd name="connsiteX10" fmla="*/ 456163 w 1284560"/>
                <a:gd name="connsiteY10" fmla="*/ 513430 h 1368810"/>
                <a:gd name="connsiteX11" fmla="*/ 1040984 w 1284560"/>
                <a:gd name="connsiteY11" fmla="*/ 1081393 h 1368810"/>
                <a:gd name="connsiteX12" fmla="*/ 0 w 1284560"/>
                <a:gd name="connsiteY12" fmla="*/ 889832 h 1368810"/>
                <a:gd name="connsiteX13" fmla="*/ 414064 w 1284560"/>
                <a:gd name="connsiteY13" fmla="*/ 1325086 h 1368810"/>
                <a:gd name="connsiteX0" fmla="*/ 414064 w 1284560"/>
                <a:gd name="connsiteY0" fmla="*/ 1325086 h 1368810"/>
                <a:gd name="connsiteX1" fmla="*/ 982343 w 1284560"/>
                <a:gd name="connsiteY1" fmla="*/ 1286384 h 1368810"/>
                <a:gd name="connsiteX2" fmla="*/ 211460 w 1284560"/>
                <a:gd name="connsiteY2" fmla="*/ 730421 h 1368810"/>
                <a:gd name="connsiteX3" fmla="*/ 1067635 w 1284560"/>
                <a:gd name="connsiteY3" fmla="*/ 857934 h 1368810"/>
                <a:gd name="connsiteX4" fmla="*/ 569413 w 1284560"/>
                <a:gd name="connsiteY4" fmla="*/ 391150 h 1368810"/>
                <a:gd name="connsiteX5" fmla="*/ 1183201 w 1284560"/>
                <a:gd name="connsiteY5" fmla="*/ 421372 h 1368810"/>
                <a:gd name="connsiteX6" fmla="*/ 966017 w 1284560"/>
                <a:gd name="connsiteY6" fmla="*/ 14483 h 1368810"/>
                <a:gd name="connsiteX7" fmla="*/ 1281747 w 1284560"/>
                <a:gd name="connsiteY7" fmla="*/ 102939 h 1368810"/>
                <a:gd name="connsiteX8" fmla="*/ 745190 w 1284560"/>
                <a:gd name="connsiteY8" fmla="*/ 219668 h 1368810"/>
                <a:gd name="connsiteX9" fmla="*/ 1168355 w 1284560"/>
                <a:gd name="connsiteY9" fmla="*/ 668708 h 1368810"/>
                <a:gd name="connsiteX10" fmla="*/ 456163 w 1284560"/>
                <a:gd name="connsiteY10" fmla="*/ 513430 h 1368810"/>
                <a:gd name="connsiteX11" fmla="*/ 1040984 w 1284560"/>
                <a:gd name="connsiteY11" fmla="*/ 1081393 h 1368810"/>
                <a:gd name="connsiteX12" fmla="*/ 0 w 1284560"/>
                <a:gd name="connsiteY12" fmla="*/ 889832 h 1368810"/>
                <a:gd name="connsiteX13" fmla="*/ 414064 w 1284560"/>
                <a:gd name="connsiteY13" fmla="*/ 1325086 h 1368810"/>
                <a:gd name="connsiteX0" fmla="*/ 430249 w 1300745"/>
                <a:gd name="connsiteY0" fmla="*/ 1325086 h 1368810"/>
                <a:gd name="connsiteX1" fmla="*/ 998528 w 1300745"/>
                <a:gd name="connsiteY1" fmla="*/ 1286384 h 1368810"/>
                <a:gd name="connsiteX2" fmla="*/ 227645 w 1300745"/>
                <a:gd name="connsiteY2" fmla="*/ 730421 h 1368810"/>
                <a:gd name="connsiteX3" fmla="*/ 1083820 w 1300745"/>
                <a:gd name="connsiteY3" fmla="*/ 857934 h 1368810"/>
                <a:gd name="connsiteX4" fmla="*/ 585598 w 1300745"/>
                <a:gd name="connsiteY4" fmla="*/ 391150 h 1368810"/>
                <a:gd name="connsiteX5" fmla="*/ 1199386 w 1300745"/>
                <a:gd name="connsiteY5" fmla="*/ 421372 h 1368810"/>
                <a:gd name="connsiteX6" fmla="*/ 982202 w 1300745"/>
                <a:gd name="connsiteY6" fmla="*/ 14483 h 1368810"/>
                <a:gd name="connsiteX7" fmla="*/ 1297932 w 1300745"/>
                <a:gd name="connsiteY7" fmla="*/ 102939 h 1368810"/>
                <a:gd name="connsiteX8" fmla="*/ 761375 w 1300745"/>
                <a:gd name="connsiteY8" fmla="*/ 219668 h 1368810"/>
                <a:gd name="connsiteX9" fmla="*/ 1184540 w 1300745"/>
                <a:gd name="connsiteY9" fmla="*/ 668708 h 1368810"/>
                <a:gd name="connsiteX10" fmla="*/ 472348 w 1300745"/>
                <a:gd name="connsiteY10" fmla="*/ 513430 h 1368810"/>
                <a:gd name="connsiteX11" fmla="*/ 1057169 w 1300745"/>
                <a:gd name="connsiteY11" fmla="*/ 1081393 h 1368810"/>
                <a:gd name="connsiteX12" fmla="*/ 16185 w 1300745"/>
                <a:gd name="connsiteY12" fmla="*/ 889832 h 1368810"/>
                <a:gd name="connsiteX13" fmla="*/ 430249 w 1300745"/>
                <a:gd name="connsiteY13" fmla="*/ 1325086 h 1368810"/>
                <a:gd name="connsiteX0" fmla="*/ 432986 w 1303482"/>
                <a:gd name="connsiteY0" fmla="*/ 1325086 h 1368810"/>
                <a:gd name="connsiteX1" fmla="*/ 1001265 w 1303482"/>
                <a:gd name="connsiteY1" fmla="*/ 1286384 h 1368810"/>
                <a:gd name="connsiteX2" fmla="*/ 230382 w 1303482"/>
                <a:gd name="connsiteY2" fmla="*/ 730421 h 1368810"/>
                <a:gd name="connsiteX3" fmla="*/ 1086557 w 1303482"/>
                <a:gd name="connsiteY3" fmla="*/ 857934 h 1368810"/>
                <a:gd name="connsiteX4" fmla="*/ 588335 w 1303482"/>
                <a:gd name="connsiteY4" fmla="*/ 391150 h 1368810"/>
                <a:gd name="connsiteX5" fmla="*/ 1202123 w 1303482"/>
                <a:gd name="connsiteY5" fmla="*/ 421372 h 1368810"/>
                <a:gd name="connsiteX6" fmla="*/ 984939 w 1303482"/>
                <a:gd name="connsiteY6" fmla="*/ 14483 h 1368810"/>
                <a:gd name="connsiteX7" fmla="*/ 1300669 w 1303482"/>
                <a:gd name="connsiteY7" fmla="*/ 102939 h 1368810"/>
                <a:gd name="connsiteX8" fmla="*/ 764112 w 1303482"/>
                <a:gd name="connsiteY8" fmla="*/ 219668 h 1368810"/>
                <a:gd name="connsiteX9" fmla="*/ 1187277 w 1303482"/>
                <a:gd name="connsiteY9" fmla="*/ 668708 h 1368810"/>
                <a:gd name="connsiteX10" fmla="*/ 475085 w 1303482"/>
                <a:gd name="connsiteY10" fmla="*/ 513430 h 1368810"/>
                <a:gd name="connsiteX11" fmla="*/ 1059906 w 1303482"/>
                <a:gd name="connsiteY11" fmla="*/ 1081393 h 1368810"/>
                <a:gd name="connsiteX12" fmla="*/ 18922 w 1303482"/>
                <a:gd name="connsiteY12" fmla="*/ 889832 h 1368810"/>
                <a:gd name="connsiteX13" fmla="*/ 432986 w 1303482"/>
                <a:gd name="connsiteY13" fmla="*/ 1325086 h 136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3482" h="1368810">
                  <a:moveTo>
                    <a:pt x="432986" y="1325086"/>
                  </a:moveTo>
                  <a:cubicBezTo>
                    <a:pt x="596710" y="1391178"/>
                    <a:pt x="1035032" y="1385495"/>
                    <a:pt x="1001265" y="1286384"/>
                  </a:cubicBezTo>
                  <a:cubicBezTo>
                    <a:pt x="967498" y="1187273"/>
                    <a:pt x="216167" y="801829"/>
                    <a:pt x="230382" y="730421"/>
                  </a:cubicBezTo>
                  <a:cubicBezTo>
                    <a:pt x="244597" y="659013"/>
                    <a:pt x="1026898" y="914479"/>
                    <a:pt x="1086557" y="857934"/>
                  </a:cubicBezTo>
                  <a:cubicBezTo>
                    <a:pt x="1146216" y="801389"/>
                    <a:pt x="569074" y="463910"/>
                    <a:pt x="588335" y="391150"/>
                  </a:cubicBezTo>
                  <a:cubicBezTo>
                    <a:pt x="607596" y="318390"/>
                    <a:pt x="1136022" y="484150"/>
                    <a:pt x="1202123" y="421372"/>
                  </a:cubicBezTo>
                  <a:cubicBezTo>
                    <a:pt x="1268224" y="358594"/>
                    <a:pt x="968515" y="67555"/>
                    <a:pt x="984939" y="14483"/>
                  </a:cubicBezTo>
                  <a:cubicBezTo>
                    <a:pt x="1001363" y="-38589"/>
                    <a:pt x="1337473" y="68742"/>
                    <a:pt x="1300669" y="102939"/>
                  </a:cubicBezTo>
                  <a:cubicBezTo>
                    <a:pt x="1263865" y="137136"/>
                    <a:pt x="783011" y="125373"/>
                    <a:pt x="764112" y="219668"/>
                  </a:cubicBezTo>
                  <a:cubicBezTo>
                    <a:pt x="745213" y="313963"/>
                    <a:pt x="1235448" y="619748"/>
                    <a:pt x="1187277" y="668708"/>
                  </a:cubicBezTo>
                  <a:cubicBezTo>
                    <a:pt x="1139106" y="717668"/>
                    <a:pt x="496314" y="444649"/>
                    <a:pt x="475085" y="513430"/>
                  </a:cubicBezTo>
                  <a:cubicBezTo>
                    <a:pt x="453856" y="582211"/>
                    <a:pt x="1135933" y="1018659"/>
                    <a:pt x="1059906" y="1081393"/>
                  </a:cubicBezTo>
                  <a:cubicBezTo>
                    <a:pt x="983879" y="1144127"/>
                    <a:pt x="123409" y="849217"/>
                    <a:pt x="18922" y="889832"/>
                  </a:cubicBezTo>
                  <a:cubicBezTo>
                    <a:pt x="-85565" y="930447"/>
                    <a:pt x="269262" y="1258994"/>
                    <a:pt x="432986" y="1325086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CE0BB8E6-A690-1B8D-B8FD-4664F88A30A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227438" y="2770593"/>
              <a:ext cx="1066768" cy="1511191"/>
            </a:xfrm>
            <a:custGeom>
              <a:avLst/>
              <a:gdLst>
                <a:gd name="connsiteX0" fmla="*/ 576216 w 1059703"/>
                <a:gd name="connsiteY0" fmla="*/ 1492252 h 1492252"/>
                <a:gd name="connsiteX1" fmla="*/ 1049010 w 1059703"/>
                <a:gd name="connsiteY1" fmla="*/ 1174595 h 1492252"/>
                <a:gd name="connsiteX2" fmla="*/ 103424 w 1059703"/>
                <a:gd name="connsiteY2" fmla="*/ 1078558 h 1492252"/>
                <a:gd name="connsiteX3" fmla="*/ 908650 w 1059703"/>
                <a:gd name="connsiteY3" fmla="*/ 760901 h 1492252"/>
                <a:gd name="connsiteX4" fmla="*/ 243785 w 1059703"/>
                <a:gd name="connsiteY4" fmla="*/ 605765 h 1492252"/>
                <a:gd name="connsiteX5" fmla="*/ 790452 w 1059703"/>
                <a:gd name="connsiteY5" fmla="*/ 325045 h 1492252"/>
                <a:gd name="connsiteX6" fmla="*/ 398920 w 1059703"/>
                <a:gd name="connsiteY6" fmla="*/ 81261 h 1492252"/>
                <a:gd name="connsiteX7" fmla="*/ 716578 w 1059703"/>
                <a:gd name="connsiteY7" fmla="*/ 0 h 1492252"/>
                <a:gd name="connsiteX8" fmla="*/ 310271 w 1059703"/>
                <a:gd name="connsiteY8" fmla="*/ 369369 h 1492252"/>
                <a:gd name="connsiteX9" fmla="*/ 901263 w 1059703"/>
                <a:gd name="connsiteY9" fmla="*/ 546667 h 1492252"/>
                <a:gd name="connsiteX10" fmla="*/ 206848 w 1059703"/>
                <a:gd name="connsiteY10" fmla="*/ 768288 h 1492252"/>
                <a:gd name="connsiteX11" fmla="*/ 997298 w 1059703"/>
                <a:gd name="connsiteY11" fmla="*/ 967748 h 1492252"/>
                <a:gd name="connsiteX12" fmla="*/ 0 w 1059703"/>
                <a:gd name="connsiteY12" fmla="*/ 1322342 h 1492252"/>
                <a:gd name="connsiteX13" fmla="*/ 576216 w 1059703"/>
                <a:gd name="connsiteY13" fmla="*/ 1492252 h 1492252"/>
                <a:gd name="connsiteX0" fmla="*/ 576216 w 1059703"/>
                <a:gd name="connsiteY0" fmla="*/ 1492252 h 1492252"/>
                <a:gd name="connsiteX1" fmla="*/ 1049010 w 1059703"/>
                <a:gd name="connsiteY1" fmla="*/ 1174595 h 1492252"/>
                <a:gd name="connsiteX2" fmla="*/ 103424 w 1059703"/>
                <a:gd name="connsiteY2" fmla="*/ 1078558 h 1492252"/>
                <a:gd name="connsiteX3" fmla="*/ 908650 w 1059703"/>
                <a:gd name="connsiteY3" fmla="*/ 760901 h 1492252"/>
                <a:gd name="connsiteX4" fmla="*/ 243785 w 1059703"/>
                <a:gd name="connsiteY4" fmla="*/ 605765 h 1492252"/>
                <a:gd name="connsiteX5" fmla="*/ 790452 w 1059703"/>
                <a:gd name="connsiteY5" fmla="*/ 325045 h 1492252"/>
                <a:gd name="connsiteX6" fmla="*/ 398920 w 1059703"/>
                <a:gd name="connsiteY6" fmla="*/ 81261 h 1492252"/>
                <a:gd name="connsiteX7" fmla="*/ 716578 w 1059703"/>
                <a:gd name="connsiteY7" fmla="*/ 0 h 1492252"/>
                <a:gd name="connsiteX8" fmla="*/ 310271 w 1059703"/>
                <a:gd name="connsiteY8" fmla="*/ 369369 h 1492252"/>
                <a:gd name="connsiteX9" fmla="*/ 901263 w 1059703"/>
                <a:gd name="connsiteY9" fmla="*/ 546667 h 1492252"/>
                <a:gd name="connsiteX10" fmla="*/ 206848 w 1059703"/>
                <a:gd name="connsiteY10" fmla="*/ 768288 h 1492252"/>
                <a:gd name="connsiteX11" fmla="*/ 997298 w 1059703"/>
                <a:gd name="connsiteY11" fmla="*/ 967748 h 1492252"/>
                <a:gd name="connsiteX12" fmla="*/ 0 w 1059703"/>
                <a:gd name="connsiteY12" fmla="*/ 1322342 h 1492252"/>
                <a:gd name="connsiteX13" fmla="*/ 576216 w 1059703"/>
                <a:gd name="connsiteY13" fmla="*/ 1492252 h 1492252"/>
                <a:gd name="connsiteX0" fmla="*/ 576216 w 1059703"/>
                <a:gd name="connsiteY0" fmla="*/ 1492252 h 1492252"/>
                <a:gd name="connsiteX1" fmla="*/ 1049010 w 1059703"/>
                <a:gd name="connsiteY1" fmla="*/ 1174595 h 1492252"/>
                <a:gd name="connsiteX2" fmla="*/ 103424 w 1059703"/>
                <a:gd name="connsiteY2" fmla="*/ 1078558 h 1492252"/>
                <a:gd name="connsiteX3" fmla="*/ 908650 w 1059703"/>
                <a:gd name="connsiteY3" fmla="*/ 760901 h 1492252"/>
                <a:gd name="connsiteX4" fmla="*/ 243785 w 1059703"/>
                <a:gd name="connsiteY4" fmla="*/ 605765 h 1492252"/>
                <a:gd name="connsiteX5" fmla="*/ 790452 w 1059703"/>
                <a:gd name="connsiteY5" fmla="*/ 325045 h 1492252"/>
                <a:gd name="connsiteX6" fmla="*/ 398920 w 1059703"/>
                <a:gd name="connsiteY6" fmla="*/ 81261 h 1492252"/>
                <a:gd name="connsiteX7" fmla="*/ 716578 w 1059703"/>
                <a:gd name="connsiteY7" fmla="*/ 0 h 1492252"/>
                <a:gd name="connsiteX8" fmla="*/ 310271 w 1059703"/>
                <a:gd name="connsiteY8" fmla="*/ 369369 h 1492252"/>
                <a:gd name="connsiteX9" fmla="*/ 901263 w 1059703"/>
                <a:gd name="connsiteY9" fmla="*/ 546667 h 1492252"/>
                <a:gd name="connsiteX10" fmla="*/ 206848 w 1059703"/>
                <a:gd name="connsiteY10" fmla="*/ 768288 h 1492252"/>
                <a:gd name="connsiteX11" fmla="*/ 997298 w 1059703"/>
                <a:gd name="connsiteY11" fmla="*/ 967748 h 1492252"/>
                <a:gd name="connsiteX12" fmla="*/ 0 w 1059703"/>
                <a:gd name="connsiteY12" fmla="*/ 1322342 h 1492252"/>
                <a:gd name="connsiteX13" fmla="*/ 576216 w 1059703"/>
                <a:gd name="connsiteY13" fmla="*/ 1492252 h 1492252"/>
                <a:gd name="connsiteX0" fmla="*/ 576216 w 1059703"/>
                <a:gd name="connsiteY0" fmla="*/ 1492252 h 1492252"/>
                <a:gd name="connsiteX1" fmla="*/ 1049010 w 1059703"/>
                <a:gd name="connsiteY1" fmla="*/ 1174595 h 1492252"/>
                <a:gd name="connsiteX2" fmla="*/ 103424 w 1059703"/>
                <a:gd name="connsiteY2" fmla="*/ 1078558 h 1492252"/>
                <a:gd name="connsiteX3" fmla="*/ 908650 w 1059703"/>
                <a:gd name="connsiteY3" fmla="*/ 760901 h 1492252"/>
                <a:gd name="connsiteX4" fmla="*/ 243785 w 1059703"/>
                <a:gd name="connsiteY4" fmla="*/ 605765 h 1492252"/>
                <a:gd name="connsiteX5" fmla="*/ 790452 w 1059703"/>
                <a:gd name="connsiteY5" fmla="*/ 325045 h 1492252"/>
                <a:gd name="connsiteX6" fmla="*/ 398920 w 1059703"/>
                <a:gd name="connsiteY6" fmla="*/ 81261 h 1492252"/>
                <a:gd name="connsiteX7" fmla="*/ 716578 w 1059703"/>
                <a:gd name="connsiteY7" fmla="*/ 0 h 1492252"/>
                <a:gd name="connsiteX8" fmla="*/ 310271 w 1059703"/>
                <a:gd name="connsiteY8" fmla="*/ 369369 h 1492252"/>
                <a:gd name="connsiteX9" fmla="*/ 901263 w 1059703"/>
                <a:gd name="connsiteY9" fmla="*/ 546667 h 1492252"/>
                <a:gd name="connsiteX10" fmla="*/ 206848 w 1059703"/>
                <a:gd name="connsiteY10" fmla="*/ 768288 h 1492252"/>
                <a:gd name="connsiteX11" fmla="*/ 997298 w 1059703"/>
                <a:gd name="connsiteY11" fmla="*/ 967748 h 1492252"/>
                <a:gd name="connsiteX12" fmla="*/ 0 w 1059703"/>
                <a:gd name="connsiteY12" fmla="*/ 1322342 h 1492252"/>
                <a:gd name="connsiteX13" fmla="*/ 576216 w 1059703"/>
                <a:gd name="connsiteY13" fmla="*/ 1492252 h 1492252"/>
                <a:gd name="connsiteX0" fmla="*/ 576216 w 1059703"/>
                <a:gd name="connsiteY0" fmla="*/ 1492252 h 1492252"/>
                <a:gd name="connsiteX1" fmla="*/ 1049010 w 1059703"/>
                <a:gd name="connsiteY1" fmla="*/ 1174595 h 1492252"/>
                <a:gd name="connsiteX2" fmla="*/ 103424 w 1059703"/>
                <a:gd name="connsiteY2" fmla="*/ 1078558 h 1492252"/>
                <a:gd name="connsiteX3" fmla="*/ 908650 w 1059703"/>
                <a:gd name="connsiteY3" fmla="*/ 760901 h 1492252"/>
                <a:gd name="connsiteX4" fmla="*/ 243785 w 1059703"/>
                <a:gd name="connsiteY4" fmla="*/ 605765 h 1492252"/>
                <a:gd name="connsiteX5" fmla="*/ 790452 w 1059703"/>
                <a:gd name="connsiteY5" fmla="*/ 325045 h 1492252"/>
                <a:gd name="connsiteX6" fmla="*/ 398920 w 1059703"/>
                <a:gd name="connsiteY6" fmla="*/ 81261 h 1492252"/>
                <a:gd name="connsiteX7" fmla="*/ 716578 w 1059703"/>
                <a:gd name="connsiteY7" fmla="*/ 0 h 1492252"/>
                <a:gd name="connsiteX8" fmla="*/ 310271 w 1059703"/>
                <a:gd name="connsiteY8" fmla="*/ 369369 h 1492252"/>
                <a:gd name="connsiteX9" fmla="*/ 901263 w 1059703"/>
                <a:gd name="connsiteY9" fmla="*/ 546667 h 1492252"/>
                <a:gd name="connsiteX10" fmla="*/ 206848 w 1059703"/>
                <a:gd name="connsiteY10" fmla="*/ 768288 h 1492252"/>
                <a:gd name="connsiteX11" fmla="*/ 997298 w 1059703"/>
                <a:gd name="connsiteY11" fmla="*/ 967748 h 1492252"/>
                <a:gd name="connsiteX12" fmla="*/ 0 w 1059703"/>
                <a:gd name="connsiteY12" fmla="*/ 1322342 h 1492252"/>
                <a:gd name="connsiteX13" fmla="*/ 576216 w 1059703"/>
                <a:gd name="connsiteY13" fmla="*/ 1492252 h 1492252"/>
                <a:gd name="connsiteX0" fmla="*/ 576216 w 1059703"/>
                <a:gd name="connsiteY0" fmla="*/ 1507605 h 1507605"/>
                <a:gd name="connsiteX1" fmla="*/ 1049010 w 1059703"/>
                <a:gd name="connsiteY1" fmla="*/ 1189948 h 1507605"/>
                <a:gd name="connsiteX2" fmla="*/ 103424 w 1059703"/>
                <a:gd name="connsiteY2" fmla="*/ 1093911 h 1507605"/>
                <a:gd name="connsiteX3" fmla="*/ 908650 w 1059703"/>
                <a:gd name="connsiteY3" fmla="*/ 776254 h 1507605"/>
                <a:gd name="connsiteX4" fmla="*/ 243785 w 1059703"/>
                <a:gd name="connsiteY4" fmla="*/ 621118 h 1507605"/>
                <a:gd name="connsiteX5" fmla="*/ 790452 w 1059703"/>
                <a:gd name="connsiteY5" fmla="*/ 340398 h 1507605"/>
                <a:gd name="connsiteX6" fmla="*/ 398920 w 1059703"/>
                <a:gd name="connsiteY6" fmla="*/ 96614 h 1507605"/>
                <a:gd name="connsiteX7" fmla="*/ 716578 w 1059703"/>
                <a:gd name="connsiteY7" fmla="*/ 15353 h 1507605"/>
                <a:gd name="connsiteX8" fmla="*/ 310271 w 1059703"/>
                <a:gd name="connsiteY8" fmla="*/ 384722 h 1507605"/>
                <a:gd name="connsiteX9" fmla="*/ 901263 w 1059703"/>
                <a:gd name="connsiteY9" fmla="*/ 562020 h 1507605"/>
                <a:gd name="connsiteX10" fmla="*/ 206848 w 1059703"/>
                <a:gd name="connsiteY10" fmla="*/ 783641 h 1507605"/>
                <a:gd name="connsiteX11" fmla="*/ 997298 w 1059703"/>
                <a:gd name="connsiteY11" fmla="*/ 983101 h 1507605"/>
                <a:gd name="connsiteX12" fmla="*/ 0 w 1059703"/>
                <a:gd name="connsiteY12" fmla="*/ 1337695 h 1507605"/>
                <a:gd name="connsiteX13" fmla="*/ 576216 w 1059703"/>
                <a:gd name="connsiteY13" fmla="*/ 1507605 h 1507605"/>
                <a:gd name="connsiteX0" fmla="*/ 576216 w 1059703"/>
                <a:gd name="connsiteY0" fmla="*/ 1507605 h 1507605"/>
                <a:gd name="connsiteX1" fmla="*/ 1049010 w 1059703"/>
                <a:gd name="connsiteY1" fmla="*/ 1189948 h 1507605"/>
                <a:gd name="connsiteX2" fmla="*/ 103424 w 1059703"/>
                <a:gd name="connsiteY2" fmla="*/ 1093911 h 1507605"/>
                <a:gd name="connsiteX3" fmla="*/ 908650 w 1059703"/>
                <a:gd name="connsiteY3" fmla="*/ 776254 h 1507605"/>
                <a:gd name="connsiteX4" fmla="*/ 243785 w 1059703"/>
                <a:gd name="connsiteY4" fmla="*/ 621118 h 1507605"/>
                <a:gd name="connsiteX5" fmla="*/ 790452 w 1059703"/>
                <a:gd name="connsiteY5" fmla="*/ 340398 h 1507605"/>
                <a:gd name="connsiteX6" fmla="*/ 398920 w 1059703"/>
                <a:gd name="connsiteY6" fmla="*/ 96614 h 1507605"/>
                <a:gd name="connsiteX7" fmla="*/ 716578 w 1059703"/>
                <a:gd name="connsiteY7" fmla="*/ 15353 h 1507605"/>
                <a:gd name="connsiteX8" fmla="*/ 310271 w 1059703"/>
                <a:gd name="connsiteY8" fmla="*/ 384722 h 1507605"/>
                <a:gd name="connsiteX9" fmla="*/ 901263 w 1059703"/>
                <a:gd name="connsiteY9" fmla="*/ 562020 h 1507605"/>
                <a:gd name="connsiteX10" fmla="*/ 206848 w 1059703"/>
                <a:gd name="connsiteY10" fmla="*/ 783641 h 1507605"/>
                <a:gd name="connsiteX11" fmla="*/ 997298 w 1059703"/>
                <a:gd name="connsiteY11" fmla="*/ 983101 h 1507605"/>
                <a:gd name="connsiteX12" fmla="*/ 0 w 1059703"/>
                <a:gd name="connsiteY12" fmla="*/ 1337695 h 1507605"/>
                <a:gd name="connsiteX13" fmla="*/ 576216 w 1059703"/>
                <a:gd name="connsiteY13" fmla="*/ 1507605 h 1507605"/>
                <a:gd name="connsiteX0" fmla="*/ 576216 w 1059703"/>
                <a:gd name="connsiteY0" fmla="*/ 1507605 h 1507605"/>
                <a:gd name="connsiteX1" fmla="*/ 1049010 w 1059703"/>
                <a:gd name="connsiteY1" fmla="*/ 1189948 h 1507605"/>
                <a:gd name="connsiteX2" fmla="*/ 103424 w 1059703"/>
                <a:gd name="connsiteY2" fmla="*/ 1093911 h 1507605"/>
                <a:gd name="connsiteX3" fmla="*/ 908650 w 1059703"/>
                <a:gd name="connsiteY3" fmla="*/ 776254 h 1507605"/>
                <a:gd name="connsiteX4" fmla="*/ 243785 w 1059703"/>
                <a:gd name="connsiteY4" fmla="*/ 621118 h 1507605"/>
                <a:gd name="connsiteX5" fmla="*/ 790452 w 1059703"/>
                <a:gd name="connsiteY5" fmla="*/ 340398 h 1507605"/>
                <a:gd name="connsiteX6" fmla="*/ 398920 w 1059703"/>
                <a:gd name="connsiteY6" fmla="*/ 96614 h 1507605"/>
                <a:gd name="connsiteX7" fmla="*/ 716578 w 1059703"/>
                <a:gd name="connsiteY7" fmla="*/ 15353 h 1507605"/>
                <a:gd name="connsiteX8" fmla="*/ 310271 w 1059703"/>
                <a:gd name="connsiteY8" fmla="*/ 384722 h 1507605"/>
                <a:gd name="connsiteX9" fmla="*/ 901263 w 1059703"/>
                <a:gd name="connsiteY9" fmla="*/ 562020 h 1507605"/>
                <a:gd name="connsiteX10" fmla="*/ 206848 w 1059703"/>
                <a:gd name="connsiteY10" fmla="*/ 783641 h 1507605"/>
                <a:gd name="connsiteX11" fmla="*/ 997298 w 1059703"/>
                <a:gd name="connsiteY11" fmla="*/ 983101 h 1507605"/>
                <a:gd name="connsiteX12" fmla="*/ 0 w 1059703"/>
                <a:gd name="connsiteY12" fmla="*/ 1337695 h 1507605"/>
                <a:gd name="connsiteX13" fmla="*/ 576216 w 1059703"/>
                <a:gd name="connsiteY13" fmla="*/ 1507605 h 1507605"/>
                <a:gd name="connsiteX0" fmla="*/ 576216 w 1059703"/>
                <a:gd name="connsiteY0" fmla="*/ 1507605 h 1507605"/>
                <a:gd name="connsiteX1" fmla="*/ 1049010 w 1059703"/>
                <a:gd name="connsiteY1" fmla="*/ 1189948 h 1507605"/>
                <a:gd name="connsiteX2" fmla="*/ 103424 w 1059703"/>
                <a:gd name="connsiteY2" fmla="*/ 1093911 h 1507605"/>
                <a:gd name="connsiteX3" fmla="*/ 908650 w 1059703"/>
                <a:gd name="connsiteY3" fmla="*/ 776254 h 1507605"/>
                <a:gd name="connsiteX4" fmla="*/ 243785 w 1059703"/>
                <a:gd name="connsiteY4" fmla="*/ 621118 h 1507605"/>
                <a:gd name="connsiteX5" fmla="*/ 790452 w 1059703"/>
                <a:gd name="connsiteY5" fmla="*/ 340398 h 1507605"/>
                <a:gd name="connsiteX6" fmla="*/ 398920 w 1059703"/>
                <a:gd name="connsiteY6" fmla="*/ 96614 h 1507605"/>
                <a:gd name="connsiteX7" fmla="*/ 716578 w 1059703"/>
                <a:gd name="connsiteY7" fmla="*/ 15353 h 1507605"/>
                <a:gd name="connsiteX8" fmla="*/ 310271 w 1059703"/>
                <a:gd name="connsiteY8" fmla="*/ 384722 h 1507605"/>
                <a:gd name="connsiteX9" fmla="*/ 901263 w 1059703"/>
                <a:gd name="connsiteY9" fmla="*/ 562020 h 1507605"/>
                <a:gd name="connsiteX10" fmla="*/ 206848 w 1059703"/>
                <a:gd name="connsiteY10" fmla="*/ 783641 h 1507605"/>
                <a:gd name="connsiteX11" fmla="*/ 997298 w 1059703"/>
                <a:gd name="connsiteY11" fmla="*/ 983101 h 1507605"/>
                <a:gd name="connsiteX12" fmla="*/ 0 w 1059703"/>
                <a:gd name="connsiteY12" fmla="*/ 1337695 h 1507605"/>
                <a:gd name="connsiteX13" fmla="*/ 576216 w 1059703"/>
                <a:gd name="connsiteY13" fmla="*/ 1507605 h 1507605"/>
                <a:gd name="connsiteX0" fmla="*/ 576216 w 1059703"/>
                <a:gd name="connsiteY0" fmla="*/ 1507605 h 1507605"/>
                <a:gd name="connsiteX1" fmla="*/ 1049010 w 1059703"/>
                <a:gd name="connsiteY1" fmla="*/ 1189948 h 1507605"/>
                <a:gd name="connsiteX2" fmla="*/ 103424 w 1059703"/>
                <a:gd name="connsiteY2" fmla="*/ 1093911 h 1507605"/>
                <a:gd name="connsiteX3" fmla="*/ 908650 w 1059703"/>
                <a:gd name="connsiteY3" fmla="*/ 776254 h 1507605"/>
                <a:gd name="connsiteX4" fmla="*/ 243785 w 1059703"/>
                <a:gd name="connsiteY4" fmla="*/ 621118 h 1507605"/>
                <a:gd name="connsiteX5" fmla="*/ 790452 w 1059703"/>
                <a:gd name="connsiteY5" fmla="*/ 340398 h 1507605"/>
                <a:gd name="connsiteX6" fmla="*/ 398920 w 1059703"/>
                <a:gd name="connsiteY6" fmla="*/ 96614 h 1507605"/>
                <a:gd name="connsiteX7" fmla="*/ 716578 w 1059703"/>
                <a:gd name="connsiteY7" fmla="*/ 15353 h 1507605"/>
                <a:gd name="connsiteX8" fmla="*/ 310271 w 1059703"/>
                <a:gd name="connsiteY8" fmla="*/ 384722 h 1507605"/>
                <a:gd name="connsiteX9" fmla="*/ 901263 w 1059703"/>
                <a:gd name="connsiteY9" fmla="*/ 562020 h 1507605"/>
                <a:gd name="connsiteX10" fmla="*/ 206848 w 1059703"/>
                <a:gd name="connsiteY10" fmla="*/ 783641 h 1507605"/>
                <a:gd name="connsiteX11" fmla="*/ 997298 w 1059703"/>
                <a:gd name="connsiteY11" fmla="*/ 983101 h 1507605"/>
                <a:gd name="connsiteX12" fmla="*/ 0 w 1059703"/>
                <a:gd name="connsiteY12" fmla="*/ 1337695 h 1507605"/>
                <a:gd name="connsiteX13" fmla="*/ 576216 w 1059703"/>
                <a:gd name="connsiteY13" fmla="*/ 1507605 h 1507605"/>
                <a:gd name="connsiteX0" fmla="*/ 576216 w 1059703"/>
                <a:gd name="connsiteY0" fmla="*/ 1507605 h 1507605"/>
                <a:gd name="connsiteX1" fmla="*/ 1049010 w 1059703"/>
                <a:gd name="connsiteY1" fmla="*/ 1189948 h 1507605"/>
                <a:gd name="connsiteX2" fmla="*/ 103424 w 1059703"/>
                <a:gd name="connsiteY2" fmla="*/ 1093911 h 1507605"/>
                <a:gd name="connsiteX3" fmla="*/ 908650 w 1059703"/>
                <a:gd name="connsiteY3" fmla="*/ 776254 h 1507605"/>
                <a:gd name="connsiteX4" fmla="*/ 243785 w 1059703"/>
                <a:gd name="connsiteY4" fmla="*/ 621118 h 1507605"/>
                <a:gd name="connsiteX5" fmla="*/ 790452 w 1059703"/>
                <a:gd name="connsiteY5" fmla="*/ 340398 h 1507605"/>
                <a:gd name="connsiteX6" fmla="*/ 398920 w 1059703"/>
                <a:gd name="connsiteY6" fmla="*/ 96614 h 1507605"/>
                <a:gd name="connsiteX7" fmla="*/ 716578 w 1059703"/>
                <a:gd name="connsiteY7" fmla="*/ 15353 h 1507605"/>
                <a:gd name="connsiteX8" fmla="*/ 310271 w 1059703"/>
                <a:gd name="connsiteY8" fmla="*/ 384722 h 1507605"/>
                <a:gd name="connsiteX9" fmla="*/ 901263 w 1059703"/>
                <a:gd name="connsiteY9" fmla="*/ 562020 h 1507605"/>
                <a:gd name="connsiteX10" fmla="*/ 206848 w 1059703"/>
                <a:gd name="connsiteY10" fmla="*/ 783641 h 1507605"/>
                <a:gd name="connsiteX11" fmla="*/ 997298 w 1059703"/>
                <a:gd name="connsiteY11" fmla="*/ 983101 h 1507605"/>
                <a:gd name="connsiteX12" fmla="*/ 0 w 1059703"/>
                <a:gd name="connsiteY12" fmla="*/ 1337695 h 1507605"/>
                <a:gd name="connsiteX13" fmla="*/ 576216 w 1059703"/>
                <a:gd name="connsiteY13" fmla="*/ 1507605 h 1507605"/>
                <a:gd name="connsiteX0" fmla="*/ 582629 w 1066116"/>
                <a:gd name="connsiteY0" fmla="*/ 1507605 h 1507605"/>
                <a:gd name="connsiteX1" fmla="*/ 1055423 w 1066116"/>
                <a:gd name="connsiteY1" fmla="*/ 1189948 h 1507605"/>
                <a:gd name="connsiteX2" fmla="*/ 109837 w 1066116"/>
                <a:gd name="connsiteY2" fmla="*/ 1093911 h 1507605"/>
                <a:gd name="connsiteX3" fmla="*/ 915063 w 1066116"/>
                <a:gd name="connsiteY3" fmla="*/ 776254 h 1507605"/>
                <a:gd name="connsiteX4" fmla="*/ 250198 w 1066116"/>
                <a:gd name="connsiteY4" fmla="*/ 621118 h 1507605"/>
                <a:gd name="connsiteX5" fmla="*/ 796865 w 1066116"/>
                <a:gd name="connsiteY5" fmla="*/ 340398 h 1507605"/>
                <a:gd name="connsiteX6" fmla="*/ 405333 w 1066116"/>
                <a:gd name="connsiteY6" fmla="*/ 96614 h 1507605"/>
                <a:gd name="connsiteX7" fmla="*/ 722991 w 1066116"/>
                <a:gd name="connsiteY7" fmla="*/ 15353 h 1507605"/>
                <a:gd name="connsiteX8" fmla="*/ 316684 w 1066116"/>
                <a:gd name="connsiteY8" fmla="*/ 384722 h 1507605"/>
                <a:gd name="connsiteX9" fmla="*/ 907676 w 1066116"/>
                <a:gd name="connsiteY9" fmla="*/ 562020 h 1507605"/>
                <a:gd name="connsiteX10" fmla="*/ 213261 w 1066116"/>
                <a:gd name="connsiteY10" fmla="*/ 783641 h 1507605"/>
                <a:gd name="connsiteX11" fmla="*/ 1003711 w 1066116"/>
                <a:gd name="connsiteY11" fmla="*/ 983101 h 1507605"/>
                <a:gd name="connsiteX12" fmla="*/ 6413 w 1066116"/>
                <a:gd name="connsiteY12" fmla="*/ 1337695 h 1507605"/>
                <a:gd name="connsiteX13" fmla="*/ 582629 w 1066116"/>
                <a:gd name="connsiteY13" fmla="*/ 1507605 h 1507605"/>
                <a:gd name="connsiteX0" fmla="*/ 583281 w 1066768"/>
                <a:gd name="connsiteY0" fmla="*/ 1507605 h 1511191"/>
                <a:gd name="connsiteX1" fmla="*/ 1056075 w 1066768"/>
                <a:gd name="connsiteY1" fmla="*/ 1189948 h 1511191"/>
                <a:gd name="connsiteX2" fmla="*/ 110489 w 1066768"/>
                <a:gd name="connsiteY2" fmla="*/ 1093911 h 1511191"/>
                <a:gd name="connsiteX3" fmla="*/ 915715 w 1066768"/>
                <a:gd name="connsiteY3" fmla="*/ 776254 h 1511191"/>
                <a:gd name="connsiteX4" fmla="*/ 250850 w 1066768"/>
                <a:gd name="connsiteY4" fmla="*/ 621118 h 1511191"/>
                <a:gd name="connsiteX5" fmla="*/ 797517 w 1066768"/>
                <a:gd name="connsiteY5" fmla="*/ 340398 h 1511191"/>
                <a:gd name="connsiteX6" fmla="*/ 405985 w 1066768"/>
                <a:gd name="connsiteY6" fmla="*/ 96614 h 1511191"/>
                <a:gd name="connsiteX7" fmla="*/ 723643 w 1066768"/>
                <a:gd name="connsiteY7" fmla="*/ 15353 h 1511191"/>
                <a:gd name="connsiteX8" fmla="*/ 317336 w 1066768"/>
                <a:gd name="connsiteY8" fmla="*/ 384722 h 1511191"/>
                <a:gd name="connsiteX9" fmla="*/ 908328 w 1066768"/>
                <a:gd name="connsiteY9" fmla="*/ 562020 h 1511191"/>
                <a:gd name="connsiteX10" fmla="*/ 213913 w 1066768"/>
                <a:gd name="connsiteY10" fmla="*/ 783641 h 1511191"/>
                <a:gd name="connsiteX11" fmla="*/ 1004363 w 1066768"/>
                <a:gd name="connsiteY11" fmla="*/ 983101 h 1511191"/>
                <a:gd name="connsiteX12" fmla="*/ 7065 w 1066768"/>
                <a:gd name="connsiteY12" fmla="*/ 1337695 h 1511191"/>
                <a:gd name="connsiteX13" fmla="*/ 583281 w 1066768"/>
                <a:gd name="connsiteY13" fmla="*/ 1507605 h 151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6768" h="1511191">
                  <a:moveTo>
                    <a:pt x="583281" y="1507605"/>
                  </a:moveTo>
                  <a:cubicBezTo>
                    <a:pt x="758116" y="1482981"/>
                    <a:pt x="1134874" y="1258897"/>
                    <a:pt x="1056075" y="1189948"/>
                  </a:cubicBezTo>
                  <a:cubicBezTo>
                    <a:pt x="977276" y="1120999"/>
                    <a:pt x="133882" y="1162860"/>
                    <a:pt x="110489" y="1093911"/>
                  </a:cubicBezTo>
                  <a:cubicBezTo>
                    <a:pt x="87096" y="1024962"/>
                    <a:pt x="892322" y="855053"/>
                    <a:pt x="915715" y="776254"/>
                  </a:cubicBezTo>
                  <a:cubicBezTo>
                    <a:pt x="939108" y="697455"/>
                    <a:pt x="270550" y="693760"/>
                    <a:pt x="250850" y="621118"/>
                  </a:cubicBezTo>
                  <a:cubicBezTo>
                    <a:pt x="231150" y="548476"/>
                    <a:pt x="771661" y="427815"/>
                    <a:pt x="797517" y="340398"/>
                  </a:cubicBezTo>
                  <a:cubicBezTo>
                    <a:pt x="823373" y="252981"/>
                    <a:pt x="418297" y="150788"/>
                    <a:pt x="405985" y="96614"/>
                  </a:cubicBezTo>
                  <a:cubicBezTo>
                    <a:pt x="393673" y="42440"/>
                    <a:pt x="738418" y="-32665"/>
                    <a:pt x="723643" y="15353"/>
                  </a:cubicBezTo>
                  <a:cubicBezTo>
                    <a:pt x="708868" y="63371"/>
                    <a:pt x="286555" y="293611"/>
                    <a:pt x="317336" y="384722"/>
                  </a:cubicBezTo>
                  <a:cubicBezTo>
                    <a:pt x="348117" y="475833"/>
                    <a:pt x="925565" y="495533"/>
                    <a:pt x="908328" y="562020"/>
                  </a:cubicBezTo>
                  <a:cubicBezTo>
                    <a:pt x="891091" y="628507"/>
                    <a:pt x="197907" y="713461"/>
                    <a:pt x="213913" y="783641"/>
                  </a:cubicBezTo>
                  <a:cubicBezTo>
                    <a:pt x="229919" y="853821"/>
                    <a:pt x="1038838" y="890759"/>
                    <a:pt x="1004363" y="983101"/>
                  </a:cubicBezTo>
                  <a:cubicBezTo>
                    <a:pt x="969888" y="1075443"/>
                    <a:pt x="77245" y="1250278"/>
                    <a:pt x="7065" y="1337695"/>
                  </a:cubicBezTo>
                  <a:cubicBezTo>
                    <a:pt x="-63115" y="1425112"/>
                    <a:pt x="408446" y="1532230"/>
                    <a:pt x="583281" y="1507605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C97A48CD-5B75-5D2D-0845-6DE4147CCE0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921994" y="2642309"/>
              <a:ext cx="1140340" cy="1550114"/>
            </a:xfrm>
            <a:custGeom>
              <a:avLst/>
              <a:gdLst>
                <a:gd name="connsiteX0" fmla="*/ 859038 w 1136611"/>
                <a:gd name="connsiteY0" fmla="*/ 1362509 h 1503471"/>
                <a:gd name="connsiteX1" fmla="*/ 1109661 w 1136611"/>
                <a:gd name="connsiteY1" fmla="*/ 851014 h 1503471"/>
                <a:gd name="connsiteX2" fmla="*/ 242741 w 1136611"/>
                <a:gd name="connsiteY2" fmla="*/ 1240636 h 1503471"/>
                <a:gd name="connsiteX3" fmla="*/ 781259 w 1136611"/>
                <a:gd name="connsiteY3" fmla="*/ 562925 h 1503471"/>
                <a:gd name="connsiteX4" fmla="*/ 127901 w 1136611"/>
                <a:gd name="connsiteY4" fmla="*/ 761005 h 1503471"/>
                <a:gd name="connsiteX5" fmla="*/ 460968 w 1136611"/>
                <a:gd name="connsiteY5" fmla="*/ 244561 h 1503471"/>
                <a:gd name="connsiteX6" fmla="*/ 0 w 1136611"/>
                <a:gd name="connsiteY6" fmla="*/ 229203 h 1503471"/>
                <a:gd name="connsiteX7" fmla="*/ 234470 w 1136611"/>
                <a:gd name="connsiteY7" fmla="*/ 0 h 1503471"/>
                <a:gd name="connsiteX8" fmla="*/ 67281 w 1136611"/>
                <a:gd name="connsiteY8" fmla="*/ 523036 h 1503471"/>
                <a:gd name="connsiteX9" fmla="*/ 667744 w 1136611"/>
                <a:gd name="connsiteY9" fmla="*/ 381085 h 1503471"/>
                <a:gd name="connsiteX10" fmla="*/ 177174 w 1136611"/>
                <a:gd name="connsiteY10" fmla="*/ 920222 h 1503471"/>
                <a:gd name="connsiteX11" fmla="*/ 961454 w 1136611"/>
                <a:gd name="connsiteY11" fmla="*/ 697735 h 1503471"/>
                <a:gd name="connsiteX12" fmla="*/ 275066 w 1136611"/>
                <a:gd name="connsiteY12" fmla="*/ 1503471 h 1503471"/>
                <a:gd name="connsiteX13" fmla="*/ 859038 w 1136611"/>
                <a:gd name="connsiteY13" fmla="*/ 1362509 h 1503471"/>
                <a:gd name="connsiteX0" fmla="*/ 859038 w 1136611"/>
                <a:gd name="connsiteY0" fmla="*/ 1362509 h 1503471"/>
                <a:gd name="connsiteX1" fmla="*/ 1109661 w 1136611"/>
                <a:gd name="connsiteY1" fmla="*/ 851014 h 1503471"/>
                <a:gd name="connsiteX2" fmla="*/ 242741 w 1136611"/>
                <a:gd name="connsiteY2" fmla="*/ 1240636 h 1503471"/>
                <a:gd name="connsiteX3" fmla="*/ 781259 w 1136611"/>
                <a:gd name="connsiteY3" fmla="*/ 562925 h 1503471"/>
                <a:gd name="connsiteX4" fmla="*/ 127901 w 1136611"/>
                <a:gd name="connsiteY4" fmla="*/ 761005 h 1503471"/>
                <a:gd name="connsiteX5" fmla="*/ 460968 w 1136611"/>
                <a:gd name="connsiteY5" fmla="*/ 244561 h 1503471"/>
                <a:gd name="connsiteX6" fmla="*/ 0 w 1136611"/>
                <a:gd name="connsiteY6" fmla="*/ 229203 h 1503471"/>
                <a:gd name="connsiteX7" fmla="*/ 234470 w 1136611"/>
                <a:gd name="connsiteY7" fmla="*/ 0 h 1503471"/>
                <a:gd name="connsiteX8" fmla="*/ 67281 w 1136611"/>
                <a:gd name="connsiteY8" fmla="*/ 523036 h 1503471"/>
                <a:gd name="connsiteX9" fmla="*/ 667744 w 1136611"/>
                <a:gd name="connsiteY9" fmla="*/ 381085 h 1503471"/>
                <a:gd name="connsiteX10" fmla="*/ 177174 w 1136611"/>
                <a:gd name="connsiteY10" fmla="*/ 920222 h 1503471"/>
                <a:gd name="connsiteX11" fmla="*/ 961454 w 1136611"/>
                <a:gd name="connsiteY11" fmla="*/ 697735 h 1503471"/>
                <a:gd name="connsiteX12" fmla="*/ 275066 w 1136611"/>
                <a:gd name="connsiteY12" fmla="*/ 1503471 h 1503471"/>
                <a:gd name="connsiteX13" fmla="*/ 859038 w 1136611"/>
                <a:gd name="connsiteY13" fmla="*/ 1362509 h 1503471"/>
                <a:gd name="connsiteX0" fmla="*/ 859038 w 1136611"/>
                <a:gd name="connsiteY0" fmla="*/ 1362509 h 1503471"/>
                <a:gd name="connsiteX1" fmla="*/ 1109661 w 1136611"/>
                <a:gd name="connsiteY1" fmla="*/ 851014 h 1503471"/>
                <a:gd name="connsiteX2" fmla="*/ 242741 w 1136611"/>
                <a:gd name="connsiteY2" fmla="*/ 1240636 h 1503471"/>
                <a:gd name="connsiteX3" fmla="*/ 781259 w 1136611"/>
                <a:gd name="connsiteY3" fmla="*/ 562925 h 1503471"/>
                <a:gd name="connsiteX4" fmla="*/ 127901 w 1136611"/>
                <a:gd name="connsiteY4" fmla="*/ 761005 h 1503471"/>
                <a:gd name="connsiteX5" fmla="*/ 460968 w 1136611"/>
                <a:gd name="connsiteY5" fmla="*/ 244561 h 1503471"/>
                <a:gd name="connsiteX6" fmla="*/ 0 w 1136611"/>
                <a:gd name="connsiteY6" fmla="*/ 229203 h 1503471"/>
                <a:gd name="connsiteX7" fmla="*/ 234470 w 1136611"/>
                <a:gd name="connsiteY7" fmla="*/ 0 h 1503471"/>
                <a:gd name="connsiteX8" fmla="*/ 67281 w 1136611"/>
                <a:gd name="connsiteY8" fmla="*/ 523036 h 1503471"/>
                <a:gd name="connsiteX9" fmla="*/ 667744 w 1136611"/>
                <a:gd name="connsiteY9" fmla="*/ 381085 h 1503471"/>
                <a:gd name="connsiteX10" fmla="*/ 177174 w 1136611"/>
                <a:gd name="connsiteY10" fmla="*/ 920222 h 1503471"/>
                <a:gd name="connsiteX11" fmla="*/ 961454 w 1136611"/>
                <a:gd name="connsiteY11" fmla="*/ 697735 h 1503471"/>
                <a:gd name="connsiteX12" fmla="*/ 275066 w 1136611"/>
                <a:gd name="connsiteY12" fmla="*/ 1503471 h 1503471"/>
                <a:gd name="connsiteX13" fmla="*/ 859038 w 1136611"/>
                <a:gd name="connsiteY13" fmla="*/ 1362509 h 1503471"/>
                <a:gd name="connsiteX0" fmla="*/ 859038 w 1136611"/>
                <a:gd name="connsiteY0" fmla="*/ 1362509 h 1503471"/>
                <a:gd name="connsiteX1" fmla="*/ 1109661 w 1136611"/>
                <a:gd name="connsiteY1" fmla="*/ 851014 h 1503471"/>
                <a:gd name="connsiteX2" fmla="*/ 242741 w 1136611"/>
                <a:gd name="connsiteY2" fmla="*/ 1240636 h 1503471"/>
                <a:gd name="connsiteX3" fmla="*/ 781259 w 1136611"/>
                <a:gd name="connsiteY3" fmla="*/ 562925 h 1503471"/>
                <a:gd name="connsiteX4" fmla="*/ 127901 w 1136611"/>
                <a:gd name="connsiteY4" fmla="*/ 761005 h 1503471"/>
                <a:gd name="connsiteX5" fmla="*/ 460968 w 1136611"/>
                <a:gd name="connsiteY5" fmla="*/ 244561 h 1503471"/>
                <a:gd name="connsiteX6" fmla="*/ 0 w 1136611"/>
                <a:gd name="connsiteY6" fmla="*/ 229203 h 1503471"/>
                <a:gd name="connsiteX7" fmla="*/ 234470 w 1136611"/>
                <a:gd name="connsiteY7" fmla="*/ 0 h 1503471"/>
                <a:gd name="connsiteX8" fmla="*/ 67281 w 1136611"/>
                <a:gd name="connsiteY8" fmla="*/ 523036 h 1503471"/>
                <a:gd name="connsiteX9" fmla="*/ 667744 w 1136611"/>
                <a:gd name="connsiteY9" fmla="*/ 381085 h 1503471"/>
                <a:gd name="connsiteX10" fmla="*/ 177174 w 1136611"/>
                <a:gd name="connsiteY10" fmla="*/ 920222 h 1503471"/>
                <a:gd name="connsiteX11" fmla="*/ 961454 w 1136611"/>
                <a:gd name="connsiteY11" fmla="*/ 697735 h 1503471"/>
                <a:gd name="connsiteX12" fmla="*/ 275066 w 1136611"/>
                <a:gd name="connsiteY12" fmla="*/ 1503471 h 1503471"/>
                <a:gd name="connsiteX13" fmla="*/ 859038 w 1136611"/>
                <a:gd name="connsiteY13" fmla="*/ 1362509 h 1503471"/>
                <a:gd name="connsiteX0" fmla="*/ 859038 w 1136611"/>
                <a:gd name="connsiteY0" fmla="*/ 1362509 h 1503471"/>
                <a:gd name="connsiteX1" fmla="*/ 1109661 w 1136611"/>
                <a:gd name="connsiteY1" fmla="*/ 851014 h 1503471"/>
                <a:gd name="connsiteX2" fmla="*/ 242741 w 1136611"/>
                <a:gd name="connsiteY2" fmla="*/ 1240636 h 1503471"/>
                <a:gd name="connsiteX3" fmla="*/ 781259 w 1136611"/>
                <a:gd name="connsiteY3" fmla="*/ 562925 h 1503471"/>
                <a:gd name="connsiteX4" fmla="*/ 127901 w 1136611"/>
                <a:gd name="connsiteY4" fmla="*/ 761005 h 1503471"/>
                <a:gd name="connsiteX5" fmla="*/ 460968 w 1136611"/>
                <a:gd name="connsiteY5" fmla="*/ 244561 h 1503471"/>
                <a:gd name="connsiteX6" fmla="*/ 0 w 1136611"/>
                <a:gd name="connsiteY6" fmla="*/ 229203 h 1503471"/>
                <a:gd name="connsiteX7" fmla="*/ 234470 w 1136611"/>
                <a:gd name="connsiteY7" fmla="*/ 0 h 1503471"/>
                <a:gd name="connsiteX8" fmla="*/ 67281 w 1136611"/>
                <a:gd name="connsiteY8" fmla="*/ 523036 h 1503471"/>
                <a:gd name="connsiteX9" fmla="*/ 667744 w 1136611"/>
                <a:gd name="connsiteY9" fmla="*/ 381085 h 1503471"/>
                <a:gd name="connsiteX10" fmla="*/ 177174 w 1136611"/>
                <a:gd name="connsiteY10" fmla="*/ 920222 h 1503471"/>
                <a:gd name="connsiteX11" fmla="*/ 961454 w 1136611"/>
                <a:gd name="connsiteY11" fmla="*/ 697735 h 1503471"/>
                <a:gd name="connsiteX12" fmla="*/ 275066 w 1136611"/>
                <a:gd name="connsiteY12" fmla="*/ 1503471 h 1503471"/>
                <a:gd name="connsiteX13" fmla="*/ 859038 w 1136611"/>
                <a:gd name="connsiteY13" fmla="*/ 1362509 h 1503471"/>
                <a:gd name="connsiteX0" fmla="*/ 862767 w 1140340"/>
                <a:gd name="connsiteY0" fmla="*/ 1369129 h 1510091"/>
                <a:gd name="connsiteX1" fmla="*/ 1113390 w 1140340"/>
                <a:gd name="connsiteY1" fmla="*/ 857634 h 1510091"/>
                <a:gd name="connsiteX2" fmla="*/ 246470 w 1140340"/>
                <a:gd name="connsiteY2" fmla="*/ 1247256 h 1510091"/>
                <a:gd name="connsiteX3" fmla="*/ 784988 w 1140340"/>
                <a:gd name="connsiteY3" fmla="*/ 569545 h 1510091"/>
                <a:gd name="connsiteX4" fmla="*/ 131630 w 1140340"/>
                <a:gd name="connsiteY4" fmla="*/ 767625 h 1510091"/>
                <a:gd name="connsiteX5" fmla="*/ 464697 w 1140340"/>
                <a:gd name="connsiteY5" fmla="*/ 251181 h 1510091"/>
                <a:gd name="connsiteX6" fmla="*/ 3729 w 1140340"/>
                <a:gd name="connsiteY6" fmla="*/ 235823 h 1510091"/>
                <a:gd name="connsiteX7" fmla="*/ 238199 w 1140340"/>
                <a:gd name="connsiteY7" fmla="*/ 6620 h 1510091"/>
                <a:gd name="connsiteX8" fmla="*/ 71010 w 1140340"/>
                <a:gd name="connsiteY8" fmla="*/ 529656 h 1510091"/>
                <a:gd name="connsiteX9" fmla="*/ 671473 w 1140340"/>
                <a:gd name="connsiteY9" fmla="*/ 387705 h 1510091"/>
                <a:gd name="connsiteX10" fmla="*/ 180903 w 1140340"/>
                <a:gd name="connsiteY10" fmla="*/ 926842 h 1510091"/>
                <a:gd name="connsiteX11" fmla="*/ 965183 w 1140340"/>
                <a:gd name="connsiteY11" fmla="*/ 704355 h 1510091"/>
                <a:gd name="connsiteX12" fmla="*/ 278795 w 1140340"/>
                <a:gd name="connsiteY12" fmla="*/ 1510091 h 1510091"/>
                <a:gd name="connsiteX13" fmla="*/ 862767 w 1140340"/>
                <a:gd name="connsiteY13" fmla="*/ 1369129 h 1510091"/>
                <a:gd name="connsiteX0" fmla="*/ 862767 w 1140340"/>
                <a:gd name="connsiteY0" fmla="*/ 1369129 h 1510091"/>
                <a:gd name="connsiteX1" fmla="*/ 1113390 w 1140340"/>
                <a:gd name="connsiteY1" fmla="*/ 857634 h 1510091"/>
                <a:gd name="connsiteX2" fmla="*/ 246470 w 1140340"/>
                <a:gd name="connsiteY2" fmla="*/ 1247256 h 1510091"/>
                <a:gd name="connsiteX3" fmla="*/ 784988 w 1140340"/>
                <a:gd name="connsiteY3" fmla="*/ 569545 h 1510091"/>
                <a:gd name="connsiteX4" fmla="*/ 131630 w 1140340"/>
                <a:gd name="connsiteY4" fmla="*/ 767625 h 1510091"/>
                <a:gd name="connsiteX5" fmla="*/ 464697 w 1140340"/>
                <a:gd name="connsiteY5" fmla="*/ 251181 h 1510091"/>
                <a:gd name="connsiteX6" fmla="*/ 3729 w 1140340"/>
                <a:gd name="connsiteY6" fmla="*/ 235823 h 1510091"/>
                <a:gd name="connsiteX7" fmla="*/ 238199 w 1140340"/>
                <a:gd name="connsiteY7" fmla="*/ 6620 h 1510091"/>
                <a:gd name="connsiteX8" fmla="*/ 71010 w 1140340"/>
                <a:gd name="connsiteY8" fmla="*/ 529656 h 1510091"/>
                <a:gd name="connsiteX9" fmla="*/ 671473 w 1140340"/>
                <a:gd name="connsiteY9" fmla="*/ 387705 h 1510091"/>
                <a:gd name="connsiteX10" fmla="*/ 180903 w 1140340"/>
                <a:gd name="connsiteY10" fmla="*/ 926842 h 1510091"/>
                <a:gd name="connsiteX11" fmla="*/ 965183 w 1140340"/>
                <a:gd name="connsiteY11" fmla="*/ 704355 h 1510091"/>
                <a:gd name="connsiteX12" fmla="*/ 278795 w 1140340"/>
                <a:gd name="connsiteY12" fmla="*/ 1510091 h 1510091"/>
                <a:gd name="connsiteX13" fmla="*/ 862767 w 1140340"/>
                <a:gd name="connsiteY13" fmla="*/ 1369129 h 1510091"/>
                <a:gd name="connsiteX0" fmla="*/ 862767 w 1140340"/>
                <a:gd name="connsiteY0" fmla="*/ 1369129 h 1510091"/>
                <a:gd name="connsiteX1" fmla="*/ 1113390 w 1140340"/>
                <a:gd name="connsiteY1" fmla="*/ 857634 h 1510091"/>
                <a:gd name="connsiteX2" fmla="*/ 246470 w 1140340"/>
                <a:gd name="connsiteY2" fmla="*/ 1247256 h 1510091"/>
                <a:gd name="connsiteX3" fmla="*/ 784988 w 1140340"/>
                <a:gd name="connsiteY3" fmla="*/ 569545 h 1510091"/>
                <a:gd name="connsiteX4" fmla="*/ 131630 w 1140340"/>
                <a:gd name="connsiteY4" fmla="*/ 767625 h 1510091"/>
                <a:gd name="connsiteX5" fmla="*/ 464697 w 1140340"/>
                <a:gd name="connsiteY5" fmla="*/ 251181 h 1510091"/>
                <a:gd name="connsiteX6" fmla="*/ 3729 w 1140340"/>
                <a:gd name="connsiteY6" fmla="*/ 235823 h 1510091"/>
                <a:gd name="connsiteX7" fmla="*/ 238199 w 1140340"/>
                <a:gd name="connsiteY7" fmla="*/ 6620 h 1510091"/>
                <a:gd name="connsiteX8" fmla="*/ 71010 w 1140340"/>
                <a:gd name="connsiteY8" fmla="*/ 529656 h 1510091"/>
                <a:gd name="connsiteX9" fmla="*/ 671473 w 1140340"/>
                <a:gd name="connsiteY9" fmla="*/ 387705 h 1510091"/>
                <a:gd name="connsiteX10" fmla="*/ 180903 w 1140340"/>
                <a:gd name="connsiteY10" fmla="*/ 926842 h 1510091"/>
                <a:gd name="connsiteX11" fmla="*/ 965183 w 1140340"/>
                <a:gd name="connsiteY11" fmla="*/ 704355 h 1510091"/>
                <a:gd name="connsiteX12" fmla="*/ 278795 w 1140340"/>
                <a:gd name="connsiteY12" fmla="*/ 1510091 h 1510091"/>
                <a:gd name="connsiteX13" fmla="*/ 862767 w 1140340"/>
                <a:gd name="connsiteY13" fmla="*/ 1369129 h 1510091"/>
                <a:gd name="connsiteX0" fmla="*/ 862767 w 1140340"/>
                <a:gd name="connsiteY0" fmla="*/ 1369129 h 1510091"/>
                <a:gd name="connsiteX1" fmla="*/ 1113390 w 1140340"/>
                <a:gd name="connsiteY1" fmla="*/ 857634 h 1510091"/>
                <a:gd name="connsiteX2" fmla="*/ 246470 w 1140340"/>
                <a:gd name="connsiteY2" fmla="*/ 1247256 h 1510091"/>
                <a:gd name="connsiteX3" fmla="*/ 784988 w 1140340"/>
                <a:gd name="connsiteY3" fmla="*/ 569545 h 1510091"/>
                <a:gd name="connsiteX4" fmla="*/ 131630 w 1140340"/>
                <a:gd name="connsiteY4" fmla="*/ 767625 h 1510091"/>
                <a:gd name="connsiteX5" fmla="*/ 464697 w 1140340"/>
                <a:gd name="connsiteY5" fmla="*/ 251181 h 1510091"/>
                <a:gd name="connsiteX6" fmla="*/ 3729 w 1140340"/>
                <a:gd name="connsiteY6" fmla="*/ 235823 h 1510091"/>
                <a:gd name="connsiteX7" fmla="*/ 238199 w 1140340"/>
                <a:gd name="connsiteY7" fmla="*/ 6620 h 1510091"/>
                <a:gd name="connsiteX8" fmla="*/ 71010 w 1140340"/>
                <a:gd name="connsiteY8" fmla="*/ 529656 h 1510091"/>
                <a:gd name="connsiteX9" fmla="*/ 671473 w 1140340"/>
                <a:gd name="connsiteY9" fmla="*/ 387705 h 1510091"/>
                <a:gd name="connsiteX10" fmla="*/ 180903 w 1140340"/>
                <a:gd name="connsiteY10" fmla="*/ 926842 h 1510091"/>
                <a:gd name="connsiteX11" fmla="*/ 965183 w 1140340"/>
                <a:gd name="connsiteY11" fmla="*/ 704355 h 1510091"/>
                <a:gd name="connsiteX12" fmla="*/ 278795 w 1140340"/>
                <a:gd name="connsiteY12" fmla="*/ 1510091 h 1510091"/>
                <a:gd name="connsiteX13" fmla="*/ 862767 w 1140340"/>
                <a:gd name="connsiteY13" fmla="*/ 1369129 h 1510091"/>
                <a:gd name="connsiteX0" fmla="*/ 862767 w 1140340"/>
                <a:gd name="connsiteY0" fmla="*/ 1369129 h 1510091"/>
                <a:gd name="connsiteX1" fmla="*/ 1113390 w 1140340"/>
                <a:gd name="connsiteY1" fmla="*/ 857634 h 1510091"/>
                <a:gd name="connsiteX2" fmla="*/ 246470 w 1140340"/>
                <a:gd name="connsiteY2" fmla="*/ 1247256 h 1510091"/>
                <a:gd name="connsiteX3" fmla="*/ 784988 w 1140340"/>
                <a:gd name="connsiteY3" fmla="*/ 569545 h 1510091"/>
                <a:gd name="connsiteX4" fmla="*/ 131630 w 1140340"/>
                <a:gd name="connsiteY4" fmla="*/ 767625 h 1510091"/>
                <a:gd name="connsiteX5" fmla="*/ 464697 w 1140340"/>
                <a:gd name="connsiteY5" fmla="*/ 251181 h 1510091"/>
                <a:gd name="connsiteX6" fmla="*/ 3729 w 1140340"/>
                <a:gd name="connsiteY6" fmla="*/ 235823 h 1510091"/>
                <a:gd name="connsiteX7" fmla="*/ 238199 w 1140340"/>
                <a:gd name="connsiteY7" fmla="*/ 6620 h 1510091"/>
                <a:gd name="connsiteX8" fmla="*/ 71010 w 1140340"/>
                <a:gd name="connsiteY8" fmla="*/ 529656 h 1510091"/>
                <a:gd name="connsiteX9" fmla="*/ 671473 w 1140340"/>
                <a:gd name="connsiteY9" fmla="*/ 387705 h 1510091"/>
                <a:gd name="connsiteX10" fmla="*/ 180903 w 1140340"/>
                <a:gd name="connsiteY10" fmla="*/ 926842 h 1510091"/>
                <a:gd name="connsiteX11" fmla="*/ 965183 w 1140340"/>
                <a:gd name="connsiteY11" fmla="*/ 704355 h 1510091"/>
                <a:gd name="connsiteX12" fmla="*/ 278795 w 1140340"/>
                <a:gd name="connsiteY12" fmla="*/ 1510091 h 1510091"/>
                <a:gd name="connsiteX13" fmla="*/ 862767 w 1140340"/>
                <a:gd name="connsiteY13" fmla="*/ 1369129 h 1510091"/>
                <a:gd name="connsiteX0" fmla="*/ 862767 w 1140340"/>
                <a:gd name="connsiteY0" fmla="*/ 1369129 h 1510091"/>
                <a:gd name="connsiteX1" fmla="*/ 1113390 w 1140340"/>
                <a:gd name="connsiteY1" fmla="*/ 857634 h 1510091"/>
                <a:gd name="connsiteX2" fmla="*/ 246470 w 1140340"/>
                <a:gd name="connsiteY2" fmla="*/ 1247256 h 1510091"/>
                <a:gd name="connsiteX3" fmla="*/ 784988 w 1140340"/>
                <a:gd name="connsiteY3" fmla="*/ 569545 h 1510091"/>
                <a:gd name="connsiteX4" fmla="*/ 131630 w 1140340"/>
                <a:gd name="connsiteY4" fmla="*/ 767625 h 1510091"/>
                <a:gd name="connsiteX5" fmla="*/ 464697 w 1140340"/>
                <a:gd name="connsiteY5" fmla="*/ 251181 h 1510091"/>
                <a:gd name="connsiteX6" fmla="*/ 3729 w 1140340"/>
                <a:gd name="connsiteY6" fmla="*/ 235823 h 1510091"/>
                <a:gd name="connsiteX7" fmla="*/ 238199 w 1140340"/>
                <a:gd name="connsiteY7" fmla="*/ 6620 h 1510091"/>
                <a:gd name="connsiteX8" fmla="*/ 71010 w 1140340"/>
                <a:gd name="connsiteY8" fmla="*/ 529656 h 1510091"/>
                <a:gd name="connsiteX9" fmla="*/ 671473 w 1140340"/>
                <a:gd name="connsiteY9" fmla="*/ 387705 h 1510091"/>
                <a:gd name="connsiteX10" fmla="*/ 180903 w 1140340"/>
                <a:gd name="connsiteY10" fmla="*/ 926842 h 1510091"/>
                <a:gd name="connsiteX11" fmla="*/ 965183 w 1140340"/>
                <a:gd name="connsiteY11" fmla="*/ 704355 h 1510091"/>
                <a:gd name="connsiteX12" fmla="*/ 278795 w 1140340"/>
                <a:gd name="connsiteY12" fmla="*/ 1510091 h 1510091"/>
                <a:gd name="connsiteX13" fmla="*/ 862767 w 1140340"/>
                <a:gd name="connsiteY13" fmla="*/ 1369129 h 1510091"/>
                <a:gd name="connsiteX0" fmla="*/ 862767 w 1140340"/>
                <a:gd name="connsiteY0" fmla="*/ 1369129 h 1540802"/>
                <a:gd name="connsiteX1" fmla="*/ 1113390 w 1140340"/>
                <a:gd name="connsiteY1" fmla="*/ 857634 h 1540802"/>
                <a:gd name="connsiteX2" fmla="*/ 246470 w 1140340"/>
                <a:gd name="connsiteY2" fmla="*/ 1247256 h 1540802"/>
                <a:gd name="connsiteX3" fmla="*/ 784988 w 1140340"/>
                <a:gd name="connsiteY3" fmla="*/ 569545 h 1540802"/>
                <a:gd name="connsiteX4" fmla="*/ 131630 w 1140340"/>
                <a:gd name="connsiteY4" fmla="*/ 767625 h 1540802"/>
                <a:gd name="connsiteX5" fmla="*/ 464697 w 1140340"/>
                <a:gd name="connsiteY5" fmla="*/ 251181 h 1540802"/>
                <a:gd name="connsiteX6" fmla="*/ 3729 w 1140340"/>
                <a:gd name="connsiteY6" fmla="*/ 235823 h 1540802"/>
                <a:gd name="connsiteX7" fmla="*/ 238199 w 1140340"/>
                <a:gd name="connsiteY7" fmla="*/ 6620 h 1540802"/>
                <a:gd name="connsiteX8" fmla="*/ 71010 w 1140340"/>
                <a:gd name="connsiteY8" fmla="*/ 529656 h 1540802"/>
                <a:gd name="connsiteX9" fmla="*/ 671473 w 1140340"/>
                <a:gd name="connsiteY9" fmla="*/ 387705 h 1540802"/>
                <a:gd name="connsiteX10" fmla="*/ 180903 w 1140340"/>
                <a:gd name="connsiteY10" fmla="*/ 926842 h 1540802"/>
                <a:gd name="connsiteX11" fmla="*/ 965183 w 1140340"/>
                <a:gd name="connsiteY11" fmla="*/ 704355 h 1540802"/>
                <a:gd name="connsiteX12" fmla="*/ 278795 w 1140340"/>
                <a:gd name="connsiteY12" fmla="*/ 1510091 h 1540802"/>
                <a:gd name="connsiteX13" fmla="*/ 862767 w 1140340"/>
                <a:gd name="connsiteY13" fmla="*/ 1369129 h 1540802"/>
                <a:gd name="connsiteX0" fmla="*/ 862767 w 1140340"/>
                <a:gd name="connsiteY0" fmla="*/ 1369129 h 1550114"/>
                <a:gd name="connsiteX1" fmla="*/ 1113390 w 1140340"/>
                <a:gd name="connsiteY1" fmla="*/ 857634 h 1550114"/>
                <a:gd name="connsiteX2" fmla="*/ 246470 w 1140340"/>
                <a:gd name="connsiteY2" fmla="*/ 1247256 h 1550114"/>
                <a:gd name="connsiteX3" fmla="*/ 784988 w 1140340"/>
                <a:gd name="connsiteY3" fmla="*/ 569545 h 1550114"/>
                <a:gd name="connsiteX4" fmla="*/ 131630 w 1140340"/>
                <a:gd name="connsiteY4" fmla="*/ 767625 h 1550114"/>
                <a:gd name="connsiteX5" fmla="*/ 464697 w 1140340"/>
                <a:gd name="connsiteY5" fmla="*/ 251181 h 1550114"/>
                <a:gd name="connsiteX6" fmla="*/ 3729 w 1140340"/>
                <a:gd name="connsiteY6" fmla="*/ 235823 h 1550114"/>
                <a:gd name="connsiteX7" fmla="*/ 238199 w 1140340"/>
                <a:gd name="connsiteY7" fmla="*/ 6620 h 1550114"/>
                <a:gd name="connsiteX8" fmla="*/ 71010 w 1140340"/>
                <a:gd name="connsiteY8" fmla="*/ 529656 h 1550114"/>
                <a:gd name="connsiteX9" fmla="*/ 671473 w 1140340"/>
                <a:gd name="connsiteY9" fmla="*/ 387705 h 1550114"/>
                <a:gd name="connsiteX10" fmla="*/ 180903 w 1140340"/>
                <a:gd name="connsiteY10" fmla="*/ 926842 h 1550114"/>
                <a:gd name="connsiteX11" fmla="*/ 965183 w 1140340"/>
                <a:gd name="connsiteY11" fmla="*/ 704355 h 1550114"/>
                <a:gd name="connsiteX12" fmla="*/ 278795 w 1140340"/>
                <a:gd name="connsiteY12" fmla="*/ 1510091 h 1550114"/>
                <a:gd name="connsiteX13" fmla="*/ 862767 w 1140340"/>
                <a:gd name="connsiteY13" fmla="*/ 1369129 h 155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0340" h="1550114">
                  <a:moveTo>
                    <a:pt x="862767" y="1369129"/>
                  </a:moveTo>
                  <a:cubicBezTo>
                    <a:pt x="1001866" y="1260386"/>
                    <a:pt x="1216106" y="877946"/>
                    <a:pt x="1113390" y="857634"/>
                  </a:cubicBezTo>
                  <a:cubicBezTo>
                    <a:pt x="1010674" y="837322"/>
                    <a:pt x="301204" y="1295271"/>
                    <a:pt x="246470" y="1247256"/>
                  </a:cubicBezTo>
                  <a:cubicBezTo>
                    <a:pt x="191736" y="1199241"/>
                    <a:pt x="804128" y="649483"/>
                    <a:pt x="784988" y="569545"/>
                  </a:cubicBezTo>
                  <a:cubicBezTo>
                    <a:pt x="765848" y="489607"/>
                    <a:pt x="185012" y="820685"/>
                    <a:pt x="131630" y="767625"/>
                  </a:cubicBezTo>
                  <a:cubicBezTo>
                    <a:pt x="78248" y="714565"/>
                    <a:pt x="486014" y="339815"/>
                    <a:pt x="464697" y="251181"/>
                  </a:cubicBezTo>
                  <a:cubicBezTo>
                    <a:pt x="443380" y="162547"/>
                    <a:pt x="41479" y="276583"/>
                    <a:pt x="3729" y="235823"/>
                  </a:cubicBezTo>
                  <a:cubicBezTo>
                    <a:pt x="-34021" y="195063"/>
                    <a:pt x="226986" y="-42352"/>
                    <a:pt x="238199" y="6620"/>
                  </a:cubicBezTo>
                  <a:cubicBezTo>
                    <a:pt x="249412" y="55592"/>
                    <a:pt x="-1202" y="466142"/>
                    <a:pt x="71010" y="529656"/>
                  </a:cubicBezTo>
                  <a:cubicBezTo>
                    <a:pt x="143222" y="593170"/>
                    <a:pt x="653158" y="321507"/>
                    <a:pt x="671473" y="387705"/>
                  </a:cubicBezTo>
                  <a:cubicBezTo>
                    <a:pt x="689789" y="453903"/>
                    <a:pt x="131951" y="874067"/>
                    <a:pt x="180903" y="926842"/>
                  </a:cubicBezTo>
                  <a:cubicBezTo>
                    <a:pt x="229855" y="979617"/>
                    <a:pt x="948868" y="607147"/>
                    <a:pt x="965183" y="704355"/>
                  </a:cubicBezTo>
                  <a:cubicBezTo>
                    <a:pt x="981498" y="801563"/>
                    <a:pt x="295864" y="1399295"/>
                    <a:pt x="278795" y="1510091"/>
                  </a:cubicBezTo>
                  <a:cubicBezTo>
                    <a:pt x="261726" y="1620887"/>
                    <a:pt x="723668" y="1477872"/>
                    <a:pt x="862767" y="1369129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95B4603-830B-F1C1-0415-31108A685D1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0169838" y="2422901"/>
              <a:ext cx="1368810" cy="1303480"/>
            </a:xfrm>
            <a:custGeom>
              <a:avLst/>
              <a:gdLst>
                <a:gd name="connsiteX0" fmla="*/ 1310603 w 1354327"/>
                <a:gd name="connsiteY0" fmla="*/ 867683 h 1281745"/>
                <a:gd name="connsiteX1" fmla="*/ 1271901 w 1354327"/>
                <a:gd name="connsiteY1" fmla="*/ 299403 h 1281745"/>
                <a:gd name="connsiteX2" fmla="*/ 715937 w 1354327"/>
                <a:gd name="connsiteY2" fmla="*/ 1070286 h 1281745"/>
                <a:gd name="connsiteX3" fmla="*/ 843451 w 1354327"/>
                <a:gd name="connsiteY3" fmla="*/ 214112 h 1281745"/>
                <a:gd name="connsiteX4" fmla="*/ 376667 w 1354327"/>
                <a:gd name="connsiteY4" fmla="*/ 712333 h 1281745"/>
                <a:gd name="connsiteX5" fmla="*/ 406889 w 1354327"/>
                <a:gd name="connsiteY5" fmla="*/ 98546 h 1281745"/>
                <a:gd name="connsiteX6" fmla="*/ 0 w 1354327"/>
                <a:gd name="connsiteY6" fmla="*/ 315730 h 1281745"/>
                <a:gd name="connsiteX7" fmla="*/ 88456 w 1354327"/>
                <a:gd name="connsiteY7" fmla="*/ 0 h 1281745"/>
                <a:gd name="connsiteX8" fmla="*/ 205185 w 1354327"/>
                <a:gd name="connsiteY8" fmla="*/ 536556 h 1281745"/>
                <a:gd name="connsiteX9" fmla="*/ 654225 w 1354327"/>
                <a:gd name="connsiteY9" fmla="*/ 113392 h 1281745"/>
                <a:gd name="connsiteX10" fmla="*/ 498947 w 1354327"/>
                <a:gd name="connsiteY10" fmla="*/ 825583 h 1281745"/>
                <a:gd name="connsiteX11" fmla="*/ 1066910 w 1354327"/>
                <a:gd name="connsiteY11" fmla="*/ 240763 h 1281745"/>
                <a:gd name="connsiteX12" fmla="*/ 875348 w 1354327"/>
                <a:gd name="connsiteY12" fmla="*/ 1281745 h 1281745"/>
                <a:gd name="connsiteX13" fmla="*/ 1310603 w 1354327"/>
                <a:gd name="connsiteY13" fmla="*/ 867683 h 1281745"/>
                <a:gd name="connsiteX0" fmla="*/ 1310603 w 1354327"/>
                <a:gd name="connsiteY0" fmla="*/ 867683 h 1281745"/>
                <a:gd name="connsiteX1" fmla="*/ 1271901 w 1354327"/>
                <a:gd name="connsiteY1" fmla="*/ 299403 h 1281745"/>
                <a:gd name="connsiteX2" fmla="*/ 715937 w 1354327"/>
                <a:gd name="connsiteY2" fmla="*/ 1070286 h 1281745"/>
                <a:gd name="connsiteX3" fmla="*/ 843451 w 1354327"/>
                <a:gd name="connsiteY3" fmla="*/ 214112 h 1281745"/>
                <a:gd name="connsiteX4" fmla="*/ 376667 w 1354327"/>
                <a:gd name="connsiteY4" fmla="*/ 712333 h 1281745"/>
                <a:gd name="connsiteX5" fmla="*/ 406889 w 1354327"/>
                <a:gd name="connsiteY5" fmla="*/ 98546 h 1281745"/>
                <a:gd name="connsiteX6" fmla="*/ 0 w 1354327"/>
                <a:gd name="connsiteY6" fmla="*/ 315730 h 1281745"/>
                <a:gd name="connsiteX7" fmla="*/ 88456 w 1354327"/>
                <a:gd name="connsiteY7" fmla="*/ 0 h 1281745"/>
                <a:gd name="connsiteX8" fmla="*/ 205185 w 1354327"/>
                <a:gd name="connsiteY8" fmla="*/ 536556 h 1281745"/>
                <a:gd name="connsiteX9" fmla="*/ 654225 w 1354327"/>
                <a:gd name="connsiteY9" fmla="*/ 113392 h 1281745"/>
                <a:gd name="connsiteX10" fmla="*/ 498947 w 1354327"/>
                <a:gd name="connsiteY10" fmla="*/ 825583 h 1281745"/>
                <a:gd name="connsiteX11" fmla="*/ 1066910 w 1354327"/>
                <a:gd name="connsiteY11" fmla="*/ 240763 h 1281745"/>
                <a:gd name="connsiteX12" fmla="*/ 875348 w 1354327"/>
                <a:gd name="connsiteY12" fmla="*/ 1281745 h 1281745"/>
                <a:gd name="connsiteX13" fmla="*/ 1310603 w 1354327"/>
                <a:gd name="connsiteY13" fmla="*/ 867683 h 1281745"/>
                <a:gd name="connsiteX0" fmla="*/ 1310603 w 1354327"/>
                <a:gd name="connsiteY0" fmla="*/ 867683 h 1281745"/>
                <a:gd name="connsiteX1" fmla="*/ 1271901 w 1354327"/>
                <a:gd name="connsiteY1" fmla="*/ 299403 h 1281745"/>
                <a:gd name="connsiteX2" fmla="*/ 715937 w 1354327"/>
                <a:gd name="connsiteY2" fmla="*/ 1070286 h 1281745"/>
                <a:gd name="connsiteX3" fmla="*/ 843451 w 1354327"/>
                <a:gd name="connsiteY3" fmla="*/ 214112 h 1281745"/>
                <a:gd name="connsiteX4" fmla="*/ 376667 w 1354327"/>
                <a:gd name="connsiteY4" fmla="*/ 712333 h 1281745"/>
                <a:gd name="connsiteX5" fmla="*/ 406889 w 1354327"/>
                <a:gd name="connsiteY5" fmla="*/ 98546 h 1281745"/>
                <a:gd name="connsiteX6" fmla="*/ 0 w 1354327"/>
                <a:gd name="connsiteY6" fmla="*/ 315730 h 1281745"/>
                <a:gd name="connsiteX7" fmla="*/ 88456 w 1354327"/>
                <a:gd name="connsiteY7" fmla="*/ 0 h 1281745"/>
                <a:gd name="connsiteX8" fmla="*/ 205185 w 1354327"/>
                <a:gd name="connsiteY8" fmla="*/ 536556 h 1281745"/>
                <a:gd name="connsiteX9" fmla="*/ 654225 w 1354327"/>
                <a:gd name="connsiteY9" fmla="*/ 113392 h 1281745"/>
                <a:gd name="connsiteX10" fmla="*/ 498947 w 1354327"/>
                <a:gd name="connsiteY10" fmla="*/ 825583 h 1281745"/>
                <a:gd name="connsiteX11" fmla="*/ 1066910 w 1354327"/>
                <a:gd name="connsiteY11" fmla="*/ 240763 h 1281745"/>
                <a:gd name="connsiteX12" fmla="*/ 875348 w 1354327"/>
                <a:gd name="connsiteY12" fmla="*/ 1281745 h 1281745"/>
                <a:gd name="connsiteX13" fmla="*/ 1310603 w 1354327"/>
                <a:gd name="connsiteY13" fmla="*/ 867683 h 1281745"/>
                <a:gd name="connsiteX0" fmla="*/ 1310603 w 1354327"/>
                <a:gd name="connsiteY0" fmla="*/ 867683 h 1281745"/>
                <a:gd name="connsiteX1" fmla="*/ 1271901 w 1354327"/>
                <a:gd name="connsiteY1" fmla="*/ 299403 h 1281745"/>
                <a:gd name="connsiteX2" fmla="*/ 715937 w 1354327"/>
                <a:gd name="connsiteY2" fmla="*/ 1070286 h 1281745"/>
                <a:gd name="connsiteX3" fmla="*/ 843451 w 1354327"/>
                <a:gd name="connsiteY3" fmla="*/ 214112 h 1281745"/>
                <a:gd name="connsiteX4" fmla="*/ 376667 w 1354327"/>
                <a:gd name="connsiteY4" fmla="*/ 712333 h 1281745"/>
                <a:gd name="connsiteX5" fmla="*/ 406889 w 1354327"/>
                <a:gd name="connsiteY5" fmla="*/ 98546 h 1281745"/>
                <a:gd name="connsiteX6" fmla="*/ 0 w 1354327"/>
                <a:gd name="connsiteY6" fmla="*/ 315730 h 1281745"/>
                <a:gd name="connsiteX7" fmla="*/ 88456 w 1354327"/>
                <a:gd name="connsiteY7" fmla="*/ 0 h 1281745"/>
                <a:gd name="connsiteX8" fmla="*/ 205185 w 1354327"/>
                <a:gd name="connsiteY8" fmla="*/ 536556 h 1281745"/>
                <a:gd name="connsiteX9" fmla="*/ 654225 w 1354327"/>
                <a:gd name="connsiteY9" fmla="*/ 113392 h 1281745"/>
                <a:gd name="connsiteX10" fmla="*/ 498947 w 1354327"/>
                <a:gd name="connsiteY10" fmla="*/ 825583 h 1281745"/>
                <a:gd name="connsiteX11" fmla="*/ 1066910 w 1354327"/>
                <a:gd name="connsiteY11" fmla="*/ 240763 h 1281745"/>
                <a:gd name="connsiteX12" fmla="*/ 875348 w 1354327"/>
                <a:gd name="connsiteY12" fmla="*/ 1281745 h 1281745"/>
                <a:gd name="connsiteX13" fmla="*/ 1310603 w 1354327"/>
                <a:gd name="connsiteY13" fmla="*/ 867683 h 1281745"/>
                <a:gd name="connsiteX0" fmla="*/ 1310603 w 1354327"/>
                <a:gd name="connsiteY0" fmla="*/ 867683 h 1281745"/>
                <a:gd name="connsiteX1" fmla="*/ 1271901 w 1354327"/>
                <a:gd name="connsiteY1" fmla="*/ 299403 h 1281745"/>
                <a:gd name="connsiteX2" fmla="*/ 715937 w 1354327"/>
                <a:gd name="connsiteY2" fmla="*/ 1070286 h 1281745"/>
                <a:gd name="connsiteX3" fmla="*/ 843451 w 1354327"/>
                <a:gd name="connsiteY3" fmla="*/ 214112 h 1281745"/>
                <a:gd name="connsiteX4" fmla="*/ 376667 w 1354327"/>
                <a:gd name="connsiteY4" fmla="*/ 712333 h 1281745"/>
                <a:gd name="connsiteX5" fmla="*/ 406889 w 1354327"/>
                <a:gd name="connsiteY5" fmla="*/ 98546 h 1281745"/>
                <a:gd name="connsiteX6" fmla="*/ 0 w 1354327"/>
                <a:gd name="connsiteY6" fmla="*/ 315730 h 1281745"/>
                <a:gd name="connsiteX7" fmla="*/ 88456 w 1354327"/>
                <a:gd name="connsiteY7" fmla="*/ 0 h 1281745"/>
                <a:gd name="connsiteX8" fmla="*/ 205185 w 1354327"/>
                <a:gd name="connsiteY8" fmla="*/ 536556 h 1281745"/>
                <a:gd name="connsiteX9" fmla="*/ 654225 w 1354327"/>
                <a:gd name="connsiteY9" fmla="*/ 113392 h 1281745"/>
                <a:gd name="connsiteX10" fmla="*/ 498947 w 1354327"/>
                <a:gd name="connsiteY10" fmla="*/ 825583 h 1281745"/>
                <a:gd name="connsiteX11" fmla="*/ 1066910 w 1354327"/>
                <a:gd name="connsiteY11" fmla="*/ 240763 h 1281745"/>
                <a:gd name="connsiteX12" fmla="*/ 875348 w 1354327"/>
                <a:gd name="connsiteY12" fmla="*/ 1281745 h 1281745"/>
                <a:gd name="connsiteX13" fmla="*/ 1310603 w 1354327"/>
                <a:gd name="connsiteY13" fmla="*/ 867683 h 1281745"/>
                <a:gd name="connsiteX0" fmla="*/ 1325086 w 1368810"/>
                <a:gd name="connsiteY0" fmla="*/ 870496 h 1284558"/>
                <a:gd name="connsiteX1" fmla="*/ 1286384 w 1368810"/>
                <a:gd name="connsiteY1" fmla="*/ 302216 h 1284558"/>
                <a:gd name="connsiteX2" fmla="*/ 730420 w 1368810"/>
                <a:gd name="connsiteY2" fmla="*/ 1073099 h 1284558"/>
                <a:gd name="connsiteX3" fmla="*/ 857934 w 1368810"/>
                <a:gd name="connsiteY3" fmla="*/ 216925 h 1284558"/>
                <a:gd name="connsiteX4" fmla="*/ 391150 w 1368810"/>
                <a:gd name="connsiteY4" fmla="*/ 715146 h 1284558"/>
                <a:gd name="connsiteX5" fmla="*/ 421372 w 1368810"/>
                <a:gd name="connsiteY5" fmla="*/ 101359 h 1284558"/>
                <a:gd name="connsiteX6" fmla="*/ 14483 w 1368810"/>
                <a:gd name="connsiteY6" fmla="*/ 318543 h 1284558"/>
                <a:gd name="connsiteX7" fmla="*/ 102939 w 1368810"/>
                <a:gd name="connsiteY7" fmla="*/ 2813 h 1284558"/>
                <a:gd name="connsiteX8" fmla="*/ 219668 w 1368810"/>
                <a:gd name="connsiteY8" fmla="*/ 539369 h 1284558"/>
                <a:gd name="connsiteX9" fmla="*/ 668708 w 1368810"/>
                <a:gd name="connsiteY9" fmla="*/ 116205 h 1284558"/>
                <a:gd name="connsiteX10" fmla="*/ 513430 w 1368810"/>
                <a:gd name="connsiteY10" fmla="*/ 828396 h 1284558"/>
                <a:gd name="connsiteX11" fmla="*/ 1081393 w 1368810"/>
                <a:gd name="connsiteY11" fmla="*/ 243576 h 1284558"/>
                <a:gd name="connsiteX12" fmla="*/ 889831 w 1368810"/>
                <a:gd name="connsiteY12" fmla="*/ 1284558 h 1284558"/>
                <a:gd name="connsiteX13" fmla="*/ 1325086 w 1368810"/>
                <a:gd name="connsiteY13" fmla="*/ 870496 h 1284558"/>
                <a:gd name="connsiteX0" fmla="*/ 1325086 w 1368810"/>
                <a:gd name="connsiteY0" fmla="*/ 870496 h 1284558"/>
                <a:gd name="connsiteX1" fmla="*/ 1286384 w 1368810"/>
                <a:gd name="connsiteY1" fmla="*/ 302216 h 1284558"/>
                <a:gd name="connsiteX2" fmla="*/ 730420 w 1368810"/>
                <a:gd name="connsiteY2" fmla="*/ 1073099 h 1284558"/>
                <a:gd name="connsiteX3" fmla="*/ 857934 w 1368810"/>
                <a:gd name="connsiteY3" fmla="*/ 216925 h 1284558"/>
                <a:gd name="connsiteX4" fmla="*/ 391150 w 1368810"/>
                <a:gd name="connsiteY4" fmla="*/ 715146 h 1284558"/>
                <a:gd name="connsiteX5" fmla="*/ 421372 w 1368810"/>
                <a:gd name="connsiteY5" fmla="*/ 101359 h 1284558"/>
                <a:gd name="connsiteX6" fmla="*/ 14483 w 1368810"/>
                <a:gd name="connsiteY6" fmla="*/ 318543 h 1284558"/>
                <a:gd name="connsiteX7" fmla="*/ 102939 w 1368810"/>
                <a:gd name="connsiteY7" fmla="*/ 2813 h 1284558"/>
                <a:gd name="connsiteX8" fmla="*/ 219668 w 1368810"/>
                <a:gd name="connsiteY8" fmla="*/ 539369 h 1284558"/>
                <a:gd name="connsiteX9" fmla="*/ 668708 w 1368810"/>
                <a:gd name="connsiteY9" fmla="*/ 116205 h 1284558"/>
                <a:gd name="connsiteX10" fmla="*/ 513430 w 1368810"/>
                <a:gd name="connsiteY10" fmla="*/ 828396 h 1284558"/>
                <a:gd name="connsiteX11" fmla="*/ 1081393 w 1368810"/>
                <a:gd name="connsiteY11" fmla="*/ 243576 h 1284558"/>
                <a:gd name="connsiteX12" fmla="*/ 889831 w 1368810"/>
                <a:gd name="connsiteY12" fmla="*/ 1284558 h 1284558"/>
                <a:gd name="connsiteX13" fmla="*/ 1325086 w 1368810"/>
                <a:gd name="connsiteY13" fmla="*/ 870496 h 1284558"/>
                <a:gd name="connsiteX0" fmla="*/ 1325086 w 1368810"/>
                <a:gd name="connsiteY0" fmla="*/ 870496 h 1284558"/>
                <a:gd name="connsiteX1" fmla="*/ 1286384 w 1368810"/>
                <a:gd name="connsiteY1" fmla="*/ 302216 h 1284558"/>
                <a:gd name="connsiteX2" fmla="*/ 730420 w 1368810"/>
                <a:gd name="connsiteY2" fmla="*/ 1073099 h 1284558"/>
                <a:gd name="connsiteX3" fmla="*/ 857934 w 1368810"/>
                <a:gd name="connsiteY3" fmla="*/ 216925 h 1284558"/>
                <a:gd name="connsiteX4" fmla="*/ 391150 w 1368810"/>
                <a:gd name="connsiteY4" fmla="*/ 715146 h 1284558"/>
                <a:gd name="connsiteX5" fmla="*/ 421372 w 1368810"/>
                <a:gd name="connsiteY5" fmla="*/ 101359 h 1284558"/>
                <a:gd name="connsiteX6" fmla="*/ 14483 w 1368810"/>
                <a:gd name="connsiteY6" fmla="*/ 318543 h 1284558"/>
                <a:gd name="connsiteX7" fmla="*/ 102939 w 1368810"/>
                <a:gd name="connsiteY7" fmla="*/ 2813 h 1284558"/>
                <a:gd name="connsiteX8" fmla="*/ 219668 w 1368810"/>
                <a:gd name="connsiteY8" fmla="*/ 539369 h 1284558"/>
                <a:gd name="connsiteX9" fmla="*/ 668708 w 1368810"/>
                <a:gd name="connsiteY9" fmla="*/ 116205 h 1284558"/>
                <a:gd name="connsiteX10" fmla="*/ 513430 w 1368810"/>
                <a:gd name="connsiteY10" fmla="*/ 828396 h 1284558"/>
                <a:gd name="connsiteX11" fmla="*/ 1081393 w 1368810"/>
                <a:gd name="connsiteY11" fmla="*/ 243576 h 1284558"/>
                <a:gd name="connsiteX12" fmla="*/ 889831 w 1368810"/>
                <a:gd name="connsiteY12" fmla="*/ 1284558 h 1284558"/>
                <a:gd name="connsiteX13" fmla="*/ 1325086 w 1368810"/>
                <a:gd name="connsiteY13" fmla="*/ 870496 h 1284558"/>
                <a:gd name="connsiteX0" fmla="*/ 1325086 w 1368810"/>
                <a:gd name="connsiteY0" fmla="*/ 870496 h 1284558"/>
                <a:gd name="connsiteX1" fmla="*/ 1286384 w 1368810"/>
                <a:gd name="connsiteY1" fmla="*/ 302216 h 1284558"/>
                <a:gd name="connsiteX2" fmla="*/ 730420 w 1368810"/>
                <a:gd name="connsiteY2" fmla="*/ 1073099 h 1284558"/>
                <a:gd name="connsiteX3" fmla="*/ 857934 w 1368810"/>
                <a:gd name="connsiteY3" fmla="*/ 216925 h 1284558"/>
                <a:gd name="connsiteX4" fmla="*/ 391150 w 1368810"/>
                <a:gd name="connsiteY4" fmla="*/ 715146 h 1284558"/>
                <a:gd name="connsiteX5" fmla="*/ 421372 w 1368810"/>
                <a:gd name="connsiteY5" fmla="*/ 101359 h 1284558"/>
                <a:gd name="connsiteX6" fmla="*/ 14483 w 1368810"/>
                <a:gd name="connsiteY6" fmla="*/ 318543 h 1284558"/>
                <a:gd name="connsiteX7" fmla="*/ 102939 w 1368810"/>
                <a:gd name="connsiteY7" fmla="*/ 2813 h 1284558"/>
                <a:gd name="connsiteX8" fmla="*/ 219668 w 1368810"/>
                <a:gd name="connsiteY8" fmla="*/ 539369 h 1284558"/>
                <a:gd name="connsiteX9" fmla="*/ 668708 w 1368810"/>
                <a:gd name="connsiteY9" fmla="*/ 116205 h 1284558"/>
                <a:gd name="connsiteX10" fmla="*/ 513430 w 1368810"/>
                <a:gd name="connsiteY10" fmla="*/ 828396 h 1284558"/>
                <a:gd name="connsiteX11" fmla="*/ 1081393 w 1368810"/>
                <a:gd name="connsiteY11" fmla="*/ 243576 h 1284558"/>
                <a:gd name="connsiteX12" fmla="*/ 889831 w 1368810"/>
                <a:gd name="connsiteY12" fmla="*/ 1284558 h 1284558"/>
                <a:gd name="connsiteX13" fmla="*/ 1325086 w 1368810"/>
                <a:gd name="connsiteY13" fmla="*/ 870496 h 1284558"/>
                <a:gd name="connsiteX0" fmla="*/ 1325086 w 1368810"/>
                <a:gd name="connsiteY0" fmla="*/ 870496 h 1284558"/>
                <a:gd name="connsiteX1" fmla="*/ 1286384 w 1368810"/>
                <a:gd name="connsiteY1" fmla="*/ 302216 h 1284558"/>
                <a:gd name="connsiteX2" fmla="*/ 730420 w 1368810"/>
                <a:gd name="connsiteY2" fmla="*/ 1073099 h 1284558"/>
                <a:gd name="connsiteX3" fmla="*/ 857934 w 1368810"/>
                <a:gd name="connsiteY3" fmla="*/ 216925 h 1284558"/>
                <a:gd name="connsiteX4" fmla="*/ 391150 w 1368810"/>
                <a:gd name="connsiteY4" fmla="*/ 715146 h 1284558"/>
                <a:gd name="connsiteX5" fmla="*/ 421372 w 1368810"/>
                <a:gd name="connsiteY5" fmla="*/ 101359 h 1284558"/>
                <a:gd name="connsiteX6" fmla="*/ 14483 w 1368810"/>
                <a:gd name="connsiteY6" fmla="*/ 318543 h 1284558"/>
                <a:gd name="connsiteX7" fmla="*/ 102939 w 1368810"/>
                <a:gd name="connsiteY7" fmla="*/ 2813 h 1284558"/>
                <a:gd name="connsiteX8" fmla="*/ 219668 w 1368810"/>
                <a:gd name="connsiteY8" fmla="*/ 539369 h 1284558"/>
                <a:gd name="connsiteX9" fmla="*/ 668708 w 1368810"/>
                <a:gd name="connsiteY9" fmla="*/ 116205 h 1284558"/>
                <a:gd name="connsiteX10" fmla="*/ 513430 w 1368810"/>
                <a:gd name="connsiteY10" fmla="*/ 828396 h 1284558"/>
                <a:gd name="connsiteX11" fmla="*/ 1081393 w 1368810"/>
                <a:gd name="connsiteY11" fmla="*/ 243576 h 1284558"/>
                <a:gd name="connsiteX12" fmla="*/ 889831 w 1368810"/>
                <a:gd name="connsiteY12" fmla="*/ 1284558 h 1284558"/>
                <a:gd name="connsiteX13" fmla="*/ 1325086 w 1368810"/>
                <a:gd name="connsiteY13" fmla="*/ 870496 h 1284558"/>
                <a:gd name="connsiteX0" fmla="*/ 1325086 w 1368810"/>
                <a:gd name="connsiteY0" fmla="*/ 870496 h 1284558"/>
                <a:gd name="connsiteX1" fmla="*/ 1286384 w 1368810"/>
                <a:gd name="connsiteY1" fmla="*/ 302216 h 1284558"/>
                <a:gd name="connsiteX2" fmla="*/ 730420 w 1368810"/>
                <a:gd name="connsiteY2" fmla="*/ 1073099 h 1284558"/>
                <a:gd name="connsiteX3" fmla="*/ 857934 w 1368810"/>
                <a:gd name="connsiteY3" fmla="*/ 216925 h 1284558"/>
                <a:gd name="connsiteX4" fmla="*/ 391150 w 1368810"/>
                <a:gd name="connsiteY4" fmla="*/ 715146 h 1284558"/>
                <a:gd name="connsiteX5" fmla="*/ 421372 w 1368810"/>
                <a:gd name="connsiteY5" fmla="*/ 101359 h 1284558"/>
                <a:gd name="connsiteX6" fmla="*/ 14483 w 1368810"/>
                <a:gd name="connsiteY6" fmla="*/ 318543 h 1284558"/>
                <a:gd name="connsiteX7" fmla="*/ 102939 w 1368810"/>
                <a:gd name="connsiteY7" fmla="*/ 2813 h 1284558"/>
                <a:gd name="connsiteX8" fmla="*/ 219668 w 1368810"/>
                <a:gd name="connsiteY8" fmla="*/ 539369 h 1284558"/>
                <a:gd name="connsiteX9" fmla="*/ 668708 w 1368810"/>
                <a:gd name="connsiteY9" fmla="*/ 116205 h 1284558"/>
                <a:gd name="connsiteX10" fmla="*/ 513430 w 1368810"/>
                <a:gd name="connsiteY10" fmla="*/ 828396 h 1284558"/>
                <a:gd name="connsiteX11" fmla="*/ 1081393 w 1368810"/>
                <a:gd name="connsiteY11" fmla="*/ 243576 h 1284558"/>
                <a:gd name="connsiteX12" fmla="*/ 889831 w 1368810"/>
                <a:gd name="connsiteY12" fmla="*/ 1284558 h 1284558"/>
                <a:gd name="connsiteX13" fmla="*/ 1325086 w 1368810"/>
                <a:gd name="connsiteY13" fmla="*/ 870496 h 1284558"/>
                <a:gd name="connsiteX0" fmla="*/ 1325086 w 1368810"/>
                <a:gd name="connsiteY0" fmla="*/ 870496 h 1300743"/>
                <a:gd name="connsiteX1" fmla="*/ 1286384 w 1368810"/>
                <a:gd name="connsiteY1" fmla="*/ 302216 h 1300743"/>
                <a:gd name="connsiteX2" fmla="*/ 730420 w 1368810"/>
                <a:gd name="connsiteY2" fmla="*/ 1073099 h 1300743"/>
                <a:gd name="connsiteX3" fmla="*/ 857934 w 1368810"/>
                <a:gd name="connsiteY3" fmla="*/ 216925 h 1300743"/>
                <a:gd name="connsiteX4" fmla="*/ 391150 w 1368810"/>
                <a:gd name="connsiteY4" fmla="*/ 715146 h 1300743"/>
                <a:gd name="connsiteX5" fmla="*/ 421372 w 1368810"/>
                <a:gd name="connsiteY5" fmla="*/ 101359 h 1300743"/>
                <a:gd name="connsiteX6" fmla="*/ 14483 w 1368810"/>
                <a:gd name="connsiteY6" fmla="*/ 318543 h 1300743"/>
                <a:gd name="connsiteX7" fmla="*/ 102939 w 1368810"/>
                <a:gd name="connsiteY7" fmla="*/ 2813 h 1300743"/>
                <a:gd name="connsiteX8" fmla="*/ 219668 w 1368810"/>
                <a:gd name="connsiteY8" fmla="*/ 539369 h 1300743"/>
                <a:gd name="connsiteX9" fmla="*/ 668708 w 1368810"/>
                <a:gd name="connsiteY9" fmla="*/ 116205 h 1300743"/>
                <a:gd name="connsiteX10" fmla="*/ 513430 w 1368810"/>
                <a:gd name="connsiteY10" fmla="*/ 828396 h 1300743"/>
                <a:gd name="connsiteX11" fmla="*/ 1081393 w 1368810"/>
                <a:gd name="connsiteY11" fmla="*/ 243576 h 1300743"/>
                <a:gd name="connsiteX12" fmla="*/ 889831 w 1368810"/>
                <a:gd name="connsiteY12" fmla="*/ 1284558 h 1300743"/>
                <a:gd name="connsiteX13" fmla="*/ 1325086 w 1368810"/>
                <a:gd name="connsiteY13" fmla="*/ 870496 h 1300743"/>
                <a:gd name="connsiteX0" fmla="*/ 1325086 w 1368810"/>
                <a:gd name="connsiteY0" fmla="*/ 870496 h 1303480"/>
                <a:gd name="connsiteX1" fmla="*/ 1286384 w 1368810"/>
                <a:gd name="connsiteY1" fmla="*/ 302216 h 1303480"/>
                <a:gd name="connsiteX2" fmla="*/ 730420 w 1368810"/>
                <a:gd name="connsiteY2" fmla="*/ 1073099 h 1303480"/>
                <a:gd name="connsiteX3" fmla="*/ 857934 w 1368810"/>
                <a:gd name="connsiteY3" fmla="*/ 216925 h 1303480"/>
                <a:gd name="connsiteX4" fmla="*/ 391150 w 1368810"/>
                <a:gd name="connsiteY4" fmla="*/ 715146 h 1303480"/>
                <a:gd name="connsiteX5" fmla="*/ 421372 w 1368810"/>
                <a:gd name="connsiteY5" fmla="*/ 101359 h 1303480"/>
                <a:gd name="connsiteX6" fmla="*/ 14483 w 1368810"/>
                <a:gd name="connsiteY6" fmla="*/ 318543 h 1303480"/>
                <a:gd name="connsiteX7" fmla="*/ 102939 w 1368810"/>
                <a:gd name="connsiteY7" fmla="*/ 2813 h 1303480"/>
                <a:gd name="connsiteX8" fmla="*/ 219668 w 1368810"/>
                <a:gd name="connsiteY8" fmla="*/ 539369 h 1303480"/>
                <a:gd name="connsiteX9" fmla="*/ 668708 w 1368810"/>
                <a:gd name="connsiteY9" fmla="*/ 116205 h 1303480"/>
                <a:gd name="connsiteX10" fmla="*/ 513430 w 1368810"/>
                <a:gd name="connsiteY10" fmla="*/ 828396 h 1303480"/>
                <a:gd name="connsiteX11" fmla="*/ 1081393 w 1368810"/>
                <a:gd name="connsiteY11" fmla="*/ 243576 h 1303480"/>
                <a:gd name="connsiteX12" fmla="*/ 889831 w 1368810"/>
                <a:gd name="connsiteY12" fmla="*/ 1284558 h 1303480"/>
                <a:gd name="connsiteX13" fmla="*/ 1325086 w 1368810"/>
                <a:gd name="connsiteY13" fmla="*/ 870496 h 130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8810" h="1303480">
                  <a:moveTo>
                    <a:pt x="1325086" y="870496"/>
                  </a:moveTo>
                  <a:cubicBezTo>
                    <a:pt x="1391178" y="706772"/>
                    <a:pt x="1385495" y="268449"/>
                    <a:pt x="1286384" y="302216"/>
                  </a:cubicBezTo>
                  <a:cubicBezTo>
                    <a:pt x="1187273" y="335983"/>
                    <a:pt x="801828" y="1087314"/>
                    <a:pt x="730420" y="1073099"/>
                  </a:cubicBezTo>
                  <a:cubicBezTo>
                    <a:pt x="659012" y="1058884"/>
                    <a:pt x="914479" y="276584"/>
                    <a:pt x="857934" y="216925"/>
                  </a:cubicBezTo>
                  <a:cubicBezTo>
                    <a:pt x="801389" y="157266"/>
                    <a:pt x="463910" y="734407"/>
                    <a:pt x="391150" y="715146"/>
                  </a:cubicBezTo>
                  <a:cubicBezTo>
                    <a:pt x="318390" y="695885"/>
                    <a:pt x="484150" y="167460"/>
                    <a:pt x="421372" y="101359"/>
                  </a:cubicBezTo>
                  <a:cubicBezTo>
                    <a:pt x="358594" y="35258"/>
                    <a:pt x="67555" y="334967"/>
                    <a:pt x="14483" y="318543"/>
                  </a:cubicBezTo>
                  <a:cubicBezTo>
                    <a:pt x="-38589" y="302119"/>
                    <a:pt x="68742" y="-33991"/>
                    <a:pt x="102939" y="2813"/>
                  </a:cubicBezTo>
                  <a:cubicBezTo>
                    <a:pt x="137137" y="39617"/>
                    <a:pt x="125373" y="520470"/>
                    <a:pt x="219668" y="539369"/>
                  </a:cubicBezTo>
                  <a:cubicBezTo>
                    <a:pt x="313963" y="558268"/>
                    <a:pt x="619748" y="68034"/>
                    <a:pt x="668708" y="116205"/>
                  </a:cubicBezTo>
                  <a:cubicBezTo>
                    <a:pt x="717668" y="164376"/>
                    <a:pt x="444649" y="807167"/>
                    <a:pt x="513430" y="828396"/>
                  </a:cubicBezTo>
                  <a:cubicBezTo>
                    <a:pt x="582211" y="849625"/>
                    <a:pt x="1018660" y="167549"/>
                    <a:pt x="1081393" y="243576"/>
                  </a:cubicBezTo>
                  <a:cubicBezTo>
                    <a:pt x="1144126" y="319603"/>
                    <a:pt x="849216" y="1180071"/>
                    <a:pt x="889831" y="1284558"/>
                  </a:cubicBezTo>
                  <a:cubicBezTo>
                    <a:pt x="930446" y="1389045"/>
                    <a:pt x="1258994" y="1034220"/>
                    <a:pt x="1325086" y="870496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74715C2-38F2-2073-04FD-4B7B01D68DDE}"/>
              </a:ext>
            </a:extLst>
          </p:cNvPr>
          <p:cNvCxnSpPr/>
          <p:nvPr/>
        </p:nvCxnSpPr>
        <p:spPr>
          <a:xfrm>
            <a:off x="5230061" y="2369619"/>
            <a:ext cx="1347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C701681-81CC-C6FB-9DA6-13D3171161BA}"/>
              </a:ext>
            </a:extLst>
          </p:cNvPr>
          <p:cNvSpPr txBox="1"/>
          <p:nvPr/>
        </p:nvSpPr>
        <p:spPr>
          <a:xfrm>
            <a:off x="5353050" y="19545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曲折互換</a:t>
            </a:r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A71FF840-0CDB-3D75-3418-82B802229237}"/>
              </a:ext>
            </a:extLst>
          </p:cNvPr>
          <p:cNvSpPr txBox="1"/>
          <p:nvPr/>
        </p:nvSpPr>
        <p:spPr>
          <a:xfrm>
            <a:off x="2216052" y="3785632"/>
            <a:ext cx="3250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[</a:t>
            </a:r>
            <a:r>
              <a:rPr lang="zh-TW" altLang="en-US" b="1" dirty="0"/>
              <a:t>鋸片</a:t>
            </a:r>
            <a:r>
              <a:rPr lang="en-US" altLang="zh-TW" b="1" dirty="0"/>
              <a:t>]</a:t>
            </a:r>
          </a:p>
          <a:p>
            <a:pPr algn="ctr"/>
            <a:r>
              <a:rPr lang="zh-TW" altLang="en-US" dirty="0"/>
              <a:t>由許多多邊形連接在一起，</a:t>
            </a:r>
            <a:endParaRPr lang="en-US" altLang="zh-TW" dirty="0"/>
          </a:p>
          <a:p>
            <a:pPr algn="ctr"/>
            <a:r>
              <a:rPr lang="zh-TW" altLang="en-US" dirty="0"/>
              <a:t>猶如鋸片一樣給人一種壓迫感</a:t>
            </a:r>
          </a:p>
        </p:txBody>
      </p: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863C9D23-5049-B806-0C93-30EC00B2D6E5}"/>
              </a:ext>
            </a:extLst>
          </p:cNvPr>
          <p:cNvSpPr txBox="1"/>
          <p:nvPr/>
        </p:nvSpPr>
        <p:spPr>
          <a:xfrm>
            <a:off x="6396892" y="3772932"/>
            <a:ext cx="3295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[</a:t>
            </a:r>
            <a:r>
              <a:rPr lang="zh-TW" altLang="en-US" b="1" dirty="0"/>
              <a:t>石陣</a:t>
            </a:r>
            <a:r>
              <a:rPr lang="en-US" altLang="zh-TW" b="1" dirty="0"/>
              <a:t>]</a:t>
            </a:r>
          </a:p>
          <a:p>
            <a:pPr algn="ctr"/>
            <a:r>
              <a:rPr lang="zh-TW" altLang="en-US" dirty="0"/>
              <a:t>將折線換成曲線後，</a:t>
            </a:r>
            <a:endParaRPr lang="en-US" altLang="zh-TW" dirty="0"/>
          </a:p>
          <a:p>
            <a:pPr algn="ctr"/>
            <a:r>
              <a:rPr lang="zh-TW" altLang="en-US" dirty="0"/>
              <a:t>原本尖銳的刀片變成了鵝卵石，</a:t>
            </a:r>
            <a:endParaRPr lang="en-US" altLang="zh-TW" dirty="0"/>
          </a:p>
          <a:p>
            <a:pPr algn="ctr"/>
            <a:r>
              <a:rPr lang="zh-TW" altLang="en-US" dirty="0"/>
              <a:t>構成了石陣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61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5D7E1-6EB9-9AC1-93BE-315DFA1B2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702AE-0A06-9367-8F76-1701A88E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纏繞畫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98FBA5-00FB-866E-DDDC-E60B58F8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F2305CA9-E322-A0DE-A8E9-08873E23D3EC}"/>
              </a:ext>
            </a:extLst>
          </p:cNvPr>
          <p:cNvGrpSpPr/>
          <p:nvPr/>
        </p:nvGrpSpPr>
        <p:grpSpPr>
          <a:xfrm>
            <a:off x="2357119" y="1228709"/>
            <a:ext cx="2938781" cy="2938779"/>
            <a:chOff x="8001325" y="492435"/>
            <a:chExt cx="3994338" cy="3994335"/>
          </a:xfrm>
        </p:grpSpPr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144A3EDA-5DE4-5DF5-C5E6-E26EF9FBD656}"/>
                </a:ext>
              </a:extLst>
            </p:cNvPr>
            <p:cNvSpPr/>
            <p:nvPr/>
          </p:nvSpPr>
          <p:spPr>
            <a:xfrm rot="5400000">
              <a:off x="11013325" y="1616956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4689B741-0870-1089-1A41-BCF8DAEC6EC0}"/>
                </a:ext>
              </a:extLst>
            </p:cNvPr>
            <p:cNvSpPr/>
            <p:nvPr/>
          </p:nvSpPr>
          <p:spPr>
            <a:xfrm rot="16199999" flipV="1">
              <a:off x="11013325" y="1989760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E52FEF63-82E1-9ADC-EB6C-05718D4DE397}"/>
                </a:ext>
              </a:extLst>
            </p:cNvPr>
            <p:cNvSpPr/>
            <p:nvPr/>
          </p:nvSpPr>
          <p:spPr>
            <a:xfrm rot="3600001">
              <a:off x="10744491" y="986467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B3C25421-F6FE-8070-58E8-1EA72A435398}"/>
                </a:ext>
              </a:extLst>
            </p:cNvPr>
            <p:cNvSpPr/>
            <p:nvPr/>
          </p:nvSpPr>
          <p:spPr>
            <a:xfrm rot="14400000" flipV="1">
              <a:off x="10930894" y="1309326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1AA15534-52EE-C33F-B397-797E143A4541}"/>
                </a:ext>
              </a:extLst>
            </p:cNvPr>
            <p:cNvSpPr/>
            <p:nvPr/>
          </p:nvSpPr>
          <p:spPr>
            <a:xfrm rot="1800000">
              <a:off x="10196433" y="574865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4651D4B1-BC15-DD6E-E604-ACE89B3366E1}"/>
                </a:ext>
              </a:extLst>
            </p:cNvPr>
            <p:cNvSpPr/>
            <p:nvPr/>
          </p:nvSpPr>
          <p:spPr>
            <a:xfrm rot="12599999" flipV="1">
              <a:off x="10519290" y="761267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3ADB15DF-7655-FAB3-C202-B5E281B08D13}"/>
                </a:ext>
              </a:extLst>
            </p:cNvPr>
            <p:cNvSpPr/>
            <p:nvPr/>
          </p:nvSpPr>
          <p:spPr>
            <a:xfrm>
              <a:off x="9515997" y="492435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C0A7CBC8-87E5-ECA7-87DD-6AE8DF7DAAE2}"/>
                </a:ext>
              </a:extLst>
            </p:cNvPr>
            <p:cNvSpPr/>
            <p:nvPr/>
          </p:nvSpPr>
          <p:spPr>
            <a:xfrm rot="10799999" flipV="1">
              <a:off x="9888802" y="492435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396444F2-112B-2C19-DA0F-F786CA59648D}"/>
                </a:ext>
              </a:extLst>
            </p:cNvPr>
            <p:cNvSpPr/>
            <p:nvPr/>
          </p:nvSpPr>
          <p:spPr>
            <a:xfrm rot="19800001">
              <a:off x="8885508" y="761266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4D02FAFC-A1A0-DE18-9A17-CC75752BFC6F}"/>
                </a:ext>
              </a:extLst>
            </p:cNvPr>
            <p:cNvSpPr/>
            <p:nvPr/>
          </p:nvSpPr>
          <p:spPr>
            <a:xfrm rot="9000000" flipV="1">
              <a:off x="9208366" y="574864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370501F3-016B-BE74-04F5-853590564FEA}"/>
                </a:ext>
              </a:extLst>
            </p:cNvPr>
            <p:cNvSpPr/>
            <p:nvPr/>
          </p:nvSpPr>
          <p:spPr>
            <a:xfrm rot="18000000">
              <a:off x="8473904" y="1309326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932A1C90-8096-64B7-4EE6-DEE07E2EEE0D}"/>
                </a:ext>
              </a:extLst>
            </p:cNvPr>
            <p:cNvSpPr/>
            <p:nvPr/>
          </p:nvSpPr>
          <p:spPr>
            <a:xfrm rot="7199999" flipV="1">
              <a:off x="8660306" y="986468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558EDDDD-5DB9-3E34-D391-64DB2C9D19DC}"/>
                </a:ext>
              </a:extLst>
            </p:cNvPr>
            <p:cNvSpPr/>
            <p:nvPr/>
          </p:nvSpPr>
          <p:spPr>
            <a:xfrm rot="16200001">
              <a:off x="8391474" y="1989760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A577FBFE-B92A-A6C9-A2D3-5F0BB03E8B2F}"/>
                </a:ext>
              </a:extLst>
            </p:cNvPr>
            <p:cNvSpPr/>
            <p:nvPr/>
          </p:nvSpPr>
          <p:spPr>
            <a:xfrm rot="5400000" flipV="1">
              <a:off x="8391474" y="1616956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B7ED883D-1B44-7B87-5464-E71515D4D34E}"/>
                </a:ext>
              </a:extLst>
            </p:cNvPr>
            <p:cNvSpPr/>
            <p:nvPr/>
          </p:nvSpPr>
          <p:spPr>
            <a:xfrm rot="14400001">
              <a:off x="8660306" y="2620250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D3F4FA9C-F422-D3CA-F158-05BE11996538}"/>
                </a:ext>
              </a:extLst>
            </p:cNvPr>
            <p:cNvSpPr/>
            <p:nvPr/>
          </p:nvSpPr>
          <p:spPr>
            <a:xfrm rot="3600000" flipV="1">
              <a:off x="8473904" y="2297392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A610B170-B09A-952B-8E0C-0DE97EC5C4A4}"/>
                </a:ext>
              </a:extLst>
            </p:cNvPr>
            <p:cNvSpPr/>
            <p:nvPr/>
          </p:nvSpPr>
          <p:spPr>
            <a:xfrm rot="12600003">
              <a:off x="9208365" y="3031852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665D5C54-C060-8D4F-875F-4C57B10C3E2D}"/>
                </a:ext>
              </a:extLst>
            </p:cNvPr>
            <p:cNvSpPr/>
            <p:nvPr/>
          </p:nvSpPr>
          <p:spPr>
            <a:xfrm rot="1800002" flipV="1">
              <a:off x="8885506" y="2845450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48FD603E-DB22-3DA6-3E53-B26322BBE309}"/>
                </a:ext>
              </a:extLst>
            </p:cNvPr>
            <p:cNvSpPr/>
            <p:nvPr/>
          </p:nvSpPr>
          <p:spPr>
            <a:xfrm rot="10800004">
              <a:off x="9888802" y="3114283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CB552DAD-C399-2F01-04FD-680330E7D55F}"/>
                </a:ext>
              </a:extLst>
            </p:cNvPr>
            <p:cNvSpPr/>
            <p:nvPr/>
          </p:nvSpPr>
          <p:spPr>
            <a:xfrm rot="3" flipV="1">
              <a:off x="9515997" y="3114283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E52AFB1D-DD1B-6716-9F19-B551738FE01A}"/>
                </a:ext>
              </a:extLst>
            </p:cNvPr>
            <p:cNvSpPr/>
            <p:nvPr/>
          </p:nvSpPr>
          <p:spPr>
            <a:xfrm rot="9000004">
              <a:off x="10519290" y="2845452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B4848063-2A16-AAF0-3A3C-1624235BA8B6}"/>
                </a:ext>
              </a:extLst>
            </p:cNvPr>
            <p:cNvSpPr/>
            <p:nvPr/>
          </p:nvSpPr>
          <p:spPr>
            <a:xfrm rot="19800003" flipV="1">
              <a:off x="10196433" y="3031853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FC918ACA-FCB2-2C6A-542A-C7C7A5F033F0}"/>
                </a:ext>
              </a:extLst>
            </p:cNvPr>
            <p:cNvSpPr/>
            <p:nvPr/>
          </p:nvSpPr>
          <p:spPr>
            <a:xfrm rot="7200004">
              <a:off x="10930894" y="2297392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F5856E66-219D-B029-8F0B-57F875F55EB9}"/>
                </a:ext>
              </a:extLst>
            </p:cNvPr>
            <p:cNvSpPr/>
            <p:nvPr/>
          </p:nvSpPr>
          <p:spPr>
            <a:xfrm rot="18000003" flipV="1">
              <a:off x="10744491" y="2620250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186" name="群組 185">
            <a:extLst>
              <a:ext uri="{FF2B5EF4-FFF2-40B4-BE49-F238E27FC236}">
                <a16:creationId xmlns:a16="http://schemas.microsoft.com/office/drawing/2014/main" id="{BDB5ED4E-734C-3E67-E88E-B7F65908BFA8}"/>
              </a:ext>
            </a:extLst>
          </p:cNvPr>
          <p:cNvGrpSpPr/>
          <p:nvPr/>
        </p:nvGrpSpPr>
        <p:grpSpPr>
          <a:xfrm>
            <a:off x="6917295" y="1290967"/>
            <a:ext cx="2798206" cy="2798205"/>
            <a:chOff x="6503274" y="447687"/>
            <a:chExt cx="4083831" cy="4083830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EA4CFEFD-87BB-AF7A-5426-2A4177B3EADA}"/>
                </a:ext>
              </a:extLst>
            </p:cNvPr>
            <p:cNvCxnSpPr/>
            <p:nvPr/>
          </p:nvCxnSpPr>
          <p:spPr>
            <a:xfrm>
              <a:off x="8545190" y="2489601"/>
              <a:ext cx="2041915" cy="0"/>
            </a:xfrm>
            <a:prstGeom prst="line">
              <a:avLst/>
            </a:prstGeom>
            <a:ln w="1905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D51654B6-39ED-109C-D893-13557684956A}"/>
                </a:ext>
              </a:extLst>
            </p:cNvPr>
            <p:cNvCxnSpPr/>
            <p:nvPr/>
          </p:nvCxnSpPr>
          <p:spPr>
            <a:xfrm flipV="1">
              <a:off x="8545190" y="1468644"/>
              <a:ext cx="1768350" cy="1020957"/>
            </a:xfrm>
            <a:prstGeom prst="line">
              <a:avLst/>
            </a:prstGeom>
            <a:ln w="1905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45CEA953-8282-A05F-BE39-D9F2932F656D}"/>
                </a:ext>
              </a:extLst>
            </p:cNvPr>
            <p:cNvCxnSpPr/>
            <p:nvPr/>
          </p:nvCxnSpPr>
          <p:spPr>
            <a:xfrm flipV="1">
              <a:off x="8545190" y="721252"/>
              <a:ext cx="1020957" cy="1768350"/>
            </a:xfrm>
            <a:prstGeom prst="line">
              <a:avLst/>
            </a:prstGeom>
            <a:ln w="1905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C2B9EE07-FF87-F66A-9C60-1F1E411AF07C}"/>
                </a:ext>
              </a:extLst>
            </p:cNvPr>
            <p:cNvCxnSpPr/>
            <p:nvPr/>
          </p:nvCxnSpPr>
          <p:spPr>
            <a:xfrm flipV="1">
              <a:off x="8545190" y="447687"/>
              <a:ext cx="0" cy="2041915"/>
            </a:xfrm>
            <a:prstGeom prst="line">
              <a:avLst/>
            </a:prstGeom>
            <a:ln w="1905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474BF28F-EBBB-9706-4D21-AEB6A4A2DC84}"/>
                </a:ext>
              </a:extLst>
            </p:cNvPr>
            <p:cNvCxnSpPr/>
            <p:nvPr/>
          </p:nvCxnSpPr>
          <p:spPr>
            <a:xfrm flipH="1" flipV="1">
              <a:off x="7524232" y="721251"/>
              <a:ext cx="1020958" cy="1768351"/>
            </a:xfrm>
            <a:prstGeom prst="line">
              <a:avLst/>
            </a:prstGeom>
            <a:ln w="1905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D63DE5F5-EB09-CC3B-7A7F-82B19711F296}"/>
                </a:ext>
              </a:extLst>
            </p:cNvPr>
            <p:cNvCxnSpPr/>
            <p:nvPr/>
          </p:nvCxnSpPr>
          <p:spPr>
            <a:xfrm flipH="1" flipV="1">
              <a:off x="6776839" y="1468644"/>
              <a:ext cx="1768351" cy="1020958"/>
            </a:xfrm>
            <a:prstGeom prst="line">
              <a:avLst/>
            </a:prstGeom>
            <a:ln w="1905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D0832AE0-BB3A-3977-5968-B807BCAE70D0}"/>
                </a:ext>
              </a:extLst>
            </p:cNvPr>
            <p:cNvCxnSpPr/>
            <p:nvPr/>
          </p:nvCxnSpPr>
          <p:spPr>
            <a:xfrm flipH="1">
              <a:off x="6503274" y="2489601"/>
              <a:ext cx="2041916" cy="1"/>
            </a:xfrm>
            <a:prstGeom prst="line">
              <a:avLst/>
            </a:prstGeom>
            <a:ln w="1905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66FCF184-861A-53A3-CAC4-C6B3BC89C07A}"/>
                </a:ext>
              </a:extLst>
            </p:cNvPr>
            <p:cNvCxnSpPr/>
            <p:nvPr/>
          </p:nvCxnSpPr>
          <p:spPr>
            <a:xfrm flipH="1">
              <a:off x="6776839" y="2489601"/>
              <a:ext cx="1768351" cy="1020958"/>
            </a:xfrm>
            <a:prstGeom prst="line">
              <a:avLst/>
            </a:prstGeom>
            <a:ln w="1905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0C7E129F-C514-0F91-3EB7-9F67B90DE63C}"/>
                </a:ext>
              </a:extLst>
            </p:cNvPr>
            <p:cNvCxnSpPr/>
            <p:nvPr/>
          </p:nvCxnSpPr>
          <p:spPr>
            <a:xfrm flipH="1">
              <a:off x="7524231" y="2489601"/>
              <a:ext cx="1020959" cy="1768351"/>
            </a:xfrm>
            <a:prstGeom prst="line">
              <a:avLst/>
            </a:prstGeom>
            <a:ln w="1905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84594344-8604-CF07-2F64-634F1F46F4C0}"/>
                </a:ext>
              </a:extLst>
            </p:cNvPr>
            <p:cNvCxnSpPr/>
            <p:nvPr/>
          </p:nvCxnSpPr>
          <p:spPr>
            <a:xfrm flipH="1">
              <a:off x="8545188" y="2489601"/>
              <a:ext cx="1" cy="2041916"/>
            </a:xfrm>
            <a:prstGeom prst="line">
              <a:avLst/>
            </a:prstGeom>
            <a:ln w="1905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6EF4968-11C2-D05A-62D5-8A5BA6B12A47}"/>
                </a:ext>
              </a:extLst>
            </p:cNvPr>
            <p:cNvCxnSpPr/>
            <p:nvPr/>
          </p:nvCxnSpPr>
          <p:spPr>
            <a:xfrm>
              <a:off x="8545190" y="2489601"/>
              <a:ext cx="1020956" cy="1768351"/>
            </a:xfrm>
            <a:prstGeom prst="line">
              <a:avLst/>
            </a:prstGeom>
            <a:ln w="1905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25FB6A7D-9250-30A4-E35F-2C900896347E}"/>
                </a:ext>
              </a:extLst>
            </p:cNvPr>
            <p:cNvCxnSpPr/>
            <p:nvPr/>
          </p:nvCxnSpPr>
          <p:spPr>
            <a:xfrm>
              <a:off x="8545190" y="2489601"/>
              <a:ext cx="1768350" cy="1020959"/>
            </a:xfrm>
            <a:prstGeom prst="line">
              <a:avLst/>
            </a:prstGeom>
            <a:ln w="1905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7D598E91-840A-D32B-FBF2-9CEE51369BD2}"/>
                </a:ext>
              </a:extLst>
            </p:cNvPr>
            <p:cNvGrpSpPr/>
            <p:nvPr/>
          </p:nvGrpSpPr>
          <p:grpSpPr>
            <a:xfrm>
              <a:off x="7677756" y="1622168"/>
              <a:ext cx="1734866" cy="1734867"/>
              <a:chOff x="7677756" y="1622168"/>
              <a:chExt cx="1734866" cy="1734867"/>
            </a:xfrm>
            <a:solidFill>
              <a:srgbClr val="8367C7"/>
            </a:solidFill>
          </p:grpSpPr>
          <p:sp>
            <p:nvSpPr>
              <p:cNvPr id="72" name="心形 71" descr="Heart 114">
                <a:extLst>
                  <a:ext uri="{FF2B5EF4-FFF2-40B4-BE49-F238E27FC236}">
                    <a16:creationId xmlns:a16="http://schemas.microsoft.com/office/drawing/2014/main" id="{229606E5-BE27-2C29-CB22-4BCF431DE3FE}"/>
                  </a:ext>
                </a:extLst>
              </p:cNvPr>
              <p:cNvSpPr/>
              <p:nvPr/>
            </p:nvSpPr>
            <p:spPr>
              <a:xfrm rot="11700000">
                <a:off x="9067985" y="2306391"/>
                <a:ext cx="344637" cy="344637"/>
              </a:xfrm>
              <a:prstGeom prst="hear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心形 72" descr="Heart 114">
                <a:extLst>
                  <a:ext uri="{FF2B5EF4-FFF2-40B4-BE49-F238E27FC236}">
                    <a16:creationId xmlns:a16="http://schemas.microsoft.com/office/drawing/2014/main" id="{83497402-FD8D-A2F4-BF51-600110B2F9C9}"/>
                  </a:ext>
                </a:extLst>
              </p:cNvPr>
              <p:cNvSpPr/>
              <p:nvPr/>
            </p:nvSpPr>
            <p:spPr>
              <a:xfrm rot="9900001">
                <a:off x="8969411" y="1960292"/>
                <a:ext cx="344637" cy="344637"/>
              </a:xfrm>
              <a:prstGeom prst="hear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心形 73" descr="Heart 114">
                <a:extLst>
                  <a:ext uri="{FF2B5EF4-FFF2-40B4-BE49-F238E27FC236}">
                    <a16:creationId xmlns:a16="http://schemas.microsoft.com/office/drawing/2014/main" id="{096E48CF-A83A-4F97-EA2F-A06C977D464C}"/>
                  </a:ext>
                </a:extLst>
              </p:cNvPr>
              <p:cNvSpPr/>
              <p:nvPr/>
            </p:nvSpPr>
            <p:spPr>
              <a:xfrm rot="8100000">
                <a:off x="8710994" y="1709850"/>
                <a:ext cx="344637" cy="344637"/>
              </a:xfrm>
              <a:prstGeom prst="hear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心形 74" descr="Heart 114">
                <a:extLst>
                  <a:ext uri="{FF2B5EF4-FFF2-40B4-BE49-F238E27FC236}">
                    <a16:creationId xmlns:a16="http://schemas.microsoft.com/office/drawing/2014/main" id="{9576CE0C-DFE0-72D2-0F22-5659C64CA53B}"/>
                  </a:ext>
                </a:extLst>
              </p:cNvPr>
              <p:cNvSpPr/>
              <p:nvPr/>
            </p:nvSpPr>
            <p:spPr>
              <a:xfrm rot="6300000">
                <a:off x="8361980" y="1622168"/>
                <a:ext cx="344637" cy="344637"/>
              </a:xfrm>
              <a:prstGeom prst="hear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心形 75" descr="Heart 114">
                <a:extLst>
                  <a:ext uri="{FF2B5EF4-FFF2-40B4-BE49-F238E27FC236}">
                    <a16:creationId xmlns:a16="http://schemas.microsoft.com/office/drawing/2014/main" id="{03F15200-58E9-7756-7609-46804566205E}"/>
                  </a:ext>
                </a:extLst>
              </p:cNvPr>
              <p:cNvSpPr/>
              <p:nvPr/>
            </p:nvSpPr>
            <p:spPr>
              <a:xfrm rot="4500001">
                <a:off x="8015879" y="1720742"/>
                <a:ext cx="344637" cy="344637"/>
              </a:xfrm>
              <a:prstGeom prst="hear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心形 76" descr="Heart 114">
                <a:extLst>
                  <a:ext uri="{FF2B5EF4-FFF2-40B4-BE49-F238E27FC236}">
                    <a16:creationId xmlns:a16="http://schemas.microsoft.com/office/drawing/2014/main" id="{C6271143-949B-1E60-5D60-8392C1D08128}"/>
                  </a:ext>
                </a:extLst>
              </p:cNvPr>
              <p:cNvSpPr/>
              <p:nvPr/>
            </p:nvSpPr>
            <p:spPr>
              <a:xfrm rot="2700000">
                <a:off x="7765438" y="1979160"/>
                <a:ext cx="344637" cy="344637"/>
              </a:xfrm>
              <a:prstGeom prst="hear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心形 77" descr="Heart 114">
                <a:extLst>
                  <a:ext uri="{FF2B5EF4-FFF2-40B4-BE49-F238E27FC236}">
                    <a16:creationId xmlns:a16="http://schemas.microsoft.com/office/drawing/2014/main" id="{1EDB7A7E-70B4-8553-45F3-751D1BD1D277}"/>
                  </a:ext>
                </a:extLst>
              </p:cNvPr>
              <p:cNvSpPr/>
              <p:nvPr/>
            </p:nvSpPr>
            <p:spPr>
              <a:xfrm rot="900001">
                <a:off x="7677756" y="2328176"/>
                <a:ext cx="344637" cy="344637"/>
              </a:xfrm>
              <a:prstGeom prst="hear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心形 78" descr="Heart 114">
                <a:extLst>
                  <a:ext uri="{FF2B5EF4-FFF2-40B4-BE49-F238E27FC236}">
                    <a16:creationId xmlns:a16="http://schemas.microsoft.com/office/drawing/2014/main" id="{E52E8E31-DE0F-B575-80D7-01B29FB8C87E}"/>
                  </a:ext>
                </a:extLst>
              </p:cNvPr>
              <p:cNvSpPr/>
              <p:nvPr/>
            </p:nvSpPr>
            <p:spPr>
              <a:xfrm rot="20700001">
                <a:off x="7776331" y="2674275"/>
                <a:ext cx="344637" cy="344637"/>
              </a:xfrm>
              <a:prstGeom prst="hear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心形 79" descr="Heart 114">
                <a:extLst>
                  <a:ext uri="{FF2B5EF4-FFF2-40B4-BE49-F238E27FC236}">
                    <a16:creationId xmlns:a16="http://schemas.microsoft.com/office/drawing/2014/main" id="{5FD67CA2-C8E9-C87A-EA7C-F50C62D0C2D6}"/>
                  </a:ext>
                </a:extLst>
              </p:cNvPr>
              <p:cNvSpPr/>
              <p:nvPr/>
            </p:nvSpPr>
            <p:spPr>
              <a:xfrm rot="18900003">
                <a:off x="8034748" y="2924716"/>
                <a:ext cx="344637" cy="344637"/>
              </a:xfrm>
              <a:prstGeom prst="hear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心形 80" descr="Heart 114">
                <a:extLst>
                  <a:ext uri="{FF2B5EF4-FFF2-40B4-BE49-F238E27FC236}">
                    <a16:creationId xmlns:a16="http://schemas.microsoft.com/office/drawing/2014/main" id="{43DD1CA0-42EE-1D58-631A-40905BD0F3B0}"/>
                  </a:ext>
                </a:extLst>
              </p:cNvPr>
              <p:cNvSpPr/>
              <p:nvPr/>
            </p:nvSpPr>
            <p:spPr>
              <a:xfrm rot="17100004">
                <a:off x="8383763" y="3012398"/>
                <a:ext cx="344637" cy="344637"/>
              </a:xfrm>
              <a:prstGeom prst="hear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心形 81" descr="Heart 114">
                <a:extLst>
                  <a:ext uri="{FF2B5EF4-FFF2-40B4-BE49-F238E27FC236}">
                    <a16:creationId xmlns:a16="http://schemas.microsoft.com/office/drawing/2014/main" id="{68FA34CC-2F96-6132-93FF-A9A98E0DC1CB}"/>
                  </a:ext>
                </a:extLst>
              </p:cNvPr>
              <p:cNvSpPr/>
              <p:nvPr/>
            </p:nvSpPr>
            <p:spPr>
              <a:xfrm rot="15300004">
                <a:off x="8729863" y="2913823"/>
                <a:ext cx="344637" cy="344637"/>
              </a:xfrm>
              <a:prstGeom prst="hear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心形 82" descr="Heart 114">
                <a:extLst>
                  <a:ext uri="{FF2B5EF4-FFF2-40B4-BE49-F238E27FC236}">
                    <a16:creationId xmlns:a16="http://schemas.microsoft.com/office/drawing/2014/main" id="{BDB1542C-0B21-3EC2-6D84-92AEC13F8FDF}"/>
                  </a:ext>
                </a:extLst>
              </p:cNvPr>
              <p:cNvSpPr/>
              <p:nvPr/>
            </p:nvSpPr>
            <p:spPr>
              <a:xfrm rot="13500004">
                <a:off x="8980306" y="2655407"/>
                <a:ext cx="344637" cy="344637"/>
              </a:xfrm>
              <a:prstGeom prst="hear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A503B9EB-C3F6-30F9-1392-221A032A3732}"/>
                </a:ext>
              </a:extLst>
            </p:cNvPr>
            <p:cNvGrpSpPr/>
            <p:nvPr/>
          </p:nvGrpSpPr>
          <p:grpSpPr>
            <a:xfrm>
              <a:off x="6763339" y="707751"/>
              <a:ext cx="3563704" cy="3563703"/>
              <a:chOff x="6763339" y="707751"/>
              <a:chExt cx="3563704" cy="3563703"/>
            </a:xfrm>
            <a:solidFill>
              <a:srgbClr val="B3E9C7"/>
            </a:solidFill>
          </p:grpSpPr>
          <p:sp>
            <p:nvSpPr>
              <p:cNvPr id="85" name="Cloud 281 57" descr="Cloud 110">
                <a:extLst>
                  <a:ext uri="{FF2B5EF4-FFF2-40B4-BE49-F238E27FC236}">
                    <a16:creationId xmlns:a16="http://schemas.microsoft.com/office/drawing/2014/main" id="{FD4E4B54-54D5-7B59-3CC2-8FAD109C2877}"/>
                  </a:ext>
                </a:extLst>
              </p:cNvPr>
              <p:cNvSpPr/>
              <p:nvPr/>
            </p:nvSpPr>
            <p:spPr>
              <a:xfrm rot="5400000">
                <a:off x="9969989" y="2216622"/>
                <a:ext cx="357053" cy="357054"/>
              </a:xfrm>
              <a:prstGeom prst="clou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loud 281 57" descr="Cloud 110">
                <a:extLst>
                  <a:ext uri="{FF2B5EF4-FFF2-40B4-BE49-F238E27FC236}">
                    <a16:creationId xmlns:a16="http://schemas.microsoft.com/office/drawing/2014/main" id="{6C302709-844E-7565-F4CC-7730F5FC4EC3}"/>
                  </a:ext>
                </a:extLst>
              </p:cNvPr>
              <p:cNvSpPr/>
              <p:nvPr/>
            </p:nvSpPr>
            <p:spPr>
              <a:xfrm rot="3600001">
                <a:off x="9707958" y="1427615"/>
                <a:ext cx="357053" cy="357054"/>
              </a:xfrm>
              <a:prstGeom prst="clou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loud 281 57" descr="Cloud 110">
                <a:extLst>
                  <a:ext uri="{FF2B5EF4-FFF2-40B4-BE49-F238E27FC236}">
                    <a16:creationId xmlns:a16="http://schemas.microsoft.com/office/drawing/2014/main" id="{26F29252-E503-0C7A-1511-780C7DD6AEED}"/>
                  </a:ext>
                </a:extLst>
              </p:cNvPr>
              <p:cNvSpPr/>
              <p:nvPr/>
            </p:nvSpPr>
            <p:spPr>
              <a:xfrm rot="1800000">
                <a:off x="9086526" y="875329"/>
                <a:ext cx="357053" cy="357054"/>
              </a:xfrm>
              <a:prstGeom prst="clou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loud 281 57" descr="Cloud 110">
                <a:extLst>
                  <a:ext uri="{FF2B5EF4-FFF2-40B4-BE49-F238E27FC236}">
                    <a16:creationId xmlns:a16="http://schemas.microsoft.com/office/drawing/2014/main" id="{16B97B47-0630-5FA6-6471-09A317605492}"/>
                  </a:ext>
                </a:extLst>
              </p:cNvPr>
              <p:cNvSpPr/>
              <p:nvPr/>
            </p:nvSpPr>
            <p:spPr>
              <a:xfrm>
                <a:off x="8272208" y="707751"/>
                <a:ext cx="357053" cy="357054"/>
              </a:xfrm>
              <a:prstGeom prst="clou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Cloud 281 57" descr="Cloud 110">
                <a:extLst>
                  <a:ext uri="{FF2B5EF4-FFF2-40B4-BE49-F238E27FC236}">
                    <a16:creationId xmlns:a16="http://schemas.microsoft.com/office/drawing/2014/main" id="{1B4E0F98-F779-B8FB-E8B7-EDBB70645D2C}"/>
                  </a:ext>
                </a:extLst>
              </p:cNvPr>
              <p:cNvSpPr/>
              <p:nvPr/>
            </p:nvSpPr>
            <p:spPr>
              <a:xfrm rot="19800001">
                <a:off x="7483203" y="969782"/>
                <a:ext cx="357053" cy="357054"/>
              </a:xfrm>
              <a:prstGeom prst="clou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loud 281 57" descr="Cloud 110">
                <a:extLst>
                  <a:ext uri="{FF2B5EF4-FFF2-40B4-BE49-F238E27FC236}">
                    <a16:creationId xmlns:a16="http://schemas.microsoft.com/office/drawing/2014/main" id="{A1F6B5F8-85CB-6DE0-1490-EAB281AFCCC9}"/>
                  </a:ext>
                </a:extLst>
              </p:cNvPr>
              <p:cNvSpPr/>
              <p:nvPr/>
            </p:nvSpPr>
            <p:spPr>
              <a:xfrm rot="18000000">
                <a:off x="6930917" y="1591212"/>
                <a:ext cx="357053" cy="357054"/>
              </a:xfrm>
              <a:prstGeom prst="clou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loud 281 57" descr="Cloud 110">
                <a:extLst>
                  <a:ext uri="{FF2B5EF4-FFF2-40B4-BE49-F238E27FC236}">
                    <a16:creationId xmlns:a16="http://schemas.microsoft.com/office/drawing/2014/main" id="{3C9B864D-5BDF-1F20-D5A0-D4C36709C59E}"/>
                  </a:ext>
                </a:extLst>
              </p:cNvPr>
              <p:cNvSpPr/>
              <p:nvPr/>
            </p:nvSpPr>
            <p:spPr>
              <a:xfrm rot="16200001">
                <a:off x="6763339" y="2405529"/>
                <a:ext cx="357053" cy="357054"/>
              </a:xfrm>
              <a:prstGeom prst="clou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Cloud 281 57" descr="Cloud 110">
                <a:extLst>
                  <a:ext uri="{FF2B5EF4-FFF2-40B4-BE49-F238E27FC236}">
                    <a16:creationId xmlns:a16="http://schemas.microsoft.com/office/drawing/2014/main" id="{49B8ED5B-C738-1BF9-64CA-94D9C0C47F6C}"/>
                  </a:ext>
                </a:extLst>
              </p:cNvPr>
              <p:cNvSpPr/>
              <p:nvPr/>
            </p:nvSpPr>
            <p:spPr>
              <a:xfrm rot="14400001">
                <a:off x="7025370" y="3194536"/>
                <a:ext cx="357053" cy="357054"/>
              </a:xfrm>
              <a:prstGeom prst="clou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Cloud 281 57" descr="Cloud 110">
                <a:extLst>
                  <a:ext uri="{FF2B5EF4-FFF2-40B4-BE49-F238E27FC236}">
                    <a16:creationId xmlns:a16="http://schemas.microsoft.com/office/drawing/2014/main" id="{3B663319-69AF-BDE6-F4FE-628416FEDEFC}"/>
                  </a:ext>
                </a:extLst>
              </p:cNvPr>
              <p:cNvSpPr/>
              <p:nvPr/>
            </p:nvSpPr>
            <p:spPr>
              <a:xfrm rot="12600003">
                <a:off x="7646800" y="3746821"/>
                <a:ext cx="357053" cy="357054"/>
              </a:xfrm>
              <a:prstGeom prst="clou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Cloud 281 57" descr="Cloud 110">
                <a:extLst>
                  <a:ext uri="{FF2B5EF4-FFF2-40B4-BE49-F238E27FC236}">
                    <a16:creationId xmlns:a16="http://schemas.microsoft.com/office/drawing/2014/main" id="{C1AF1C26-4D98-ED4F-FE8B-7F71EA1E38E2}"/>
                  </a:ext>
                </a:extLst>
              </p:cNvPr>
              <p:cNvSpPr/>
              <p:nvPr/>
            </p:nvSpPr>
            <p:spPr>
              <a:xfrm rot="10800004">
                <a:off x="8461116" y="3914400"/>
                <a:ext cx="357053" cy="357054"/>
              </a:xfrm>
              <a:prstGeom prst="clou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Cloud 281 57" descr="Cloud 110">
                <a:extLst>
                  <a:ext uri="{FF2B5EF4-FFF2-40B4-BE49-F238E27FC236}">
                    <a16:creationId xmlns:a16="http://schemas.microsoft.com/office/drawing/2014/main" id="{38653417-7BB7-10A0-D889-0C9B62CE63B0}"/>
                  </a:ext>
                </a:extLst>
              </p:cNvPr>
              <p:cNvSpPr/>
              <p:nvPr/>
            </p:nvSpPr>
            <p:spPr>
              <a:xfrm rot="9000004">
                <a:off x="9250124" y="3652368"/>
                <a:ext cx="357053" cy="357054"/>
              </a:xfrm>
              <a:prstGeom prst="clou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loud 281 57" descr="Cloud 110">
                <a:extLst>
                  <a:ext uri="{FF2B5EF4-FFF2-40B4-BE49-F238E27FC236}">
                    <a16:creationId xmlns:a16="http://schemas.microsoft.com/office/drawing/2014/main" id="{F18070F7-9FCC-9252-F0FE-37A6CAD01B51}"/>
                  </a:ext>
                </a:extLst>
              </p:cNvPr>
              <p:cNvSpPr/>
              <p:nvPr/>
            </p:nvSpPr>
            <p:spPr>
              <a:xfrm rot="7200004">
                <a:off x="9802410" y="3030939"/>
                <a:ext cx="357053" cy="357054"/>
              </a:xfrm>
              <a:prstGeom prst="clou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BC4D7CFF-5203-1A6B-B38F-312134D50A0E}"/>
                </a:ext>
              </a:extLst>
            </p:cNvPr>
            <p:cNvGrpSpPr/>
            <p:nvPr/>
          </p:nvGrpSpPr>
          <p:grpSpPr>
            <a:xfrm>
              <a:off x="6859923" y="804334"/>
              <a:ext cx="3370536" cy="3370536"/>
              <a:chOff x="6859922" y="804334"/>
              <a:chExt cx="3370536" cy="3370536"/>
            </a:xfrm>
            <a:solidFill>
              <a:srgbClr val="8367C7"/>
            </a:solidFill>
          </p:grpSpPr>
          <p:sp>
            <p:nvSpPr>
              <p:cNvPr id="98" name="Hexagon 281 51" descr="Hexagon 108">
                <a:extLst>
                  <a:ext uri="{FF2B5EF4-FFF2-40B4-BE49-F238E27FC236}">
                    <a16:creationId xmlns:a16="http://schemas.microsoft.com/office/drawing/2014/main" id="{CC9CD1CB-09DF-41FB-4CCB-2E5F5E6CB097}"/>
                  </a:ext>
                </a:extLst>
              </p:cNvPr>
              <p:cNvSpPr/>
              <p:nvPr/>
            </p:nvSpPr>
            <p:spPr>
              <a:xfrm rot="6300000">
                <a:off x="10042689" y="2634461"/>
                <a:ext cx="201678" cy="173861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Hexagon 281 51" descr="Hexagon 108">
                <a:extLst>
                  <a:ext uri="{FF2B5EF4-FFF2-40B4-BE49-F238E27FC236}">
                    <a16:creationId xmlns:a16="http://schemas.microsoft.com/office/drawing/2014/main" id="{2A563380-6E7C-07EA-5D63-FA458C76A508}"/>
                  </a:ext>
                </a:extLst>
              </p:cNvPr>
              <p:cNvSpPr/>
              <p:nvPr/>
            </p:nvSpPr>
            <p:spPr>
              <a:xfrm rot="4500001">
                <a:off x="9944446" y="1804238"/>
                <a:ext cx="201678" cy="173861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Hexagon 281 51" descr="Hexagon 108">
                <a:extLst>
                  <a:ext uri="{FF2B5EF4-FFF2-40B4-BE49-F238E27FC236}">
                    <a16:creationId xmlns:a16="http://schemas.microsoft.com/office/drawing/2014/main" id="{EA5997E9-2ED6-1290-7AAA-B6696963EC53}"/>
                  </a:ext>
                </a:extLst>
              </p:cNvPr>
              <p:cNvSpPr/>
              <p:nvPr/>
            </p:nvSpPr>
            <p:spPr>
              <a:xfrm rot="2700000">
                <a:off x="9444256" y="1134365"/>
                <a:ext cx="201678" cy="173861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Hexagon 281 51" descr="Hexagon 108">
                <a:extLst>
                  <a:ext uri="{FF2B5EF4-FFF2-40B4-BE49-F238E27FC236}">
                    <a16:creationId xmlns:a16="http://schemas.microsoft.com/office/drawing/2014/main" id="{85E036EB-83F4-C22B-81B7-5921D67A6201}"/>
                  </a:ext>
                </a:extLst>
              </p:cNvPr>
              <p:cNvSpPr/>
              <p:nvPr/>
            </p:nvSpPr>
            <p:spPr>
              <a:xfrm rot="900000">
                <a:off x="8676139" y="804334"/>
                <a:ext cx="201678" cy="173861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Hexagon 281 51" descr="Hexagon 108">
                <a:extLst>
                  <a:ext uri="{FF2B5EF4-FFF2-40B4-BE49-F238E27FC236}">
                    <a16:creationId xmlns:a16="http://schemas.microsoft.com/office/drawing/2014/main" id="{83E94517-5B30-0183-2900-2F2BCF683238}"/>
                  </a:ext>
                </a:extLst>
              </p:cNvPr>
              <p:cNvSpPr/>
              <p:nvPr/>
            </p:nvSpPr>
            <p:spPr>
              <a:xfrm rot="20700001">
                <a:off x="7845918" y="902576"/>
                <a:ext cx="201678" cy="173861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Hexagon 281 51" descr="Hexagon 108">
                <a:extLst>
                  <a:ext uri="{FF2B5EF4-FFF2-40B4-BE49-F238E27FC236}">
                    <a16:creationId xmlns:a16="http://schemas.microsoft.com/office/drawing/2014/main" id="{FA0FBC30-EA2C-0E55-025D-0D0195CEF942}"/>
                  </a:ext>
                </a:extLst>
              </p:cNvPr>
              <p:cNvSpPr/>
              <p:nvPr/>
            </p:nvSpPr>
            <p:spPr>
              <a:xfrm rot="18900000">
                <a:off x="7176043" y="1402767"/>
                <a:ext cx="201678" cy="173861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Hexagon 281 51" descr="Hexagon 108">
                <a:extLst>
                  <a:ext uri="{FF2B5EF4-FFF2-40B4-BE49-F238E27FC236}">
                    <a16:creationId xmlns:a16="http://schemas.microsoft.com/office/drawing/2014/main" id="{1797FAD4-5FF4-AEDF-580C-4F875EABF8B3}"/>
                  </a:ext>
                </a:extLst>
              </p:cNvPr>
              <p:cNvSpPr/>
              <p:nvPr/>
            </p:nvSpPr>
            <p:spPr>
              <a:xfrm rot="17100001">
                <a:off x="6846014" y="2170882"/>
                <a:ext cx="201678" cy="173861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Hexagon 281 51" descr="Hexagon 108">
                <a:extLst>
                  <a:ext uri="{FF2B5EF4-FFF2-40B4-BE49-F238E27FC236}">
                    <a16:creationId xmlns:a16="http://schemas.microsoft.com/office/drawing/2014/main" id="{AB322300-6EAF-3489-CE59-1017A473CC6A}"/>
                  </a:ext>
                </a:extLst>
              </p:cNvPr>
              <p:cNvSpPr/>
              <p:nvPr/>
            </p:nvSpPr>
            <p:spPr>
              <a:xfrm rot="15300001">
                <a:off x="6944254" y="3001105"/>
                <a:ext cx="201678" cy="173861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Hexagon 281 51" descr="Hexagon 108">
                <a:extLst>
                  <a:ext uri="{FF2B5EF4-FFF2-40B4-BE49-F238E27FC236}">
                    <a16:creationId xmlns:a16="http://schemas.microsoft.com/office/drawing/2014/main" id="{5834E032-4EED-5784-8FBD-FC94EDF12718}"/>
                  </a:ext>
                </a:extLst>
              </p:cNvPr>
              <p:cNvSpPr/>
              <p:nvPr/>
            </p:nvSpPr>
            <p:spPr>
              <a:xfrm rot="13500003">
                <a:off x="7444446" y="3670978"/>
                <a:ext cx="201678" cy="173861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Hexagon 281 51" descr="Hexagon 108">
                <a:extLst>
                  <a:ext uri="{FF2B5EF4-FFF2-40B4-BE49-F238E27FC236}">
                    <a16:creationId xmlns:a16="http://schemas.microsoft.com/office/drawing/2014/main" id="{EE4E3876-F7BB-6DB2-9CDA-A8E5DDCF253E}"/>
                  </a:ext>
                </a:extLst>
              </p:cNvPr>
              <p:cNvSpPr/>
              <p:nvPr/>
            </p:nvSpPr>
            <p:spPr>
              <a:xfrm rot="11700004">
                <a:off x="8212561" y="4001009"/>
                <a:ext cx="201678" cy="173861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Hexagon 281 51" descr="Hexagon 108">
                <a:extLst>
                  <a:ext uri="{FF2B5EF4-FFF2-40B4-BE49-F238E27FC236}">
                    <a16:creationId xmlns:a16="http://schemas.microsoft.com/office/drawing/2014/main" id="{EA24C323-E1F4-28F7-0662-4B13DDE583EB}"/>
                  </a:ext>
                </a:extLst>
              </p:cNvPr>
              <p:cNvSpPr/>
              <p:nvPr/>
            </p:nvSpPr>
            <p:spPr>
              <a:xfrm rot="9900004">
                <a:off x="9042784" y="3902767"/>
                <a:ext cx="201678" cy="173861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Hexagon 281 51" descr="Hexagon 108">
                <a:extLst>
                  <a:ext uri="{FF2B5EF4-FFF2-40B4-BE49-F238E27FC236}">
                    <a16:creationId xmlns:a16="http://schemas.microsoft.com/office/drawing/2014/main" id="{3B9D8877-2503-28B6-CDE0-F22033DCAFC7}"/>
                  </a:ext>
                </a:extLst>
              </p:cNvPr>
              <p:cNvSpPr/>
              <p:nvPr/>
            </p:nvSpPr>
            <p:spPr>
              <a:xfrm rot="8100004">
                <a:off x="9712657" y="3402576"/>
                <a:ext cx="201678" cy="173861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01CC160F-D49B-1B4D-C5E8-24A4098F6831}"/>
                </a:ext>
              </a:extLst>
            </p:cNvPr>
            <p:cNvGrpSpPr/>
            <p:nvPr/>
          </p:nvGrpSpPr>
          <p:grpSpPr>
            <a:xfrm>
              <a:off x="7295923" y="1240333"/>
              <a:ext cx="2498538" cy="2498538"/>
              <a:chOff x="7295922" y="1240333"/>
              <a:chExt cx="2498538" cy="2498538"/>
            </a:xfrm>
            <a:solidFill>
              <a:srgbClr val="5603AD"/>
            </a:solidFill>
          </p:grpSpPr>
          <p:sp>
            <p:nvSpPr>
              <p:cNvPr id="111" name="5-Point 281 243" descr="5-Point 111">
                <a:extLst>
                  <a:ext uri="{FF2B5EF4-FFF2-40B4-BE49-F238E27FC236}">
                    <a16:creationId xmlns:a16="http://schemas.microsoft.com/office/drawing/2014/main" id="{560C5D57-9A24-EB59-39B8-5A755F635504}"/>
                  </a:ext>
                </a:extLst>
              </p:cNvPr>
              <p:cNvSpPr/>
              <p:nvPr/>
            </p:nvSpPr>
            <p:spPr>
              <a:xfrm rot="6300000">
                <a:off x="9568029" y="2587794"/>
                <a:ext cx="232151" cy="220711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5-Point 281 243" descr="5-Point 111">
                <a:extLst>
                  <a:ext uri="{FF2B5EF4-FFF2-40B4-BE49-F238E27FC236}">
                    <a16:creationId xmlns:a16="http://schemas.microsoft.com/office/drawing/2014/main" id="{CE682BCB-7F8D-624F-7CD4-DCC36FCA32D2}"/>
                  </a:ext>
                </a:extLst>
              </p:cNvPr>
              <p:cNvSpPr/>
              <p:nvPr/>
            </p:nvSpPr>
            <p:spPr>
              <a:xfrm rot="4500001">
                <a:off x="9519717" y="1990397"/>
                <a:ext cx="232151" cy="220711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5-Point 281 243" descr="5-Point 111">
                <a:extLst>
                  <a:ext uri="{FF2B5EF4-FFF2-40B4-BE49-F238E27FC236}">
                    <a16:creationId xmlns:a16="http://schemas.microsoft.com/office/drawing/2014/main" id="{21FFF680-7631-218E-000C-1B1949BEABB0}"/>
                  </a:ext>
                </a:extLst>
              </p:cNvPr>
              <p:cNvSpPr/>
              <p:nvPr/>
            </p:nvSpPr>
            <p:spPr>
              <a:xfrm rot="2700000">
                <a:off x="9179179" y="1497192"/>
                <a:ext cx="232151" cy="220711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5-Point 281 243" descr="5-Point 111">
                <a:extLst>
                  <a:ext uri="{FF2B5EF4-FFF2-40B4-BE49-F238E27FC236}">
                    <a16:creationId xmlns:a16="http://schemas.microsoft.com/office/drawing/2014/main" id="{6130EBED-BC13-B918-D605-7F6C1F867C4F}"/>
                  </a:ext>
                </a:extLst>
              </p:cNvPr>
              <p:cNvSpPr/>
              <p:nvPr/>
            </p:nvSpPr>
            <p:spPr>
              <a:xfrm rot="900000">
                <a:off x="8637661" y="1240333"/>
                <a:ext cx="232151" cy="220711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5-Point 281 243" descr="5-Point 111">
                <a:extLst>
                  <a:ext uri="{FF2B5EF4-FFF2-40B4-BE49-F238E27FC236}">
                    <a16:creationId xmlns:a16="http://schemas.microsoft.com/office/drawing/2014/main" id="{38B04791-D7D5-E351-1351-8EBB61C5E19A}"/>
                  </a:ext>
                </a:extLst>
              </p:cNvPr>
              <p:cNvSpPr/>
              <p:nvPr/>
            </p:nvSpPr>
            <p:spPr>
              <a:xfrm rot="20700001">
                <a:off x="8040264" y="1288645"/>
                <a:ext cx="232151" cy="220711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5-Point 281 243" descr="5-Point 111">
                <a:extLst>
                  <a:ext uri="{FF2B5EF4-FFF2-40B4-BE49-F238E27FC236}">
                    <a16:creationId xmlns:a16="http://schemas.microsoft.com/office/drawing/2014/main" id="{5AF320AD-0AFA-AD71-A00D-D1FDE9918ED5}"/>
                  </a:ext>
                </a:extLst>
              </p:cNvPr>
              <p:cNvSpPr/>
              <p:nvPr/>
            </p:nvSpPr>
            <p:spPr>
              <a:xfrm rot="18900000">
                <a:off x="7547059" y="1629183"/>
                <a:ext cx="232151" cy="220711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5-Point 281 243" descr="5-Point 111">
                <a:extLst>
                  <a:ext uri="{FF2B5EF4-FFF2-40B4-BE49-F238E27FC236}">
                    <a16:creationId xmlns:a16="http://schemas.microsoft.com/office/drawing/2014/main" id="{B700EB2D-B8C3-7361-F0F2-D0942B921041}"/>
                  </a:ext>
                </a:extLst>
              </p:cNvPr>
              <p:cNvSpPr/>
              <p:nvPr/>
            </p:nvSpPr>
            <p:spPr>
              <a:xfrm rot="17100001">
                <a:off x="7290202" y="2170699"/>
                <a:ext cx="232151" cy="220711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5-Point 281 243" descr="5-Point 111">
                <a:extLst>
                  <a:ext uri="{FF2B5EF4-FFF2-40B4-BE49-F238E27FC236}">
                    <a16:creationId xmlns:a16="http://schemas.microsoft.com/office/drawing/2014/main" id="{DCE5495B-2D20-E480-0531-3F903D4D76D1}"/>
                  </a:ext>
                </a:extLst>
              </p:cNvPr>
              <p:cNvSpPr/>
              <p:nvPr/>
            </p:nvSpPr>
            <p:spPr>
              <a:xfrm rot="15300001">
                <a:off x="7338512" y="2768097"/>
                <a:ext cx="232151" cy="220711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5-Point 281 243" descr="5-Point 111">
                <a:extLst>
                  <a:ext uri="{FF2B5EF4-FFF2-40B4-BE49-F238E27FC236}">
                    <a16:creationId xmlns:a16="http://schemas.microsoft.com/office/drawing/2014/main" id="{2CA71447-D329-2D45-C363-020D9A965BEE}"/>
                  </a:ext>
                </a:extLst>
              </p:cNvPr>
              <p:cNvSpPr/>
              <p:nvPr/>
            </p:nvSpPr>
            <p:spPr>
              <a:xfrm rot="13500003">
                <a:off x="7679048" y="3261300"/>
                <a:ext cx="232151" cy="220711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5-Point 281 243" descr="5-Point 111">
                <a:extLst>
                  <a:ext uri="{FF2B5EF4-FFF2-40B4-BE49-F238E27FC236}">
                    <a16:creationId xmlns:a16="http://schemas.microsoft.com/office/drawing/2014/main" id="{875B5D87-80F5-1D24-B60F-0E5B4ED0DC7D}"/>
                  </a:ext>
                </a:extLst>
              </p:cNvPr>
              <p:cNvSpPr/>
              <p:nvPr/>
            </p:nvSpPr>
            <p:spPr>
              <a:xfrm rot="11700004">
                <a:off x="8220568" y="3518160"/>
                <a:ext cx="232151" cy="220711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5-Point 281 243" descr="5-Point 111">
                <a:extLst>
                  <a:ext uri="{FF2B5EF4-FFF2-40B4-BE49-F238E27FC236}">
                    <a16:creationId xmlns:a16="http://schemas.microsoft.com/office/drawing/2014/main" id="{AC7C594E-304A-65C6-BDE8-965B7CD9A127}"/>
                  </a:ext>
                </a:extLst>
              </p:cNvPr>
              <p:cNvSpPr/>
              <p:nvPr/>
            </p:nvSpPr>
            <p:spPr>
              <a:xfrm rot="9900004">
                <a:off x="8817964" y="3469848"/>
                <a:ext cx="232151" cy="220711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5-Point 281 243" descr="5-Point 111">
                <a:extLst>
                  <a:ext uri="{FF2B5EF4-FFF2-40B4-BE49-F238E27FC236}">
                    <a16:creationId xmlns:a16="http://schemas.microsoft.com/office/drawing/2014/main" id="{9CB94067-CCE3-13D6-26DA-56D7F35387D0}"/>
                  </a:ext>
                </a:extLst>
              </p:cNvPr>
              <p:cNvSpPr/>
              <p:nvPr/>
            </p:nvSpPr>
            <p:spPr>
              <a:xfrm rot="8100004">
                <a:off x="9311169" y="3129311"/>
                <a:ext cx="232151" cy="220711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群組 122">
              <a:extLst>
                <a:ext uri="{FF2B5EF4-FFF2-40B4-BE49-F238E27FC236}">
                  <a16:creationId xmlns:a16="http://schemas.microsoft.com/office/drawing/2014/main" id="{9EFCB704-26FF-CFD6-8605-586F0816833D}"/>
                </a:ext>
              </a:extLst>
            </p:cNvPr>
            <p:cNvGrpSpPr/>
            <p:nvPr/>
          </p:nvGrpSpPr>
          <p:grpSpPr>
            <a:xfrm>
              <a:off x="7182091" y="1126504"/>
              <a:ext cx="2726198" cy="2726196"/>
              <a:chOff x="7182091" y="1126504"/>
              <a:chExt cx="2726198" cy="2726196"/>
            </a:xfrm>
            <a:solidFill>
              <a:srgbClr val="F0FFF1"/>
            </a:solidFill>
          </p:grpSpPr>
          <p:sp>
            <p:nvSpPr>
              <p:cNvPr id="124" name="Block 281 56" descr="Block 96">
                <a:extLst>
                  <a:ext uri="{FF2B5EF4-FFF2-40B4-BE49-F238E27FC236}">
                    <a16:creationId xmlns:a16="http://schemas.microsoft.com/office/drawing/2014/main" id="{0E240CEA-DA75-0C6B-5626-CAE0CA1AE645}"/>
                  </a:ext>
                </a:extLst>
              </p:cNvPr>
              <p:cNvSpPr/>
              <p:nvPr/>
            </p:nvSpPr>
            <p:spPr>
              <a:xfrm>
                <a:off x="9512330" y="2193748"/>
                <a:ext cx="395959" cy="395959"/>
              </a:xfrm>
              <a:prstGeom prst="blockArc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Block 281 56" descr="Block 96">
                <a:extLst>
                  <a:ext uri="{FF2B5EF4-FFF2-40B4-BE49-F238E27FC236}">
                    <a16:creationId xmlns:a16="http://schemas.microsoft.com/office/drawing/2014/main" id="{921C0056-F688-C2D0-2F7B-798451A88A55}"/>
                  </a:ext>
                </a:extLst>
              </p:cNvPr>
              <p:cNvSpPr/>
              <p:nvPr/>
            </p:nvSpPr>
            <p:spPr>
              <a:xfrm rot="19800001">
                <a:off x="9307296" y="1624301"/>
                <a:ext cx="395959" cy="395959"/>
              </a:xfrm>
              <a:prstGeom prst="blockArc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Block 281 56" descr="Block 96">
                <a:extLst>
                  <a:ext uri="{FF2B5EF4-FFF2-40B4-BE49-F238E27FC236}">
                    <a16:creationId xmlns:a16="http://schemas.microsoft.com/office/drawing/2014/main" id="{85D62BE3-A45B-AB3F-4044-5F58BC4AA402}"/>
                  </a:ext>
                </a:extLst>
              </p:cNvPr>
              <p:cNvSpPr/>
              <p:nvPr/>
            </p:nvSpPr>
            <p:spPr>
              <a:xfrm rot="18000000">
                <a:off x="8845007" y="1233663"/>
                <a:ext cx="395959" cy="395959"/>
              </a:xfrm>
              <a:prstGeom prst="blockArc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Block 281 56" descr="Block 96">
                <a:extLst>
                  <a:ext uri="{FF2B5EF4-FFF2-40B4-BE49-F238E27FC236}">
                    <a16:creationId xmlns:a16="http://schemas.microsoft.com/office/drawing/2014/main" id="{E1838AE4-4105-6976-B601-1E905C8B7FE9}"/>
                  </a:ext>
                </a:extLst>
              </p:cNvPr>
              <p:cNvSpPr/>
              <p:nvPr/>
            </p:nvSpPr>
            <p:spPr>
              <a:xfrm rot="16200000">
                <a:off x="8249336" y="1126504"/>
                <a:ext cx="395959" cy="395959"/>
              </a:xfrm>
              <a:prstGeom prst="blockArc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Block 281 56" descr="Block 96">
                <a:extLst>
                  <a:ext uri="{FF2B5EF4-FFF2-40B4-BE49-F238E27FC236}">
                    <a16:creationId xmlns:a16="http://schemas.microsoft.com/office/drawing/2014/main" id="{C604F295-7E95-D094-E0FA-718796864822}"/>
                  </a:ext>
                </a:extLst>
              </p:cNvPr>
              <p:cNvSpPr/>
              <p:nvPr/>
            </p:nvSpPr>
            <p:spPr>
              <a:xfrm rot="14400001">
                <a:off x="7679889" y="1331538"/>
                <a:ext cx="395959" cy="395959"/>
              </a:xfrm>
              <a:prstGeom prst="blockArc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Block 281 56" descr="Block 96">
                <a:extLst>
                  <a:ext uri="{FF2B5EF4-FFF2-40B4-BE49-F238E27FC236}">
                    <a16:creationId xmlns:a16="http://schemas.microsoft.com/office/drawing/2014/main" id="{ACEBD201-1958-CE0C-4459-E65191216250}"/>
                  </a:ext>
                </a:extLst>
              </p:cNvPr>
              <p:cNvSpPr/>
              <p:nvPr/>
            </p:nvSpPr>
            <p:spPr>
              <a:xfrm rot="12600000">
                <a:off x="7289250" y="1793825"/>
                <a:ext cx="395959" cy="395959"/>
              </a:xfrm>
              <a:prstGeom prst="blockArc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Block 281 56" descr="Block 96">
                <a:extLst>
                  <a:ext uri="{FF2B5EF4-FFF2-40B4-BE49-F238E27FC236}">
                    <a16:creationId xmlns:a16="http://schemas.microsoft.com/office/drawing/2014/main" id="{FEAD4784-278F-0375-5625-DB289D4C92F7}"/>
                  </a:ext>
                </a:extLst>
              </p:cNvPr>
              <p:cNvSpPr/>
              <p:nvPr/>
            </p:nvSpPr>
            <p:spPr>
              <a:xfrm rot="10800001">
                <a:off x="7182091" y="2389497"/>
                <a:ext cx="395959" cy="395959"/>
              </a:xfrm>
              <a:prstGeom prst="blockArc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Block 281 56" descr="Block 96">
                <a:extLst>
                  <a:ext uri="{FF2B5EF4-FFF2-40B4-BE49-F238E27FC236}">
                    <a16:creationId xmlns:a16="http://schemas.microsoft.com/office/drawing/2014/main" id="{FCA7632B-68F3-E981-59E9-386E11D2204C}"/>
                  </a:ext>
                </a:extLst>
              </p:cNvPr>
              <p:cNvSpPr/>
              <p:nvPr/>
            </p:nvSpPr>
            <p:spPr>
              <a:xfrm rot="9000001">
                <a:off x="7387125" y="2958944"/>
                <a:ext cx="395959" cy="395959"/>
              </a:xfrm>
              <a:prstGeom prst="blockArc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Block 281 56" descr="Block 96">
                <a:extLst>
                  <a:ext uri="{FF2B5EF4-FFF2-40B4-BE49-F238E27FC236}">
                    <a16:creationId xmlns:a16="http://schemas.microsoft.com/office/drawing/2014/main" id="{5AC39B3A-EDD2-628F-0D96-5D879BF50A6E}"/>
                  </a:ext>
                </a:extLst>
              </p:cNvPr>
              <p:cNvSpPr/>
              <p:nvPr/>
            </p:nvSpPr>
            <p:spPr>
              <a:xfrm rot="7200003">
                <a:off x="7849413" y="3349582"/>
                <a:ext cx="395959" cy="395959"/>
              </a:xfrm>
              <a:prstGeom prst="blockArc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Block 281 56" descr="Block 96">
                <a:extLst>
                  <a:ext uri="{FF2B5EF4-FFF2-40B4-BE49-F238E27FC236}">
                    <a16:creationId xmlns:a16="http://schemas.microsoft.com/office/drawing/2014/main" id="{F7F2F20A-0A2E-0171-F244-69AE17BAECFA}"/>
                  </a:ext>
                </a:extLst>
              </p:cNvPr>
              <p:cNvSpPr/>
              <p:nvPr/>
            </p:nvSpPr>
            <p:spPr>
              <a:xfrm rot="5400004">
                <a:off x="8445085" y="3456741"/>
                <a:ext cx="395959" cy="395959"/>
              </a:xfrm>
              <a:prstGeom prst="blockArc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Block 281 56" descr="Block 96">
                <a:extLst>
                  <a:ext uri="{FF2B5EF4-FFF2-40B4-BE49-F238E27FC236}">
                    <a16:creationId xmlns:a16="http://schemas.microsoft.com/office/drawing/2014/main" id="{73793194-9B03-CB07-B145-BBC6F125A287}"/>
                  </a:ext>
                </a:extLst>
              </p:cNvPr>
              <p:cNvSpPr/>
              <p:nvPr/>
            </p:nvSpPr>
            <p:spPr>
              <a:xfrm rot="3600004">
                <a:off x="9014533" y="3251707"/>
                <a:ext cx="395959" cy="395959"/>
              </a:xfrm>
              <a:prstGeom prst="blockArc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Block 281 56" descr="Block 96">
                <a:extLst>
                  <a:ext uri="{FF2B5EF4-FFF2-40B4-BE49-F238E27FC236}">
                    <a16:creationId xmlns:a16="http://schemas.microsoft.com/office/drawing/2014/main" id="{A8ED3DEC-C76E-F055-427C-DC48CA0346ED}"/>
                  </a:ext>
                </a:extLst>
              </p:cNvPr>
              <p:cNvSpPr/>
              <p:nvPr/>
            </p:nvSpPr>
            <p:spPr>
              <a:xfrm rot="1800004">
                <a:off x="9405170" y="2789420"/>
                <a:ext cx="395959" cy="395959"/>
              </a:xfrm>
              <a:prstGeom prst="blockArc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群組 135">
              <a:extLst>
                <a:ext uri="{FF2B5EF4-FFF2-40B4-BE49-F238E27FC236}">
                  <a16:creationId xmlns:a16="http://schemas.microsoft.com/office/drawing/2014/main" id="{63665F35-EBD0-F293-A79D-9BC9D0A87EAD}"/>
                </a:ext>
              </a:extLst>
            </p:cNvPr>
            <p:cNvGrpSpPr/>
            <p:nvPr/>
          </p:nvGrpSpPr>
          <p:grpSpPr>
            <a:xfrm>
              <a:off x="7120179" y="1064594"/>
              <a:ext cx="2850020" cy="2850017"/>
              <a:chOff x="7120179" y="1064594"/>
              <a:chExt cx="2850020" cy="2850017"/>
            </a:xfrm>
            <a:solidFill>
              <a:srgbClr val="C2F8CB"/>
            </a:solidFill>
          </p:grpSpPr>
          <p:sp>
            <p:nvSpPr>
              <p:cNvPr id="137" name="Isosceles 281 50" descr="Isosceles 107">
                <a:extLst>
                  <a:ext uri="{FF2B5EF4-FFF2-40B4-BE49-F238E27FC236}">
                    <a16:creationId xmlns:a16="http://schemas.microsoft.com/office/drawing/2014/main" id="{8436E2AF-FF4A-FAB5-CFD3-2CD0B5BC8B79}"/>
                  </a:ext>
                </a:extLst>
              </p:cNvPr>
              <p:cNvSpPr/>
              <p:nvPr/>
            </p:nvSpPr>
            <p:spPr>
              <a:xfrm rot="16200000">
                <a:off x="8730064" y="2328589"/>
                <a:ext cx="201621" cy="331000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Isosceles 281 50" descr="Isosceles 107">
                <a:extLst>
                  <a:ext uri="{FF2B5EF4-FFF2-40B4-BE49-F238E27FC236}">
                    <a16:creationId xmlns:a16="http://schemas.microsoft.com/office/drawing/2014/main" id="{85746072-76A1-5885-61BD-A557AEBE852C}"/>
                  </a:ext>
                </a:extLst>
              </p:cNvPr>
              <p:cNvSpPr/>
              <p:nvPr/>
            </p:nvSpPr>
            <p:spPr>
              <a:xfrm rot="14400001">
                <a:off x="8694033" y="2185147"/>
                <a:ext cx="201621" cy="331000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Isosceles 281 50" descr="Isosceles 107">
                <a:extLst>
                  <a:ext uri="{FF2B5EF4-FFF2-40B4-BE49-F238E27FC236}">
                    <a16:creationId xmlns:a16="http://schemas.microsoft.com/office/drawing/2014/main" id="{6D3FF19D-14F3-AD3C-28DB-29A4A3B2283F}"/>
                  </a:ext>
                </a:extLst>
              </p:cNvPr>
              <p:cNvSpPr/>
              <p:nvPr/>
            </p:nvSpPr>
            <p:spPr>
              <a:xfrm rot="12600000">
                <a:off x="8591109" y="2078939"/>
                <a:ext cx="201621" cy="331000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Isosceles 281 50" descr="Isosceles 107">
                <a:extLst>
                  <a:ext uri="{FF2B5EF4-FFF2-40B4-BE49-F238E27FC236}">
                    <a16:creationId xmlns:a16="http://schemas.microsoft.com/office/drawing/2014/main" id="{48FA7183-1E2A-F759-3EDD-DA84391448A7}"/>
                  </a:ext>
                </a:extLst>
              </p:cNvPr>
              <p:cNvSpPr/>
              <p:nvPr/>
            </p:nvSpPr>
            <p:spPr>
              <a:xfrm rot="10800000">
                <a:off x="8448870" y="2038419"/>
                <a:ext cx="201621" cy="331000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Isosceles 281 50" descr="Isosceles 107">
                <a:extLst>
                  <a:ext uri="{FF2B5EF4-FFF2-40B4-BE49-F238E27FC236}">
                    <a16:creationId xmlns:a16="http://schemas.microsoft.com/office/drawing/2014/main" id="{849859EC-BE54-4048-DF6D-F5167D8F0BA1}"/>
                  </a:ext>
                </a:extLst>
              </p:cNvPr>
              <p:cNvSpPr/>
              <p:nvPr/>
            </p:nvSpPr>
            <p:spPr>
              <a:xfrm rot="9000001">
                <a:off x="8305426" y="2074449"/>
                <a:ext cx="201621" cy="331000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Isosceles 281 50" descr="Isosceles 107">
                <a:extLst>
                  <a:ext uri="{FF2B5EF4-FFF2-40B4-BE49-F238E27FC236}">
                    <a16:creationId xmlns:a16="http://schemas.microsoft.com/office/drawing/2014/main" id="{F79143C0-3EB9-4DEE-F95E-142744B696CA}"/>
                  </a:ext>
                </a:extLst>
              </p:cNvPr>
              <p:cNvSpPr/>
              <p:nvPr/>
            </p:nvSpPr>
            <p:spPr>
              <a:xfrm rot="7200000">
                <a:off x="8199214" y="2177372"/>
                <a:ext cx="201621" cy="331000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Isosceles 281 50" descr="Isosceles 107">
                <a:extLst>
                  <a:ext uri="{FF2B5EF4-FFF2-40B4-BE49-F238E27FC236}">
                    <a16:creationId xmlns:a16="http://schemas.microsoft.com/office/drawing/2014/main" id="{F47C894E-E89A-308E-3C5E-243F959AEEC6}"/>
                  </a:ext>
                </a:extLst>
              </p:cNvPr>
              <p:cNvSpPr/>
              <p:nvPr/>
            </p:nvSpPr>
            <p:spPr>
              <a:xfrm rot="5400001">
                <a:off x="8158696" y="2319612"/>
                <a:ext cx="201621" cy="331000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Isosceles 281 50" descr="Isosceles 107">
                <a:extLst>
                  <a:ext uri="{FF2B5EF4-FFF2-40B4-BE49-F238E27FC236}">
                    <a16:creationId xmlns:a16="http://schemas.microsoft.com/office/drawing/2014/main" id="{531E2062-D56A-F7C2-9F43-900F5C5FD03F}"/>
                  </a:ext>
                </a:extLst>
              </p:cNvPr>
              <p:cNvSpPr/>
              <p:nvPr/>
            </p:nvSpPr>
            <p:spPr>
              <a:xfrm rot="3600001">
                <a:off x="8194726" y="2463055"/>
                <a:ext cx="201621" cy="331000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Isosceles 281 50" descr="Isosceles 107">
                <a:extLst>
                  <a:ext uri="{FF2B5EF4-FFF2-40B4-BE49-F238E27FC236}">
                    <a16:creationId xmlns:a16="http://schemas.microsoft.com/office/drawing/2014/main" id="{0F904AE3-A6A4-01C5-7EA1-00CF37F632D2}"/>
                  </a:ext>
                </a:extLst>
              </p:cNvPr>
              <p:cNvSpPr/>
              <p:nvPr/>
            </p:nvSpPr>
            <p:spPr>
              <a:xfrm rot="1800003">
                <a:off x="8297649" y="2569266"/>
                <a:ext cx="201621" cy="331000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Isosceles 281 50" descr="Isosceles 107">
                <a:extLst>
                  <a:ext uri="{FF2B5EF4-FFF2-40B4-BE49-F238E27FC236}">
                    <a16:creationId xmlns:a16="http://schemas.microsoft.com/office/drawing/2014/main" id="{2AFAD74D-30C1-A494-D129-C5C5618C95AA}"/>
                  </a:ext>
                </a:extLst>
              </p:cNvPr>
              <p:cNvSpPr/>
              <p:nvPr/>
            </p:nvSpPr>
            <p:spPr>
              <a:xfrm rot="4">
                <a:off x="8439890" y="2609784"/>
                <a:ext cx="201621" cy="331000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Isosceles 281 50" descr="Isosceles 107">
                <a:extLst>
                  <a:ext uri="{FF2B5EF4-FFF2-40B4-BE49-F238E27FC236}">
                    <a16:creationId xmlns:a16="http://schemas.microsoft.com/office/drawing/2014/main" id="{3C183F2A-2B5E-B796-97B8-1CBAE7761394}"/>
                  </a:ext>
                </a:extLst>
              </p:cNvPr>
              <p:cNvSpPr/>
              <p:nvPr/>
            </p:nvSpPr>
            <p:spPr>
              <a:xfrm rot="19800004">
                <a:off x="8583333" y="2573755"/>
                <a:ext cx="201621" cy="331000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Isosceles 281 50" descr="Isosceles 107">
                <a:extLst>
                  <a:ext uri="{FF2B5EF4-FFF2-40B4-BE49-F238E27FC236}">
                    <a16:creationId xmlns:a16="http://schemas.microsoft.com/office/drawing/2014/main" id="{2AFC4CC6-761D-35CA-4F57-CE1D60FE8E99}"/>
                  </a:ext>
                </a:extLst>
              </p:cNvPr>
              <p:cNvSpPr/>
              <p:nvPr/>
            </p:nvSpPr>
            <p:spPr>
              <a:xfrm rot="18000004">
                <a:off x="8689545" y="2470831"/>
                <a:ext cx="201621" cy="331000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Isosceles 281 50" descr="Isosceles 107">
                <a:extLst>
                  <a:ext uri="{FF2B5EF4-FFF2-40B4-BE49-F238E27FC236}">
                    <a16:creationId xmlns:a16="http://schemas.microsoft.com/office/drawing/2014/main" id="{D1CFB393-C5D0-8A45-7769-613FF9692B74}"/>
                  </a:ext>
                </a:extLst>
              </p:cNvPr>
              <p:cNvSpPr/>
              <p:nvPr/>
            </p:nvSpPr>
            <p:spPr>
              <a:xfrm rot="17100000">
                <a:off x="9715980" y="2455424"/>
                <a:ext cx="177438" cy="331001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Isosceles 281 50" descr="Isosceles 107">
                <a:extLst>
                  <a:ext uri="{FF2B5EF4-FFF2-40B4-BE49-F238E27FC236}">
                    <a16:creationId xmlns:a16="http://schemas.microsoft.com/office/drawing/2014/main" id="{8D0FAE91-CFE4-F871-E57C-53371D38233B}"/>
                  </a:ext>
                </a:extLst>
              </p:cNvPr>
              <p:cNvSpPr/>
              <p:nvPr/>
            </p:nvSpPr>
            <p:spPr>
              <a:xfrm rot="15300001">
                <a:off x="9612898" y="1808077"/>
                <a:ext cx="177438" cy="331001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Isosceles 281 50" descr="Isosceles 107">
                <a:extLst>
                  <a:ext uri="{FF2B5EF4-FFF2-40B4-BE49-F238E27FC236}">
                    <a16:creationId xmlns:a16="http://schemas.microsoft.com/office/drawing/2014/main" id="{DD77B667-C16A-2ADF-7AC9-CFA1B4A91F4A}"/>
                  </a:ext>
                </a:extLst>
              </p:cNvPr>
              <p:cNvSpPr/>
              <p:nvPr/>
            </p:nvSpPr>
            <p:spPr>
              <a:xfrm rot="13500000">
                <a:off x="9199955" y="1298999"/>
                <a:ext cx="177438" cy="331001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Isosceles 281 50" descr="Isosceles 107">
                <a:extLst>
                  <a:ext uri="{FF2B5EF4-FFF2-40B4-BE49-F238E27FC236}">
                    <a16:creationId xmlns:a16="http://schemas.microsoft.com/office/drawing/2014/main" id="{72CD2D32-CED1-A300-A71F-4F5F729F1000}"/>
                  </a:ext>
                </a:extLst>
              </p:cNvPr>
              <p:cNvSpPr/>
              <p:nvPr/>
            </p:nvSpPr>
            <p:spPr>
              <a:xfrm rot="11700000">
                <a:off x="8587796" y="1064594"/>
                <a:ext cx="177438" cy="331001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Isosceles 281 50" descr="Isosceles 107">
                <a:extLst>
                  <a:ext uri="{FF2B5EF4-FFF2-40B4-BE49-F238E27FC236}">
                    <a16:creationId xmlns:a16="http://schemas.microsoft.com/office/drawing/2014/main" id="{105D901D-2B96-D3E7-6D54-267786D6CE38}"/>
                  </a:ext>
                </a:extLst>
              </p:cNvPr>
              <p:cNvSpPr/>
              <p:nvPr/>
            </p:nvSpPr>
            <p:spPr>
              <a:xfrm rot="9900001">
                <a:off x="7940448" y="1167673"/>
                <a:ext cx="177438" cy="331001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Isosceles 281 50" descr="Isosceles 107">
                <a:extLst>
                  <a:ext uri="{FF2B5EF4-FFF2-40B4-BE49-F238E27FC236}">
                    <a16:creationId xmlns:a16="http://schemas.microsoft.com/office/drawing/2014/main" id="{456337E6-ACE2-C693-0CA6-6E0C2F175564}"/>
                  </a:ext>
                </a:extLst>
              </p:cNvPr>
              <p:cNvSpPr/>
              <p:nvPr/>
            </p:nvSpPr>
            <p:spPr>
              <a:xfrm rot="8100000">
                <a:off x="7431367" y="1580617"/>
                <a:ext cx="177438" cy="331001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Isosceles 281 50" descr="Isosceles 107">
                <a:extLst>
                  <a:ext uri="{FF2B5EF4-FFF2-40B4-BE49-F238E27FC236}">
                    <a16:creationId xmlns:a16="http://schemas.microsoft.com/office/drawing/2014/main" id="{3B244D7A-2833-9203-6D51-EB2A683871BA}"/>
                  </a:ext>
                </a:extLst>
              </p:cNvPr>
              <p:cNvSpPr/>
              <p:nvPr/>
            </p:nvSpPr>
            <p:spPr>
              <a:xfrm rot="6300001">
                <a:off x="7196961" y="2192776"/>
                <a:ext cx="177438" cy="331001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Isosceles 281 50" descr="Isosceles 107">
                <a:extLst>
                  <a:ext uri="{FF2B5EF4-FFF2-40B4-BE49-F238E27FC236}">
                    <a16:creationId xmlns:a16="http://schemas.microsoft.com/office/drawing/2014/main" id="{4D9B0B55-59CC-AF6D-7DAD-6102708CA853}"/>
                  </a:ext>
                </a:extLst>
              </p:cNvPr>
              <p:cNvSpPr/>
              <p:nvPr/>
            </p:nvSpPr>
            <p:spPr>
              <a:xfrm rot="4500001">
                <a:off x="7300043" y="2840123"/>
                <a:ext cx="177438" cy="331001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Isosceles 281 50" descr="Isosceles 107">
                <a:extLst>
                  <a:ext uri="{FF2B5EF4-FFF2-40B4-BE49-F238E27FC236}">
                    <a16:creationId xmlns:a16="http://schemas.microsoft.com/office/drawing/2014/main" id="{89DE3576-E6CB-A93C-564F-B63922DF6F9F}"/>
                  </a:ext>
                </a:extLst>
              </p:cNvPr>
              <p:cNvSpPr/>
              <p:nvPr/>
            </p:nvSpPr>
            <p:spPr>
              <a:xfrm rot="2700003">
                <a:off x="7712986" y="3349204"/>
                <a:ext cx="177438" cy="331001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Isosceles 281 50" descr="Isosceles 107">
                <a:extLst>
                  <a:ext uri="{FF2B5EF4-FFF2-40B4-BE49-F238E27FC236}">
                    <a16:creationId xmlns:a16="http://schemas.microsoft.com/office/drawing/2014/main" id="{28730AFB-215F-879F-7A50-4C1413445DFC}"/>
                  </a:ext>
                </a:extLst>
              </p:cNvPr>
              <p:cNvSpPr/>
              <p:nvPr/>
            </p:nvSpPr>
            <p:spPr>
              <a:xfrm rot="900004">
                <a:off x="8325146" y="3583610"/>
                <a:ext cx="177438" cy="331001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Isosceles 281 50" descr="Isosceles 107">
                <a:extLst>
                  <a:ext uri="{FF2B5EF4-FFF2-40B4-BE49-F238E27FC236}">
                    <a16:creationId xmlns:a16="http://schemas.microsoft.com/office/drawing/2014/main" id="{9F40418E-F151-7F09-231C-0230D0509CFB}"/>
                  </a:ext>
                </a:extLst>
              </p:cNvPr>
              <p:cNvSpPr/>
              <p:nvPr/>
            </p:nvSpPr>
            <p:spPr>
              <a:xfrm rot="20700004">
                <a:off x="8972493" y="3480530"/>
                <a:ext cx="177438" cy="331001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Isosceles 281 50" descr="Isosceles 107">
                <a:extLst>
                  <a:ext uri="{FF2B5EF4-FFF2-40B4-BE49-F238E27FC236}">
                    <a16:creationId xmlns:a16="http://schemas.microsoft.com/office/drawing/2014/main" id="{E3F6DF38-64D3-5520-6D12-8A32217E25A7}"/>
                  </a:ext>
                </a:extLst>
              </p:cNvPr>
              <p:cNvSpPr/>
              <p:nvPr/>
            </p:nvSpPr>
            <p:spPr>
              <a:xfrm rot="18900004">
                <a:off x="9481574" y="3067587"/>
                <a:ext cx="177438" cy="331001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1" name="群組 160">
              <a:extLst>
                <a:ext uri="{FF2B5EF4-FFF2-40B4-BE49-F238E27FC236}">
                  <a16:creationId xmlns:a16="http://schemas.microsoft.com/office/drawing/2014/main" id="{F0FA3023-6271-64E6-BB9A-E28AD00B4263}"/>
                </a:ext>
              </a:extLst>
            </p:cNvPr>
            <p:cNvGrpSpPr/>
            <p:nvPr/>
          </p:nvGrpSpPr>
          <p:grpSpPr>
            <a:xfrm>
              <a:off x="6558390" y="502802"/>
              <a:ext cx="3973601" cy="3973599"/>
              <a:chOff x="6558390" y="502802"/>
              <a:chExt cx="3973601" cy="3973599"/>
            </a:xfrm>
            <a:solidFill>
              <a:srgbClr val="5603AD"/>
            </a:solidFill>
          </p:grpSpPr>
          <p:sp>
            <p:nvSpPr>
              <p:cNvPr id="162" name="月亮 161" descr="Moon 113">
                <a:extLst>
                  <a:ext uri="{FF2B5EF4-FFF2-40B4-BE49-F238E27FC236}">
                    <a16:creationId xmlns:a16="http://schemas.microsoft.com/office/drawing/2014/main" id="{126A4F8C-97E1-FFAE-FCF2-C0DD934AB29D}"/>
                  </a:ext>
                </a:extLst>
              </p:cNvPr>
              <p:cNvSpPr/>
              <p:nvPr/>
            </p:nvSpPr>
            <p:spPr>
              <a:xfrm rot="10800000">
                <a:off x="10247020" y="2081498"/>
                <a:ext cx="284971" cy="81128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月亮 162" descr="Moon 113">
                <a:extLst>
                  <a:ext uri="{FF2B5EF4-FFF2-40B4-BE49-F238E27FC236}">
                    <a16:creationId xmlns:a16="http://schemas.microsoft.com/office/drawing/2014/main" id="{3AA291E1-C24E-F727-C9CC-B1596D3EA836}"/>
                  </a:ext>
                </a:extLst>
              </p:cNvPr>
              <p:cNvSpPr/>
              <p:nvPr/>
            </p:nvSpPr>
            <p:spPr>
              <a:xfrm rot="9000001">
                <a:off x="9998697" y="1159671"/>
                <a:ext cx="284971" cy="81128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月亮 163" descr="Moon 113">
                <a:extLst>
                  <a:ext uri="{FF2B5EF4-FFF2-40B4-BE49-F238E27FC236}">
                    <a16:creationId xmlns:a16="http://schemas.microsoft.com/office/drawing/2014/main" id="{88183D51-20C6-7109-ECD5-8F00B725BEDB}"/>
                  </a:ext>
                </a:extLst>
              </p:cNvPr>
              <p:cNvSpPr/>
              <p:nvPr/>
            </p:nvSpPr>
            <p:spPr>
              <a:xfrm rot="7200000">
                <a:off x="9322729" y="485507"/>
                <a:ext cx="284971" cy="81128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月亮 164" descr="Moon 113">
                <a:extLst>
                  <a:ext uri="{FF2B5EF4-FFF2-40B4-BE49-F238E27FC236}">
                    <a16:creationId xmlns:a16="http://schemas.microsoft.com/office/drawing/2014/main" id="{12C6049F-BBEF-74FB-5CFF-A4F7A1315E7F}"/>
                  </a:ext>
                </a:extLst>
              </p:cNvPr>
              <p:cNvSpPr/>
              <p:nvPr/>
            </p:nvSpPr>
            <p:spPr>
              <a:xfrm rot="5400000">
                <a:off x="8400242" y="239647"/>
                <a:ext cx="284971" cy="81128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月亮 165" descr="Moon 113">
                <a:extLst>
                  <a:ext uri="{FF2B5EF4-FFF2-40B4-BE49-F238E27FC236}">
                    <a16:creationId xmlns:a16="http://schemas.microsoft.com/office/drawing/2014/main" id="{28975B5B-5EE0-A88A-F887-BBD6F1981E79}"/>
                  </a:ext>
                </a:extLst>
              </p:cNvPr>
              <p:cNvSpPr/>
              <p:nvPr/>
            </p:nvSpPr>
            <p:spPr>
              <a:xfrm rot="3600001">
                <a:off x="7478416" y="487969"/>
                <a:ext cx="284971" cy="81128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月亮 166" descr="Moon 113">
                <a:extLst>
                  <a:ext uri="{FF2B5EF4-FFF2-40B4-BE49-F238E27FC236}">
                    <a16:creationId xmlns:a16="http://schemas.microsoft.com/office/drawing/2014/main" id="{853D0EAA-6CEE-D5EC-3A5A-19F425692FFB}"/>
                  </a:ext>
                </a:extLst>
              </p:cNvPr>
              <p:cNvSpPr/>
              <p:nvPr/>
            </p:nvSpPr>
            <p:spPr>
              <a:xfrm rot="1800000">
                <a:off x="6804248" y="1163937"/>
                <a:ext cx="284971" cy="81128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月亮 167" descr="Moon 113">
                <a:extLst>
                  <a:ext uri="{FF2B5EF4-FFF2-40B4-BE49-F238E27FC236}">
                    <a16:creationId xmlns:a16="http://schemas.microsoft.com/office/drawing/2014/main" id="{E16A993F-BC7E-FE7B-8688-A5AC8944D84A}"/>
                  </a:ext>
                </a:extLst>
              </p:cNvPr>
              <p:cNvSpPr/>
              <p:nvPr/>
            </p:nvSpPr>
            <p:spPr>
              <a:xfrm rot="1">
                <a:off x="6558390" y="2086425"/>
                <a:ext cx="284971" cy="81128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" name="月亮 168" descr="Moon 113">
                <a:extLst>
                  <a:ext uri="{FF2B5EF4-FFF2-40B4-BE49-F238E27FC236}">
                    <a16:creationId xmlns:a16="http://schemas.microsoft.com/office/drawing/2014/main" id="{3B09F58C-BAF8-E773-6886-DCBCF0277EA1}"/>
                  </a:ext>
                </a:extLst>
              </p:cNvPr>
              <p:cNvSpPr/>
              <p:nvPr/>
            </p:nvSpPr>
            <p:spPr>
              <a:xfrm rot="19800001">
                <a:off x="6806711" y="3008251"/>
                <a:ext cx="284971" cy="81128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月亮 169" descr="Moon 113">
                <a:extLst>
                  <a:ext uri="{FF2B5EF4-FFF2-40B4-BE49-F238E27FC236}">
                    <a16:creationId xmlns:a16="http://schemas.microsoft.com/office/drawing/2014/main" id="{E9C1ECC7-134F-8B5B-17DC-D7855BB648B5}"/>
                  </a:ext>
                </a:extLst>
              </p:cNvPr>
              <p:cNvSpPr/>
              <p:nvPr/>
            </p:nvSpPr>
            <p:spPr>
              <a:xfrm rot="18000003">
                <a:off x="7482679" y="3682414"/>
                <a:ext cx="284971" cy="811282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1" name="月亮 170" descr="Moon 113">
                <a:extLst>
                  <a:ext uri="{FF2B5EF4-FFF2-40B4-BE49-F238E27FC236}">
                    <a16:creationId xmlns:a16="http://schemas.microsoft.com/office/drawing/2014/main" id="{B3ABE2A6-4A2C-8E69-34C3-FC095DADC4DC}"/>
                  </a:ext>
                </a:extLst>
              </p:cNvPr>
              <p:cNvSpPr/>
              <p:nvPr/>
            </p:nvSpPr>
            <p:spPr>
              <a:xfrm rot="16200004">
                <a:off x="8405164" y="3928275"/>
                <a:ext cx="284971" cy="81128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月亮 171" descr="Moon 113">
                <a:extLst>
                  <a:ext uri="{FF2B5EF4-FFF2-40B4-BE49-F238E27FC236}">
                    <a16:creationId xmlns:a16="http://schemas.microsoft.com/office/drawing/2014/main" id="{44A4CD4D-2BBA-DF96-2AF7-695790F99F2F}"/>
                  </a:ext>
                </a:extLst>
              </p:cNvPr>
              <p:cNvSpPr/>
              <p:nvPr/>
            </p:nvSpPr>
            <p:spPr>
              <a:xfrm rot="14400004">
                <a:off x="9326993" y="3679954"/>
                <a:ext cx="284971" cy="81128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月亮 172" descr="Moon 113">
                <a:extLst>
                  <a:ext uri="{FF2B5EF4-FFF2-40B4-BE49-F238E27FC236}">
                    <a16:creationId xmlns:a16="http://schemas.microsoft.com/office/drawing/2014/main" id="{4A2E5F94-1BE7-EC3D-B305-08DB8E44A259}"/>
                  </a:ext>
                </a:extLst>
              </p:cNvPr>
              <p:cNvSpPr/>
              <p:nvPr/>
            </p:nvSpPr>
            <p:spPr>
              <a:xfrm rot="12600004">
                <a:off x="10001157" y="3003987"/>
                <a:ext cx="284971" cy="81128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月亮 173" descr="Moon 113">
                <a:extLst>
                  <a:ext uri="{FF2B5EF4-FFF2-40B4-BE49-F238E27FC236}">
                    <a16:creationId xmlns:a16="http://schemas.microsoft.com/office/drawing/2014/main" id="{AE202451-4E50-35A3-BCD5-4A058EFDAA16}"/>
                  </a:ext>
                </a:extLst>
              </p:cNvPr>
              <p:cNvSpPr/>
              <p:nvPr/>
            </p:nvSpPr>
            <p:spPr>
              <a:xfrm rot="10800000">
                <a:off x="9291976" y="2175516"/>
                <a:ext cx="216183" cy="61274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5" name="月亮 174" descr="Moon 113">
                <a:extLst>
                  <a:ext uri="{FF2B5EF4-FFF2-40B4-BE49-F238E27FC236}">
                    <a16:creationId xmlns:a16="http://schemas.microsoft.com/office/drawing/2014/main" id="{D32DA165-D52A-15EA-CF03-19038393F46F}"/>
                  </a:ext>
                </a:extLst>
              </p:cNvPr>
              <p:cNvSpPr/>
              <p:nvPr/>
            </p:nvSpPr>
            <p:spPr>
              <a:xfrm rot="9000001">
                <a:off x="9173586" y="1749110"/>
                <a:ext cx="216183" cy="61274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" name="月亮 175" descr="Moon 113">
                <a:extLst>
                  <a:ext uri="{FF2B5EF4-FFF2-40B4-BE49-F238E27FC236}">
                    <a16:creationId xmlns:a16="http://schemas.microsoft.com/office/drawing/2014/main" id="{1C2EADA6-10D0-36D3-46DA-78F8523E0EB0}"/>
                  </a:ext>
                </a:extLst>
              </p:cNvPr>
              <p:cNvSpPr/>
              <p:nvPr/>
            </p:nvSpPr>
            <p:spPr>
              <a:xfrm rot="7200000">
                <a:off x="8857855" y="1439028"/>
                <a:ext cx="216183" cy="61274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7" name="月亮 176" descr="Moon 113">
                <a:extLst>
                  <a:ext uri="{FF2B5EF4-FFF2-40B4-BE49-F238E27FC236}">
                    <a16:creationId xmlns:a16="http://schemas.microsoft.com/office/drawing/2014/main" id="{EF4F4B2E-09D1-6A28-2E7C-5610FFD891FA}"/>
                  </a:ext>
                </a:extLst>
              </p:cNvPr>
              <p:cNvSpPr/>
              <p:nvPr/>
            </p:nvSpPr>
            <p:spPr>
              <a:xfrm rot="5400000">
                <a:off x="8429384" y="1328354"/>
                <a:ext cx="216183" cy="61274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" name="月亮 177" descr="Moon 113">
                <a:extLst>
                  <a:ext uri="{FF2B5EF4-FFF2-40B4-BE49-F238E27FC236}">
                    <a16:creationId xmlns:a16="http://schemas.microsoft.com/office/drawing/2014/main" id="{ACBF3E6E-556F-4569-FF6E-327AA78AE109}"/>
                  </a:ext>
                </a:extLst>
              </p:cNvPr>
              <p:cNvSpPr/>
              <p:nvPr/>
            </p:nvSpPr>
            <p:spPr>
              <a:xfrm rot="3600001">
                <a:off x="8002979" y="1446743"/>
                <a:ext cx="216183" cy="61274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9" name="月亮 178" descr="Moon 113">
                <a:extLst>
                  <a:ext uri="{FF2B5EF4-FFF2-40B4-BE49-F238E27FC236}">
                    <a16:creationId xmlns:a16="http://schemas.microsoft.com/office/drawing/2014/main" id="{12309BF0-818D-16CF-79A7-8860250485F1}"/>
                  </a:ext>
                </a:extLst>
              </p:cNvPr>
              <p:cNvSpPr/>
              <p:nvPr/>
            </p:nvSpPr>
            <p:spPr>
              <a:xfrm rot="1800000">
                <a:off x="7692897" y="1762476"/>
                <a:ext cx="216183" cy="61274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0" name="月亮 179" descr="Moon 113">
                <a:extLst>
                  <a:ext uri="{FF2B5EF4-FFF2-40B4-BE49-F238E27FC236}">
                    <a16:creationId xmlns:a16="http://schemas.microsoft.com/office/drawing/2014/main" id="{C2EA2B66-CF1D-F387-22D1-E6C9E885FD23}"/>
                  </a:ext>
                </a:extLst>
              </p:cNvPr>
              <p:cNvSpPr/>
              <p:nvPr/>
            </p:nvSpPr>
            <p:spPr>
              <a:xfrm rot="1">
                <a:off x="7582220" y="2190946"/>
                <a:ext cx="216183" cy="61274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1" name="月亮 180" descr="Moon 113">
                <a:extLst>
                  <a:ext uri="{FF2B5EF4-FFF2-40B4-BE49-F238E27FC236}">
                    <a16:creationId xmlns:a16="http://schemas.microsoft.com/office/drawing/2014/main" id="{DC70DE32-E4B6-8FD9-2894-0785F33E8E33}"/>
                  </a:ext>
                </a:extLst>
              </p:cNvPr>
              <p:cNvSpPr/>
              <p:nvPr/>
            </p:nvSpPr>
            <p:spPr>
              <a:xfrm rot="19800001">
                <a:off x="7700610" y="2617352"/>
                <a:ext cx="216183" cy="61274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2" name="月亮 181" descr="Moon 113">
                <a:extLst>
                  <a:ext uri="{FF2B5EF4-FFF2-40B4-BE49-F238E27FC236}">
                    <a16:creationId xmlns:a16="http://schemas.microsoft.com/office/drawing/2014/main" id="{0D13897D-702B-8B25-EBC7-A3E8C2963578}"/>
                  </a:ext>
                </a:extLst>
              </p:cNvPr>
              <p:cNvSpPr/>
              <p:nvPr/>
            </p:nvSpPr>
            <p:spPr>
              <a:xfrm rot="18000003">
                <a:off x="8016340" y="2927434"/>
                <a:ext cx="216183" cy="61274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3" name="月亮 182" descr="Moon 113">
                <a:extLst>
                  <a:ext uri="{FF2B5EF4-FFF2-40B4-BE49-F238E27FC236}">
                    <a16:creationId xmlns:a16="http://schemas.microsoft.com/office/drawing/2014/main" id="{DE674D04-2232-7ABC-BC26-BD5E6D3F9F70}"/>
                  </a:ext>
                </a:extLst>
              </p:cNvPr>
              <p:cNvSpPr/>
              <p:nvPr/>
            </p:nvSpPr>
            <p:spPr>
              <a:xfrm rot="16200004">
                <a:off x="8444813" y="3038108"/>
                <a:ext cx="216183" cy="61274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4" name="月亮 183" descr="Moon 113">
                <a:extLst>
                  <a:ext uri="{FF2B5EF4-FFF2-40B4-BE49-F238E27FC236}">
                    <a16:creationId xmlns:a16="http://schemas.microsoft.com/office/drawing/2014/main" id="{21A2432C-D90A-D8D7-D495-57237C39A452}"/>
                  </a:ext>
                </a:extLst>
              </p:cNvPr>
              <p:cNvSpPr/>
              <p:nvPr/>
            </p:nvSpPr>
            <p:spPr>
              <a:xfrm rot="14400004">
                <a:off x="8871218" y="2919717"/>
                <a:ext cx="216183" cy="61274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5" name="月亮 184" descr="Moon 113">
                <a:extLst>
                  <a:ext uri="{FF2B5EF4-FFF2-40B4-BE49-F238E27FC236}">
                    <a16:creationId xmlns:a16="http://schemas.microsoft.com/office/drawing/2014/main" id="{FF1FA001-5E12-50C7-DACC-6865EE8E34EF}"/>
                  </a:ext>
                </a:extLst>
              </p:cNvPr>
              <p:cNvSpPr/>
              <p:nvPr/>
            </p:nvSpPr>
            <p:spPr>
              <a:xfrm rot="12600004">
                <a:off x="9181300" y="2603988"/>
                <a:ext cx="216183" cy="612741"/>
              </a:xfrm>
              <a:prstGeom prst="mo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5FFC07FC-DABB-2FB7-B32B-2E1FEEAC392D}"/>
              </a:ext>
            </a:extLst>
          </p:cNvPr>
          <p:cNvSpPr txBox="1"/>
          <p:nvPr/>
        </p:nvSpPr>
        <p:spPr>
          <a:xfrm>
            <a:off x="1954318" y="4245429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[</a:t>
            </a:r>
            <a:r>
              <a:rPr lang="zh-TW" altLang="en-US" b="1" dirty="0"/>
              <a:t>星芒之輪</a:t>
            </a:r>
            <a:r>
              <a:rPr lang="en-US" altLang="zh-TW" b="1" dirty="0"/>
              <a:t>]</a:t>
            </a:r>
          </a:p>
          <a:p>
            <a:pPr algn="ctr"/>
            <a:r>
              <a:rPr lang="zh-TW" altLang="en-US" dirty="0"/>
              <a:t>以三角形和菱形交錯，</a:t>
            </a:r>
            <a:endParaRPr lang="en-US" altLang="zh-TW" dirty="0"/>
          </a:p>
          <a:p>
            <a:pPr algn="ctr"/>
            <a:r>
              <a:rPr lang="zh-TW" altLang="en-US" dirty="0"/>
              <a:t>形成類似星芒的效果，</a:t>
            </a:r>
            <a:endParaRPr lang="en-US" altLang="zh-TW" dirty="0"/>
          </a:p>
          <a:p>
            <a:pPr algn="ctr"/>
            <a:r>
              <a:rPr lang="zh-TW" altLang="en-US" dirty="0"/>
              <a:t>在邊緣的鋸齒狀放射型態</a:t>
            </a:r>
            <a:endParaRPr lang="en-US" altLang="zh-TW" dirty="0"/>
          </a:p>
          <a:p>
            <a:pPr algn="ctr"/>
            <a:r>
              <a:rPr lang="zh-TW" altLang="en-US" dirty="0"/>
              <a:t>代表放射的光芒會無限向外擴散。</a:t>
            </a:r>
          </a:p>
        </p:txBody>
      </p:sp>
      <p:sp>
        <p:nvSpPr>
          <p:cNvPr id="314" name="文字方塊 313">
            <a:extLst>
              <a:ext uri="{FF2B5EF4-FFF2-40B4-BE49-F238E27FC236}">
                <a16:creationId xmlns:a16="http://schemas.microsoft.com/office/drawing/2014/main" id="{1358E6AB-F6EB-320D-BA0D-CF69891DEBD7}"/>
              </a:ext>
            </a:extLst>
          </p:cNvPr>
          <p:cNvSpPr txBox="1"/>
          <p:nvPr/>
        </p:nvSpPr>
        <p:spPr>
          <a:xfrm>
            <a:off x="6689419" y="4245429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[</a:t>
            </a:r>
            <a:r>
              <a:rPr lang="zh-TW" altLang="en-US" b="1" dirty="0"/>
              <a:t>夢幻花語</a:t>
            </a:r>
            <a:r>
              <a:rPr lang="en-US" altLang="zh-TW" b="1" dirty="0"/>
              <a:t>]</a:t>
            </a:r>
          </a:p>
          <a:p>
            <a:pPr algn="ctr"/>
            <a:r>
              <a:rPr lang="zh-TW" altLang="en-US" dirty="0"/>
              <a:t>中心看起來就像花蕊，</a:t>
            </a:r>
            <a:endParaRPr lang="en-US" altLang="zh-TW" dirty="0"/>
          </a:p>
          <a:p>
            <a:pPr algn="ctr"/>
            <a:r>
              <a:rPr lang="zh-TW" altLang="en-US" dirty="0"/>
              <a:t>從中心散發出多層次的圖形，</a:t>
            </a:r>
            <a:endParaRPr lang="en-US" altLang="zh-TW" dirty="0"/>
          </a:p>
          <a:p>
            <a:pPr algn="ctr"/>
            <a:r>
              <a:rPr lang="zh-TW" altLang="en-US" dirty="0"/>
              <a:t>配上淺綠與紫色相間的顏色，</a:t>
            </a:r>
            <a:endParaRPr lang="en-US" altLang="zh-TW" dirty="0"/>
          </a:p>
          <a:p>
            <a:pPr algn="ctr"/>
            <a:r>
              <a:rPr lang="zh-TW" altLang="en-US" dirty="0"/>
              <a:t>給人輕盈愉快的感覺。</a:t>
            </a:r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08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1B0DB-2C54-4865-7E03-F1AB47B64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ED0E0-B788-CD22-F055-135BA433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p4m</a:t>
            </a:r>
            <a:r>
              <a:rPr lang="zh-TW" altLang="en-US" dirty="0"/>
              <a:t>繪圖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77EC63-BB7D-2F1F-0297-287EFD65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6955964-4711-808E-8594-31BA5DBA14FF}"/>
              </a:ext>
            </a:extLst>
          </p:cNvPr>
          <p:cNvGrpSpPr/>
          <p:nvPr/>
        </p:nvGrpSpPr>
        <p:grpSpPr>
          <a:xfrm>
            <a:off x="1461745" y="1291503"/>
            <a:ext cx="3600112" cy="3600109"/>
            <a:chOff x="7160417" y="948604"/>
            <a:chExt cx="3583877" cy="3583874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9B419749-33AE-26A4-F8A8-1750E50FD8D1}"/>
                </a:ext>
              </a:extLst>
            </p:cNvPr>
            <p:cNvSpPr/>
            <p:nvPr/>
          </p:nvSpPr>
          <p:spPr>
            <a:xfrm rot="5400000">
              <a:off x="7206073" y="99220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0343F322-9A85-83D6-8E09-F0FE527DC011}"/>
                </a:ext>
              </a:extLst>
            </p:cNvPr>
            <p:cNvSpPr/>
            <p:nvPr/>
          </p:nvSpPr>
          <p:spPr>
            <a:xfrm rot="2" flipV="1">
              <a:off x="7160417" y="103785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1654FDFA-64A2-8195-7A66-0F1804C499DB}"/>
                </a:ext>
              </a:extLst>
            </p:cNvPr>
            <p:cNvSpPr/>
            <p:nvPr/>
          </p:nvSpPr>
          <p:spPr>
            <a:xfrm rot="10799996">
              <a:off x="7520509" y="103785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2ABED23-3E20-3ED8-4C09-9A61A14FC2E1}"/>
                </a:ext>
              </a:extLst>
            </p:cNvPr>
            <p:cNvSpPr/>
            <p:nvPr/>
          </p:nvSpPr>
          <p:spPr>
            <a:xfrm rot="5399998" flipV="1">
              <a:off x="7474855" y="99220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9F5C88D5-A8EE-16C1-19EC-641A2015796B}"/>
                </a:ext>
              </a:extLst>
            </p:cNvPr>
            <p:cNvSpPr/>
            <p:nvPr/>
          </p:nvSpPr>
          <p:spPr>
            <a:xfrm rot="21599998">
              <a:off x="7160417" y="130663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BA2375AA-FC3B-DA90-2BB7-D806F7B7B95D}"/>
                </a:ext>
              </a:extLst>
            </p:cNvPr>
            <p:cNvSpPr/>
            <p:nvPr/>
          </p:nvSpPr>
          <p:spPr>
            <a:xfrm rot="16200000" flipV="1">
              <a:off x="7206073" y="135229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B76A7FF4-AF86-1027-CDC0-96CBCBE35182}"/>
                </a:ext>
              </a:extLst>
            </p:cNvPr>
            <p:cNvSpPr/>
            <p:nvPr/>
          </p:nvSpPr>
          <p:spPr>
            <a:xfrm rot="16200000">
              <a:off x="7474855" y="135229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E2C5EAE5-0B87-1B3A-BE4A-D996BE3BC931}"/>
                </a:ext>
              </a:extLst>
            </p:cNvPr>
            <p:cNvSpPr/>
            <p:nvPr/>
          </p:nvSpPr>
          <p:spPr>
            <a:xfrm rot="10800002" flipV="1">
              <a:off x="7520509" y="130663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ECDE70C0-7CF0-27BA-0F0D-DAB63FD796EF}"/>
                </a:ext>
              </a:extLst>
            </p:cNvPr>
            <p:cNvSpPr/>
            <p:nvPr/>
          </p:nvSpPr>
          <p:spPr>
            <a:xfrm rot="5400000">
              <a:off x="7923432" y="99220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A2C0FDD0-5301-5073-FA9A-8C419CB5645B}"/>
                </a:ext>
              </a:extLst>
            </p:cNvPr>
            <p:cNvSpPr/>
            <p:nvPr/>
          </p:nvSpPr>
          <p:spPr>
            <a:xfrm rot="2" flipV="1">
              <a:off x="7877777" y="103785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D6D3C424-0A89-D891-A74D-CEE3B7ABEC58}"/>
                </a:ext>
              </a:extLst>
            </p:cNvPr>
            <p:cNvSpPr/>
            <p:nvPr/>
          </p:nvSpPr>
          <p:spPr>
            <a:xfrm rot="10799996">
              <a:off x="8237866" y="103785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C58DAEF3-3475-4C82-FFA9-5CBE6B4B9244}"/>
                </a:ext>
              </a:extLst>
            </p:cNvPr>
            <p:cNvSpPr/>
            <p:nvPr/>
          </p:nvSpPr>
          <p:spPr>
            <a:xfrm rot="5399998" flipV="1">
              <a:off x="8192212" y="99220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5FF236DC-FC86-AF41-13C9-F0B9146C761A}"/>
                </a:ext>
              </a:extLst>
            </p:cNvPr>
            <p:cNvSpPr/>
            <p:nvPr/>
          </p:nvSpPr>
          <p:spPr>
            <a:xfrm rot="21599998">
              <a:off x="7877777" y="130663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10A9DB38-BEC9-02E0-BBCC-F00D20EEFE54}"/>
                </a:ext>
              </a:extLst>
            </p:cNvPr>
            <p:cNvSpPr/>
            <p:nvPr/>
          </p:nvSpPr>
          <p:spPr>
            <a:xfrm rot="16200000" flipV="1">
              <a:off x="7923432" y="135229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B2ED8E77-6862-86AD-A6A1-D27AE10B48D8}"/>
                </a:ext>
              </a:extLst>
            </p:cNvPr>
            <p:cNvSpPr/>
            <p:nvPr/>
          </p:nvSpPr>
          <p:spPr>
            <a:xfrm rot="16200000">
              <a:off x="8192212" y="135229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1C473B82-BC30-600C-C194-D92114838EAD}"/>
                </a:ext>
              </a:extLst>
            </p:cNvPr>
            <p:cNvSpPr/>
            <p:nvPr/>
          </p:nvSpPr>
          <p:spPr>
            <a:xfrm rot="10800002" flipV="1">
              <a:off x="8237866" y="130663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D88B7EF4-BDAC-8B1F-4361-DE13709E5F44}"/>
                </a:ext>
              </a:extLst>
            </p:cNvPr>
            <p:cNvSpPr/>
            <p:nvPr/>
          </p:nvSpPr>
          <p:spPr>
            <a:xfrm rot="5400000">
              <a:off x="8640792" y="99220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0B8AA306-78E5-575F-95C4-ED3B0AAD89DA}"/>
                </a:ext>
              </a:extLst>
            </p:cNvPr>
            <p:cNvSpPr/>
            <p:nvPr/>
          </p:nvSpPr>
          <p:spPr>
            <a:xfrm rot="2" flipV="1">
              <a:off x="8595135" y="103785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07D3D9EC-2100-7502-8D71-A445675917BA}"/>
                </a:ext>
              </a:extLst>
            </p:cNvPr>
            <p:cNvSpPr/>
            <p:nvPr/>
          </p:nvSpPr>
          <p:spPr>
            <a:xfrm rot="10799996">
              <a:off x="8955225" y="103785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20E4E311-C895-AE39-BA15-37BB9C01EBDE}"/>
                </a:ext>
              </a:extLst>
            </p:cNvPr>
            <p:cNvSpPr/>
            <p:nvPr/>
          </p:nvSpPr>
          <p:spPr>
            <a:xfrm rot="5399998" flipV="1">
              <a:off x="8909571" y="99220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679163D6-7842-AC17-DF29-9E8D67C33E11}"/>
                </a:ext>
              </a:extLst>
            </p:cNvPr>
            <p:cNvSpPr/>
            <p:nvPr/>
          </p:nvSpPr>
          <p:spPr>
            <a:xfrm rot="21599998">
              <a:off x="8595135" y="130663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9A248051-6866-55A9-FC16-4B92B812D5DE}"/>
                </a:ext>
              </a:extLst>
            </p:cNvPr>
            <p:cNvSpPr/>
            <p:nvPr/>
          </p:nvSpPr>
          <p:spPr>
            <a:xfrm rot="16200000" flipV="1">
              <a:off x="8640792" y="135229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802C8974-05B9-A6F8-07DC-D513334D6F6D}"/>
                </a:ext>
              </a:extLst>
            </p:cNvPr>
            <p:cNvSpPr/>
            <p:nvPr/>
          </p:nvSpPr>
          <p:spPr>
            <a:xfrm rot="16200000">
              <a:off x="8909571" y="135229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C4A8EC6C-F7C9-D463-4D96-E0F50D2AC7C9}"/>
                </a:ext>
              </a:extLst>
            </p:cNvPr>
            <p:cNvSpPr/>
            <p:nvPr/>
          </p:nvSpPr>
          <p:spPr>
            <a:xfrm rot="10800002" flipV="1">
              <a:off x="8955225" y="130663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1B02DCD5-79F8-F3D6-9130-B2E9E032DA27}"/>
                </a:ext>
              </a:extLst>
            </p:cNvPr>
            <p:cNvSpPr/>
            <p:nvPr/>
          </p:nvSpPr>
          <p:spPr>
            <a:xfrm rot="5400000">
              <a:off x="9358151" y="99220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A8F6C499-E92E-413E-3E99-1E5306B3AEE3}"/>
                </a:ext>
              </a:extLst>
            </p:cNvPr>
            <p:cNvSpPr/>
            <p:nvPr/>
          </p:nvSpPr>
          <p:spPr>
            <a:xfrm rot="2" flipV="1">
              <a:off x="9312496" y="103785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65D27D8D-AB35-42B8-85E2-992FD59F674D}"/>
                </a:ext>
              </a:extLst>
            </p:cNvPr>
            <p:cNvSpPr/>
            <p:nvPr/>
          </p:nvSpPr>
          <p:spPr>
            <a:xfrm rot="10799996">
              <a:off x="9672584" y="103785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09280B59-781C-3F32-306E-F4D2985D26BC}"/>
                </a:ext>
              </a:extLst>
            </p:cNvPr>
            <p:cNvSpPr/>
            <p:nvPr/>
          </p:nvSpPr>
          <p:spPr>
            <a:xfrm rot="5399998" flipV="1">
              <a:off x="9626929" y="99220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7" name="手繪多邊形: 圖案 186">
              <a:extLst>
                <a:ext uri="{FF2B5EF4-FFF2-40B4-BE49-F238E27FC236}">
                  <a16:creationId xmlns:a16="http://schemas.microsoft.com/office/drawing/2014/main" id="{28803053-C19E-9E8F-5205-0E74C0DA4425}"/>
                </a:ext>
              </a:extLst>
            </p:cNvPr>
            <p:cNvSpPr/>
            <p:nvPr/>
          </p:nvSpPr>
          <p:spPr>
            <a:xfrm rot="21599998">
              <a:off x="9312496" y="130663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手繪多邊形: 圖案 187">
              <a:extLst>
                <a:ext uri="{FF2B5EF4-FFF2-40B4-BE49-F238E27FC236}">
                  <a16:creationId xmlns:a16="http://schemas.microsoft.com/office/drawing/2014/main" id="{DB9718E2-B2EC-F9CE-B293-DEF3136E4DD9}"/>
                </a:ext>
              </a:extLst>
            </p:cNvPr>
            <p:cNvSpPr/>
            <p:nvPr/>
          </p:nvSpPr>
          <p:spPr>
            <a:xfrm rot="16200000" flipV="1">
              <a:off x="9358151" y="135229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9" name="手繪多邊形: 圖案 188">
              <a:extLst>
                <a:ext uri="{FF2B5EF4-FFF2-40B4-BE49-F238E27FC236}">
                  <a16:creationId xmlns:a16="http://schemas.microsoft.com/office/drawing/2014/main" id="{F2209033-DEB4-713D-DED7-A9D05CD95660}"/>
                </a:ext>
              </a:extLst>
            </p:cNvPr>
            <p:cNvSpPr/>
            <p:nvPr/>
          </p:nvSpPr>
          <p:spPr>
            <a:xfrm rot="16200000">
              <a:off x="9626929" y="135229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手繪多邊形: 圖案 189">
              <a:extLst>
                <a:ext uri="{FF2B5EF4-FFF2-40B4-BE49-F238E27FC236}">
                  <a16:creationId xmlns:a16="http://schemas.microsoft.com/office/drawing/2014/main" id="{E3EAA366-07D5-F07E-3FD9-B23647D750E7}"/>
                </a:ext>
              </a:extLst>
            </p:cNvPr>
            <p:cNvSpPr/>
            <p:nvPr/>
          </p:nvSpPr>
          <p:spPr>
            <a:xfrm rot="10800002" flipV="1">
              <a:off x="9672584" y="130663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1" name="手繪多邊形: 圖案 190">
              <a:extLst>
                <a:ext uri="{FF2B5EF4-FFF2-40B4-BE49-F238E27FC236}">
                  <a16:creationId xmlns:a16="http://schemas.microsoft.com/office/drawing/2014/main" id="{018FF7A6-8B30-0AE0-4EAD-E5F2FA66CB0C}"/>
                </a:ext>
              </a:extLst>
            </p:cNvPr>
            <p:cNvSpPr/>
            <p:nvPr/>
          </p:nvSpPr>
          <p:spPr>
            <a:xfrm rot="5400000">
              <a:off x="10075508" y="99220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手繪多邊形: 圖案 255">
              <a:extLst>
                <a:ext uri="{FF2B5EF4-FFF2-40B4-BE49-F238E27FC236}">
                  <a16:creationId xmlns:a16="http://schemas.microsoft.com/office/drawing/2014/main" id="{28F30CD9-A4CC-9E98-8D0C-A59FBFF76C22}"/>
                </a:ext>
              </a:extLst>
            </p:cNvPr>
            <p:cNvSpPr/>
            <p:nvPr/>
          </p:nvSpPr>
          <p:spPr>
            <a:xfrm rot="2" flipV="1">
              <a:off x="10029853" y="103785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57" name="手繪多邊形: 圖案 256">
              <a:extLst>
                <a:ext uri="{FF2B5EF4-FFF2-40B4-BE49-F238E27FC236}">
                  <a16:creationId xmlns:a16="http://schemas.microsoft.com/office/drawing/2014/main" id="{AB0AD694-F286-3AF1-4C07-D69A7C00EBE6}"/>
                </a:ext>
              </a:extLst>
            </p:cNvPr>
            <p:cNvSpPr/>
            <p:nvPr/>
          </p:nvSpPr>
          <p:spPr>
            <a:xfrm rot="10799996">
              <a:off x="10389943" y="103785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手繪多邊形: 圖案 257">
              <a:extLst>
                <a:ext uri="{FF2B5EF4-FFF2-40B4-BE49-F238E27FC236}">
                  <a16:creationId xmlns:a16="http://schemas.microsoft.com/office/drawing/2014/main" id="{D878FBFD-D198-B4CF-DD01-24AC56540B70}"/>
                </a:ext>
              </a:extLst>
            </p:cNvPr>
            <p:cNvSpPr/>
            <p:nvPr/>
          </p:nvSpPr>
          <p:spPr>
            <a:xfrm rot="5399998" flipV="1">
              <a:off x="10344289" y="99220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59" name="手繪多邊形: 圖案 258">
              <a:extLst>
                <a:ext uri="{FF2B5EF4-FFF2-40B4-BE49-F238E27FC236}">
                  <a16:creationId xmlns:a16="http://schemas.microsoft.com/office/drawing/2014/main" id="{4D2E1412-58FE-7D7C-E5E8-880A4D2F9CB7}"/>
                </a:ext>
              </a:extLst>
            </p:cNvPr>
            <p:cNvSpPr/>
            <p:nvPr/>
          </p:nvSpPr>
          <p:spPr>
            <a:xfrm rot="21599998">
              <a:off x="10029853" y="130663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手繪多邊形: 圖案 259">
              <a:extLst>
                <a:ext uri="{FF2B5EF4-FFF2-40B4-BE49-F238E27FC236}">
                  <a16:creationId xmlns:a16="http://schemas.microsoft.com/office/drawing/2014/main" id="{DCC2B3A9-9F45-A330-AD38-FB846FD6EA7C}"/>
                </a:ext>
              </a:extLst>
            </p:cNvPr>
            <p:cNvSpPr/>
            <p:nvPr/>
          </p:nvSpPr>
          <p:spPr>
            <a:xfrm rot="16200000" flipV="1">
              <a:off x="10075508" y="135229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1" name="手繪多邊形: 圖案 260">
              <a:extLst>
                <a:ext uri="{FF2B5EF4-FFF2-40B4-BE49-F238E27FC236}">
                  <a16:creationId xmlns:a16="http://schemas.microsoft.com/office/drawing/2014/main" id="{8E7CBAFB-5777-4882-8AB6-22AB98651D1F}"/>
                </a:ext>
              </a:extLst>
            </p:cNvPr>
            <p:cNvSpPr/>
            <p:nvPr/>
          </p:nvSpPr>
          <p:spPr>
            <a:xfrm rot="16200000">
              <a:off x="10344289" y="1352292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手繪多邊形: 圖案 261">
              <a:extLst>
                <a:ext uri="{FF2B5EF4-FFF2-40B4-BE49-F238E27FC236}">
                  <a16:creationId xmlns:a16="http://schemas.microsoft.com/office/drawing/2014/main" id="{1A439259-FBEE-177E-EA4F-CF3C12085D94}"/>
                </a:ext>
              </a:extLst>
            </p:cNvPr>
            <p:cNvSpPr/>
            <p:nvPr/>
          </p:nvSpPr>
          <p:spPr>
            <a:xfrm rot="10800002" flipV="1">
              <a:off x="10389943" y="130663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3" name="手繪多邊形: 圖案 262">
              <a:extLst>
                <a:ext uri="{FF2B5EF4-FFF2-40B4-BE49-F238E27FC236}">
                  <a16:creationId xmlns:a16="http://schemas.microsoft.com/office/drawing/2014/main" id="{3B97CA33-6CDA-B9A4-B9FD-03D1B8DB0A1A}"/>
                </a:ext>
              </a:extLst>
            </p:cNvPr>
            <p:cNvSpPr/>
            <p:nvPr/>
          </p:nvSpPr>
          <p:spPr>
            <a:xfrm rot="5400000">
              <a:off x="7206073" y="170956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手繪多邊形: 圖案 263">
              <a:extLst>
                <a:ext uri="{FF2B5EF4-FFF2-40B4-BE49-F238E27FC236}">
                  <a16:creationId xmlns:a16="http://schemas.microsoft.com/office/drawing/2014/main" id="{F8E6665F-1313-754A-E9E8-2BD5333C3441}"/>
                </a:ext>
              </a:extLst>
            </p:cNvPr>
            <p:cNvSpPr/>
            <p:nvPr/>
          </p:nvSpPr>
          <p:spPr>
            <a:xfrm rot="2" flipV="1">
              <a:off x="7160417" y="175521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5" name="手繪多邊形: 圖案 264">
              <a:extLst>
                <a:ext uri="{FF2B5EF4-FFF2-40B4-BE49-F238E27FC236}">
                  <a16:creationId xmlns:a16="http://schemas.microsoft.com/office/drawing/2014/main" id="{0B96A713-753E-16E8-4070-C322C7B0D7F4}"/>
                </a:ext>
              </a:extLst>
            </p:cNvPr>
            <p:cNvSpPr/>
            <p:nvPr/>
          </p:nvSpPr>
          <p:spPr>
            <a:xfrm rot="10799996">
              <a:off x="7520509" y="175521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手繪多邊形: 圖案 265">
              <a:extLst>
                <a:ext uri="{FF2B5EF4-FFF2-40B4-BE49-F238E27FC236}">
                  <a16:creationId xmlns:a16="http://schemas.microsoft.com/office/drawing/2014/main" id="{79AFDD89-C8F4-1D08-8C0F-8B1059AEAE31}"/>
                </a:ext>
              </a:extLst>
            </p:cNvPr>
            <p:cNvSpPr/>
            <p:nvPr/>
          </p:nvSpPr>
          <p:spPr>
            <a:xfrm rot="5399998" flipV="1">
              <a:off x="7474855" y="170956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7" name="手繪多邊形: 圖案 266">
              <a:extLst>
                <a:ext uri="{FF2B5EF4-FFF2-40B4-BE49-F238E27FC236}">
                  <a16:creationId xmlns:a16="http://schemas.microsoft.com/office/drawing/2014/main" id="{AC4B200D-B0AC-A4D8-2DFB-6F14A9B7E964}"/>
                </a:ext>
              </a:extLst>
            </p:cNvPr>
            <p:cNvSpPr/>
            <p:nvPr/>
          </p:nvSpPr>
          <p:spPr>
            <a:xfrm rot="21599998">
              <a:off x="7160417" y="202399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手繪多邊形: 圖案 267">
              <a:extLst>
                <a:ext uri="{FF2B5EF4-FFF2-40B4-BE49-F238E27FC236}">
                  <a16:creationId xmlns:a16="http://schemas.microsoft.com/office/drawing/2014/main" id="{FDDD82EB-FB8E-ADA1-4E4B-C157B6E50F66}"/>
                </a:ext>
              </a:extLst>
            </p:cNvPr>
            <p:cNvSpPr/>
            <p:nvPr/>
          </p:nvSpPr>
          <p:spPr>
            <a:xfrm rot="16200000" flipV="1">
              <a:off x="7206073" y="206965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9" name="手繪多邊形: 圖案 268">
              <a:extLst>
                <a:ext uri="{FF2B5EF4-FFF2-40B4-BE49-F238E27FC236}">
                  <a16:creationId xmlns:a16="http://schemas.microsoft.com/office/drawing/2014/main" id="{982F90DC-7084-6EF3-D23D-D3D2D7BDA69D}"/>
                </a:ext>
              </a:extLst>
            </p:cNvPr>
            <p:cNvSpPr/>
            <p:nvPr/>
          </p:nvSpPr>
          <p:spPr>
            <a:xfrm rot="16200000">
              <a:off x="7474855" y="206965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0" name="手繪多邊形: 圖案 269">
              <a:extLst>
                <a:ext uri="{FF2B5EF4-FFF2-40B4-BE49-F238E27FC236}">
                  <a16:creationId xmlns:a16="http://schemas.microsoft.com/office/drawing/2014/main" id="{327CD154-DDA5-45CE-9C42-B8918F068657}"/>
                </a:ext>
              </a:extLst>
            </p:cNvPr>
            <p:cNvSpPr/>
            <p:nvPr/>
          </p:nvSpPr>
          <p:spPr>
            <a:xfrm rot="10800002" flipV="1">
              <a:off x="7520509" y="202399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1" name="手繪多邊形: 圖案 270">
              <a:extLst>
                <a:ext uri="{FF2B5EF4-FFF2-40B4-BE49-F238E27FC236}">
                  <a16:creationId xmlns:a16="http://schemas.microsoft.com/office/drawing/2014/main" id="{3E3504C7-14B9-6D7B-A10B-7994FFEE1147}"/>
                </a:ext>
              </a:extLst>
            </p:cNvPr>
            <p:cNvSpPr/>
            <p:nvPr/>
          </p:nvSpPr>
          <p:spPr>
            <a:xfrm rot="5400000">
              <a:off x="7923432" y="170956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手繪多邊形: 圖案 271">
              <a:extLst>
                <a:ext uri="{FF2B5EF4-FFF2-40B4-BE49-F238E27FC236}">
                  <a16:creationId xmlns:a16="http://schemas.microsoft.com/office/drawing/2014/main" id="{8EF4DF90-9977-0892-B655-F39021753EFD}"/>
                </a:ext>
              </a:extLst>
            </p:cNvPr>
            <p:cNvSpPr/>
            <p:nvPr/>
          </p:nvSpPr>
          <p:spPr>
            <a:xfrm rot="2" flipV="1">
              <a:off x="7877777" y="175521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3" name="手繪多邊形: 圖案 272">
              <a:extLst>
                <a:ext uri="{FF2B5EF4-FFF2-40B4-BE49-F238E27FC236}">
                  <a16:creationId xmlns:a16="http://schemas.microsoft.com/office/drawing/2014/main" id="{0CDC178B-8E86-9D8E-1A36-92145B5F78EB}"/>
                </a:ext>
              </a:extLst>
            </p:cNvPr>
            <p:cNvSpPr/>
            <p:nvPr/>
          </p:nvSpPr>
          <p:spPr>
            <a:xfrm rot="10799996">
              <a:off x="8237866" y="175521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手繪多邊形: 圖案 273">
              <a:extLst>
                <a:ext uri="{FF2B5EF4-FFF2-40B4-BE49-F238E27FC236}">
                  <a16:creationId xmlns:a16="http://schemas.microsoft.com/office/drawing/2014/main" id="{27E6AFC6-08F4-FF1E-EF1D-56239BD6CD3D}"/>
                </a:ext>
              </a:extLst>
            </p:cNvPr>
            <p:cNvSpPr/>
            <p:nvPr/>
          </p:nvSpPr>
          <p:spPr>
            <a:xfrm rot="5399998" flipV="1">
              <a:off x="8192212" y="170956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5" name="手繪多邊形: 圖案 274">
              <a:extLst>
                <a:ext uri="{FF2B5EF4-FFF2-40B4-BE49-F238E27FC236}">
                  <a16:creationId xmlns:a16="http://schemas.microsoft.com/office/drawing/2014/main" id="{2D15567C-0824-C929-1B39-9AB06BA8200E}"/>
                </a:ext>
              </a:extLst>
            </p:cNvPr>
            <p:cNvSpPr/>
            <p:nvPr/>
          </p:nvSpPr>
          <p:spPr>
            <a:xfrm rot="21599998">
              <a:off x="7877777" y="202399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手繪多邊形: 圖案 275">
              <a:extLst>
                <a:ext uri="{FF2B5EF4-FFF2-40B4-BE49-F238E27FC236}">
                  <a16:creationId xmlns:a16="http://schemas.microsoft.com/office/drawing/2014/main" id="{0BF49635-9C9B-56C7-9ECB-CC148E43EE1D}"/>
                </a:ext>
              </a:extLst>
            </p:cNvPr>
            <p:cNvSpPr/>
            <p:nvPr/>
          </p:nvSpPr>
          <p:spPr>
            <a:xfrm rot="16200000" flipV="1">
              <a:off x="7923432" y="206965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7" name="手繪多邊形: 圖案 276">
              <a:extLst>
                <a:ext uri="{FF2B5EF4-FFF2-40B4-BE49-F238E27FC236}">
                  <a16:creationId xmlns:a16="http://schemas.microsoft.com/office/drawing/2014/main" id="{7EF85D39-E9F8-ADD1-C2F3-B446E6AD52DE}"/>
                </a:ext>
              </a:extLst>
            </p:cNvPr>
            <p:cNvSpPr/>
            <p:nvPr/>
          </p:nvSpPr>
          <p:spPr>
            <a:xfrm rot="16200000">
              <a:off x="8192212" y="206965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手繪多邊形: 圖案 277">
              <a:extLst>
                <a:ext uri="{FF2B5EF4-FFF2-40B4-BE49-F238E27FC236}">
                  <a16:creationId xmlns:a16="http://schemas.microsoft.com/office/drawing/2014/main" id="{14DEDC81-4096-5A6A-673E-DFF1AF5D8F46}"/>
                </a:ext>
              </a:extLst>
            </p:cNvPr>
            <p:cNvSpPr/>
            <p:nvPr/>
          </p:nvSpPr>
          <p:spPr>
            <a:xfrm rot="10800002" flipV="1">
              <a:off x="8237866" y="202399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9" name="手繪多邊形: 圖案 278">
              <a:extLst>
                <a:ext uri="{FF2B5EF4-FFF2-40B4-BE49-F238E27FC236}">
                  <a16:creationId xmlns:a16="http://schemas.microsoft.com/office/drawing/2014/main" id="{D9FB123D-68AD-D980-84F4-2D75CB49D32E}"/>
                </a:ext>
              </a:extLst>
            </p:cNvPr>
            <p:cNvSpPr/>
            <p:nvPr/>
          </p:nvSpPr>
          <p:spPr>
            <a:xfrm rot="5400000">
              <a:off x="8640792" y="170956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手繪多邊形: 圖案 279">
              <a:extLst>
                <a:ext uri="{FF2B5EF4-FFF2-40B4-BE49-F238E27FC236}">
                  <a16:creationId xmlns:a16="http://schemas.microsoft.com/office/drawing/2014/main" id="{999CEA9F-E6FB-C06C-F9FB-28A4344CEB36}"/>
                </a:ext>
              </a:extLst>
            </p:cNvPr>
            <p:cNvSpPr/>
            <p:nvPr/>
          </p:nvSpPr>
          <p:spPr>
            <a:xfrm rot="2" flipV="1">
              <a:off x="8595135" y="175521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1" name="手繪多邊形: 圖案 280">
              <a:extLst>
                <a:ext uri="{FF2B5EF4-FFF2-40B4-BE49-F238E27FC236}">
                  <a16:creationId xmlns:a16="http://schemas.microsoft.com/office/drawing/2014/main" id="{3F2857A6-8569-4A9D-4BEA-E62C583BA29F}"/>
                </a:ext>
              </a:extLst>
            </p:cNvPr>
            <p:cNvSpPr/>
            <p:nvPr/>
          </p:nvSpPr>
          <p:spPr>
            <a:xfrm rot="10799996">
              <a:off x="8955225" y="175521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2" name="手繪多邊形: 圖案 281">
              <a:extLst>
                <a:ext uri="{FF2B5EF4-FFF2-40B4-BE49-F238E27FC236}">
                  <a16:creationId xmlns:a16="http://schemas.microsoft.com/office/drawing/2014/main" id="{65B2C0F5-1CD1-4E7D-C48A-2FDB819CDC2A}"/>
                </a:ext>
              </a:extLst>
            </p:cNvPr>
            <p:cNvSpPr/>
            <p:nvPr/>
          </p:nvSpPr>
          <p:spPr>
            <a:xfrm rot="5399998" flipV="1">
              <a:off x="8909571" y="170956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3" name="手繪多邊形: 圖案 282">
              <a:extLst>
                <a:ext uri="{FF2B5EF4-FFF2-40B4-BE49-F238E27FC236}">
                  <a16:creationId xmlns:a16="http://schemas.microsoft.com/office/drawing/2014/main" id="{41FD9D89-7CBA-4FA8-75EA-9C2EAD63DA16}"/>
                </a:ext>
              </a:extLst>
            </p:cNvPr>
            <p:cNvSpPr/>
            <p:nvPr/>
          </p:nvSpPr>
          <p:spPr>
            <a:xfrm rot="21599998">
              <a:off x="8595135" y="202399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手繪多邊形: 圖案 283">
              <a:extLst>
                <a:ext uri="{FF2B5EF4-FFF2-40B4-BE49-F238E27FC236}">
                  <a16:creationId xmlns:a16="http://schemas.microsoft.com/office/drawing/2014/main" id="{E2613E91-0211-8C4E-76AD-25F6F34A0169}"/>
                </a:ext>
              </a:extLst>
            </p:cNvPr>
            <p:cNvSpPr/>
            <p:nvPr/>
          </p:nvSpPr>
          <p:spPr>
            <a:xfrm rot="16200000" flipV="1">
              <a:off x="8640792" y="206965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5" name="手繪多邊形: 圖案 284">
              <a:extLst>
                <a:ext uri="{FF2B5EF4-FFF2-40B4-BE49-F238E27FC236}">
                  <a16:creationId xmlns:a16="http://schemas.microsoft.com/office/drawing/2014/main" id="{B56B0810-4F5B-585D-A0B7-4EE0F5003E74}"/>
                </a:ext>
              </a:extLst>
            </p:cNvPr>
            <p:cNvSpPr/>
            <p:nvPr/>
          </p:nvSpPr>
          <p:spPr>
            <a:xfrm rot="16200000">
              <a:off x="8909571" y="206965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手繪多邊形: 圖案 285">
              <a:extLst>
                <a:ext uri="{FF2B5EF4-FFF2-40B4-BE49-F238E27FC236}">
                  <a16:creationId xmlns:a16="http://schemas.microsoft.com/office/drawing/2014/main" id="{DEF9913A-BBF5-9D38-6411-069B24AA88D9}"/>
                </a:ext>
              </a:extLst>
            </p:cNvPr>
            <p:cNvSpPr/>
            <p:nvPr/>
          </p:nvSpPr>
          <p:spPr>
            <a:xfrm rot="10800002" flipV="1">
              <a:off x="8955225" y="202399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7" name="手繪多邊形: 圖案 286">
              <a:extLst>
                <a:ext uri="{FF2B5EF4-FFF2-40B4-BE49-F238E27FC236}">
                  <a16:creationId xmlns:a16="http://schemas.microsoft.com/office/drawing/2014/main" id="{AAC7FC46-BD38-BF41-16FB-B38AB528E0D2}"/>
                </a:ext>
              </a:extLst>
            </p:cNvPr>
            <p:cNvSpPr/>
            <p:nvPr/>
          </p:nvSpPr>
          <p:spPr>
            <a:xfrm rot="5400000">
              <a:off x="9358151" y="170956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手繪多邊形: 圖案 287">
              <a:extLst>
                <a:ext uri="{FF2B5EF4-FFF2-40B4-BE49-F238E27FC236}">
                  <a16:creationId xmlns:a16="http://schemas.microsoft.com/office/drawing/2014/main" id="{B282DBE3-B8EC-2931-6AA1-B9ECA584654C}"/>
                </a:ext>
              </a:extLst>
            </p:cNvPr>
            <p:cNvSpPr/>
            <p:nvPr/>
          </p:nvSpPr>
          <p:spPr>
            <a:xfrm rot="2" flipV="1">
              <a:off x="9312496" y="175521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9" name="手繪多邊形: 圖案 288">
              <a:extLst>
                <a:ext uri="{FF2B5EF4-FFF2-40B4-BE49-F238E27FC236}">
                  <a16:creationId xmlns:a16="http://schemas.microsoft.com/office/drawing/2014/main" id="{C64BAD23-3847-8D77-04B9-D5C24A857F8C}"/>
                </a:ext>
              </a:extLst>
            </p:cNvPr>
            <p:cNvSpPr/>
            <p:nvPr/>
          </p:nvSpPr>
          <p:spPr>
            <a:xfrm rot="10799996">
              <a:off x="9672584" y="175521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手繪多邊形: 圖案 289">
              <a:extLst>
                <a:ext uri="{FF2B5EF4-FFF2-40B4-BE49-F238E27FC236}">
                  <a16:creationId xmlns:a16="http://schemas.microsoft.com/office/drawing/2014/main" id="{7941FAD2-AF02-533A-5C1C-E801D310C9C2}"/>
                </a:ext>
              </a:extLst>
            </p:cNvPr>
            <p:cNvSpPr/>
            <p:nvPr/>
          </p:nvSpPr>
          <p:spPr>
            <a:xfrm rot="5399998" flipV="1">
              <a:off x="9626929" y="170956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1" name="手繪多邊形: 圖案 290">
              <a:extLst>
                <a:ext uri="{FF2B5EF4-FFF2-40B4-BE49-F238E27FC236}">
                  <a16:creationId xmlns:a16="http://schemas.microsoft.com/office/drawing/2014/main" id="{3026365C-C1F9-1014-BF04-7313D8982151}"/>
                </a:ext>
              </a:extLst>
            </p:cNvPr>
            <p:cNvSpPr/>
            <p:nvPr/>
          </p:nvSpPr>
          <p:spPr>
            <a:xfrm rot="21599998">
              <a:off x="9312496" y="202399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手繪多邊形: 圖案 291">
              <a:extLst>
                <a:ext uri="{FF2B5EF4-FFF2-40B4-BE49-F238E27FC236}">
                  <a16:creationId xmlns:a16="http://schemas.microsoft.com/office/drawing/2014/main" id="{46620077-838A-7461-4EEE-B56CAB437190}"/>
                </a:ext>
              </a:extLst>
            </p:cNvPr>
            <p:cNvSpPr/>
            <p:nvPr/>
          </p:nvSpPr>
          <p:spPr>
            <a:xfrm rot="16200000" flipV="1">
              <a:off x="9358151" y="206965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3" name="手繪多邊形: 圖案 292">
              <a:extLst>
                <a:ext uri="{FF2B5EF4-FFF2-40B4-BE49-F238E27FC236}">
                  <a16:creationId xmlns:a16="http://schemas.microsoft.com/office/drawing/2014/main" id="{2DE1DEE0-1E8D-B4FB-8911-AADDDF2C7E3B}"/>
                </a:ext>
              </a:extLst>
            </p:cNvPr>
            <p:cNvSpPr/>
            <p:nvPr/>
          </p:nvSpPr>
          <p:spPr>
            <a:xfrm rot="16200000">
              <a:off x="9626929" y="206965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手繪多邊形: 圖案 293">
              <a:extLst>
                <a:ext uri="{FF2B5EF4-FFF2-40B4-BE49-F238E27FC236}">
                  <a16:creationId xmlns:a16="http://schemas.microsoft.com/office/drawing/2014/main" id="{F7F592A6-6E63-1133-0EEE-70DE077DD4C2}"/>
                </a:ext>
              </a:extLst>
            </p:cNvPr>
            <p:cNvSpPr/>
            <p:nvPr/>
          </p:nvSpPr>
          <p:spPr>
            <a:xfrm rot="10800002" flipV="1">
              <a:off x="9672584" y="202399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5" name="手繪多邊形: 圖案 294">
              <a:extLst>
                <a:ext uri="{FF2B5EF4-FFF2-40B4-BE49-F238E27FC236}">
                  <a16:creationId xmlns:a16="http://schemas.microsoft.com/office/drawing/2014/main" id="{B1EC0F3C-DF66-3E59-258F-6264B047D037}"/>
                </a:ext>
              </a:extLst>
            </p:cNvPr>
            <p:cNvSpPr/>
            <p:nvPr/>
          </p:nvSpPr>
          <p:spPr>
            <a:xfrm rot="5400000">
              <a:off x="10075508" y="170956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手繪多邊形: 圖案 295">
              <a:extLst>
                <a:ext uri="{FF2B5EF4-FFF2-40B4-BE49-F238E27FC236}">
                  <a16:creationId xmlns:a16="http://schemas.microsoft.com/office/drawing/2014/main" id="{EAD68BA0-4A6E-3E37-D802-B6DA4707A631}"/>
                </a:ext>
              </a:extLst>
            </p:cNvPr>
            <p:cNvSpPr/>
            <p:nvPr/>
          </p:nvSpPr>
          <p:spPr>
            <a:xfrm rot="2" flipV="1">
              <a:off x="10029853" y="175521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7" name="手繪多邊形: 圖案 296">
              <a:extLst>
                <a:ext uri="{FF2B5EF4-FFF2-40B4-BE49-F238E27FC236}">
                  <a16:creationId xmlns:a16="http://schemas.microsoft.com/office/drawing/2014/main" id="{ED03947A-3746-7568-43C8-00D3D16831FC}"/>
                </a:ext>
              </a:extLst>
            </p:cNvPr>
            <p:cNvSpPr/>
            <p:nvPr/>
          </p:nvSpPr>
          <p:spPr>
            <a:xfrm rot="10799996">
              <a:off x="10389943" y="175521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手繪多邊形: 圖案 297">
              <a:extLst>
                <a:ext uri="{FF2B5EF4-FFF2-40B4-BE49-F238E27FC236}">
                  <a16:creationId xmlns:a16="http://schemas.microsoft.com/office/drawing/2014/main" id="{9BF89059-DF85-10B6-A4EB-97AA81484B5E}"/>
                </a:ext>
              </a:extLst>
            </p:cNvPr>
            <p:cNvSpPr/>
            <p:nvPr/>
          </p:nvSpPr>
          <p:spPr>
            <a:xfrm rot="5399998" flipV="1">
              <a:off x="10344289" y="170956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9" name="手繪多邊形: 圖案 298">
              <a:extLst>
                <a:ext uri="{FF2B5EF4-FFF2-40B4-BE49-F238E27FC236}">
                  <a16:creationId xmlns:a16="http://schemas.microsoft.com/office/drawing/2014/main" id="{29451413-9FFD-C50D-B850-3B9FD8B3EBC5}"/>
                </a:ext>
              </a:extLst>
            </p:cNvPr>
            <p:cNvSpPr/>
            <p:nvPr/>
          </p:nvSpPr>
          <p:spPr>
            <a:xfrm rot="21599998">
              <a:off x="10029853" y="202399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手繪多邊形: 圖案 299">
              <a:extLst>
                <a:ext uri="{FF2B5EF4-FFF2-40B4-BE49-F238E27FC236}">
                  <a16:creationId xmlns:a16="http://schemas.microsoft.com/office/drawing/2014/main" id="{0EDFE0C6-8016-D20E-8584-80A933289E13}"/>
                </a:ext>
              </a:extLst>
            </p:cNvPr>
            <p:cNvSpPr/>
            <p:nvPr/>
          </p:nvSpPr>
          <p:spPr>
            <a:xfrm rot="16200000" flipV="1">
              <a:off x="10075508" y="206965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1" name="手繪多邊形: 圖案 300">
              <a:extLst>
                <a:ext uri="{FF2B5EF4-FFF2-40B4-BE49-F238E27FC236}">
                  <a16:creationId xmlns:a16="http://schemas.microsoft.com/office/drawing/2014/main" id="{C15F52A2-9205-93F1-5DBD-259FBFF17867}"/>
                </a:ext>
              </a:extLst>
            </p:cNvPr>
            <p:cNvSpPr/>
            <p:nvPr/>
          </p:nvSpPr>
          <p:spPr>
            <a:xfrm rot="16200000">
              <a:off x="10344289" y="206965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手繪多邊形: 圖案 301">
              <a:extLst>
                <a:ext uri="{FF2B5EF4-FFF2-40B4-BE49-F238E27FC236}">
                  <a16:creationId xmlns:a16="http://schemas.microsoft.com/office/drawing/2014/main" id="{E70C0B6F-16C9-E3CD-EF36-42F0CD71F729}"/>
                </a:ext>
              </a:extLst>
            </p:cNvPr>
            <p:cNvSpPr/>
            <p:nvPr/>
          </p:nvSpPr>
          <p:spPr>
            <a:xfrm rot="10800002" flipV="1">
              <a:off x="10389943" y="202399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3" name="手繪多邊形: 圖案 302">
              <a:extLst>
                <a:ext uri="{FF2B5EF4-FFF2-40B4-BE49-F238E27FC236}">
                  <a16:creationId xmlns:a16="http://schemas.microsoft.com/office/drawing/2014/main" id="{C9068513-B8E9-D8EF-BFC5-A170FB41F677}"/>
                </a:ext>
              </a:extLst>
            </p:cNvPr>
            <p:cNvSpPr/>
            <p:nvPr/>
          </p:nvSpPr>
          <p:spPr>
            <a:xfrm rot="5400000">
              <a:off x="7206073" y="2426919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手繪多邊形: 圖案 303">
              <a:extLst>
                <a:ext uri="{FF2B5EF4-FFF2-40B4-BE49-F238E27FC236}">
                  <a16:creationId xmlns:a16="http://schemas.microsoft.com/office/drawing/2014/main" id="{98ABAE38-39A5-1127-7940-97AC27E8903C}"/>
                </a:ext>
              </a:extLst>
            </p:cNvPr>
            <p:cNvSpPr/>
            <p:nvPr/>
          </p:nvSpPr>
          <p:spPr>
            <a:xfrm rot="2" flipV="1">
              <a:off x="7160417" y="2472574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5" name="手繪多邊形: 圖案 304">
              <a:extLst>
                <a:ext uri="{FF2B5EF4-FFF2-40B4-BE49-F238E27FC236}">
                  <a16:creationId xmlns:a16="http://schemas.microsoft.com/office/drawing/2014/main" id="{00E58F48-F65D-1DEB-795D-0EC254FDC8C3}"/>
                </a:ext>
              </a:extLst>
            </p:cNvPr>
            <p:cNvSpPr/>
            <p:nvPr/>
          </p:nvSpPr>
          <p:spPr>
            <a:xfrm rot="10799996">
              <a:off x="7520509" y="2472574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手繪多邊形: 圖案 305">
              <a:extLst>
                <a:ext uri="{FF2B5EF4-FFF2-40B4-BE49-F238E27FC236}">
                  <a16:creationId xmlns:a16="http://schemas.microsoft.com/office/drawing/2014/main" id="{554D13C1-03EB-B206-D382-A2D985F027F9}"/>
                </a:ext>
              </a:extLst>
            </p:cNvPr>
            <p:cNvSpPr/>
            <p:nvPr/>
          </p:nvSpPr>
          <p:spPr>
            <a:xfrm rot="5399998" flipV="1">
              <a:off x="7474855" y="2426919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7" name="手繪多邊形: 圖案 306">
              <a:extLst>
                <a:ext uri="{FF2B5EF4-FFF2-40B4-BE49-F238E27FC236}">
                  <a16:creationId xmlns:a16="http://schemas.microsoft.com/office/drawing/2014/main" id="{8B31BE3B-1580-146C-A6BE-2E4D9093273B}"/>
                </a:ext>
              </a:extLst>
            </p:cNvPr>
            <p:cNvSpPr/>
            <p:nvPr/>
          </p:nvSpPr>
          <p:spPr>
            <a:xfrm rot="21599998">
              <a:off x="7160417" y="274135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手繪多邊形: 圖案 307">
              <a:extLst>
                <a:ext uri="{FF2B5EF4-FFF2-40B4-BE49-F238E27FC236}">
                  <a16:creationId xmlns:a16="http://schemas.microsoft.com/office/drawing/2014/main" id="{C8FAEBB6-8C9A-79EE-6756-7FFB24704ACB}"/>
                </a:ext>
              </a:extLst>
            </p:cNvPr>
            <p:cNvSpPr/>
            <p:nvPr/>
          </p:nvSpPr>
          <p:spPr>
            <a:xfrm rot="16200000" flipV="1">
              <a:off x="7206073" y="278700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9" name="手繪多邊形: 圖案 308">
              <a:extLst>
                <a:ext uri="{FF2B5EF4-FFF2-40B4-BE49-F238E27FC236}">
                  <a16:creationId xmlns:a16="http://schemas.microsoft.com/office/drawing/2014/main" id="{18026E87-40AE-2FB0-D033-95A90CB699A1}"/>
                </a:ext>
              </a:extLst>
            </p:cNvPr>
            <p:cNvSpPr/>
            <p:nvPr/>
          </p:nvSpPr>
          <p:spPr>
            <a:xfrm rot="16200000">
              <a:off x="7474855" y="278700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手繪多邊形: 圖案 309">
              <a:extLst>
                <a:ext uri="{FF2B5EF4-FFF2-40B4-BE49-F238E27FC236}">
                  <a16:creationId xmlns:a16="http://schemas.microsoft.com/office/drawing/2014/main" id="{418BACB5-42E2-233B-FFAB-8470B69DCFE4}"/>
                </a:ext>
              </a:extLst>
            </p:cNvPr>
            <p:cNvSpPr/>
            <p:nvPr/>
          </p:nvSpPr>
          <p:spPr>
            <a:xfrm rot="10800002" flipV="1">
              <a:off x="7520509" y="274135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1" name="手繪多邊形: 圖案 310">
              <a:extLst>
                <a:ext uri="{FF2B5EF4-FFF2-40B4-BE49-F238E27FC236}">
                  <a16:creationId xmlns:a16="http://schemas.microsoft.com/office/drawing/2014/main" id="{6E623DC6-F01E-F5F2-0329-F96FED44AB37}"/>
                </a:ext>
              </a:extLst>
            </p:cNvPr>
            <p:cNvSpPr/>
            <p:nvPr/>
          </p:nvSpPr>
          <p:spPr>
            <a:xfrm rot="5400000">
              <a:off x="7923432" y="2426919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手繪多邊形: 圖案 311">
              <a:extLst>
                <a:ext uri="{FF2B5EF4-FFF2-40B4-BE49-F238E27FC236}">
                  <a16:creationId xmlns:a16="http://schemas.microsoft.com/office/drawing/2014/main" id="{CB247D4A-D4C5-5314-840E-2DAB041420B2}"/>
                </a:ext>
              </a:extLst>
            </p:cNvPr>
            <p:cNvSpPr/>
            <p:nvPr/>
          </p:nvSpPr>
          <p:spPr>
            <a:xfrm rot="2" flipV="1">
              <a:off x="7877777" y="2472574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3" name="手繪多邊形: 圖案 312">
              <a:extLst>
                <a:ext uri="{FF2B5EF4-FFF2-40B4-BE49-F238E27FC236}">
                  <a16:creationId xmlns:a16="http://schemas.microsoft.com/office/drawing/2014/main" id="{5F647630-417D-D4F1-4F15-70DF98AE32A2}"/>
                </a:ext>
              </a:extLst>
            </p:cNvPr>
            <p:cNvSpPr/>
            <p:nvPr/>
          </p:nvSpPr>
          <p:spPr>
            <a:xfrm rot="10799996">
              <a:off x="8237866" y="2472574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手繪多邊形: 圖案 314">
              <a:extLst>
                <a:ext uri="{FF2B5EF4-FFF2-40B4-BE49-F238E27FC236}">
                  <a16:creationId xmlns:a16="http://schemas.microsoft.com/office/drawing/2014/main" id="{88DA3E17-5FA5-AE08-24EC-A87401DB48C0}"/>
                </a:ext>
              </a:extLst>
            </p:cNvPr>
            <p:cNvSpPr/>
            <p:nvPr/>
          </p:nvSpPr>
          <p:spPr>
            <a:xfrm rot="5399998" flipV="1">
              <a:off x="8192212" y="2426919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6" name="手繪多邊形: 圖案 315">
              <a:extLst>
                <a:ext uri="{FF2B5EF4-FFF2-40B4-BE49-F238E27FC236}">
                  <a16:creationId xmlns:a16="http://schemas.microsoft.com/office/drawing/2014/main" id="{85918172-0D53-DF73-57F8-6217FE8C9F40}"/>
                </a:ext>
              </a:extLst>
            </p:cNvPr>
            <p:cNvSpPr/>
            <p:nvPr/>
          </p:nvSpPr>
          <p:spPr>
            <a:xfrm rot="21599998">
              <a:off x="7877777" y="274135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7" name="手繪多邊形: 圖案 316">
              <a:extLst>
                <a:ext uri="{FF2B5EF4-FFF2-40B4-BE49-F238E27FC236}">
                  <a16:creationId xmlns:a16="http://schemas.microsoft.com/office/drawing/2014/main" id="{B9F59859-0E06-1111-4C98-7FD36663D678}"/>
                </a:ext>
              </a:extLst>
            </p:cNvPr>
            <p:cNvSpPr/>
            <p:nvPr/>
          </p:nvSpPr>
          <p:spPr>
            <a:xfrm rot="16200000" flipV="1">
              <a:off x="7923432" y="278700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8" name="手繪多邊形: 圖案 317">
              <a:extLst>
                <a:ext uri="{FF2B5EF4-FFF2-40B4-BE49-F238E27FC236}">
                  <a16:creationId xmlns:a16="http://schemas.microsoft.com/office/drawing/2014/main" id="{4FAAB857-47B2-9A9C-FEC4-AC8AB25DD128}"/>
                </a:ext>
              </a:extLst>
            </p:cNvPr>
            <p:cNvSpPr/>
            <p:nvPr/>
          </p:nvSpPr>
          <p:spPr>
            <a:xfrm rot="16200000">
              <a:off x="8192212" y="278700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9" name="手繪多邊形: 圖案 318">
              <a:extLst>
                <a:ext uri="{FF2B5EF4-FFF2-40B4-BE49-F238E27FC236}">
                  <a16:creationId xmlns:a16="http://schemas.microsoft.com/office/drawing/2014/main" id="{A27F340D-0520-4E74-65F9-836D59D6D32D}"/>
                </a:ext>
              </a:extLst>
            </p:cNvPr>
            <p:cNvSpPr/>
            <p:nvPr/>
          </p:nvSpPr>
          <p:spPr>
            <a:xfrm rot="10800002" flipV="1">
              <a:off x="8237866" y="274135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0" name="手繪多邊形: 圖案 319">
              <a:extLst>
                <a:ext uri="{FF2B5EF4-FFF2-40B4-BE49-F238E27FC236}">
                  <a16:creationId xmlns:a16="http://schemas.microsoft.com/office/drawing/2014/main" id="{0A7DAC34-A67A-AB12-9843-39D366A4EF80}"/>
                </a:ext>
              </a:extLst>
            </p:cNvPr>
            <p:cNvSpPr/>
            <p:nvPr/>
          </p:nvSpPr>
          <p:spPr>
            <a:xfrm rot="5400000">
              <a:off x="8640792" y="2426919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1" name="手繪多邊形: 圖案 320">
              <a:extLst>
                <a:ext uri="{FF2B5EF4-FFF2-40B4-BE49-F238E27FC236}">
                  <a16:creationId xmlns:a16="http://schemas.microsoft.com/office/drawing/2014/main" id="{59711A47-BF02-D4D3-8B54-6784302F1A93}"/>
                </a:ext>
              </a:extLst>
            </p:cNvPr>
            <p:cNvSpPr/>
            <p:nvPr/>
          </p:nvSpPr>
          <p:spPr>
            <a:xfrm rot="2" flipV="1">
              <a:off x="8595135" y="2472574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2" name="手繪多邊形: 圖案 321">
              <a:extLst>
                <a:ext uri="{FF2B5EF4-FFF2-40B4-BE49-F238E27FC236}">
                  <a16:creationId xmlns:a16="http://schemas.microsoft.com/office/drawing/2014/main" id="{4E1567EC-0C26-5C43-C398-575D06D8AE6A}"/>
                </a:ext>
              </a:extLst>
            </p:cNvPr>
            <p:cNvSpPr/>
            <p:nvPr/>
          </p:nvSpPr>
          <p:spPr>
            <a:xfrm rot="10799996">
              <a:off x="8955225" y="2472574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3" name="手繪多邊形: 圖案 322">
              <a:extLst>
                <a:ext uri="{FF2B5EF4-FFF2-40B4-BE49-F238E27FC236}">
                  <a16:creationId xmlns:a16="http://schemas.microsoft.com/office/drawing/2014/main" id="{B3130DE0-64B3-D23C-1B1A-829C6DB29DB7}"/>
                </a:ext>
              </a:extLst>
            </p:cNvPr>
            <p:cNvSpPr/>
            <p:nvPr/>
          </p:nvSpPr>
          <p:spPr>
            <a:xfrm rot="5399998" flipV="1">
              <a:off x="8909571" y="2426919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4" name="手繪多邊形: 圖案 323">
              <a:extLst>
                <a:ext uri="{FF2B5EF4-FFF2-40B4-BE49-F238E27FC236}">
                  <a16:creationId xmlns:a16="http://schemas.microsoft.com/office/drawing/2014/main" id="{5B88351E-2C7F-AD70-3D03-67354F0B9B1B}"/>
                </a:ext>
              </a:extLst>
            </p:cNvPr>
            <p:cNvSpPr/>
            <p:nvPr/>
          </p:nvSpPr>
          <p:spPr>
            <a:xfrm rot="21599998">
              <a:off x="8595135" y="274135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5" name="手繪多邊形: 圖案 324">
              <a:extLst>
                <a:ext uri="{FF2B5EF4-FFF2-40B4-BE49-F238E27FC236}">
                  <a16:creationId xmlns:a16="http://schemas.microsoft.com/office/drawing/2014/main" id="{0A75591F-1E09-A788-FD59-D700D2D6207C}"/>
                </a:ext>
              </a:extLst>
            </p:cNvPr>
            <p:cNvSpPr/>
            <p:nvPr/>
          </p:nvSpPr>
          <p:spPr>
            <a:xfrm rot="16200000" flipV="1">
              <a:off x="8640792" y="278700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6" name="手繪多邊形: 圖案 325">
              <a:extLst>
                <a:ext uri="{FF2B5EF4-FFF2-40B4-BE49-F238E27FC236}">
                  <a16:creationId xmlns:a16="http://schemas.microsoft.com/office/drawing/2014/main" id="{E485FC7E-4AC0-5CC7-86CE-AA9082ACA030}"/>
                </a:ext>
              </a:extLst>
            </p:cNvPr>
            <p:cNvSpPr/>
            <p:nvPr/>
          </p:nvSpPr>
          <p:spPr>
            <a:xfrm rot="16200000">
              <a:off x="8909571" y="278700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7" name="手繪多邊形: 圖案 326">
              <a:extLst>
                <a:ext uri="{FF2B5EF4-FFF2-40B4-BE49-F238E27FC236}">
                  <a16:creationId xmlns:a16="http://schemas.microsoft.com/office/drawing/2014/main" id="{923FAD75-25BC-B9C5-FFCF-4A1DA3DE6FEA}"/>
                </a:ext>
              </a:extLst>
            </p:cNvPr>
            <p:cNvSpPr/>
            <p:nvPr/>
          </p:nvSpPr>
          <p:spPr>
            <a:xfrm rot="10800002" flipV="1">
              <a:off x="8955225" y="274135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8" name="手繪多邊形: 圖案 327">
              <a:extLst>
                <a:ext uri="{FF2B5EF4-FFF2-40B4-BE49-F238E27FC236}">
                  <a16:creationId xmlns:a16="http://schemas.microsoft.com/office/drawing/2014/main" id="{F9F9C47B-80F5-19B8-AC94-F582AED42146}"/>
                </a:ext>
              </a:extLst>
            </p:cNvPr>
            <p:cNvSpPr/>
            <p:nvPr/>
          </p:nvSpPr>
          <p:spPr>
            <a:xfrm rot="5400000">
              <a:off x="9358151" y="2426919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9" name="手繪多邊形: 圖案 328">
              <a:extLst>
                <a:ext uri="{FF2B5EF4-FFF2-40B4-BE49-F238E27FC236}">
                  <a16:creationId xmlns:a16="http://schemas.microsoft.com/office/drawing/2014/main" id="{5C506653-AD8B-4D40-65F0-1EA813132E35}"/>
                </a:ext>
              </a:extLst>
            </p:cNvPr>
            <p:cNvSpPr/>
            <p:nvPr/>
          </p:nvSpPr>
          <p:spPr>
            <a:xfrm rot="2" flipV="1">
              <a:off x="9312496" y="2472574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30" name="手繪多邊形: 圖案 329">
              <a:extLst>
                <a:ext uri="{FF2B5EF4-FFF2-40B4-BE49-F238E27FC236}">
                  <a16:creationId xmlns:a16="http://schemas.microsoft.com/office/drawing/2014/main" id="{6B384EA2-DA21-6589-70E6-382DC3FDEF11}"/>
                </a:ext>
              </a:extLst>
            </p:cNvPr>
            <p:cNvSpPr/>
            <p:nvPr/>
          </p:nvSpPr>
          <p:spPr>
            <a:xfrm rot="10799996">
              <a:off x="9672584" y="2472574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1" name="手繪多邊形: 圖案 330">
              <a:extLst>
                <a:ext uri="{FF2B5EF4-FFF2-40B4-BE49-F238E27FC236}">
                  <a16:creationId xmlns:a16="http://schemas.microsoft.com/office/drawing/2014/main" id="{B5964B9C-F4FE-B847-4A3C-970F5CE02535}"/>
                </a:ext>
              </a:extLst>
            </p:cNvPr>
            <p:cNvSpPr/>
            <p:nvPr/>
          </p:nvSpPr>
          <p:spPr>
            <a:xfrm rot="5399998" flipV="1">
              <a:off x="9626929" y="2426919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32" name="手繪多邊形: 圖案 331">
              <a:extLst>
                <a:ext uri="{FF2B5EF4-FFF2-40B4-BE49-F238E27FC236}">
                  <a16:creationId xmlns:a16="http://schemas.microsoft.com/office/drawing/2014/main" id="{4FDE98FF-2A97-B30C-F51D-757B14B96F09}"/>
                </a:ext>
              </a:extLst>
            </p:cNvPr>
            <p:cNvSpPr/>
            <p:nvPr/>
          </p:nvSpPr>
          <p:spPr>
            <a:xfrm rot="21599998">
              <a:off x="9312496" y="274135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3" name="手繪多邊形: 圖案 332">
              <a:extLst>
                <a:ext uri="{FF2B5EF4-FFF2-40B4-BE49-F238E27FC236}">
                  <a16:creationId xmlns:a16="http://schemas.microsoft.com/office/drawing/2014/main" id="{92244ECE-7962-D474-E3DE-782669BC6FC6}"/>
                </a:ext>
              </a:extLst>
            </p:cNvPr>
            <p:cNvSpPr/>
            <p:nvPr/>
          </p:nvSpPr>
          <p:spPr>
            <a:xfrm rot="16200000" flipV="1">
              <a:off x="9358151" y="278700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34" name="手繪多邊形: 圖案 333">
              <a:extLst>
                <a:ext uri="{FF2B5EF4-FFF2-40B4-BE49-F238E27FC236}">
                  <a16:creationId xmlns:a16="http://schemas.microsoft.com/office/drawing/2014/main" id="{708CB1B9-B402-E36D-45CA-8B976646A791}"/>
                </a:ext>
              </a:extLst>
            </p:cNvPr>
            <p:cNvSpPr/>
            <p:nvPr/>
          </p:nvSpPr>
          <p:spPr>
            <a:xfrm rot="16200000">
              <a:off x="9626929" y="278700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5" name="手繪多邊形: 圖案 334">
              <a:extLst>
                <a:ext uri="{FF2B5EF4-FFF2-40B4-BE49-F238E27FC236}">
                  <a16:creationId xmlns:a16="http://schemas.microsoft.com/office/drawing/2014/main" id="{A8125DEE-E6AE-A85D-DC57-FD71D90B65AD}"/>
                </a:ext>
              </a:extLst>
            </p:cNvPr>
            <p:cNvSpPr/>
            <p:nvPr/>
          </p:nvSpPr>
          <p:spPr>
            <a:xfrm rot="10800002" flipV="1">
              <a:off x="9672584" y="274135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36" name="手繪多邊形: 圖案 335">
              <a:extLst>
                <a:ext uri="{FF2B5EF4-FFF2-40B4-BE49-F238E27FC236}">
                  <a16:creationId xmlns:a16="http://schemas.microsoft.com/office/drawing/2014/main" id="{5BB69A7E-9E79-9334-86D5-DD4D2C23E425}"/>
                </a:ext>
              </a:extLst>
            </p:cNvPr>
            <p:cNvSpPr/>
            <p:nvPr/>
          </p:nvSpPr>
          <p:spPr>
            <a:xfrm rot="5400000">
              <a:off x="10075508" y="2426919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7" name="手繪多邊形: 圖案 336">
              <a:extLst>
                <a:ext uri="{FF2B5EF4-FFF2-40B4-BE49-F238E27FC236}">
                  <a16:creationId xmlns:a16="http://schemas.microsoft.com/office/drawing/2014/main" id="{67A992F5-1D82-F32A-1317-0C7223094381}"/>
                </a:ext>
              </a:extLst>
            </p:cNvPr>
            <p:cNvSpPr/>
            <p:nvPr/>
          </p:nvSpPr>
          <p:spPr>
            <a:xfrm rot="2" flipV="1">
              <a:off x="10029853" y="2472574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38" name="手繪多邊形: 圖案 337">
              <a:extLst>
                <a:ext uri="{FF2B5EF4-FFF2-40B4-BE49-F238E27FC236}">
                  <a16:creationId xmlns:a16="http://schemas.microsoft.com/office/drawing/2014/main" id="{B30A5CAC-9BB4-0A9E-BB2A-563051B687EF}"/>
                </a:ext>
              </a:extLst>
            </p:cNvPr>
            <p:cNvSpPr/>
            <p:nvPr/>
          </p:nvSpPr>
          <p:spPr>
            <a:xfrm rot="10799996">
              <a:off x="10389943" y="2472574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9" name="手繪多邊形: 圖案 338">
              <a:extLst>
                <a:ext uri="{FF2B5EF4-FFF2-40B4-BE49-F238E27FC236}">
                  <a16:creationId xmlns:a16="http://schemas.microsoft.com/office/drawing/2014/main" id="{6EC0CD6C-B51D-F68A-32E1-7697B20ACC72}"/>
                </a:ext>
              </a:extLst>
            </p:cNvPr>
            <p:cNvSpPr/>
            <p:nvPr/>
          </p:nvSpPr>
          <p:spPr>
            <a:xfrm rot="5399998" flipV="1">
              <a:off x="10344289" y="2426919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40" name="手繪多邊形: 圖案 339">
              <a:extLst>
                <a:ext uri="{FF2B5EF4-FFF2-40B4-BE49-F238E27FC236}">
                  <a16:creationId xmlns:a16="http://schemas.microsoft.com/office/drawing/2014/main" id="{B3AE7DB2-BE48-B270-5B15-0CAC07317356}"/>
                </a:ext>
              </a:extLst>
            </p:cNvPr>
            <p:cNvSpPr/>
            <p:nvPr/>
          </p:nvSpPr>
          <p:spPr>
            <a:xfrm rot="21599998">
              <a:off x="10029853" y="274135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1" name="手繪多邊形: 圖案 340">
              <a:extLst>
                <a:ext uri="{FF2B5EF4-FFF2-40B4-BE49-F238E27FC236}">
                  <a16:creationId xmlns:a16="http://schemas.microsoft.com/office/drawing/2014/main" id="{7D1B241D-F646-F682-D11A-45861F005B5B}"/>
                </a:ext>
              </a:extLst>
            </p:cNvPr>
            <p:cNvSpPr/>
            <p:nvPr/>
          </p:nvSpPr>
          <p:spPr>
            <a:xfrm rot="16200000" flipV="1">
              <a:off x="10075508" y="278700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42" name="手繪多邊形: 圖案 341">
              <a:extLst>
                <a:ext uri="{FF2B5EF4-FFF2-40B4-BE49-F238E27FC236}">
                  <a16:creationId xmlns:a16="http://schemas.microsoft.com/office/drawing/2014/main" id="{96AE8368-9CD6-1680-7CBD-99E5192C82BE}"/>
                </a:ext>
              </a:extLst>
            </p:cNvPr>
            <p:cNvSpPr/>
            <p:nvPr/>
          </p:nvSpPr>
          <p:spPr>
            <a:xfrm rot="16200000">
              <a:off x="10344289" y="278700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3" name="手繪多邊形: 圖案 342">
              <a:extLst>
                <a:ext uri="{FF2B5EF4-FFF2-40B4-BE49-F238E27FC236}">
                  <a16:creationId xmlns:a16="http://schemas.microsoft.com/office/drawing/2014/main" id="{7E9AB856-D65B-5171-FFF4-58C890DE57D9}"/>
                </a:ext>
              </a:extLst>
            </p:cNvPr>
            <p:cNvSpPr/>
            <p:nvPr/>
          </p:nvSpPr>
          <p:spPr>
            <a:xfrm rot="10800002" flipV="1">
              <a:off x="10389943" y="274135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44" name="手繪多邊形: 圖案 343">
              <a:extLst>
                <a:ext uri="{FF2B5EF4-FFF2-40B4-BE49-F238E27FC236}">
                  <a16:creationId xmlns:a16="http://schemas.microsoft.com/office/drawing/2014/main" id="{83AE5E59-FD5D-65E5-0AD7-D751B9AD526D}"/>
                </a:ext>
              </a:extLst>
            </p:cNvPr>
            <p:cNvSpPr/>
            <p:nvPr/>
          </p:nvSpPr>
          <p:spPr>
            <a:xfrm rot="5399999">
              <a:off x="7206073" y="314427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5" name="手繪多邊形: 圖案 344">
              <a:extLst>
                <a:ext uri="{FF2B5EF4-FFF2-40B4-BE49-F238E27FC236}">
                  <a16:creationId xmlns:a16="http://schemas.microsoft.com/office/drawing/2014/main" id="{DFCED9DB-586F-CB30-BA5B-A57AD0FE48E0}"/>
                </a:ext>
              </a:extLst>
            </p:cNvPr>
            <p:cNvSpPr/>
            <p:nvPr/>
          </p:nvSpPr>
          <p:spPr>
            <a:xfrm rot="1" flipV="1">
              <a:off x="7160417" y="318993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46" name="手繪多邊形: 圖案 345">
              <a:extLst>
                <a:ext uri="{FF2B5EF4-FFF2-40B4-BE49-F238E27FC236}">
                  <a16:creationId xmlns:a16="http://schemas.microsoft.com/office/drawing/2014/main" id="{02E86639-2054-5C87-E98B-79A5AA1340B1}"/>
                </a:ext>
              </a:extLst>
            </p:cNvPr>
            <p:cNvSpPr/>
            <p:nvPr/>
          </p:nvSpPr>
          <p:spPr>
            <a:xfrm rot="10799997">
              <a:off x="7520509" y="318993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7" name="手繪多邊形: 圖案 346">
              <a:extLst>
                <a:ext uri="{FF2B5EF4-FFF2-40B4-BE49-F238E27FC236}">
                  <a16:creationId xmlns:a16="http://schemas.microsoft.com/office/drawing/2014/main" id="{44E0EB95-71E1-5DCA-F90A-D175AD4034D7}"/>
                </a:ext>
              </a:extLst>
            </p:cNvPr>
            <p:cNvSpPr/>
            <p:nvPr/>
          </p:nvSpPr>
          <p:spPr>
            <a:xfrm rot="5399999" flipV="1">
              <a:off x="7474855" y="314427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48" name="手繪多邊形: 圖案 347">
              <a:extLst>
                <a:ext uri="{FF2B5EF4-FFF2-40B4-BE49-F238E27FC236}">
                  <a16:creationId xmlns:a16="http://schemas.microsoft.com/office/drawing/2014/main" id="{9B16DC1A-4896-5122-46B6-5579E8A82A86}"/>
                </a:ext>
              </a:extLst>
            </p:cNvPr>
            <p:cNvSpPr/>
            <p:nvPr/>
          </p:nvSpPr>
          <p:spPr>
            <a:xfrm rot="21599998">
              <a:off x="7160417" y="345871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9" name="手繪多邊形: 圖案 348">
              <a:extLst>
                <a:ext uri="{FF2B5EF4-FFF2-40B4-BE49-F238E27FC236}">
                  <a16:creationId xmlns:a16="http://schemas.microsoft.com/office/drawing/2014/main" id="{03A42AD5-1F9E-C958-4F7A-2693CFD81832}"/>
                </a:ext>
              </a:extLst>
            </p:cNvPr>
            <p:cNvSpPr/>
            <p:nvPr/>
          </p:nvSpPr>
          <p:spPr>
            <a:xfrm rot="16200000" flipV="1">
              <a:off x="7206073" y="350436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50" name="手繪多邊形: 圖案 349">
              <a:extLst>
                <a:ext uri="{FF2B5EF4-FFF2-40B4-BE49-F238E27FC236}">
                  <a16:creationId xmlns:a16="http://schemas.microsoft.com/office/drawing/2014/main" id="{C9E6AD04-39DC-A24B-D1FC-562D7DEF7848}"/>
                </a:ext>
              </a:extLst>
            </p:cNvPr>
            <p:cNvSpPr/>
            <p:nvPr/>
          </p:nvSpPr>
          <p:spPr>
            <a:xfrm rot="16200000">
              <a:off x="7474855" y="350436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1" name="手繪多邊形: 圖案 350">
              <a:extLst>
                <a:ext uri="{FF2B5EF4-FFF2-40B4-BE49-F238E27FC236}">
                  <a16:creationId xmlns:a16="http://schemas.microsoft.com/office/drawing/2014/main" id="{91E0EAAC-A98A-7A6D-73D5-6D1F3DD8E46E}"/>
                </a:ext>
              </a:extLst>
            </p:cNvPr>
            <p:cNvSpPr/>
            <p:nvPr/>
          </p:nvSpPr>
          <p:spPr>
            <a:xfrm rot="10800002" flipV="1">
              <a:off x="7520509" y="345871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52" name="手繪多邊形: 圖案 351">
              <a:extLst>
                <a:ext uri="{FF2B5EF4-FFF2-40B4-BE49-F238E27FC236}">
                  <a16:creationId xmlns:a16="http://schemas.microsoft.com/office/drawing/2014/main" id="{2B6BC380-46E8-B10B-6893-162A96BF4B75}"/>
                </a:ext>
              </a:extLst>
            </p:cNvPr>
            <p:cNvSpPr/>
            <p:nvPr/>
          </p:nvSpPr>
          <p:spPr>
            <a:xfrm rot="5399999">
              <a:off x="7923432" y="314427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3" name="手繪多邊形: 圖案 352">
              <a:extLst>
                <a:ext uri="{FF2B5EF4-FFF2-40B4-BE49-F238E27FC236}">
                  <a16:creationId xmlns:a16="http://schemas.microsoft.com/office/drawing/2014/main" id="{74EAA9B2-503E-2923-CB91-582A61C1CCEC}"/>
                </a:ext>
              </a:extLst>
            </p:cNvPr>
            <p:cNvSpPr/>
            <p:nvPr/>
          </p:nvSpPr>
          <p:spPr>
            <a:xfrm rot="1" flipV="1">
              <a:off x="7877777" y="318993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54" name="手繪多邊形: 圖案 353">
              <a:extLst>
                <a:ext uri="{FF2B5EF4-FFF2-40B4-BE49-F238E27FC236}">
                  <a16:creationId xmlns:a16="http://schemas.microsoft.com/office/drawing/2014/main" id="{6E86997A-726C-DE07-5654-54D913812241}"/>
                </a:ext>
              </a:extLst>
            </p:cNvPr>
            <p:cNvSpPr/>
            <p:nvPr/>
          </p:nvSpPr>
          <p:spPr>
            <a:xfrm rot="10799997">
              <a:off x="8237866" y="318993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手繪多邊形: 圖案 354">
              <a:extLst>
                <a:ext uri="{FF2B5EF4-FFF2-40B4-BE49-F238E27FC236}">
                  <a16:creationId xmlns:a16="http://schemas.microsoft.com/office/drawing/2014/main" id="{853046C2-3136-4E0E-A8B4-0AF68C7C7366}"/>
                </a:ext>
              </a:extLst>
            </p:cNvPr>
            <p:cNvSpPr/>
            <p:nvPr/>
          </p:nvSpPr>
          <p:spPr>
            <a:xfrm rot="5399999" flipV="1">
              <a:off x="8192212" y="314427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56" name="手繪多邊形: 圖案 355">
              <a:extLst>
                <a:ext uri="{FF2B5EF4-FFF2-40B4-BE49-F238E27FC236}">
                  <a16:creationId xmlns:a16="http://schemas.microsoft.com/office/drawing/2014/main" id="{7C497CE2-57A5-69C0-B830-688429BF2067}"/>
                </a:ext>
              </a:extLst>
            </p:cNvPr>
            <p:cNvSpPr/>
            <p:nvPr/>
          </p:nvSpPr>
          <p:spPr>
            <a:xfrm rot="21599998">
              <a:off x="7877777" y="345871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7" name="手繪多邊形: 圖案 356">
              <a:extLst>
                <a:ext uri="{FF2B5EF4-FFF2-40B4-BE49-F238E27FC236}">
                  <a16:creationId xmlns:a16="http://schemas.microsoft.com/office/drawing/2014/main" id="{B2580CA2-5EF6-B166-705C-DBAAE3E4D375}"/>
                </a:ext>
              </a:extLst>
            </p:cNvPr>
            <p:cNvSpPr/>
            <p:nvPr/>
          </p:nvSpPr>
          <p:spPr>
            <a:xfrm rot="16200000" flipV="1">
              <a:off x="7923432" y="350436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58" name="手繪多邊形: 圖案 357">
              <a:extLst>
                <a:ext uri="{FF2B5EF4-FFF2-40B4-BE49-F238E27FC236}">
                  <a16:creationId xmlns:a16="http://schemas.microsoft.com/office/drawing/2014/main" id="{BD29E84D-626E-9648-9E62-F361975C5235}"/>
                </a:ext>
              </a:extLst>
            </p:cNvPr>
            <p:cNvSpPr/>
            <p:nvPr/>
          </p:nvSpPr>
          <p:spPr>
            <a:xfrm rot="16200000">
              <a:off x="8192212" y="350436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9" name="手繪多邊形: 圖案 358">
              <a:extLst>
                <a:ext uri="{FF2B5EF4-FFF2-40B4-BE49-F238E27FC236}">
                  <a16:creationId xmlns:a16="http://schemas.microsoft.com/office/drawing/2014/main" id="{23400398-C992-1F35-3250-631A885841FA}"/>
                </a:ext>
              </a:extLst>
            </p:cNvPr>
            <p:cNvSpPr/>
            <p:nvPr/>
          </p:nvSpPr>
          <p:spPr>
            <a:xfrm rot="10800002" flipV="1">
              <a:off x="8237866" y="345871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60" name="手繪多邊形: 圖案 359">
              <a:extLst>
                <a:ext uri="{FF2B5EF4-FFF2-40B4-BE49-F238E27FC236}">
                  <a16:creationId xmlns:a16="http://schemas.microsoft.com/office/drawing/2014/main" id="{841603C9-7056-433A-A027-57FD9CA1AFF7}"/>
                </a:ext>
              </a:extLst>
            </p:cNvPr>
            <p:cNvSpPr/>
            <p:nvPr/>
          </p:nvSpPr>
          <p:spPr>
            <a:xfrm rot="5399999">
              <a:off x="8640792" y="314427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手繪多邊形: 圖案 360">
              <a:extLst>
                <a:ext uri="{FF2B5EF4-FFF2-40B4-BE49-F238E27FC236}">
                  <a16:creationId xmlns:a16="http://schemas.microsoft.com/office/drawing/2014/main" id="{1D13096D-B169-201A-FA5C-8DF2E124C4C4}"/>
                </a:ext>
              </a:extLst>
            </p:cNvPr>
            <p:cNvSpPr/>
            <p:nvPr/>
          </p:nvSpPr>
          <p:spPr>
            <a:xfrm rot="1" flipV="1">
              <a:off x="8595135" y="318993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62" name="手繪多邊形: 圖案 361">
              <a:extLst>
                <a:ext uri="{FF2B5EF4-FFF2-40B4-BE49-F238E27FC236}">
                  <a16:creationId xmlns:a16="http://schemas.microsoft.com/office/drawing/2014/main" id="{2DD55CAB-2A5C-F0AF-09C1-7097467C82B6}"/>
                </a:ext>
              </a:extLst>
            </p:cNvPr>
            <p:cNvSpPr/>
            <p:nvPr/>
          </p:nvSpPr>
          <p:spPr>
            <a:xfrm rot="10799997">
              <a:off x="8955225" y="318993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手繪多邊形: 圖案 362">
              <a:extLst>
                <a:ext uri="{FF2B5EF4-FFF2-40B4-BE49-F238E27FC236}">
                  <a16:creationId xmlns:a16="http://schemas.microsoft.com/office/drawing/2014/main" id="{171E09B1-48A5-D79D-F4A5-E936F0315E56}"/>
                </a:ext>
              </a:extLst>
            </p:cNvPr>
            <p:cNvSpPr/>
            <p:nvPr/>
          </p:nvSpPr>
          <p:spPr>
            <a:xfrm rot="5399999" flipV="1">
              <a:off x="8909571" y="314427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64" name="手繪多邊形: 圖案 363">
              <a:extLst>
                <a:ext uri="{FF2B5EF4-FFF2-40B4-BE49-F238E27FC236}">
                  <a16:creationId xmlns:a16="http://schemas.microsoft.com/office/drawing/2014/main" id="{45116654-720D-A155-0AA0-516BA9818254}"/>
                </a:ext>
              </a:extLst>
            </p:cNvPr>
            <p:cNvSpPr/>
            <p:nvPr/>
          </p:nvSpPr>
          <p:spPr>
            <a:xfrm rot="21599998">
              <a:off x="8595135" y="345871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5" name="手繪多邊形: 圖案 364">
              <a:extLst>
                <a:ext uri="{FF2B5EF4-FFF2-40B4-BE49-F238E27FC236}">
                  <a16:creationId xmlns:a16="http://schemas.microsoft.com/office/drawing/2014/main" id="{780D0046-C70C-7C6F-8A7C-CCFEF709E9C5}"/>
                </a:ext>
              </a:extLst>
            </p:cNvPr>
            <p:cNvSpPr/>
            <p:nvPr/>
          </p:nvSpPr>
          <p:spPr>
            <a:xfrm rot="16200000" flipV="1">
              <a:off x="8640792" y="350436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66" name="手繪多邊形: 圖案 365">
              <a:extLst>
                <a:ext uri="{FF2B5EF4-FFF2-40B4-BE49-F238E27FC236}">
                  <a16:creationId xmlns:a16="http://schemas.microsoft.com/office/drawing/2014/main" id="{FBB7C18B-52EB-FEFE-933F-19F1C1A69E69}"/>
                </a:ext>
              </a:extLst>
            </p:cNvPr>
            <p:cNvSpPr/>
            <p:nvPr/>
          </p:nvSpPr>
          <p:spPr>
            <a:xfrm rot="16200000">
              <a:off x="8909571" y="350436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7" name="手繪多邊形: 圖案 366">
              <a:extLst>
                <a:ext uri="{FF2B5EF4-FFF2-40B4-BE49-F238E27FC236}">
                  <a16:creationId xmlns:a16="http://schemas.microsoft.com/office/drawing/2014/main" id="{FFA12321-8D96-63BC-D2DC-1DFC423A9A06}"/>
                </a:ext>
              </a:extLst>
            </p:cNvPr>
            <p:cNvSpPr/>
            <p:nvPr/>
          </p:nvSpPr>
          <p:spPr>
            <a:xfrm rot="10800002" flipV="1">
              <a:off x="8955225" y="345871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68" name="手繪多邊形: 圖案 367">
              <a:extLst>
                <a:ext uri="{FF2B5EF4-FFF2-40B4-BE49-F238E27FC236}">
                  <a16:creationId xmlns:a16="http://schemas.microsoft.com/office/drawing/2014/main" id="{F754E957-7D58-A30C-1D11-1D02641955F9}"/>
                </a:ext>
              </a:extLst>
            </p:cNvPr>
            <p:cNvSpPr/>
            <p:nvPr/>
          </p:nvSpPr>
          <p:spPr>
            <a:xfrm rot="5399999">
              <a:off x="9358151" y="314427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9" name="手繪多邊形: 圖案 368">
              <a:extLst>
                <a:ext uri="{FF2B5EF4-FFF2-40B4-BE49-F238E27FC236}">
                  <a16:creationId xmlns:a16="http://schemas.microsoft.com/office/drawing/2014/main" id="{6F632D53-5AEC-6537-2B14-06CCDB27621D}"/>
                </a:ext>
              </a:extLst>
            </p:cNvPr>
            <p:cNvSpPr/>
            <p:nvPr/>
          </p:nvSpPr>
          <p:spPr>
            <a:xfrm rot="1" flipV="1">
              <a:off x="9312496" y="318993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70" name="手繪多邊形: 圖案 369">
              <a:extLst>
                <a:ext uri="{FF2B5EF4-FFF2-40B4-BE49-F238E27FC236}">
                  <a16:creationId xmlns:a16="http://schemas.microsoft.com/office/drawing/2014/main" id="{FE8910B3-6FF0-086C-718F-EB7D3DED9383}"/>
                </a:ext>
              </a:extLst>
            </p:cNvPr>
            <p:cNvSpPr/>
            <p:nvPr/>
          </p:nvSpPr>
          <p:spPr>
            <a:xfrm rot="10799997">
              <a:off x="9672584" y="318993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1" name="手繪多邊形: 圖案 370">
              <a:extLst>
                <a:ext uri="{FF2B5EF4-FFF2-40B4-BE49-F238E27FC236}">
                  <a16:creationId xmlns:a16="http://schemas.microsoft.com/office/drawing/2014/main" id="{BF86B503-C41B-35C6-586D-65977ED96691}"/>
                </a:ext>
              </a:extLst>
            </p:cNvPr>
            <p:cNvSpPr/>
            <p:nvPr/>
          </p:nvSpPr>
          <p:spPr>
            <a:xfrm rot="5399999" flipV="1">
              <a:off x="9626929" y="314427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72" name="手繪多邊形: 圖案 371">
              <a:extLst>
                <a:ext uri="{FF2B5EF4-FFF2-40B4-BE49-F238E27FC236}">
                  <a16:creationId xmlns:a16="http://schemas.microsoft.com/office/drawing/2014/main" id="{FA8EBD15-E95B-326A-0947-D41B84F65B5C}"/>
                </a:ext>
              </a:extLst>
            </p:cNvPr>
            <p:cNvSpPr/>
            <p:nvPr/>
          </p:nvSpPr>
          <p:spPr>
            <a:xfrm rot="21599998">
              <a:off x="9312496" y="345871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3" name="手繪多邊形: 圖案 372">
              <a:extLst>
                <a:ext uri="{FF2B5EF4-FFF2-40B4-BE49-F238E27FC236}">
                  <a16:creationId xmlns:a16="http://schemas.microsoft.com/office/drawing/2014/main" id="{5DFB8664-7D02-22B7-AB87-D6CD77C706DC}"/>
                </a:ext>
              </a:extLst>
            </p:cNvPr>
            <p:cNvSpPr/>
            <p:nvPr/>
          </p:nvSpPr>
          <p:spPr>
            <a:xfrm rot="16200000" flipV="1">
              <a:off x="9358151" y="350436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74" name="手繪多邊形: 圖案 373">
              <a:extLst>
                <a:ext uri="{FF2B5EF4-FFF2-40B4-BE49-F238E27FC236}">
                  <a16:creationId xmlns:a16="http://schemas.microsoft.com/office/drawing/2014/main" id="{C27B0F89-5C58-EFF4-8FB8-5E272D0E46FC}"/>
                </a:ext>
              </a:extLst>
            </p:cNvPr>
            <p:cNvSpPr/>
            <p:nvPr/>
          </p:nvSpPr>
          <p:spPr>
            <a:xfrm rot="16200000">
              <a:off x="9626929" y="350436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5" name="手繪多邊形: 圖案 374">
              <a:extLst>
                <a:ext uri="{FF2B5EF4-FFF2-40B4-BE49-F238E27FC236}">
                  <a16:creationId xmlns:a16="http://schemas.microsoft.com/office/drawing/2014/main" id="{70E6A75A-3CB6-7A68-B876-C42225F33178}"/>
                </a:ext>
              </a:extLst>
            </p:cNvPr>
            <p:cNvSpPr/>
            <p:nvPr/>
          </p:nvSpPr>
          <p:spPr>
            <a:xfrm rot="10800002" flipV="1">
              <a:off x="9672584" y="345871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76" name="手繪多邊形: 圖案 375">
              <a:extLst>
                <a:ext uri="{FF2B5EF4-FFF2-40B4-BE49-F238E27FC236}">
                  <a16:creationId xmlns:a16="http://schemas.microsoft.com/office/drawing/2014/main" id="{66107DB1-3AE2-848D-3E95-FAF82EF69AB9}"/>
                </a:ext>
              </a:extLst>
            </p:cNvPr>
            <p:cNvSpPr/>
            <p:nvPr/>
          </p:nvSpPr>
          <p:spPr>
            <a:xfrm rot="5399999">
              <a:off x="10075508" y="314427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7" name="手繪多邊形: 圖案 376">
              <a:extLst>
                <a:ext uri="{FF2B5EF4-FFF2-40B4-BE49-F238E27FC236}">
                  <a16:creationId xmlns:a16="http://schemas.microsoft.com/office/drawing/2014/main" id="{06AB0C52-B558-6BF7-C9A0-4D0EEA911A9A}"/>
                </a:ext>
              </a:extLst>
            </p:cNvPr>
            <p:cNvSpPr/>
            <p:nvPr/>
          </p:nvSpPr>
          <p:spPr>
            <a:xfrm rot="1" flipV="1">
              <a:off x="10029853" y="318993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78" name="手繪多邊形: 圖案 377">
              <a:extLst>
                <a:ext uri="{FF2B5EF4-FFF2-40B4-BE49-F238E27FC236}">
                  <a16:creationId xmlns:a16="http://schemas.microsoft.com/office/drawing/2014/main" id="{FFF375AA-C3A9-39DB-CE39-1DD0FCF51D8B}"/>
                </a:ext>
              </a:extLst>
            </p:cNvPr>
            <p:cNvSpPr/>
            <p:nvPr/>
          </p:nvSpPr>
          <p:spPr>
            <a:xfrm rot="10799997">
              <a:off x="10389943" y="3189933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9" name="手繪多邊形: 圖案 378">
              <a:extLst>
                <a:ext uri="{FF2B5EF4-FFF2-40B4-BE49-F238E27FC236}">
                  <a16:creationId xmlns:a16="http://schemas.microsoft.com/office/drawing/2014/main" id="{99298767-261C-F2D9-3680-FAEC6A3CD1D4}"/>
                </a:ext>
              </a:extLst>
            </p:cNvPr>
            <p:cNvSpPr/>
            <p:nvPr/>
          </p:nvSpPr>
          <p:spPr>
            <a:xfrm rot="5399999" flipV="1">
              <a:off x="10344289" y="3144277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80" name="手繪多邊形: 圖案 379">
              <a:extLst>
                <a:ext uri="{FF2B5EF4-FFF2-40B4-BE49-F238E27FC236}">
                  <a16:creationId xmlns:a16="http://schemas.microsoft.com/office/drawing/2014/main" id="{62AC1731-7EA4-FB5B-F1B9-1024567C0E5C}"/>
                </a:ext>
              </a:extLst>
            </p:cNvPr>
            <p:cNvSpPr/>
            <p:nvPr/>
          </p:nvSpPr>
          <p:spPr>
            <a:xfrm rot="21599998">
              <a:off x="10029853" y="345871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1" name="手繪多邊形: 圖案 380">
              <a:extLst>
                <a:ext uri="{FF2B5EF4-FFF2-40B4-BE49-F238E27FC236}">
                  <a16:creationId xmlns:a16="http://schemas.microsoft.com/office/drawing/2014/main" id="{46B4CB87-3E3B-20B8-CC25-399A446B8BCD}"/>
                </a:ext>
              </a:extLst>
            </p:cNvPr>
            <p:cNvSpPr/>
            <p:nvPr/>
          </p:nvSpPr>
          <p:spPr>
            <a:xfrm rot="16200000" flipV="1">
              <a:off x="10075508" y="350436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82" name="手繪多邊形: 圖案 381">
              <a:extLst>
                <a:ext uri="{FF2B5EF4-FFF2-40B4-BE49-F238E27FC236}">
                  <a16:creationId xmlns:a16="http://schemas.microsoft.com/office/drawing/2014/main" id="{24ED1CA2-016C-4BE2-10DB-803F7F892AEE}"/>
                </a:ext>
              </a:extLst>
            </p:cNvPr>
            <p:cNvSpPr/>
            <p:nvPr/>
          </p:nvSpPr>
          <p:spPr>
            <a:xfrm rot="16200000">
              <a:off x="10344289" y="350436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3" name="手繪多邊形: 圖案 382">
              <a:extLst>
                <a:ext uri="{FF2B5EF4-FFF2-40B4-BE49-F238E27FC236}">
                  <a16:creationId xmlns:a16="http://schemas.microsoft.com/office/drawing/2014/main" id="{DF03CC5B-E08A-E571-23CA-8F59FCA5E64B}"/>
                </a:ext>
              </a:extLst>
            </p:cNvPr>
            <p:cNvSpPr/>
            <p:nvPr/>
          </p:nvSpPr>
          <p:spPr>
            <a:xfrm rot="10800002" flipV="1">
              <a:off x="10389943" y="345871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84" name="手繪多邊形: 圖案 383">
              <a:extLst>
                <a:ext uri="{FF2B5EF4-FFF2-40B4-BE49-F238E27FC236}">
                  <a16:creationId xmlns:a16="http://schemas.microsoft.com/office/drawing/2014/main" id="{F3A43C32-746F-C5ED-8E32-5D470C86A6CE}"/>
                </a:ext>
              </a:extLst>
            </p:cNvPr>
            <p:cNvSpPr/>
            <p:nvPr/>
          </p:nvSpPr>
          <p:spPr>
            <a:xfrm rot="5400000">
              <a:off x="7206073" y="386163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5" name="手繪多邊形: 圖案 384">
              <a:extLst>
                <a:ext uri="{FF2B5EF4-FFF2-40B4-BE49-F238E27FC236}">
                  <a16:creationId xmlns:a16="http://schemas.microsoft.com/office/drawing/2014/main" id="{EC5EF7B3-EFC4-3D45-5F07-08ECB0FBE6AF}"/>
                </a:ext>
              </a:extLst>
            </p:cNvPr>
            <p:cNvSpPr/>
            <p:nvPr/>
          </p:nvSpPr>
          <p:spPr>
            <a:xfrm rot="2" flipV="1">
              <a:off x="7160417" y="3907291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86" name="手繪多邊形: 圖案 385">
              <a:extLst>
                <a:ext uri="{FF2B5EF4-FFF2-40B4-BE49-F238E27FC236}">
                  <a16:creationId xmlns:a16="http://schemas.microsoft.com/office/drawing/2014/main" id="{84DEADB1-1727-94E8-60A5-4FE6EB1B63EF}"/>
                </a:ext>
              </a:extLst>
            </p:cNvPr>
            <p:cNvSpPr/>
            <p:nvPr/>
          </p:nvSpPr>
          <p:spPr>
            <a:xfrm rot="10799996">
              <a:off x="7520509" y="3907291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7" name="手繪多邊形: 圖案 386">
              <a:extLst>
                <a:ext uri="{FF2B5EF4-FFF2-40B4-BE49-F238E27FC236}">
                  <a16:creationId xmlns:a16="http://schemas.microsoft.com/office/drawing/2014/main" id="{5EFC34B2-0633-5045-BCD0-07C77A13F393}"/>
                </a:ext>
              </a:extLst>
            </p:cNvPr>
            <p:cNvSpPr/>
            <p:nvPr/>
          </p:nvSpPr>
          <p:spPr>
            <a:xfrm rot="5399998" flipV="1">
              <a:off x="7474855" y="386163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88" name="手繪多邊形: 圖案 387">
              <a:extLst>
                <a:ext uri="{FF2B5EF4-FFF2-40B4-BE49-F238E27FC236}">
                  <a16:creationId xmlns:a16="http://schemas.microsoft.com/office/drawing/2014/main" id="{C7A8AC7F-8507-1C74-0C24-88C4BB51FD1A}"/>
                </a:ext>
              </a:extLst>
            </p:cNvPr>
            <p:cNvSpPr/>
            <p:nvPr/>
          </p:nvSpPr>
          <p:spPr>
            <a:xfrm rot="21599998">
              <a:off x="7160417" y="417607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9" name="手繪多邊形: 圖案 388">
              <a:extLst>
                <a:ext uri="{FF2B5EF4-FFF2-40B4-BE49-F238E27FC236}">
                  <a16:creationId xmlns:a16="http://schemas.microsoft.com/office/drawing/2014/main" id="{EE16E57E-A8C0-AFDA-B779-F40B9F0BC757}"/>
                </a:ext>
              </a:extLst>
            </p:cNvPr>
            <p:cNvSpPr/>
            <p:nvPr/>
          </p:nvSpPr>
          <p:spPr>
            <a:xfrm rot="16200000" flipV="1">
              <a:off x="7206073" y="422172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90" name="手繪多邊形: 圖案 389">
              <a:extLst>
                <a:ext uri="{FF2B5EF4-FFF2-40B4-BE49-F238E27FC236}">
                  <a16:creationId xmlns:a16="http://schemas.microsoft.com/office/drawing/2014/main" id="{D825BC6A-14AD-4891-7A28-6C40AECB92FA}"/>
                </a:ext>
              </a:extLst>
            </p:cNvPr>
            <p:cNvSpPr/>
            <p:nvPr/>
          </p:nvSpPr>
          <p:spPr>
            <a:xfrm rot="16200000">
              <a:off x="7474855" y="422172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1" name="手繪多邊形: 圖案 390">
              <a:extLst>
                <a:ext uri="{FF2B5EF4-FFF2-40B4-BE49-F238E27FC236}">
                  <a16:creationId xmlns:a16="http://schemas.microsoft.com/office/drawing/2014/main" id="{069B6744-8C18-A208-CA1D-293AA5D46C0B}"/>
                </a:ext>
              </a:extLst>
            </p:cNvPr>
            <p:cNvSpPr/>
            <p:nvPr/>
          </p:nvSpPr>
          <p:spPr>
            <a:xfrm rot="10800002" flipV="1">
              <a:off x="7520509" y="417607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92" name="手繪多邊形: 圖案 391">
              <a:extLst>
                <a:ext uri="{FF2B5EF4-FFF2-40B4-BE49-F238E27FC236}">
                  <a16:creationId xmlns:a16="http://schemas.microsoft.com/office/drawing/2014/main" id="{7DC401D1-687D-0B7E-B840-1C6E9D51040D}"/>
                </a:ext>
              </a:extLst>
            </p:cNvPr>
            <p:cNvSpPr/>
            <p:nvPr/>
          </p:nvSpPr>
          <p:spPr>
            <a:xfrm rot="5400000">
              <a:off x="7923432" y="386163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3" name="手繪多邊形: 圖案 392">
              <a:extLst>
                <a:ext uri="{FF2B5EF4-FFF2-40B4-BE49-F238E27FC236}">
                  <a16:creationId xmlns:a16="http://schemas.microsoft.com/office/drawing/2014/main" id="{2CC6C904-1CC4-E9D1-D042-A6EF5E04DB69}"/>
                </a:ext>
              </a:extLst>
            </p:cNvPr>
            <p:cNvSpPr/>
            <p:nvPr/>
          </p:nvSpPr>
          <p:spPr>
            <a:xfrm rot="2" flipV="1">
              <a:off x="7877777" y="3907291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94" name="手繪多邊形: 圖案 393">
              <a:extLst>
                <a:ext uri="{FF2B5EF4-FFF2-40B4-BE49-F238E27FC236}">
                  <a16:creationId xmlns:a16="http://schemas.microsoft.com/office/drawing/2014/main" id="{AAF13BCC-F63B-B01E-C533-A854B0490AB5}"/>
                </a:ext>
              </a:extLst>
            </p:cNvPr>
            <p:cNvSpPr/>
            <p:nvPr/>
          </p:nvSpPr>
          <p:spPr>
            <a:xfrm rot="10799996">
              <a:off x="8237866" y="3907291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5" name="手繪多邊形: 圖案 394">
              <a:extLst>
                <a:ext uri="{FF2B5EF4-FFF2-40B4-BE49-F238E27FC236}">
                  <a16:creationId xmlns:a16="http://schemas.microsoft.com/office/drawing/2014/main" id="{B2DD357D-04F9-61C0-DE50-AD54FCF4F99F}"/>
                </a:ext>
              </a:extLst>
            </p:cNvPr>
            <p:cNvSpPr/>
            <p:nvPr/>
          </p:nvSpPr>
          <p:spPr>
            <a:xfrm rot="5399998" flipV="1">
              <a:off x="8192212" y="386163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96" name="手繪多邊形: 圖案 395">
              <a:extLst>
                <a:ext uri="{FF2B5EF4-FFF2-40B4-BE49-F238E27FC236}">
                  <a16:creationId xmlns:a16="http://schemas.microsoft.com/office/drawing/2014/main" id="{360A96FB-625D-5FC5-0BE8-1573D8BBF441}"/>
                </a:ext>
              </a:extLst>
            </p:cNvPr>
            <p:cNvSpPr/>
            <p:nvPr/>
          </p:nvSpPr>
          <p:spPr>
            <a:xfrm rot="21599998">
              <a:off x="7877777" y="417607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7" name="手繪多邊形: 圖案 396">
              <a:extLst>
                <a:ext uri="{FF2B5EF4-FFF2-40B4-BE49-F238E27FC236}">
                  <a16:creationId xmlns:a16="http://schemas.microsoft.com/office/drawing/2014/main" id="{DD90A6E9-DC78-78F6-C60B-A997F1A41103}"/>
                </a:ext>
              </a:extLst>
            </p:cNvPr>
            <p:cNvSpPr/>
            <p:nvPr/>
          </p:nvSpPr>
          <p:spPr>
            <a:xfrm rot="16200000" flipV="1">
              <a:off x="7923432" y="422172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98" name="手繪多邊形: 圖案 397">
              <a:extLst>
                <a:ext uri="{FF2B5EF4-FFF2-40B4-BE49-F238E27FC236}">
                  <a16:creationId xmlns:a16="http://schemas.microsoft.com/office/drawing/2014/main" id="{62632D71-3B4C-5FDD-7B69-A6DD34FDE1F9}"/>
                </a:ext>
              </a:extLst>
            </p:cNvPr>
            <p:cNvSpPr/>
            <p:nvPr/>
          </p:nvSpPr>
          <p:spPr>
            <a:xfrm rot="16200000">
              <a:off x="8192212" y="422172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9" name="手繪多邊形: 圖案 398">
              <a:extLst>
                <a:ext uri="{FF2B5EF4-FFF2-40B4-BE49-F238E27FC236}">
                  <a16:creationId xmlns:a16="http://schemas.microsoft.com/office/drawing/2014/main" id="{48C72E88-9DBC-3CE0-73B4-1FE8A267ECC4}"/>
                </a:ext>
              </a:extLst>
            </p:cNvPr>
            <p:cNvSpPr/>
            <p:nvPr/>
          </p:nvSpPr>
          <p:spPr>
            <a:xfrm rot="10800002" flipV="1">
              <a:off x="8237866" y="417607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0" name="手繪多邊形: 圖案 399">
              <a:extLst>
                <a:ext uri="{FF2B5EF4-FFF2-40B4-BE49-F238E27FC236}">
                  <a16:creationId xmlns:a16="http://schemas.microsoft.com/office/drawing/2014/main" id="{13A2549B-34E5-A4C3-E663-E572F10139F3}"/>
                </a:ext>
              </a:extLst>
            </p:cNvPr>
            <p:cNvSpPr/>
            <p:nvPr/>
          </p:nvSpPr>
          <p:spPr>
            <a:xfrm rot="5400000">
              <a:off x="8640792" y="386163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1" name="手繪多邊形: 圖案 400">
              <a:extLst>
                <a:ext uri="{FF2B5EF4-FFF2-40B4-BE49-F238E27FC236}">
                  <a16:creationId xmlns:a16="http://schemas.microsoft.com/office/drawing/2014/main" id="{ACF60DDF-3319-F921-4E17-17BF5DF0EF94}"/>
                </a:ext>
              </a:extLst>
            </p:cNvPr>
            <p:cNvSpPr/>
            <p:nvPr/>
          </p:nvSpPr>
          <p:spPr>
            <a:xfrm rot="2" flipV="1">
              <a:off x="8595135" y="3907291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2" name="手繪多邊形: 圖案 401">
              <a:extLst>
                <a:ext uri="{FF2B5EF4-FFF2-40B4-BE49-F238E27FC236}">
                  <a16:creationId xmlns:a16="http://schemas.microsoft.com/office/drawing/2014/main" id="{F494E199-FA0E-230C-547B-C712EBC22E7B}"/>
                </a:ext>
              </a:extLst>
            </p:cNvPr>
            <p:cNvSpPr/>
            <p:nvPr/>
          </p:nvSpPr>
          <p:spPr>
            <a:xfrm rot="10799996">
              <a:off x="8955225" y="3907291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3" name="手繪多邊形: 圖案 402">
              <a:extLst>
                <a:ext uri="{FF2B5EF4-FFF2-40B4-BE49-F238E27FC236}">
                  <a16:creationId xmlns:a16="http://schemas.microsoft.com/office/drawing/2014/main" id="{8FE20821-B2EE-DFC4-CDB1-15CE1A7E6D20}"/>
                </a:ext>
              </a:extLst>
            </p:cNvPr>
            <p:cNvSpPr/>
            <p:nvPr/>
          </p:nvSpPr>
          <p:spPr>
            <a:xfrm rot="5399998" flipV="1">
              <a:off x="8909571" y="386163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4" name="手繪多邊形: 圖案 403">
              <a:extLst>
                <a:ext uri="{FF2B5EF4-FFF2-40B4-BE49-F238E27FC236}">
                  <a16:creationId xmlns:a16="http://schemas.microsoft.com/office/drawing/2014/main" id="{3A183255-6EDE-9D4C-0D2B-303DFDD2A877}"/>
                </a:ext>
              </a:extLst>
            </p:cNvPr>
            <p:cNvSpPr/>
            <p:nvPr/>
          </p:nvSpPr>
          <p:spPr>
            <a:xfrm rot="21599998">
              <a:off x="8595135" y="417607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5" name="手繪多邊形: 圖案 404">
              <a:extLst>
                <a:ext uri="{FF2B5EF4-FFF2-40B4-BE49-F238E27FC236}">
                  <a16:creationId xmlns:a16="http://schemas.microsoft.com/office/drawing/2014/main" id="{53D10CDE-D029-20F8-72CB-C4CCBA60D31A}"/>
                </a:ext>
              </a:extLst>
            </p:cNvPr>
            <p:cNvSpPr/>
            <p:nvPr/>
          </p:nvSpPr>
          <p:spPr>
            <a:xfrm rot="16200000" flipV="1">
              <a:off x="8640792" y="422172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6" name="手繪多邊形: 圖案 405">
              <a:extLst>
                <a:ext uri="{FF2B5EF4-FFF2-40B4-BE49-F238E27FC236}">
                  <a16:creationId xmlns:a16="http://schemas.microsoft.com/office/drawing/2014/main" id="{F6D18DAB-B76C-A41A-CA8B-086AE424FBA8}"/>
                </a:ext>
              </a:extLst>
            </p:cNvPr>
            <p:cNvSpPr/>
            <p:nvPr/>
          </p:nvSpPr>
          <p:spPr>
            <a:xfrm rot="16200000">
              <a:off x="8909571" y="422172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7" name="手繪多邊形: 圖案 406">
              <a:extLst>
                <a:ext uri="{FF2B5EF4-FFF2-40B4-BE49-F238E27FC236}">
                  <a16:creationId xmlns:a16="http://schemas.microsoft.com/office/drawing/2014/main" id="{7FA18D83-D6B5-DA6F-1495-EF3DAD6B3C41}"/>
                </a:ext>
              </a:extLst>
            </p:cNvPr>
            <p:cNvSpPr/>
            <p:nvPr/>
          </p:nvSpPr>
          <p:spPr>
            <a:xfrm rot="10800002" flipV="1">
              <a:off x="8955225" y="417607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8" name="手繪多邊形: 圖案 407">
              <a:extLst>
                <a:ext uri="{FF2B5EF4-FFF2-40B4-BE49-F238E27FC236}">
                  <a16:creationId xmlns:a16="http://schemas.microsoft.com/office/drawing/2014/main" id="{585A0B87-D62F-D43B-86AC-2FC2E39B3CC1}"/>
                </a:ext>
              </a:extLst>
            </p:cNvPr>
            <p:cNvSpPr/>
            <p:nvPr/>
          </p:nvSpPr>
          <p:spPr>
            <a:xfrm rot="5400000">
              <a:off x="9358151" y="386163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9" name="手繪多邊形: 圖案 408">
              <a:extLst>
                <a:ext uri="{FF2B5EF4-FFF2-40B4-BE49-F238E27FC236}">
                  <a16:creationId xmlns:a16="http://schemas.microsoft.com/office/drawing/2014/main" id="{DA703ADA-3B08-A97E-A45B-26024B90683A}"/>
                </a:ext>
              </a:extLst>
            </p:cNvPr>
            <p:cNvSpPr/>
            <p:nvPr/>
          </p:nvSpPr>
          <p:spPr>
            <a:xfrm rot="2" flipV="1">
              <a:off x="9312496" y="3907291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0" name="手繪多邊形: 圖案 409">
              <a:extLst>
                <a:ext uri="{FF2B5EF4-FFF2-40B4-BE49-F238E27FC236}">
                  <a16:creationId xmlns:a16="http://schemas.microsoft.com/office/drawing/2014/main" id="{59663B9D-4015-CBBB-6124-182037A2E3A0}"/>
                </a:ext>
              </a:extLst>
            </p:cNvPr>
            <p:cNvSpPr/>
            <p:nvPr/>
          </p:nvSpPr>
          <p:spPr>
            <a:xfrm rot="10799996">
              <a:off x="9672584" y="3907291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1" name="手繪多邊形: 圖案 410">
              <a:extLst>
                <a:ext uri="{FF2B5EF4-FFF2-40B4-BE49-F238E27FC236}">
                  <a16:creationId xmlns:a16="http://schemas.microsoft.com/office/drawing/2014/main" id="{BCC9F5DE-0DC4-4893-3C68-456EC00BDDC9}"/>
                </a:ext>
              </a:extLst>
            </p:cNvPr>
            <p:cNvSpPr/>
            <p:nvPr/>
          </p:nvSpPr>
          <p:spPr>
            <a:xfrm rot="5399998" flipV="1">
              <a:off x="9626929" y="386163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2" name="手繪多邊形: 圖案 411">
              <a:extLst>
                <a:ext uri="{FF2B5EF4-FFF2-40B4-BE49-F238E27FC236}">
                  <a16:creationId xmlns:a16="http://schemas.microsoft.com/office/drawing/2014/main" id="{E154F5F1-9256-E034-A1B9-D52523885C4C}"/>
                </a:ext>
              </a:extLst>
            </p:cNvPr>
            <p:cNvSpPr/>
            <p:nvPr/>
          </p:nvSpPr>
          <p:spPr>
            <a:xfrm rot="21599998">
              <a:off x="9312496" y="417607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3" name="手繪多邊形: 圖案 412">
              <a:extLst>
                <a:ext uri="{FF2B5EF4-FFF2-40B4-BE49-F238E27FC236}">
                  <a16:creationId xmlns:a16="http://schemas.microsoft.com/office/drawing/2014/main" id="{28439426-DBFB-B96B-B901-B48DB9CABEF4}"/>
                </a:ext>
              </a:extLst>
            </p:cNvPr>
            <p:cNvSpPr/>
            <p:nvPr/>
          </p:nvSpPr>
          <p:spPr>
            <a:xfrm rot="16200000" flipV="1">
              <a:off x="9358151" y="422172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4" name="手繪多邊形: 圖案 413">
              <a:extLst>
                <a:ext uri="{FF2B5EF4-FFF2-40B4-BE49-F238E27FC236}">
                  <a16:creationId xmlns:a16="http://schemas.microsoft.com/office/drawing/2014/main" id="{6B979567-6EC4-298A-13F9-7282B1D4C961}"/>
                </a:ext>
              </a:extLst>
            </p:cNvPr>
            <p:cNvSpPr/>
            <p:nvPr/>
          </p:nvSpPr>
          <p:spPr>
            <a:xfrm rot="16200000">
              <a:off x="9626929" y="422172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5" name="手繪多邊形: 圖案 414">
              <a:extLst>
                <a:ext uri="{FF2B5EF4-FFF2-40B4-BE49-F238E27FC236}">
                  <a16:creationId xmlns:a16="http://schemas.microsoft.com/office/drawing/2014/main" id="{83BB67FD-EB6C-CD56-D34F-F9AF9ADDC5C5}"/>
                </a:ext>
              </a:extLst>
            </p:cNvPr>
            <p:cNvSpPr/>
            <p:nvPr/>
          </p:nvSpPr>
          <p:spPr>
            <a:xfrm rot="10800002" flipV="1">
              <a:off x="9672584" y="417607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6" name="手繪多邊形: 圖案 415">
              <a:extLst>
                <a:ext uri="{FF2B5EF4-FFF2-40B4-BE49-F238E27FC236}">
                  <a16:creationId xmlns:a16="http://schemas.microsoft.com/office/drawing/2014/main" id="{425DB3DE-F4B2-547A-E180-F71FC5DF2819}"/>
                </a:ext>
              </a:extLst>
            </p:cNvPr>
            <p:cNvSpPr/>
            <p:nvPr/>
          </p:nvSpPr>
          <p:spPr>
            <a:xfrm rot="5400000">
              <a:off x="10075508" y="386163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7" name="手繪多邊形: 圖案 416">
              <a:extLst>
                <a:ext uri="{FF2B5EF4-FFF2-40B4-BE49-F238E27FC236}">
                  <a16:creationId xmlns:a16="http://schemas.microsoft.com/office/drawing/2014/main" id="{4CDC9E10-7594-C95E-C4E9-14D5C2B0C57B}"/>
                </a:ext>
              </a:extLst>
            </p:cNvPr>
            <p:cNvSpPr/>
            <p:nvPr/>
          </p:nvSpPr>
          <p:spPr>
            <a:xfrm rot="2" flipV="1">
              <a:off x="10029853" y="3907291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8" name="手繪多邊形: 圖案 417">
              <a:extLst>
                <a:ext uri="{FF2B5EF4-FFF2-40B4-BE49-F238E27FC236}">
                  <a16:creationId xmlns:a16="http://schemas.microsoft.com/office/drawing/2014/main" id="{62824636-D1DE-7FA0-D84B-A5B3E3C71752}"/>
                </a:ext>
              </a:extLst>
            </p:cNvPr>
            <p:cNvSpPr/>
            <p:nvPr/>
          </p:nvSpPr>
          <p:spPr>
            <a:xfrm rot="10799996">
              <a:off x="10389943" y="3907291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9" name="手繪多邊形: 圖案 418">
              <a:extLst>
                <a:ext uri="{FF2B5EF4-FFF2-40B4-BE49-F238E27FC236}">
                  <a16:creationId xmlns:a16="http://schemas.microsoft.com/office/drawing/2014/main" id="{08D388B8-E5A4-6317-54F7-2648E9351C4E}"/>
                </a:ext>
              </a:extLst>
            </p:cNvPr>
            <p:cNvSpPr/>
            <p:nvPr/>
          </p:nvSpPr>
          <p:spPr>
            <a:xfrm rot="5399998" flipV="1">
              <a:off x="10344289" y="3861636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20" name="手繪多邊形: 圖案 419">
              <a:extLst>
                <a:ext uri="{FF2B5EF4-FFF2-40B4-BE49-F238E27FC236}">
                  <a16:creationId xmlns:a16="http://schemas.microsoft.com/office/drawing/2014/main" id="{1A8428CD-400E-3FC8-8625-526290942A65}"/>
                </a:ext>
              </a:extLst>
            </p:cNvPr>
            <p:cNvSpPr/>
            <p:nvPr/>
          </p:nvSpPr>
          <p:spPr>
            <a:xfrm rot="21599998">
              <a:off x="10029853" y="417607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1" name="手繪多邊形: 圖案 420">
              <a:extLst>
                <a:ext uri="{FF2B5EF4-FFF2-40B4-BE49-F238E27FC236}">
                  <a16:creationId xmlns:a16="http://schemas.microsoft.com/office/drawing/2014/main" id="{9EE83960-7C0C-6A06-061C-EA9CA6087F2C}"/>
                </a:ext>
              </a:extLst>
            </p:cNvPr>
            <p:cNvSpPr/>
            <p:nvPr/>
          </p:nvSpPr>
          <p:spPr>
            <a:xfrm rot="16200000" flipV="1">
              <a:off x="10075508" y="422172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22" name="手繪多邊形: 圖案 421">
              <a:extLst>
                <a:ext uri="{FF2B5EF4-FFF2-40B4-BE49-F238E27FC236}">
                  <a16:creationId xmlns:a16="http://schemas.microsoft.com/office/drawing/2014/main" id="{5B3DFD76-EE6A-0A27-C5EB-4F069BB27320}"/>
                </a:ext>
              </a:extLst>
            </p:cNvPr>
            <p:cNvSpPr/>
            <p:nvPr/>
          </p:nvSpPr>
          <p:spPr>
            <a:xfrm rot="16200000">
              <a:off x="10344289" y="4221725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3" name="手繪多邊形: 圖案 422">
              <a:extLst>
                <a:ext uri="{FF2B5EF4-FFF2-40B4-BE49-F238E27FC236}">
                  <a16:creationId xmlns:a16="http://schemas.microsoft.com/office/drawing/2014/main" id="{A5D16D54-C9C7-BE38-4DA7-791FAD6E7601}"/>
                </a:ext>
              </a:extLst>
            </p:cNvPr>
            <p:cNvSpPr/>
            <p:nvPr/>
          </p:nvSpPr>
          <p:spPr>
            <a:xfrm rot="10800002" flipV="1">
              <a:off x="10389943" y="4176070"/>
              <a:ext cx="354351" cy="267155"/>
            </a:xfrm>
            <a:custGeom>
              <a:avLst/>
              <a:gdLst>
                <a:gd name="connsiteX0" fmla="*/ 428625 w 1819275"/>
                <a:gd name="connsiteY0" fmla="*/ 1371600 h 1371600"/>
                <a:gd name="connsiteX1" fmla="*/ 0 w 1819275"/>
                <a:gd name="connsiteY1" fmla="*/ 1314450 h 1371600"/>
                <a:gd name="connsiteX2" fmla="*/ 1019175 w 1819275"/>
                <a:gd name="connsiteY2" fmla="*/ 800100 h 1371600"/>
                <a:gd name="connsiteX3" fmla="*/ 800100 w 1819275"/>
                <a:gd name="connsiteY3" fmla="*/ 9525 h 1371600"/>
                <a:gd name="connsiteX4" fmla="*/ 1819275 w 1819275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371600">
                  <a:moveTo>
                    <a:pt x="428625" y="1371600"/>
                  </a:moveTo>
                  <a:lnTo>
                    <a:pt x="0" y="1314450"/>
                  </a:lnTo>
                  <a:lnTo>
                    <a:pt x="1019175" y="800100"/>
                  </a:lnTo>
                  <a:lnTo>
                    <a:pt x="800100" y="9525"/>
                  </a:lnTo>
                  <a:lnTo>
                    <a:pt x="1819275" y="0"/>
                  </a:ln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424" name="文字方塊 423">
            <a:extLst>
              <a:ext uri="{FF2B5EF4-FFF2-40B4-BE49-F238E27FC236}">
                <a16:creationId xmlns:a16="http://schemas.microsoft.com/office/drawing/2014/main" id="{F4E6EB87-36CF-26EF-AC94-950D350DE484}"/>
              </a:ext>
            </a:extLst>
          </p:cNvPr>
          <p:cNvSpPr txBox="1"/>
          <p:nvPr/>
        </p:nvSpPr>
        <p:spPr>
          <a:xfrm>
            <a:off x="1370103" y="525780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[</a:t>
            </a:r>
            <a:r>
              <a:rPr lang="zh-TW" altLang="en-US" b="1" dirty="0"/>
              <a:t>節奏矩陣</a:t>
            </a:r>
            <a:r>
              <a:rPr lang="en-US" altLang="zh-TW" b="1" dirty="0"/>
              <a:t>]</a:t>
            </a:r>
          </a:p>
          <a:p>
            <a:pPr algn="ctr"/>
            <a:r>
              <a:rPr lang="zh-TW" altLang="en-US" dirty="0"/>
              <a:t>許多的節奏都是由四個拍子組成，</a:t>
            </a:r>
            <a:endParaRPr lang="en-US" altLang="zh-TW" dirty="0"/>
          </a:p>
          <a:p>
            <a:pPr algn="ctr"/>
            <a:r>
              <a:rPr lang="zh-TW" altLang="en-US" dirty="0"/>
              <a:t>上面的幾何圖案由多邊形規律排列，</a:t>
            </a:r>
            <a:endParaRPr lang="en-US" altLang="zh-TW" dirty="0"/>
          </a:p>
          <a:p>
            <a:pPr algn="ctr"/>
            <a:r>
              <a:rPr lang="zh-TW" altLang="en-US" dirty="0"/>
              <a:t>創造出富有節奏感的視覺效果。</a:t>
            </a:r>
          </a:p>
        </p:txBody>
      </p:sp>
      <p:grpSp>
        <p:nvGrpSpPr>
          <p:cNvPr id="427" name="群組 426">
            <a:extLst>
              <a:ext uri="{FF2B5EF4-FFF2-40B4-BE49-F238E27FC236}">
                <a16:creationId xmlns:a16="http://schemas.microsoft.com/office/drawing/2014/main" id="{96026056-4166-049B-15BC-5F35E50E0573}"/>
              </a:ext>
            </a:extLst>
          </p:cNvPr>
          <p:cNvGrpSpPr/>
          <p:nvPr/>
        </p:nvGrpSpPr>
        <p:grpSpPr>
          <a:xfrm>
            <a:off x="7006559" y="1315445"/>
            <a:ext cx="3586796" cy="3586793"/>
            <a:chOff x="7158959" y="947145"/>
            <a:chExt cx="3586796" cy="3586793"/>
          </a:xfrm>
        </p:grpSpPr>
        <p:grpSp>
          <p:nvGrpSpPr>
            <p:cNvPr id="428" name="群組 427">
              <a:extLst>
                <a:ext uri="{FF2B5EF4-FFF2-40B4-BE49-F238E27FC236}">
                  <a16:creationId xmlns:a16="http://schemas.microsoft.com/office/drawing/2014/main" id="{F17C375B-5135-DF13-9970-3B7D5441E82B}"/>
                </a:ext>
              </a:extLst>
            </p:cNvPr>
            <p:cNvGrpSpPr/>
            <p:nvPr/>
          </p:nvGrpSpPr>
          <p:grpSpPr>
            <a:xfrm rot="5400000">
              <a:off x="7203793" y="94714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424" name="直線接點 1423">
                <a:extLst>
                  <a:ext uri="{FF2B5EF4-FFF2-40B4-BE49-F238E27FC236}">
                    <a16:creationId xmlns:a16="http://schemas.microsoft.com/office/drawing/2014/main" id="{3B2FCABB-3463-4D58-AC1B-F651E6A4DC14}"/>
                  </a:ext>
                </a:extLst>
              </p:cNvPr>
              <p:cNvCxnSpPr/>
              <p:nvPr>
                <p:custDataLst>
                  <p:tags r:id="rId79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5" name="直線接點 1424">
                <a:extLst>
                  <a:ext uri="{FF2B5EF4-FFF2-40B4-BE49-F238E27FC236}">
                    <a16:creationId xmlns:a16="http://schemas.microsoft.com/office/drawing/2014/main" id="{591C555E-17C4-B617-906B-7478FD2CD883}"/>
                  </a:ext>
                </a:extLst>
              </p:cNvPr>
              <p:cNvCxnSpPr/>
              <p:nvPr>
                <p:custDataLst>
                  <p:tags r:id="rId79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6" name="直線接點 1425">
                <a:extLst>
                  <a:ext uri="{FF2B5EF4-FFF2-40B4-BE49-F238E27FC236}">
                    <a16:creationId xmlns:a16="http://schemas.microsoft.com/office/drawing/2014/main" id="{D52C037B-3A47-B249-08D8-C5BFACD7E7C2}"/>
                  </a:ext>
                </a:extLst>
              </p:cNvPr>
              <p:cNvCxnSpPr/>
              <p:nvPr>
                <p:custDataLst>
                  <p:tags r:id="rId80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7" name="直線接點 1426">
                <a:extLst>
                  <a:ext uri="{FF2B5EF4-FFF2-40B4-BE49-F238E27FC236}">
                    <a16:creationId xmlns:a16="http://schemas.microsoft.com/office/drawing/2014/main" id="{DA667FE5-BED8-A5A3-27E1-3ED08E27CD90}"/>
                  </a:ext>
                </a:extLst>
              </p:cNvPr>
              <p:cNvCxnSpPr/>
              <p:nvPr>
                <p:custDataLst>
                  <p:tags r:id="rId80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9" name="群組 428">
              <a:extLst>
                <a:ext uri="{FF2B5EF4-FFF2-40B4-BE49-F238E27FC236}">
                  <a16:creationId xmlns:a16="http://schemas.microsoft.com/office/drawing/2014/main" id="{0C68FF21-F30E-0C7A-304F-E2462BA21063}"/>
                </a:ext>
              </a:extLst>
            </p:cNvPr>
            <p:cNvGrpSpPr/>
            <p:nvPr/>
          </p:nvGrpSpPr>
          <p:grpSpPr>
            <a:xfrm rot="2" flipV="1">
              <a:off x="7158959" y="99198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420" name="直線接點 1419">
                <a:extLst>
                  <a:ext uri="{FF2B5EF4-FFF2-40B4-BE49-F238E27FC236}">
                    <a16:creationId xmlns:a16="http://schemas.microsoft.com/office/drawing/2014/main" id="{D0D61BC8-10CE-E74F-8A5E-BFDAA21CEF50}"/>
                  </a:ext>
                </a:extLst>
              </p:cNvPr>
              <p:cNvCxnSpPr/>
              <p:nvPr>
                <p:custDataLst>
                  <p:tags r:id="rId79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1" name="直線接點 1420">
                <a:extLst>
                  <a:ext uri="{FF2B5EF4-FFF2-40B4-BE49-F238E27FC236}">
                    <a16:creationId xmlns:a16="http://schemas.microsoft.com/office/drawing/2014/main" id="{67F5B8F6-030B-AAAD-D666-AF5D22D9359A}"/>
                  </a:ext>
                </a:extLst>
              </p:cNvPr>
              <p:cNvCxnSpPr/>
              <p:nvPr>
                <p:custDataLst>
                  <p:tags r:id="rId79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2" name="直線接點 1421">
                <a:extLst>
                  <a:ext uri="{FF2B5EF4-FFF2-40B4-BE49-F238E27FC236}">
                    <a16:creationId xmlns:a16="http://schemas.microsoft.com/office/drawing/2014/main" id="{483CF140-8054-1219-634B-1CC50A74367A}"/>
                  </a:ext>
                </a:extLst>
              </p:cNvPr>
              <p:cNvCxnSpPr/>
              <p:nvPr>
                <p:custDataLst>
                  <p:tags r:id="rId79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3" name="直線接點 1422">
                <a:extLst>
                  <a:ext uri="{FF2B5EF4-FFF2-40B4-BE49-F238E27FC236}">
                    <a16:creationId xmlns:a16="http://schemas.microsoft.com/office/drawing/2014/main" id="{DBDF99AF-DD38-3AA5-AF5E-EFA90B8B1E3B}"/>
                  </a:ext>
                </a:extLst>
              </p:cNvPr>
              <p:cNvCxnSpPr/>
              <p:nvPr>
                <p:custDataLst>
                  <p:tags r:id="rId79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0" name="群組 429">
              <a:extLst>
                <a:ext uri="{FF2B5EF4-FFF2-40B4-BE49-F238E27FC236}">
                  <a16:creationId xmlns:a16="http://schemas.microsoft.com/office/drawing/2014/main" id="{0E681B44-C9CA-0E69-0295-68BBC3A2338F}"/>
                </a:ext>
              </a:extLst>
            </p:cNvPr>
            <p:cNvGrpSpPr/>
            <p:nvPr/>
          </p:nvGrpSpPr>
          <p:grpSpPr>
            <a:xfrm rot="10799996">
              <a:off x="7562476" y="99198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416" name="直線接點 1415">
                <a:extLst>
                  <a:ext uri="{FF2B5EF4-FFF2-40B4-BE49-F238E27FC236}">
                    <a16:creationId xmlns:a16="http://schemas.microsoft.com/office/drawing/2014/main" id="{CE92697D-3303-9CE3-EF1C-B3DED1736701}"/>
                  </a:ext>
                </a:extLst>
              </p:cNvPr>
              <p:cNvCxnSpPr/>
              <p:nvPr>
                <p:custDataLst>
                  <p:tags r:id="rId79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7" name="直線接點 1416">
                <a:extLst>
                  <a:ext uri="{FF2B5EF4-FFF2-40B4-BE49-F238E27FC236}">
                    <a16:creationId xmlns:a16="http://schemas.microsoft.com/office/drawing/2014/main" id="{A64BA589-23EC-ADF8-559B-610B58F70474}"/>
                  </a:ext>
                </a:extLst>
              </p:cNvPr>
              <p:cNvCxnSpPr/>
              <p:nvPr>
                <p:custDataLst>
                  <p:tags r:id="rId79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8" name="直線接點 1417">
                <a:extLst>
                  <a:ext uri="{FF2B5EF4-FFF2-40B4-BE49-F238E27FC236}">
                    <a16:creationId xmlns:a16="http://schemas.microsoft.com/office/drawing/2014/main" id="{0D13C4B8-0229-C068-DE96-802BB38F1404}"/>
                  </a:ext>
                </a:extLst>
              </p:cNvPr>
              <p:cNvCxnSpPr/>
              <p:nvPr>
                <p:custDataLst>
                  <p:tags r:id="rId79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9" name="直線接點 1418">
                <a:extLst>
                  <a:ext uri="{FF2B5EF4-FFF2-40B4-BE49-F238E27FC236}">
                    <a16:creationId xmlns:a16="http://schemas.microsoft.com/office/drawing/2014/main" id="{0804F0E2-1A7E-DB61-5279-04BF4619B4AE}"/>
                  </a:ext>
                </a:extLst>
              </p:cNvPr>
              <p:cNvCxnSpPr/>
              <p:nvPr>
                <p:custDataLst>
                  <p:tags r:id="rId79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群組 430">
              <a:extLst>
                <a:ext uri="{FF2B5EF4-FFF2-40B4-BE49-F238E27FC236}">
                  <a16:creationId xmlns:a16="http://schemas.microsoft.com/office/drawing/2014/main" id="{EEC560E0-20B4-6167-4193-D48FF87CFEBD}"/>
                </a:ext>
              </a:extLst>
            </p:cNvPr>
            <p:cNvGrpSpPr/>
            <p:nvPr/>
          </p:nvGrpSpPr>
          <p:grpSpPr>
            <a:xfrm rot="5399998" flipV="1">
              <a:off x="7517640" y="94714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412" name="直線接點 1411">
                <a:extLst>
                  <a:ext uri="{FF2B5EF4-FFF2-40B4-BE49-F238E27FC236}">
                    <a16:creationId xmlns:a16="http://schemas.microsoft.com/office/drawing/2014/main" id="{68912D88-FAB3-F40C-98A2-749B07DCDDC0}"/>
                  </a:ext>
                </a:extLst>
              </p:cNvPr>
              <p:cNvCxnSpPr/>
              <p:nvPr>
                <p:custDataLst>
                  <p:tags r:id="rId78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3" name="直線接點 1412">
                <a:extLst>
                  <a:ext uri="{FF2B5EF4-FFF2-40B4-BE49-F238E27FC236}">
                    <a16:creationId xmlns:a16="http://schemas.microsoft.com/office/drawing/2014/main" id="{E9C5E238-A86B-EB02-26C6-21B9FD3A74E7}"/>
                  </a:ext>
                </a:extLst>
              </p:cNvPr>
              <p:cNvCxnSpPr/>
              <p:nvPr>
                <p:custDataLst>
                  <p:tags r:id="rId78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4" name="直線接點 1413">
                <a:extLst>
                  <a:ext uri="{FF2B5EF4-FFF2-40B4-BE49-F238E27FC236}">
                    <a16:creationId xmlns:a16="http://schemas.microsoft.com/office/drawing/2014/main" id="{1C37CDB3-E1B3-9231-82BA-060E8852BCFD}"/>
                  </a:ext>
                </a:extLst>
              </p:cNvPr>
              <p:cNvCxnSpPr/>
              <p:nvPr>
                <p:custDataLst>
                  <p:tags r:id="rId78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5" name="直線接點 1414">
                <a:extLst>
                  <a:ext uri="{FF2B5EF4-FFF2-40B4-BE49-F238E27FC236}">
                    <a16:creationId xmlns:a16="http://schemas.microsoft.com/office/drawing/2014/main" id="{EE05631A-4428-8F5D-6796-161102950FF8}"/>
                  </a:ext>
                </a:extLst>
              </p:cNvPr>
              <p:cNvCxnSpPr/>
              <p:nvPr>
                <p:custDataLst>
                  <p:tags r:id="rId78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群組 431">
              <a:extLst>
                <a:ext uri="{FF2B5EF4-FFF2-40B4-BE49-F238E27FC236}">
                  <a16:creationId xmlns:a16="http://schemas.microsoft.com/office/drawing/2014/main" id="{AFEBD521-2DCA-31FF-C068-F94C760EB43C}"/>
                </a:ext>
              </a:extLst>
            </p:cNvPr>
            <p:cNvGrpSpPr/>
            <p:nvPr/>
          </p:nvGrpSpPr>
          <p:grpSpPr>
            <a:xfrm rot="21599998">
              <a:off x="7158959" y="130582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408" name="直線接點 1407">
                <a:extLst>
                  <a:ext uri="{FF2B5EF4-FFF2-40B4-BE49-F238E27FC236}">
                    <a16:creationId xmlns:a16="http://schemas.microsoft.com/office/drawing/2014/main" id="{B8BDB7D9-A9E1-5017-D778-937FBF0D81BF}"/>
                  </a:ext>
                </a:extLst>
              </p:cNvPr>
              <p:cNvCxnSpPr/>
              <p:nvPr>
                <p:custDataLst>
                  <p:tags r:id="rId78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9" name="直線接點 1408">
                <a:extLst>
                  <a:ext uri="{FF2B5EF4-FFF2-40B4-BE49-F238E27FC236}">
                    <a16:creationId xmlns:a16="http://schemas.microsoft.com/office/drawing/2014/main" id="{A5C7EAF8-2304-BBD0-7241-D62E81F87566}"/>
                  </a:ext>
                </a:extLst>
              </p:cNvPr>
              <p:cNvCxnSpPr/>
              <p:nvPr>
                <p:custDataLst>
                  <p:tags r:id="rId78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0" name="直線接點 1409">
                <a:extLst>
                  <a:ext uri="{FF2B5EF4-FFF2-40B4-BE49-F238E27FC236}">
                    <a16:creationId xmlns:a16="http://schemas.microsoft.com/office/drawing/2014/main" id="{3690AD22-56F9-663D-BA10-92C8720E42FC}"/>
                  </a:ext>
                </a:extLst>
              </p:cNvPr>
              <p:cNvCxnSpPr/>
              <p:nvPr>
                <p:custDataLst>
                  <p:tags r:id="rId78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1" name="直線接點 1410">
                <a:extLst>
                  <a:ext uri="{FF2B5EF4-FFF2-40B4-BE49-F238E27FC236}">
                    <a16:creationId xmlns:a16="http://schemas.microsoft.com/office/drawing/2014/main" id="{68FDC89F-761B-3E7E-3D7F-852BA12213DC}"/>
                  </a:ext>
                </a:extLst>
              </p:cNvPr>
              <p:cNvCxnSpPr/>
              <p:nvPr>
                <p:custDataLst>
                  <p:tags r:id="rId78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群組 432">
              <a:extLst>
                <a:ext uri="{FF2B5EF4-FFF2-40B4-BE49-F238E27FC236}">
                  <a16:creationId xmlns:a16="http://schemas.microsoft.com/office/drawing/2014/main" id="{28ED419F-816E-3129-FADD-0515255E1250}"/>
                </a:ext>
              </a:extLst>
            </p:cNvPr>
            <p:cNvGrpSpPr/>
            <p:nvPr/>
          </p:nvGrpSpPr>
          <p:grpSpPr>
            <a:xfrm rot="16200000" flipV="1">
              <a:off x="7203793" y="135066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404" name="直線接點 1403">
                <a:extLst>
                  <a:ext uri="{FF2B5EF4-FFF2-40B4-BE49-F238E27FC236}">
                    <a16:creationId xmlns:a16="http://schemas.microsoft.com/office/drawing/2014/main" id="{E857D220-96F9-2959-5BB9-C105DF572EA7}"/>
                  </a:ext>
                </a:extLst>
              </p:cNvPr>
              <p:cNvCxnSpPr/>
              <p:nvPr>
                <p:custDataLst>
                  <p:tags r:id="rId77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5" name="直線接點 1404">
                <a:extLst>
                  <a:ext uri="{FF2B5EF4-FFF2-40B4-BE49-F238E27FC236}">
                    <a16:creationId xmlns:a16="http://schemas.microsoft.com/office/drawing/2014/main" id="{A85D5BE4-8D9E-9238-B960-D69C47C3246A}"/>
                  </a:ext>
                </a:extLst>
              </p:cNvPr>
              <p:cNvCxnSpPr/>
              <p:nvPr>
                <p:custDataLst>
                  <p:tags r:id="rId77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6" name="直線接點 1405">
                <a:extLst>
                  <a:ext uri="{FF2B5EF4-FFF2-40B4-BE49-F238E27FC236}">
                    <a16:creationId xmlns:a16="http://schemas.microsoft.com/office/drawing/2014/main" id="{1E510865-77F4-88DB-F044-7BC70FE66D69}"/>
                  </a:ext>
                </a:extLst>
              </p:cNvPr>
              <p:cNvCxnSpPr/>
              <p:nvPr>
                <p:custDataLst>
                  <p:tags r:id="rId78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7" name="直線接點 1406">
                <a:extLst>
                  <a:ext uri="{FF2B5EF4-FFF2-40B4-BE49-F238E27FC236}">
                    <a16:creationId xmlns:a16="http://schemas.microsoft.com/office/drawing/2014/main" id="{41DB186C-FDD7-A361-634A-AFB3A6058CED}"/>
                  </a:ext>
                </a:extLst>
              </p:cNvPr>
              <p:cNvCxnSpPr/>
              <p:nvPr>
                <p:custDataLst>
                  <p:tags r:id="rId78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群組 433">
              <a:extLst>
                <a:ext uri="{FF2B5EF4-FFF2-40B4-BE49-F238E27FC236}">
                  <a16:creationId xmlns:a16="http://schemas.microsoft.com/office/drawing/2014/main" id="{CA0CC4FA-765E-5759-9F46-FF3DE803A7FC}"/>
                </a:ext>
              </a:extLst>
            </p:cNvPr>
            <p:cNvGrpSpPr/>
            <p:nvPr/>
          </p:nvGrpSpPr>
          <p:grpSpPr>
            <a:xfrm rot="16200000">
              <a:off x="7517640" y="135066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400" name="直線接點 1399">
                <a:extLst>
                  <a:ext uri="{FF2B5EF4-FFF2-40B4-BE49-F238E27FC236}">
                    <a16:creationId xmlns:a16="http://schemas.microsoft.com/office/drawing/2014/main" id="{947B1823-EB07-DE68-A0B3-563370EB26CF}"/>
                  </a:ext>
                </a:extLst>
              </p:cNvPr>
              <p:cNvCxnSpPr/>
              <p:nvPr>
                <p:custDataLst>
                  <p:tags r:id="rId77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1" name="直線接點 1400">
                <a:extLst>
                  <a:ext uri="{FF2B5EF4-FFF2-40B4-BE49-F238E27FC236}">
                    <a16:creationId xmlns:a16="http://schemas.microsoft.com/office/drawing/2014/main" id="{7F0B3634-02B2-5708-EE56-8D3E47FAF5A7}"/>
                  </a:ext>
                </a:extLst>
              </p:cNvPr>
              <p:cNvCxnSpPr/>
              <p:nvPr>
                <p:custDataLst>
                  <p:tags r:id="rId77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2" name="直線接點 1401">
                <a:extLst>
                  <a:ext uri="{FF2B5EF4-FFF2-40B4-BE49-F238E27FC236}">
                    <a16:creationId xmlns:a16="http://schemas.microsoft.com/office/drawing/2014/main" id="{387E8EBD-6A3A-3391-16C6-800774F9EDD8}"/>
                  </a:ext>
                </a:extLst>
              </p:cNvPr>
              <p:cNvCxnSpPr/>
              <p:nvPr>
                <p:custDataLst>
                  <p:tags r:id="rId77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3" name="直線接點 1402">
                <a:extLst>
                  <a:ext uri="{FF2B5EF4-FFF2-40B4-BE49-F238E27FC236}">
                    <a16:creationId xmlns:a16="http://schemas.microsoft.com/office/drawing/2014/main" id="{F9E76129-4688-659E-E96B-E9AB0CDA540E}"/>
                  </a:ext>
                </a:extLst>
              </p:cNvPr>
              <p:cNvCxnSpPr/>
              <p:nvPr>
                <p:custDataLst>
                  <p:tags r:id="rId77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群組 434">
              <a:extLst>
                <a:ext uri="{FF2B5EF4-FFF2-40B4-BE49-F238E27FC236}">
                  <a16:creationId xmlns:a16="http://schemas.microsoft.com/office/drawing/2014/main" id="{FB9DE604-56BA-29F1-8299-27B8E8FBCBE6}"/>
                </a:ext>
              </a:extLst>
            </p:cNvPr>
            <p:cNvGrpSpPr/>
            <p:nvPr/>
          </p:nvGrpSpPr>
          <p:grpSpPr>
            <a:xfrm rot="10800002" flipV="1">
              <a:off x="7562476" y="130582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96" name="直線接點 1395">
                <a:extLst>
                  <a:ext uri="{FF2B5EF4-FFF2-40B4-BE49-F238E27FC236}">
                    <a16:creationId xmlns:a16="http://schemas.microsoft.com/office/drawing/2014/main" id="{5A8DF322-7705-A412-A913-941B39458DFE}"/>
                  </a:ext>
                </a:extLst>
              </p:cNvPr>
              <p:cNvCxnSpPr/>
              <p:nvPr>
                <p:custDataLst>
                  <p:tags r:id="rId77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7" name="直線接點 1396">
                <a:extLst>
                  <a:ext uri="{FF2B5EF4-FFF2-40B4-BE49-F238E27FC236}">
                    <a16:creationId xmlns:a16="http://schemas.microsoft.com/office/drawing/2014/main" id="{67138D27-7AA8-CE88-925A-06E6BF7268BD}"/>
                  </a:ext>
                </a:extLst>
              </p:cNvPr>
              <p:cNvCxnSpPr/>
              <p:nvPr>
                <p:custDataLst>
                  <p:tags r:id="rId77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8" name="直線接點 1397">
                <a:extLst>
                  <a:ext uri="{FF2B5EF4-FFF2-40B4-BE49-F238E27FC236}">
                    <a16:creationId xmlns:a16="http://schemas.microsoft.com/office/drawing/2014/main" id="{F8E8A674-3005-0AF4-D05C-E177986CBE88}"/>
                  </a:ext>
                </a:extLst>
              </p:cNvPr>
              <p:cNvCxnSpPr/>
              <p:nvPr>
                <p:custDataLst>
                  <p:tags r:id="rId77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9" name="直線接點 1398">
                <a:extLst>
                  <a:ext uri="{FF2B5EF4-FFF2-40B4-BE49-F238E27FC236}">
                    <a16:creationId xmlns:a16="http://schemas.microsoft.com/office/drawing/2014/main" id="{F7FC685E-A3CC-84F6-50E6-7D813A148D5D}"/>
                  </a:ext>
                </a:extLst>
              </p:cNvPr>
              <p:cNvCxnSpPr/>
              <p:nvPr>
                <p:custDataLst>
                  <p:tags r:id="rId77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群組 435">
              <a:extLst>
                <a:ext uri="{FF2B5EF4-FFF2-40B4-BE49-F238E27FC236}">
                  <a16:creationId xmlns:a16="http://schemas.microsoft.com/office/drawing/2014/main" id="{C94FF36B-31D6-FB1A-7767-ADA9E1538FD4}"/>
                </a:ext>
              </a:extLst>
            </p:cNvPr>
            <p:cNvGrpSpPr/>
            <p:nvPr/>
          </p:nvGrpSpPr>
          <p:grpSpPr>
            <a:xfrm rot="5400000">
              <a:off x="7921153" y="94714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92" name="直線接點 1391">
                <a:extLst>
                  <a:ext uri="{FF2B5EF4-FFF2-40B4-BE49-F238E27FC236}">
                    <a16:creationId xmlns:a16="http://schemas.microsoft.com/office/drawing/2014/main" id="{98C996D7-8940-3425-3047-34A807FB0BE9}"/>
                  </a:ext>
                </a:extLst>
              </p:cNvPr>
              <p:cNvCxnSpPr/>
              <p:nvPr>
                <p:custDataLst>
                  <p:tags r:id="rId76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直線接點 1392">
                <a:extLst>
                  <a:ext uri="{FF2B5EF4-FFF2-40B4-BE49-F238E27FC236}">
                    <a16:creationId xmlns:a16="http://schemas.microsoft.com/office/drawing/2014/main" id="{BAEF9744-0616-0CE4-B06D-3DF4B9CA7C74}"/>
                  </a:ext>
                </a:extLst>
              </p:cNvPr>
              <p:cNvCxnSpPr/>
              <p:nvPr>
                <p:custDataLst>
                  <p:tags r:id="rId76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4" name="直線接點 1393">
                <a:extLst>
                  <a:ext uri="{FF2B5EF4-FFF2-40B4-BE49-F238E27FC236}">
                    <a16:creationId xmlns:a16="http://schemas.microsoft.com/office/drawing/2014/main" id="{F35CC432-724A-71A6-993C-7B46B7F407FF}"/>
                  </a:ext>
                </a:extLst>
              </p:cNvPr>
              <p:cNvCxnSpPr/>
              <p:nvPr>
                <p:custDataLst>
                  <p:tags r:id="rId76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5" name="直線接點 1394">
                <a:extLst>
                  <a:ext uri="{FF2B5EF4-FFF2-40B4-BE49-F238E27FC236}">
                    <a16:creationId xmlns:a16="http://schemas.microsoft.com/office/drawing/2014/main" id="{B6B8B45D-17C6-C8CF-9FBD-4B46EA2D4367}"/>
                  </a:ext>
                </a:extLst>
              </p:cNvPr>
              <p:cNvCxnSpPr/>
              <p:nvPr>
                <p:custDataLst>
                  <p:tags r:id="rId76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群組 436">
              <a:extLst>
                <a:ext uri="{FF2B5EF4-FFF2-40B4-BE49-F238E27FC236}">
                  <a16:creationId xmlns:a16="http://schemas.microsoft.com/office/drawing/2014/main" id="{6CD5D93F-063B-E560-5E2B-654893423D2E}"/>
                </a:ext>
              </a:extLst>
            </p:cNvPr>
            <p:cNvGrpSpPr/>
            <p:nvPr/>
          </p:nvGrpSpPr>
          <p:grpSpPr>
            <a:xfrm rot="2" flipV="1">
              <a:off x="7876318" y="99198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88" name="直線接點 1387">
                <a:extLst>
                  <a:ext uri="{FF2B5EF4-FFF2-40B4-BE49-F238E27FC236}">
                    <a16:creationId xmlns:a16="http://schemas.microsoft.com/office/drawing/2014/main" id="{402D3F26-DD44-6A94-789A-735E5EC89BB0}"/>
                  </a:ext>
                </a:extLst>
              </p:cNvPr>
              <p:cNvCxnSpPr/>
              <p:nvPr>
                <p:custDataLst>
                  <p:tags r:id="rId76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直線接點 1388">
                <a:extLst>
                  <a:ext uri="{FF2B5EF4-FFF2-40B4-BE49-F238E27FC236}">
                    <a16:creationId xmlns:a16="http://schemas.microsoft.com/office/drawing/2014/main" id="{88FB1CD5-0991-1C0D-0980-AAD48A962B6C}"/>
                  </a:ext>
                </a:extLst>
              </p:cNvPr>
              <p:cNvCxnSpPr/>
              <p:nvPr>
                <p:custDataLst>
                  <p:tags r:id="rId76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直線接點 1389">
                <a:extLst>
                  <a:ext uri="{FF2B5EF4-FFF2-40B4-BE49-F238E27FC236}">
                    <a16:creationId xmlns:a16="http://schemas.microsoft.com/office/drawing/2014/main" id="{7D2A9B01-2840-CA33-8F64-0A99B18D30C5}"/>
                  </a:ext>
                </a:extLst>
              </p:cNvPr>
              <p:cNvCxnSpPr/>
              <p:nvPr>
                <p:custDataLst>
                  <p:tags r:id="rId76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直線接點 1390">
                <a:extLst>
                  <a:ext uri="{FF2B5EF4-FFF2-40B4-BE49-F238E27FC236}">
                    <a16:creationId xmlns:a16="http://schemas.microsoft.com/office/drawing/2014/main" id="{E688B156-5E1E-D563-C78D-7D69DC825C0D}"/>
                  </a:ext>
                </a:extLst>
              </p:cNvPr>
              <p:cNvCxnSpPr/>
              <p:nvPr>
                <p:custDataLst>
                  <p:tags r:id="rId76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群組 437">
              <a:extLst>
                <a:ext uri="{FF2B5EF4-FFF2-40B4-BE49-F238E27FC236}">
                  <a16:creationId xmlns:a16="http://schemas.microsoft.com/office/drawing/2014/main" id="{67479222-DDD6-4645-FB8F-51DA6D70764C}"/>
                </a:ext>
              </a:extLst>
            </p:cNvPr>
            <p:cNvGrpSpPr/>
            <p:nvPr/>
          </p:nvGrpSpPr>
          <p:grpSpPr>
            <a:xfrm rot="10799996">
              <a:off x="8279833" y="99198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84" name="直線接點 1383">
                <a:extLst>
                  <a:ext uri="{FF2B5EF4-FFF2-40B4-BE49-F238E27FC236}">
                    <a16:creationId xmlns:a16="http://schemas.microsoft.com/office/drawing/2014/main" id="{6C6A7D81-96E3-5210-813C-32526468A1BE}"/>
                  </a:ext>
                </a:extLst>
              </p:cNvPr>
              <p:cNvCxnSpPr/>
              <p:nvPr>
                <p:custDataLst>
                  <p:tags r:id="rId75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直線接點 1384">
                <a:extLst>
                  <a:ext uri="{FF2B5EF4-FFF2-40B4-BE49-F238E27FC236}">
                    <a16:creationId xmlns:a16="http://schemas.microsoft.com/office/drawing/2014/main" id="{E26F04CC-DDB5-258D-2CDD-E6E2E03871A7}"/>
                  </a:ext>
                </a:extLst>
              </p:cNvPr>
              <p:cNvCxnSpPr/>
              <p:nvPr>
                <p:custDataLst>
                  <p:tags r:id="rId75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直線接點 1385">
                <a:extLst>
                  <a:ext uri="{FF2B5EF4-FFF2-40B4-BE49-F238E27FC236}">
                    <a16:creationId xmlns:a16="http://schemas.microsoft.com/office/drawing/2014/main" id="{D1082347-D660-E0C0-BB79-6FF836BFBC64}"/>
                  </a:ext>
                </a:extLst>
              </p:cNvPr>
              <p:cNvCxnSpPr/>
              <p:nvPr>
                <p:custDataLst>
                  <p:tags r:id="rId76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直線接點 1386">
                <a:extLst>
                  <a:ext uri="{FF2B5EF4-FFF2-40B4-BE49-F238E27FC236}">
                    <a16:creationId xmlns:a16="http://schemas.microsoft.com/office/drawing/2014/main" id="{BAB3759A-5D9E-F873-53C2-DE5C6091F53D}"/>
                  </a:ext>
                </a:extLst>
              </p:cNvPr>
              <p:cNvCxnSpPr/>
              <p:nvPr>
                <p:custDataLst>
                  <p:tags r:id="rId76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9" name="群組 438">
              <a:extLst>
                <a:ext uri="{FF2B5EF4-FFF2-40B4-BE49-F238E27FC236}">
                  <a16:creationId xmlns:a16="http://schemas.microsoft.com/office/drawing/2014/main" id="{53905694-E1AA-CC94-FF44-CA13FBD03D1C}"/>
                </a:ext>
              </a:extLst>
            </p:cNvPr>
            <p:cNvGrpSpPr/>
            <p:nvPr/>
          </p:nvGrpSpPr>
          <p:grpSpPr>
            <a:xfrm rot="5399998" flipV="1">
              <a:off x="8234997" y="94714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80" name="直線接點 1379">
                <a:extLst>
                  <a:ext uri="{FF2B5EF4-FFF2-40B4-BE49-F238E27FC236}">
                    <a16:creationId xmlns:a16="http://schemas.microsoft.com/office/drawing/2014/main" id="{9BEFA041-F1DC-3BCD-614F-52D6BB2B9EBA}"/>
                  </a:ext>
                </a:extLst>
              </p:cNvPr>
              <p:cNvCxnSpPr/>
              <p:nvPr>
                <p:custDataLst>
                  <p:tags r:id="rId75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1" name="直線接點 1380">
                <a:extLst>
                  <a:ext uri="{FF2B5EF4-FFF2-40B4-BE49-F238E27FC236}">
                    <a16:creationId xmlns:a16="http://schemas.microsoft.com/office/drawing/2014/main" id="{73192B40-74AC-DFB4-2F6D-D72249FF386B}"/>
                  </a:ext>
                </a:extLst>
              </p:cNvPr>
              <p:cNvCxnSpPr/>
              <p:nvPr>
                <p:custDataLst>
                  <p:tags r:id="rId75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直線接點 1381">
                <a:extLst>
                  <a:ext uri="{FF2B5EF4-FFF2-40B4-BE49-F238E27FC236}">
                    <a16:creationId xmlns:a16="http://schemas.microsoft.com/office/drawing/2014/main" id="{10DE0045-1AED-275E-EF61-9EB8227F9E37}"/>
                  </a:ext>
                </a:extLst>
              </p:cNvPr>
              <p:cNvCxnSpPr/>
              <p:nvPr>
                <p:custDataLst>
                  <p:tags r:id="rId75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直線接點 1382">
                <a:extLst>
                  <a:ext uri="{FF2B5EF4-FFF2-40B4-BE49-F238E27FC236}">
                    <a16:creationId xmlns:a16="http://schemas.microsoft.com/office/drawing/2014/main" id="{39FF9381-7062-4565-AAD4-A982C842518A}"/>
                  </a:ext>
                </a:extLst>
              </p:cNvPr>
              <p:cNvCxnSpPr/>
              <p:nvPr>
                <p:custDataLst>
                  <p:tags r:id="rId75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0" name="群組 439">
              <a:extLst>
                <a:ext uri="{FF2B5EF4-FFF2-40B4-BE49-F238E27FC236}">
                  <a16:creationId xmlns:a16="http://schemas.microsoft.com/office/drawing/2014/main" id="{2F626ADF-22BF-F9D9-3974-95A6242F1E1A}"/>
                </a:ext>
              </a:extLst>
            </p:cNvPr>
            <p:cNvGrpSpPr/>
            <p:nvPr/>
          </p:nvGrpSpPr>
          <p:grpSpPr>
            <a:xfrm rot="21599998">
              <a:off x="7876318" y="130582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76" name="直線接點 1375">
                <a:extLst>
                  <a:ext uri="{FF2B5EF4-FFF2-40B4-BE49-F238E27FC236}">
                    <a16:creationId xmlns:a16="http://schemas.microsoft.com/office/drawing/2014/main" id="{D874051F-7503-727E-F0A9-2942172E4455}"/>
                  </a:ext>
                </a:extLst>
              </p:cNvPr>
              <p:cNvCxnSpPr/>
              <p:nvPr>
                <p:custDataLst>
                  <p:tags r:id="rId75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7" name="直線接點 1376">
                <a:extLst>
                  <a:ext uri="{FF2B5EF4-FFF2-40B4-BE49-F238E27FC236}">
                    <a16:creationId xmlns:a16="http://schemas.microsoft.com/office/drawing/2014/main" id="{F645D273-8136-35B8-606F-71273E65CEE9}"/>
                  </a:ext>
                </a:extLst>
              </p:cNvPr>
              <p:cNvCxnSpPr/>
              <p:nvPr>
                <p:custDataLst>
                  <p:tags r:id="rId75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8" name="直線接點 1377">
                <a:extLst>
                  <a:ext uri="{FF2B5EF4-FFF2-40B4-BE49-F238E27FC236}">
                    <a16:creationId xmlns:a16="http://schemas.microsoft.com/office/drawing/2014/main" id="{5FB44D39-18F2-1F06-ADF1-02DF3BDFBCB5}"/>
                  </a:ext>
                </a:extLst>
              </p:cNvPr>
              <p:cNvCxnSpPr/>
              <p:nvPr>
                <p:custDataLst>
                  <p:tags r:id="rId75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9" name="直線接點 1378">
                <a:extLst>
                  <a:ext uri="{FF2B5EF4-FFF2-40B4-BE49-F238E27FC236}">
                    <a16:creationId xmlns:a16="http://schemas.microsoft.com/office/drawing/2014/main" id="{AD849ACC-4EC9-738F-E472-604667052187}"/>
                  </a:ext>
                </a:extLst>
              </p:cNvPr>
              <p:cNvCxnSpPr/>
              <p:nvPr>
                <p:custDataLst>
                  <p:tags r:id="rId75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1" name="群組 440">
              <a:extLst>
                <a:ext uri="{FF2B5EF4-FFF2-40B4-BE49-F238E27FC236}">
                  <a16:creationId xmlns:a16="http://schemas.microsoft.com/office/drawing/2014/main" id="{E2552E21-FC26-BF9A-DC66-A2D38ECC8EC3}"/>
                </a:ext>
              </a:extLst>
            </p:cNvPr>
            <p:cNvGrpSpPr/>
            <p:nvPr/>
          </p:nvGrpSpPr>
          <p:grpSpPr>
            <a:xfrm rot="16200000" flipV="1">
              <a:off x="7921153" y="135066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72" name="直線接點 1371">
                <a:extLst>
                  <a:ext uri="{FF2B5EF4-FFF2-40B4-BE49-F238E27FC236}">
                    <a16:creationId xmlns:a16="http://schemas.microsoft.com/office/drawing/2014/main" id="{54366399-90FB-1F8E-C2EC-0D5F231FABB8}"/>
                  </a:ext>
                </a:extLst>
              </p:cNvPr>
              <p:cNvCxnSpPr/>
              <p:nvPr>
                <p:custDataLst>
                  <p:tags r:id="rId74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3" name="直線接點 1372">
                <a:extLst>
                  <a:ext uri="{FF2B5EF4-FFF2-40B4-BE49-F238E27FC236}">
                    <a16:creationId xmlns:a16="http://schemas.microsoft.com/office/drawing/2014/main" id="{876EF0B7-55BE-5835-71B3-630C23DBE85E}"/>
                  </a:ext>
                </a:extLst>
              </p:cNvPr>
              <p:cNvCxnSpPr/>
              <p:nvPr>
                <p:custDataLst>
                  <p:tags r:id="rId74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4" name="直線接點 1373">
                <a:extLst>
                  <a:ext uri="{FF2B5EF4-FFF2-40B4-BE49-F238E27FC236}">
                    <a16:creationId xmlns:a16="http://schemas.microsoft.com/office/drawing/2014/main" id="{915588CC-CD3D-AB7F-2B0D-A85A3F8E26DE}"/>
                  </a:ext>
                </a:extLst>
              </p:cNvPr>
              <p:cNvCxnSpPr/>
              <p:nvPr>
                <p:custDataLst>
                  <p:tags r:id="rId74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5" name="直線接點 1374">
                <a:extLst>
                  <a:ext uri="{FF2B5EF4-FFF2-40B4-BE49-F238E27FC236}">
                    <a16:creationId xmlns:a16="http://schemas.microsoft.com/office/drawing/2014/main" id="{B20B4241-C3EC-832F-2613-0BAC8B367EEA}"/>
                  </a:ext>
                </a:extLst>
              </p:cNvPr>
              <p:cNvCxnSpPr/>
              <p:nvPr>
                <p:custDataLst>
                  <p:tags r:id="rId74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群組 441">
              <a:extLst>
                <a:ext uri="{FF2B5EF4-FFF2-40B4-BE49-F238E27FC236}">
                  <a16:creationId xmlns:a16="http://schemas.microsoft.com/office/drawing/2014/main" id="{34FD0F90-0E0C-CDDE-091B-463EFB218313}"/>
                </a:ext>
              </a:extLst>
            </p:cNvPr>
            <p:cNvGrpSpPr/>
            <p:nvPr/>
          </p:nvGrpSpPr>
          <p:grpSpPr>
            <a:xfrm rot="16200000">
              <a:off x="8234997" y="135066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68" name="直線接點 1367">
                <a:extLst>
                  <a:ext uri="{FF2B5EF4-FFF2-40B4-BE49-F238E27FC236}">
                    <a16:creationId xmlns:a16="http://schemas.microsoft.com/office/drawing/2014/main" id="{72854D69-FCA5-6856-E77A-3FF8140304D3}"/>
                  </a:ext>
                </a:extLst>
              </p:cNvPr>
              <p:cNvCxnSpPr/>
              <p:nvPr>
                <p:custDataLst>
                  <p:tags r:id="rId74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9" name="直線接點 1368">
                <a:extLst>
                  <a:ext uri="{FF2B5EF4-FFF2-40B4-BE49-F238E27FC236}">
                    <a16:creationId xmlns:a16="http://schemas.microsoft.com/office/drawing/2014/main" id="{A515E331-35F8-F97C-3DBD-032B697AAD67}"/>
                  </a:ext>
                </a:extLst>
              </p:cNvPr>
              <p:cNvCxnSpPr/>
              <p:nvPr>
                <p:custDataLst>
                  <p:tags r:id="rId74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0" name="直線接點 1369">
                <a:extLst>
                  <a:ext uri="{FF2B5EF4-FFF2-40B4-BE49-F238E27FC236}">
                    <a16:creationId xmlns:a16="http://schemas.microsoft.com/office/drawing/2014/main" id="{3AB25EFB-EE93-15FA-BB0B-8AA53E564A8C}"/>
                  </a:ext>
                </a:extLst>
              </p:cNvPr>
              <p:cNvCxnSpPr/>
              <p:nvPr>
                <p:custDataLst>
                  <p:tags r:id="rId74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1" name="直線接點 1370">
                <a:extLst>
                  <a:ext uri="{FF2B5EF4-FFF2-40B4-BE49-F238E27FC236}">
                    <a16:creationId xmlns:a16="http://schemas.microsoft.com/office/drawing/2014/main" id="{05EBCD90-BDAA-5E13-60F1-2A9F81C5DEC7}"/>
                  </a:ext>
                </a:extLst>
              </p:cNvPr>
              <p:cNvCxnSpPr/>
              <p:nvPr>
                <p:custDataLst>
                  <p:tags r:id="rId74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3" name="群組 442">
              <a:extLst>
                <a:ext uri="{FF2B5EF4-FFF2-40B4-BE49-F238E27FC236}">
                  <a16:creationId xmlns:a16="http://schemas.microsoft.com/office/drawing/2014/main" id="{62578D77-B6DE-67DD-7491-5FCE2E4E05F6}"/>
                </a:ext>
              </a:extLst>
            </p:cNvPr>
            <p:cNvGrpSpPr/>
            <p:nvPr/>
          </p:nvGrpSpPr>
          <p:grpSpPr>
            <a:xfrm rot="10800002" flipV="1">
              <a:off x="8279833" y="130582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64" name="直線接點 1363">
                <a:extLst>
                  <a:ext uri="{FF2B5EF4-FFF2-40B4-BE49-F238E27FC236}">
                    <a16:creationId xmlns:a16="http://schemas.microsoft.com/office/drawing/2014/main" id="{28268421-414A-43C4-C196-0016D0C90902}"/>
                  </a:ext>
                </a:extLst>
              </p:cNvPr>
              <p:cNvCxnSpPr/>
              <p:nvPr>
                <p:custDataLst>
                  <p:tags r:id="rId73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5" name="直線接點 1364">
                <a:extLst>
                  <a:ext uri="{FF2B5EF4-FFF2-40B4-BE49-F238E27FC236}">
                    <a16:creationId xmlns:a16="http://schemas.microsoft.com/office/drawing/2014/main" id="{91511131-EAB6-E056-36F2-229FF7079920}"/>
                  </a:ext>
                </a:extLst>
              </p:cNvPr>
              <p:cNvCxnSpPr/>
              <p:nvPr>
                <p:custDataLst>
                  <p:tags r:id="rId73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6" name="直線接點 1365">
                <a:extLst>
                  <a:ext uri="{FF2B5EF4-FFF2-40B4-BE49-F238E27FC236}">
                    <a16:creationId xmlns:a16="http://schemas.microsoft.com/office/drawing/2014/main" id="{781AD85A-0A07-4782-AA2E-9C2863469DD2}"/>
                  </a:ext>
                </a:extLst>
              </p:cNvPr>
              <p:cNvCxnSpPr/>
              <p:nvPr>
                <p:custDataLst>
                  <p:tags r:id="rId74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7" name="直線接點 1366">
                <a:extLst>
                  <a:ext uri="{FF2B5EF4-FFF2-40B4-BE49-F238E27FC236}">
                    <a16:creationId xmlns:a16="http://schemas.microsoft.com/office/drawing/2014/main" id="{BCB8654C-B2CF-E6E3-B909-A8BC7A6F2B6C}"/>
                  </a:ext>
                </a:extLst>
              </p:cNvPr>
              <p:cNvCxnSpPr/>
              <p:nvPr>
                <p:custDataLst>
                  <p:tags r:id="rId74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群組 443">
              <a:extLst>
                <a:ext uri="{FF2B5EF4-FFF2-40B4-BE49-F238E27FC236}">
                  <a16:creationId xmlns:a16="http://schemas.microsoft.com/office/drawing/2014/main" id="{EC2F3E9D-6272-9712-082C-B7E50FC6BF2A}"/>
                </a:ext>
              </a:extLst>
            </p:cNvPr>
            <p:cNvGrpSpPr/>
            <p:nvPr/>
          </p:nvGrpSpPr>
          <p:grpSpPr>
            <a:xfrm rot="5400000">
              <a:off x="8638512" y="94714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60" name="直線接點 1359">
                <a:extLst>
                  <a:ext uri="{FF2B5EF4-FFF2-40B4-BE49-F238E27FC236}">
                    <a16:creationId xmlns:a16="http://schemas.microsoft.com/office/drawing/2014/main" id="{0A287DBE-2E67-4BA9-2517-E3C620732D1E}"/>
                  </a:ext>
                </a:extLst>
              </p:cNvPr>
              <p:cNvCxnSpPr/>
              <p:nvPr>
                <p:custDataLst>
                  <p:tags r:id="rId73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1" name="直線接點 1360">
                <a:extLst>
                  <a:ext uri="{FF2B5EF4-FFF2-40B4-BE49-F238E27FC236}">
                    <a16:creationId xmlns:a16="http://schemas.microsoft.com/office/drawing/2014/main" id="{D24CB369-CD24-1D40-67B0-DDEBE1E593F1}"/>
                  </a:ext>
                </a:extLst>
              </p:cNvPr>
              <p:cNvCxnSpPr/>
              <p:nvPr>
                <p:custDataLst>
                  <p:tags r:id="rId73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2" name="直線接點 1361">
                <a:extLst>
                  <a:ext uri="{FF2B5EF4-FFF2-40B4-BE49-F238E27FC236}">
                    <a16:creationId xmlns:a16="http://schemas.microsoft.com/office/drawing/2014/main" id="{2212F316-8B59-AE40-9C86-2F7CCCC33859}"/>
                  </a:ext>
                </a:extLst>
              </p:cNvPr>
              <p:cNvCxnSpPr/>
              <p:nvPr>
                <p:custDataLst>
                  <p:tags r:id="rId73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3" name="直線接點 1362">
                <a:extLst>
                  <a:ext uri="{FF2B5EF4-FFF2-40B4-BE49-F238E27FC236}">
                    <a16:creationId xmlns:a16="http://schemas.microsoft.com/office/drawing/2014/main" id="{4CC3D155-F7FE-1913-F9C3-86F98BD567BA}"/>
                  </a:ext>
                </a:extLst>
              </p:cNvPr>
              <p:cNvCxnSpPr/>
              <p:nvPr>
                <p:custDataLst>
                  <p:tags r:id="rId73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5" name="群組 444">
              <a:extLst>
                <a:ext uri="{FF2B5EF4-FFF2-40B4-BE49-F238E27FC236}">
                  <a16:creationId xmlns:a16="http://schemas.microsoft.com/office/drawing/2014/main" id="{134E8C59-487B-2529-4310-055B3337FA43}"/>
                </a:ext>
              </a:extLst>
            </p:cNvPr>
            <p:cNvGrpSpPr/>
            <p:nvPr/>
          </p:nvGrpSpPr>
          <p:grpSpPr>
            <a:xfrm rot="2" flipV="1">
              <a:off x="8593677" y="99198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56" name="直線接點 1355">
                <a:extLst>
                  <a:ext uri="{FF2B5EF4-FFF2-40B4-BE49-F238E27FC236}">
                    <a16:creationId xmlns:a16="http://schemas.microsoft.com/office/drawing/2014/main" id="{F6D06105-7B31-A100-3672-75CA75721BE3}"/>
                  </a:ext>
                </a:extLst>
              </p:cNvPr>
              <p:cNvCxnSpPr/>
              <p:nvPr>
                <p:custDataLst>
                  <p:tags r:id="rId73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7" name="直線接點 1356">
                <a:extLst>
                  <a:ext uri="{FF2B5EF4-FFF2-40B4-BE49-F238E27FC236}">
                    <a16:creationId xmlns:a16="http://schemas.microsoft.com/office/drawing/2014/main" id="{C89C8997-42B7-E262-9947-5C7E5B0D9910}"/>
                  </a:ext>
                </a:extLst>
              </p:cNvPr>
              <p:cNvCxnSpPr/>
              <p:nvPr>
                <p:custDataLst>
                  <p:tags r:id="rId73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8" name="直線接點 1357">
                <a:extLst>
                  <a:ext uri="{FF2B5EF4-FFF2-40B4-BE49-F238E27FC236}">
                    <a16:creationId xmlns:a16="http://schemas.microsoft.com/office/drawing/2014/main" id="{C056AEDF-D55D-E354-AE6B-2481B62070BE}"/>
                  </a:ext>
                </a:extLst>
              </p:cNvPr>
              <p:cNvCxnSpPr/>
              <p:nvPr>
                <p:custDataLst>
                  <p:tags r:id="rId73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9" name="直線接點 1358">
                <a:extLst>
                  <a:ext uri="{FF2B5EF4-FFF2-40B4-BE49-F238E27FC236}">
                    <a16:creationId xmlns:a16="http://schemas.microsoft.com/office/drawing/2014/main" id="{F12EBAEF-A8CD-90C1-AD2F-EE179F90B053}"/>
                  </a:ext>
                </a:extLst>
              </p:cNvPr>
              <p:cNvCxnSpPr/>
              <p:nvPr>
                <p:custDataLst>
                  <p:tags r:id="rId73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6" name="群組 445">
              <a:extLst>
                <a:ext uri="{FF2B5EF4-FFF2-40B4-BE49-F238E27FC236}">
                  <a16:creationId xmlns:a16="http://schemas.microsoft.com/office/drawing/2014/main" id="{4561DD1B-34AF-DE4A-237F-1E5CABE748ED}"/>
                </a:ext>
              </a:extLst>
            </p:cNvPr>
            <p:cNvGrpSpPr/>
            <p:nvPr/>
          </p:nvGrpSpPr>
          <p:grpSpPr>
            <a:xfrm rot="10799996">
              <a:off x="8997190" y="99198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52" name="直線接點 1351">
                <a:extLst>
                  <a:ext uri="{FF2B5EF4-FFF2-40B4-BE49-F238E27FC236}">
                    <a16:creationId xmlns:a16="http://schemas.microsoft.com/office/drawing/2014/main" id="{A01EA282-64D1-A280-154A-EDDAA94181C2}"/>
                  </a:ext>
                </a:extLst>
              </p:cNvPr>
              <p:cNvCxnSpPr/>
              <p:nvPr>
                <p:custDataLst>
                  <p:tags r:id="rId72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3" name="直線接點 1352">
                <a:extLst>
                  <a:ext uri="{FF2B5EF4-FFF2-40B4-BE49-F238E27FC236}">
                    <a16:creationId xmlns:a16="http://schemas.microsoft.com/office/drawing/2014/main" id="{EC0C2703-5FC6-3F8B-9360-FB134B034CDA}"/>
                  </a:ext>
                </a:extLst>
              </p:cNvPr>
              <p:cNvCxnSpPr/>
              <p:nvPr>
                <p:custDataLst>
                  <p:tags r:id="rId72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" name="直線接點 1353">
                <a:extLst>
                  <a:ext uri="{FF2B5EF4-FFF2-40B4-BE49-F238E27FC236}">
                    <a16:creationId xmlns:a16="http://schemas.microsoft.com/office/drawing/2014/main" id="{7A624486-F0E1-4693-C076-E02A4C5E4282}"/>
                  </a:ext>
                </a:extLst>
              </p:cNvPr>
              <p:cNvCxnSpPr/>
              <p:nvPr>
                <p:custDataLst>
                  <p:tags r:id="rId72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5" name="直線接點 1354">
                <a:extLst>
                  <a:ext uri="{FF2B5EF4-FFF2-40B4-BE49-F238E27FC236}">
                    <a16:creationId xmlns:a16="http://schemas.microsoft.com/office/drawing/2014/main" id="{2FCF3AE2-223F-889B-03AF-E14DF91667D6}"/>
                  </a:ext>
                </a:extLst>
              </p:cNvPr>
              <p:cNvCxnSpPr/>
              <p:nvPr>
                <p:custDataLst>
                  <p:tags r:id="rId72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7" name="群組 446">
              <a:extLst>
                <a:ext uri="{FF2B5EF4-FFF2-40B4-BE49-F238E27FC236}">
                  <a16:creationId xmlns:a16="http://schemas.microsoft.com/office/drawing/2014/main" id="{D27BA3A3-B76F-BF3A-A199-F4FEEAA4665E}"/>
                </a:ext>
              </a:extLst>
            </p:cNvPr>
            <p:cNvGrpSpPr/>
            <p:nvPr/>
          </p:nvGrpSpPr>
          <p:grpSpPr>
            <a:xfrm rot="5399998" flipV="1">
              <a:off x="8952356" y="94714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48" name="直線接點 1347">
                <a:extLst>
                  <a:ext uri="{FF2B5EF4-FFF2-40B4-BE49-F238E27FC236}">
                    <a16:creationId xmlns:a16="http://schemas.microsoft.com/office/drawing/2014/main" id="{D8252ACA-DF3D-9D5F-BC55-B7BF222821F2}"/>
                  </a:ext>
                </a:extLst>
              </p:cNvPr>
              <p:cNvCxnSpPr/>
              <p:nvPr>
                <p:custDataLst>
                  <p:tags r:id="rId72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9" name="直線接點 1348">
                <a:extLst>
                  <a:ext uri="{FF2B5EF4-FFF2-40B4-BE49-F238E27FC236}">
                    <a16:creationId xmlns:a16="http://schemas.microsoft.com/office/drawing/2014/main" id="{C9ED00A5-6326-6DA4-080B-3C3CCBFC8E39}"/>
                  </a:ext>
                </a:extLst>
              </p:cNvPr>
              <p:cNvCxnSpPr/>
              <p:nvPr>
                <p:custDataLst>
                  <p:tags r:id="rId72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0" name="直線接點 1349">
                <a:extLst>
                  <a:ext uri="{FF2B5EF4-FFF2-40B4-BE49-F238E27FC236}">
                    <a16:creationId xmlns:a16="http://schemas.microsoft.com/office/drawing/2014/main" id="{CA0BC6D3-DF5D-FC5E-A272-584CB27AEAAC}"/>
                  </a:ext>
                </a:extLst>
              </p:cNvPr>
              <p:cNvCxnSpPr/>
              <p:nvPr>
                <p:custDataLst>
                  <p:tags r:id="rId72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1" name="直線接點 1350">
                <a:extLst>
                  <a:ext uri="{FF2B5EF4-FFF2-40B4-BE49-F238E27FC236}">
                    <a16:creationId xmlns:a16="http://schemas.microsoft.com/office/drawing/2014/main" id="{EE4E40D5-ED11-45A5-4C4F-5FB5705DFFA8}"/>
                  </a:ext>
                </a:extLst>
              </p:cNvPr>
              <p:cNvCxnSpPr/>
              <p:nvPr>
                <p:custDataLst>
                  <p:tags r:id="rId72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8" name="群組 447">
              <a:extLst>
                <a:ext uri="{FF2B5EF4-FFF2-40B4-BE49-F238E27FC236}">
                  <a16:creationId xmlns:a16="http://schemas.microsoft.com/office/drawing/2014/main" id="{FC842543-F9F9-DA8D-B9A0-ED200082E525}"/>
                </a:ext>
              </a:extLst>
            </p:cNvPr>
            <p:cNvGrpSpPr/>
            <p:nvPr/>
          </p:nvGrpSpPr>
          <p:grpSpPr>
            <a:xfrm rot="21599998">
              <a:off x="8593677" y="130582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44" name="直線接點 1343">
                <a:extLst>
                  <a:ext uri="{FF2B5EF4-FFF2-40B4-BE49-F238E27FC236}">
                    <a16:creationId xmlns:a16="http://schemas.microsoft.com/office/drawing/2014/main" id="{B68950E1-8CDB-632F-1232-DCDED5119F3D}"/>
                  </a:ext>
                </a:extLst>
              </p:cNvPr>
              <p:cNvCxnSpPr/>
              <p:nvPr>
                <p:custDataLst>
                  <p:tags r:id="rId71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5" name="直線接點 1344">
                <a:extLst>
                  <a:ext uri="{FF2B5EF4-FFF2-40B4-BE49-F238E27FC236}">
                    <a16:creationId xmlns:a16="http://schemas.microsoft.com/office/drawing/2014/main" id="{6874F006-08E6-1700-D852-FFCB87F43596}"/>
                  </a:ext>
                </a:extLst>
              </p:cNvPr>
              <p:cNvCxnSpPr/>
              <p:nvPr>
                <p:custDataLst>
                  <p:tags r:id="rId71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6" name="直線接點 1345">
                <a:extLst>
                  <a:ext uri="{FF2B5EF4-FFF2-40B4-BE49-F238E27FC236}">
                    <a16:creationId xmlns:a16="http://schemas.microsoft.com/office/drawing/2014/main" id="{F81AAD7A-92F5-8AFE-0682-C30A23BEAF21}"/>
                  </a:ext>
                </a:extLst>
              </p:cNvPr>
              <p:cNvCxnSpPr/>
              <p:nvPr>
                <p:custDataLst>
                  <p:tags r:id="rId72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7" name="直線接點 1346">
                <a:extLst>
                  <a:ext uri="{FF2B5EF4-FFF2-40B4-BE49-F238E27FC236}">
                    <a16:creationId xmlns:a16="http://schemas.microsoft.com/office/drawing/2014/main" id="{5E50A52A-C3E8-07E0-DC96-581DC7F40160}"/>
                  </a:ext>
                </a:extLst>
              </p:cNvPr>
              <p:cNvCxnSpPr/>
              <p:nvPr>
                <p:custDataLst>
                  <p:tags r:id="rId72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9" name="群組 448">
              <a:extLst>
                <a:ext uri="{FF2B5EF4-FFF2-40B4-BE49-F238E27FC236}">
                  <a16:creationId xmlns:a16="http://schemas.microsoft.com/office/drawing/2014/main" id="{F63181BA-0BBA-A56E-240F-51906DFCA865}"/>
                </a:ext>
              </a:extLst>
            </p:cNvPr>
            <p:cNvGrpSpPr/>
            <p:nvPr/>
          </p:nvGrpSpPr>
          <p:grpSpPr>
            <a:xfrm rot="16200000" flipV="1">
              <a:off x="8638512" y="135066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40" name="直線接點 1339">
                <a:extLst>
                  <a:ext uri="{FF2B5EF4-FFF2-40B4-BE49-F238E27FC236}">
                    <a16:creationId xmlns:a16="http://schemas.microsoft.com/office/drawing/2014/main" id="{C44612A5-A7D1-6DF8-0AAE-01D01167EAAE}"/>
                  </a:ext>
                </a:extLst>
              </p:cNvPr>
              <p:cNvCxnSpPr/>
              <p:nvPr>
                <p:custDataLst>
                  <p:tags r:id="rId71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1" name="直線接點 1340">
                <a:extLst>
                  <a:ext uri="{FF2B5EF4-FFF2-40B4-BE49-F238E27FC236}">
                    <a16:creationId xmlns:a16="http://schemas.microsoft.com/office/drawing/2014/main" id="{9645D9C0-D062-8DD5-56B5-CE74EAE955A4}"/>
                  </a:ext>
                </a:extLst>
              </p:cNvPr>
              <p:cNvCxnSpPr/>
              <p:nvPr>
                <p:custDataLst>
                  <p:tags r:id="rId71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2" name="直線接點 1341">
                <a:extLst>
                  <a:ext uri="{FF2B5EF4-FFF2-40B4-BE49-F238E27FC236}">
                    <a16:creationId xmlns:a16="http://schemas.microsoft.com/office/drawing/2014/main" id="{1CFC7C44-5743-7108-E13E-71CB94E9ABC2}"/>
                  </a:ext>
                </a:extLst>
              </p:cNvPr>
              <p:cNvCxnSpPr/>
              <p:nvPr>
                <p:custDataLst>
                  <p:tags r:id="rId71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3" name="直線接點 1342">
                <a:extLst>
                  <a:ext uri="{FF2B5EF4-FFF2-40B4-BE49-F238E27FC236}">
                    <a16:creationId xmlns:a16="http://schemas.microsoft.com/office/drawing/2014/main" id="{B051AE6E-6885-A671-32FB-8C59BA10396D}"/>
                  </a:ext>
                </a:extLst>
              </p:cNvPr>
              <p:cNvCxnSpPr/>
              <p:nvPr>
                <p:custDataLst>
                  <p:tags r:id="rId71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群組 449">
              <a:extLst>
                <a:ext uri="{FF2B5EF4-FFF2-40B4-BE49-F238E27FC236}">
                  <a16:creationId xmlns:a16="http://schemas.microsoft.com/office/drawing/2014/main" id="{8242623D-CD3C-81C7-C118-BC0AB73F24BE}"/>
                </a:ext>
              </a:extLst>
            </p:cNvPr>
            <p:cNvGrpSpPr/>
            <p:nvPr/>
          </p:nvGrpSpPr>
          <p:grpSpPr>
            <a:xfrm rot="16200000">
              <a:off x="8952356" y="135066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36" name="直線接點 1335">
                <a:extLst>
                  <a:ext uri="{FF2B5EF4-FFF2-40B4-BE49-F238E27FC236}">
                    <a16:creationId xmlns:a16="http://schemas.microsoft.com/office/drawing/2014/main" id="{9623C918-4EAF-531A-B04A-7D36EBCB1BE8}"/>
                  </a:ext>
                </a:extLst>
              </p:cNvPr>
              <p:cNvCxnSpPr/>
              <p:nvPr>
                <p:custDataLst>
                  <p:tags r:id="rId71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7" name="直線接點 1336">
                <a:extLst>
                  <a:ext uri="{FF2B5EF4-FFF2-40B4-BE49-F238E27FC236}">
                    <a16:creationId xmlns:a16="http://schemas.microsoft.com/office/drawing/2014/main" id="{4031369B-D84E-D0E7-4A8B-F7C425A2C393}"/>
                  </a:ext>
                </a:extLst>
              </p:cNvPr>
              <p:cNvCxnSpPr/>
              <p:nvPr>
                <p:custDataLst>
                  <p:tags r:id="rId71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8" name="直線接點 1337">
                <a:extLst>
                  <a:ext uri="{FF2B5EF4-FFF2-40B4-BE49-F238E27FC236}">
                    <a16:creationId xmlns:a16="http://schemas.microsoft.com/office/drawing/2014/main" id="{23D77883-7DB3-3FE2-10ED-9444F91E735D}"/>
                  </a:ext>
                </a:extLst>
              </p:cNvPr>
              <p:cNvCxnSpPr/>
              <p:nvPr>
                <p:custDataLst>
                  <p:tags r:id="rId71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9" name="直線接點 1338">
                <a:extLst>
                  <a:ext uri="{FF2B5EF4-FFF2-40B4-BE49-F238E27FC236}">
                    <a16:creationId xmlns:a16="http://schemas.microsoft.com/office/drawing/2014/main" id="{4E1FA100-0521-703A-6B30-ABA1C8D7EE62}"/>
                  </a:ext>
                </a:extLst>
              </p:cNvPr>
              <p:cNvCxnSpPr/>
              <p:nvPr>
                <p:custDataLst>
                  <p:tags r:id="rId71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1" name="群組 450">
              <a:extLst>
                <a:ext uri="{FF2B5EF4-FFF2-40B4-BE49-F238E27FC236}">
                  <a16:creationId xmlns:a16="http://schemas.microsoft.com/office/drawing/2014/main" id="{77A1EB52-9E32-78B9-5EBF-2B204F288697}"/>
                </a:ext>
              </a:extLst>
            </p:cNvPr>
            <p:cNvGrpSpPr/>
            <p:nvPr/>
          </p:nvGrpSpPr>
          <p:grpSpPr>
            <a:xfrm rot="10800002" flipV="1">
              <a:off x="8997190" y="130582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32" name="直線接點 1331">
                <a:extLst>
                  <a:ext uri="{FF2B5EF4-FFF2-40B4-BE49-F238E27FC236}">
                    <a16:creationId xmlns:a16="http://schemas.microsoft.com/office/drawing/2014/main" id="{B5D7DC99-ADEE-6681-CABF-07E304357FBE}"/>
                  </a:ext>
                </a:extLst>
              </p:cNvPr>
              <p:cNvCxnSpPr/>
              <p:nvPr>
                <p:custDataLst>
                  <p:tags r:id="rId70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3" name="直線接點 1332">
                <a:extLst>
                  <a:ext uri="{FF2B5EF4-FFF2-40B4-BE49-F238E27FC236}">
                    <a16:creationId xmlns:a16="http://schemas.microsoft.com/office/drawing/2014/main" id="{23E781E9-BCFE-995C-B011-52532C6AB895}"/>
                  </a:ext>
                </a:extLst>
              </p:cNvPr>
              <p:cNvCxnSpPr/>
              <p:nvPr>
                <p:custDataLst>
                  <p:tags r:id="rId70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4" name="直線接點 1333">
                <a:extLst>
                  <a:ext uri="{FF2B5EF4-FFF2-40B4-BE49-F238E27FC236}">
                    <a16:creationId xmlns:a16="http://schemas.microsoft.com/office/drawing/2014/main" id="{0A36C7AD-EEFE-D8E2-64CC-9023F2DF5079}"/>
                  </a:ext>
                </a:extLst>
              </p:cNvPr>
              <p:cNvCxnSpPr/>
              <p:nvPr>
                <p:custDataLst>
                  <p:tags r:id="rId70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直線接點 1334">
                <a:extLst>
                  <a:ext uri="{FF2B5EF4-FFF2-40B4-BE49-F238E27FC236}">
                    <a16:creationId xmlns:a16="http://schemas.microsoft.com/office/drawing/2014/main" id="{05595611-AE95-EFE3-7F54-B0C423133E31}"/>
                  </a:ext>
                </a:extLst>
              </p:cNvPr>
              <p:cNvCxnSpPr/>
              <p:nvPr>
                <p:custDataLst>
                  <p:tags r:id="rId70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群組 451">
              <a:extLst>
                <a:ext uri="{FF2B5EF4-FFF2-40B4-BE49-F238E27FC236}">
                  <a16:creationId xmlns:a16="http://schemas.microsoft.com/office/drawing/2014/main" id="{95285B6E-71B1-8A5B-8195-5430DD79ACC6}"/>
                </a:ext>
              </a:extLst>
            </p:cNvPr>
            <p:cNvGrpSpPr/>
            <p:nvPr/>
          </p:nvGrpSpPr>
          <p:grpSpPr>
            <a:xfrm rot="5400000">
              <a:off x="9355873" y="94714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28" name="直線接點 1327">
                <a:extLst>
                  <a:ext uri="{FF2B5EF4-FFF2-40B4-BE49-F238E27FC236}">
                    <a16:creationId xmlns:a16="http://schemas.microsoft.com/office/drawing/2014/main" id="{BFEFC151-7534-3A0C-B547-FF260C3A6843}"/>
                  </a:ext>
                </a:extLst>
              </p:cNvPr>
              <p:cNvCxnSpPr/>
              <p:nvPr>
                <p:custDataLst>
                  <p:tags r:id="rId70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9" name="直線接點 1328">
                <a:extLst>
                  <a:ext uri="{FF2B5EF4-FFF2-40B4-BE49-F238E27FC236}">
                    <a16:creationId xmlns:a16="http://schemas.microsoft.com/office/drawing/2014/main" id="{7310F588-56CB-943F-8EE7-0647FEB77D91}"/>
                  </a:ext>
                </a:extLst>
              </p:cNvPr>
              <p:cNvCxnSpPr/>
              <p:nvPr>
                <p:custDataLst>
                  <p:tags r:id="rId70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0" name="直線接點 1329">
                <a:extLst>
                  <a:ext uri="{FF2B5EF4-FFF2-40B4-BE49-F238E27FC236}">
                    <a16:creationId xmlns:a16="http://schemas.microsoft.com/office/drawing/2014/main" id="{0F1C0F16-1FEE-6E82-5950-DF5EDE849D6D}"/>
                  </a:ext>
                </a:extLst>
              </p:cNvPr>
              <p:cNvCxnSpPr/>
              <p:nvPr>
                <p:custDataLst>
                  <p:tags r:id="rId70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1" name="直線接點 1330">
                <a:extLst>
                  <a:ext uri="{FF2B5EF4-FFF2-40B4-BE49-F238E27FC236}">
                    <a16:creationId xmlns:a16="http://schemas.microsoft.com/office/drawing/2014/main" id="{A8C0748A-2DB4-F136-30DD-141CE63C51BC}"/>
                  </a:ext>
                </a:extLst>
              </p:cNvPr>
              <p:cNvCxnSpPr/>
              <p:nvPr>
                <p:custDataLst>
                  <p:tags r:id="rId70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3" name="群組 452">
              <a:extLst>
                <a:ext uri="{FF2B5EF4-FFF2-40B4-BE49-F238E27FC236}">
                  <a16:creationId xmlns:a16="http://schemas.microsoft.com/office/drawing/2014/main" id="{0ED4A1C5-F2CE-9C1F-B1C5-B8141BACBD78}"/>
                </a:ext>
              </a:extLst>
            </p:cNvPr>
            <p:cNvGrpSpPr/>
            <p:nvPr/>
          </p:nvGrpSpPr>
          <p:grpSpPr>
            <a:xfrm rot="2" flipV="1">
              <a:off x="9311037" y="99198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24" name="直線接點 1323">
                <a:extLst>
                  <a:ext uri="{FF2B5EF4-FFF2-40B4-BE49-F238E27FC236}">
                    <a16:creationId xmlns:a16="http://schemas.microsoft.com/office/drawing/2014/main" id="{0BF0BC5A-F442-AB33-A127-B27947D79A64}"/>
                  </a:ext>
                </a:extLst>
              </p:cNvPr>
              <p:cNvCxnSpPr/>
              <p:nvPr>
                <p:custDataLst>
                  <p:tags r:id="rId69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直線接點 1324">
                <a:extLst>
                  <a:ext uri="{FF2B5EF4-FFF2-40B4-BE49-F238E27FC236}">
                    <a16:creationId xmlns:a16="http://schemas.microsoft.com/office/drawing/2014/main" id="{327FFBA8-A04C-D87B-5169-A2D26FF31ED1}"/>
                  </a:ext>
                </a:extLst>
              </p:cNvPr>
              <p:cNvCxnSpPr/>
              <p:nvPr>
                <p:custDataLst>
                  <p:tags r:id="rId69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直線接點 1325">
                <a:extLst>
                  <a:ext uri="{FF2B5EF4-FFF2-40B4-BE49-F238E27FC236}">
                    <a16:creationId xmlns:a16="http://schemas.microsoft.com/office/drawing/2014/main" id="{AA659982-B43F-3C01-5334-1B9C72DB8E98}"/>
                  </a:ext>
                </a:extLst>
              </p:cNvPr>
              <p:cNvCxnSpPr/>
              <p:nvPr>
                <p:custDataLst>
                  <p:tags r:id="rId70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直線接點 1326">
                <a:extLst>
                  <a:ext uri="{FF2B5EF4-FFF2-40B4-BE49-F238E27FC236}">
                    <a16:creationId xmlns:a16="http://schemas.microsoft.com/office/drawing/2014/main" id="{C527725F-4891-BD90-30CC-01BB43E73BBA}"/>
                  </a:ext>
                </a:extLst>
              </p:cNvPr>
              <p:cNvCxnSpPr/>
              <p:nvPr>
                <p:custDataLst>
                  <p:tags r:id="rId70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4" name="群組 453">
              <a:extLst>
                <a:ext uri="{FF2B5EF4-FFF2-40B4-BE49-F238E27FC236}">
                  <a16:creationId xmlns:a16="http://schemas.microsoft.com/office/drawing/2014/main" id="{D5239D7E-F344-740A-2282-5B3185DE5F95}"/>
                </a:ext>
              </a:extLst>
            </p:cNvPr>
            <p:cNvGrpSpPr/>
            <p:nvPr/>
          </p:nvGrpSpPr>
          <p:grpSpPr>
            <a:xfrm rot="10799996">
              <a:off x="9714550" y="99198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20" name="直線接點 1319">
                <a:extLst>
                  <a:ext uri="{FF2B5EF4-FFF2-40B4-BE49-F238E27FC236}">
                    <a16:creationId xmlns:a16="http://schemas.microsoft.com/office/drawing/2014/main" id="{AC6A660B-24B0-96AC-74AC-B871D8530F32}"/>
                  </a:ext>
                </a:extLst>
              </p:cNvPr>
              <p:cNvCxnSpPr/>
              <p:nvPr>
                <p:custDataLst>
                  <p:tags r:id="rId69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1" name="直線接點 1320">
                <a:extLst>
                  <a:ext uri="{FF2B5EF4-FFF2-40B4-BE49-F238E27FC236}">
                    <a16:creationId xmlns:a16="http://schemas.microsoft.com/office/drawing/2014/main" id="{26287EE0-882A-CBDA-84B8-F78B55CA4AFE}"/>
                  </a:ext>
                </a:extLst>
              </p:cNvPr>
              <p:cNvCxnSpPr/>
              <p:nvPr>
                <p:custDataLst>
                  <p:tags r:id="rId69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2" name="直線接點 1321">
                <a:extLst>
                  <a:ext uri="{FF2B5EF4-FFF2-40B4-BE49-F238E27FC236}">
                    <a16:creationId xmlns:a16="http://schemas.microsoft.com/office/drawing/2014/main" id="{FD125109-F1B8-D759-1C0A-697C1F88D5FB}"/>
                  </a:ext>
                </a:extLst>
              </p:cNvPr>
              <p:cNvCxnSpPr/>
              <p:nvPr>
                <p:custDataLst>
                  <p:tags r:id="rId69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3" name="直線接點 1322">
                <a:extLst>
                  <a:ext uri="{FF2B5EF4-FFF2-40B4-BE49-F238E27FC236}">
                    <a16:creationId xmlns:a16="http://schemas.microsoft.com/office/drawing/2014/main" id="{004FE1A8-DC02-3D5F-849A-A1ACBFFA4799}"/>
                  </a:ext>
                </a:extLst>
              </p:cNvPr>
              <p:cNvCxnSpPr/>
              <p:nvPr>
                <p:custDataLst>
                  <p:tags r:id="rId69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5" name="群組 454">
              <a:extLst>
                <a:ext uri="{FF2B5EF4-FFF2-40B4-BE49-F238E27FC236}">
                  <a16:creationId xmlns:a16="http://schemas.microsoft.com/office/drawing/2014/main" id="{0B82E4A4-3245-3B04-2CE6-5B18BA12A54E}"/>
                </a:ext>
              </a:extLst>
            </p:cNvPr>
            <p:cNvGrpSpPr/>
            <p:nvPr/>
          </p:nvGrpSpPr>
          <p:grpSpPr>
            <a:xfrm rot="5399998" flipV="1">
              <a:off x="9669715" y="94714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16" name="直線接點 1315">
                <a:extLst>
                  <a:ext uri="{FF2B5EF4-FFF2-40B4-BE49-F238E27FC236}">
                    <a16:creationId xmlns:a16="http://schemas.microsoft.com/office/drawing/2014/main" id="{24C300E1-797C-EB97-0AA3-01013F2CDC70}"/>
                  </a:ext>
                </a:extLst>
              </p:cNvPr>
              <p:cNvCxnSpPr/>
              <p:nvPr>
                <p:custDataLst>
                  <p:tags r:id="rId69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7" name="直線接點 1316">
                <a:extLst>
                  <a:ext uri="{FF2B5EF4-FFF2-40B4-BE49-F238E27FC236}">
                    <a16:creationId xmlns:a16="http://schemas.microsoft.com/office/drawing/2014/main" id="{E37A7536-E4B2-8182-609B-231F8197DA5E}"/>
                  </a:ext>
                </a:extLst>
              </p:cNvPr>
              <p:cNvCxnSpPr/>
              <p:nvPr>
                <p:custDataLst>
                  <p:tags r:id="rId69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8" name="直線接點 1317">
                <a:extLst>
                  <a:ext uri="{FF2B5EF4-FFF2-40B4-BE49-F238E27FC236}">
                    <a16:creationId xmlns:a16="http://schemas.microsoft.com/office/drawing/2014/main" id="{A8708502-92D2-4E00-B723-FBD3845C996A}"/>
                  </a:ext>
                </a:extLst>
              </p:cNvPr>
              <p:cNvCxnSpPr/>
              <p:nvPr>
                <p:custDataLst>
                  <p:tags r:id="rId69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9" name="直線接點 1318">
                <a:extLst>
                  <a:ext uri="{FF2B5EF4-FFF2-40B4-BE49-F238E27FC236}">
                    <a16:creationId xmlns:a16="http://schemas.microsoft.com/office/drawing/2014/main" id="{7688BF12-3887-D0F7-13F5-80237F13909C}"/>
                  </a:ext>
                </a:extLst>
              </p:cNvPr>
              <p:cNvCxnSpPr/>
              <p:nvPr>
                <p:custDataLst>
                  <p:tags r:id="rId69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6" name="群組 455">
              <a:extLst>
                <a:ext uri="{FF2B5EF4-FFF2-40B4-BE49-F238E27FC236}">
                  <a16:creationId xmlns:a16="http://schemas.microsoft.com/office/drawing/2014/main" id="{C2391ED3-9416-0815-14B0-4A34797511F7}"/>
                </a:ext>
              </a:extLst>
            </p:cNvPr>
            <p:cNvGrpSpPr/>
            <p:nvPr/>
          </p:nvGrpSpPr>
          <p:grpSpPr>
            <a:xfrm rot="21599998">
              <a:off x="9311037" y="130582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12" name="直線接點 1311">
                <a:extLst>
                  <a:ext uri="{FF2B5EF4-FFF2-40B4-BE49-F238E27FC236}">
                    <a16:creationId xmlns:a16="http://schemas.microsoft.com/office/drawing/2014/main" id="{4E61B34E-8F1A-1379-8792-BE4C5E717DEE}"/>
                  </a:ext>
                </a:extLst>
              </p:cNvPr>
              <p:cNvCxnSpPr/>
              <p:nvPr>
                <p:custDataLst>
                  <p:tags r:id="rId68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直線接點 1312">
                <a:extLst>
                  <a:ext uri="{FF2B5EF4-FFF2-40B4-BE49-F238E27FC236}">
                    <a16:creationId xmlns:a16="http://schemas.microsoft.com/office/drawing/2014/main" id="{B64A4961-E67A-0F98-6778-8DD0EEB6665A}"/>
                  </a:ext>
                </a:extLst>
              </p:cNvPr>
              <p:cNvCxnSpPr/>
              <p:nvPr>
                <p:custDataLst>
                  <p:tags r:id="rId68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4" name="直線接點 1313">
                <a:extLst>
                  <a:ext uri="{FF2B5EF4-FFF2-40B4-BE49-F238E27FC236}">
                    <a16:creationId xmlns:a16="http://schemas.microsoft.com/office/drawing/2014/main" id="{8068B829-B85E-14E6-F99F-C5335B196931}"/>
                  </a:ext>
                </a:extLst>
              </p:cNvPr>
              <p:cNvCxnSpPr/>
              <p:nvPr>
                <p:custDataLst>
                  <p:tags r:id="rId68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5" name="直線接點 1314">
                <a:extLst>
                  <a:ext uri="{FF2B5EF4-FFF2-40B4-BE49-F238E27FC236}">
                    <a16:creationId xmlns:a16="http://schemas.microsoft.com/office/drawing/2014/main" id="{15EE472F-33CB-5C1D-6C44-5C0675976CB3}"/>
                  </a:ext>
                </a:extLst>
              </p:cNvPr>
              <p:cNvCxnSpPr/>
              <p:nvPr>
                <p:custDataLst>
                  <p:tags r:id="rId68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群組 456">
              <a:extLst>
                <a:ext uri="{FF2B5EF4-FFF2-40B4-BE49-F238E27FC236}">
                  <a16:creationId xmlns:a16="http://schemas.microsoft.com/office/drawing/2014/main" id="{7238C0AC-AFBF-9EA9-BC13-97E395019D80}"/>
                </a:ext>
              </a:extLst>
            </p:cNvPr>
            <p:cNvGrpSpPr/>
            <p:nvPr/>
          </p:nvGrpSpPr>
          <p:grpSpPr>
            <a:xfrm rot="16200000" flipV="1">
              <a:off x="9355873" y="135066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08" name="直線接點 1307">
                <a:extLst>
                  <a:ext uri="{FF2B5EF4-FFF2-40B4-BE49-F238E27FC236}">
                    <a16:creationId xmlns:a16="http://schemas.microsoft.com/office/drawing/2014/main" id="{1AA3315E-747C-0838-65CD-9D7533E02BEC}"/>
                  </a:ext>
                </a:extLst>
              </p:cNvPr>
              <p:cNvCxnSpPr/>
              <p:nvPr>
                <p:custDataLst>
                  <p:tags r:id="rId68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9" name="直線接點 1308">
                <a:extLst>
                  <a:ext uri="{FF2B5EF4-FFF2-40B4-BE49-F238E27FC236}">
                    <a16:creationId xmlns:a16="http://schemas.microsoft.com/office/drawing/2014/main" id="{8A9B0E5E-16D4-72EB-C782-F6426FBE1EF3}"/>
                  </a:ext>
                </a:extLst>
              </p:cNvPr>
              <p:cNvCxnSpPr/>
              <p:nvPr>
                <p:custDataLst>
                  <p:tags r:id="rId68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0" name="直線接點 1309">
                <a:extLst>
                  <a:ext uri="{FF2B5EF4-FFF2-40B4-BE49-F238E27FC236}">
                    <a16:creationId xmlns:a16="http://schemas.microsoft.com/office/drawing/2014/main" id="{42C6FDA0-613B-78BD-527A-056D2D366B52}"/>
                  </a:ext>
                </a:extLst>
              </p:cNvPr>
              <p:cNvCxnSpPr/>
              <p:nvPr>
                <p:custDataLst>
                  <p:tags r:id="rId68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1" name="直線接點 1310">
                <a:extLst>
                  <a:ext uri="{FF2B5EF4-FFF2-40B4-BE49-F238E27FC236}">
                    <a16:creationId xmlns:a16="http://schemas.microsoft.com/office/drawing/2014/main" id="{76972092-7345-EBB2-6639-D90DB5439201}"/>
                  </a:ext>
                </a:extLst>
              </p:cNvPr>
              <p:cNvCxnSpPr/>
              <p:nvPr>
                <p:custDataLst>
                  <p:tags r:id="rId68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8" name="群組 457">
              <a:extLst>
                <a:ext uri="{FF2B5EF4-FFF2-40B4-BE49-F238E27FC236}">
                  <a16:creationId xmlns:a16="http://schemas.microsoft.com/office/drawing/2014/main" id="{7A770C17-CBD3-B113-0441-6DE7D431D664}"/>
                </a:ext>
              </a:extLst>
            </p:cNvPr>
            <p:cNvGrpSpPr/>
            <p:nvPr/>
          </p:nvGrpSpPr>
          <p:grpSpPr>
            <a:xfrm rot="16200000">
              <a:off x="9669715" y="135066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04" name="直線接點 1303">
                <a:extLst>
                  <a:ext uri="{FF2B5EF4-FFF2-40B4-BE49-F238E27FC236}">
                    <a16:creationId xmlns:a16="http://schemas.microsoft.com/office/drawing/2014/main" id="{640EB50B-F5D8-EACB-9585-5DEF222BD673}"/>
                  </a:ext>
                </a:extLst>
              </p:cNvPr>
              <p:cNvCxnSpPr/>
              <p:nvPr>
                <p:custDataLst>
                  <p:tags r:id="rId67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5" name="直線接點 1304">
                <a:extLst>
                  <a:ext uri="{FF2B5EF4-FFF2-40B4-BE49-F238E27FC236}">
                    <a16:creationId xmlns:a16="http://schemas.microsoft.com/office/drawing/2014/main" id="{1933AA49-BD77-471D-D5EB-55C14E327118}"/>
                  </a:ext>
                </a:extLst>
              </p:cNvPr>
              <p:cNvCxnSpPr/>
              <p:nvPr>
                <p:custDataLst>
                  <p:tags r:id="rId67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6" name="直線接點 1305">
                <a:extLst>
                  <a:ext uri="{FF2B5EF4-FFF2-40B4-BE49-F238E27FC236}">
                    <a16:creationId xmlns:a16="http://schemas.microsoft.com/office/drawing/2014/main" id="{04137FA1-C503-F6E4-E0CD-CC51413E1F84}"/>
                  </a:ext>
                </a:extLst>
              </p:cNvPr>
              <p:cNvCxnSpPr/>
              <p:nvPr>
                <p:custDataLst>
                  <p:tags r:id="rId68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7" name="直線接點 1306">
                <a:extLst>
                  <a:ext uri="{FF2B5EF4-FFF2-40B4-BE49-F238E27FC236}">
                    <a16:creationId xmlns:a16="http://schemas.microsoft.com/office/drawing/2014/main" id="{A6C30090-4C52-7C5F-8350-90B5B60CEAC9}"/>
                  </a:ext>
                </a:extLst>
              </p:cNvPr>
              <p:cNvCxnSpPr/>
              <p:nvPr>
                <p:custDataLst>
                  <p:tags r:id="rId68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9" name="群組 458">
              <a:extLst>
                <a:ext uri="{FF2B5EF4-FFF2-40B4-BE49-F238E27FC236}">
                  <a16:creationId xmlns:a16="http://schemas.microsoft.com/office/drawing/2014/main" id="{BBF83B5D-FEC3-77F6-DD4B-CB5429B1CFF4}"/>
                </a:ext>
              </a:extLst>
            </p:cNvPr>
            <p:cNvGrpSpPr/>
            <p:nvPr/>
          </p:nvGrpSpPr>
          <p:grpSpPr>
            <a:xfrm rot="10800002" flipV="1">
              <a:off x="9714550" y="130582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00" name="直線接點 1299">
                <a:extLst>
                  <a:ext uri="{FF2B5EF4-FFF2-40B4-BE49-F238E27FC236}">
                    <a16:creationId xmlns:a16="http://schemas.microsoft.com/office/drawing/2014/main" id="{3146AFBB-3DAA-612C-5E57-4EF04F8A4E00}"/>
                  </a:ext>
                </a:extLst>
              </p:cNvPr>
              <p:cNvCxnSpPr/>
              <p:nvPr>
                <p:custDataLst>
                  <p:tags r:id="rId67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1" name="直線接點 1300">
                <a:extLst>
                  <a:ext uri="{FF2B5EF4-FFF2-40B4-BE49-F238E27FC236}">
                    <a16:creationId xmlns:a16="http://schemas.microsoft.com/office/drawing/2014/main" id="{7BEB3895-74B1-F935-FE5C-D17CC8F1B62C}"/>
                  </a:ext>
                </a:extLst>
              </p:cNvPr>
              <p:cNvCxnSpPr/>
              <p:nvPr>
                <p:custDataLst>
                  <p:tags r:id="rId67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2" name="直線接點 1301">
                <a:extLst>
                  <a:ext uri="{FF2B5EF4-FFF2-40B4-BE49-F238E27FC236}">
                    <a16:creationId xmlns:a16="http://schemas.microsoft.com/office/drawing/2014/main" id="{6714D2C6-A72F-5585-B083-59AE9E7CE1F9}"/>
                  </a:ext>
                </a:extLst>
              </p:cNvPr>
              <p:cNvCxnSpPr/>
              <p:nvPr>
                <p:custDataLst>
                  <p:tags r:id="rId67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3" name="直線接點 1302">
                <a:extLst>
                  <a:ext uri="{FF2B5EF4-FFF2-40B4-BE49-F238E27FC236}">
                    <a16:creationId xmlns:a16="http://schemas.microsoft.com/office/drawing/2014/main" id="{7A6565F5-2EB6-A29C-6A6D-85FB736E96B9}"/>
                  </a:ext>
                </a:extLst>
              </p:cNvPr>
              <p:cNvCxnSpPr/>
              <p:nvPr>
                <p:custDataLst>
                  <p:tags r:id="rId67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群組 459">
              <a:extLst>
                <a:ext uri="{FF2B5EF4-FFF2-40B4-BE49-F238E27FC236}">
                  <a16:creationId xmlns:a16="http://schemas.microsoft.com/office/drawing/2014/main" id="{9F580B26-221F-F721-2018-D94C18F4F57B}"/>
                </a:ext>
              </a:extLst>
            </p:cNvPr>
            <p:cNvGrpSpPr/>
            <p:nvPr/>
          </p:nvGrpSpPr>
          <p:grpSpPr>
            <a:xfrm rot="5400000">
              <a:off x="10073230" y="94714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96" name="直線接點 1295">
                <a:extLst>
                  <a:ext uri="{FF2B5EF4-FFF2-40B4-BE49-F238E27FC236}">
                    <a16:creationId xmlns:a16="http://schemas.microsoft.com/office/drawing/2014/main" id="{839FA575-ED07-4A86-D450-3297E34EF7EA}"/>
                  </a:ext>
                </a:extLst>
              </p:cNvPr>
              <p:cNvCxnSpPr/>
              <p:nvPr>
                <p:custDataLst>
                  <p:tags r:id="rId67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7" name="直線接點 1296">
                <a:extLst>
                  <a:ext uri="{FF2B5EF4-FFF2-40B4-BE49-F238E27FC236}">
                    <a16:creationId xmlns:a16="http://schemas.microsoft.com/office/drawing/2014/main" id="{06F6F3D8-426E-3C17-4D95-CF1D03FE415F}"/>
                  </a:ext>
                </a:extLst>
              </p:cNvPr>
              <p:cNvCxnSpPr/>
              <p:nvPr>
                <p:custDataLst>
                  <p:tags r:id="rId67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8" name="直線接點 1297">
                <a:extLst>
                  <a:ext uri="{FF2B5EF4-FFF2-40B4-BE49-F238E27FC236}">
                    <a16:creationId xmlns:a16="http://schemas.microsoft.com/office/drawing/2014/main" id="{4448FCA9-8A81-8DEA-E0BF-D30F7BF7D899}"/>
                  </a:ext>
                </a:extLst>
              </p:cNvPr>
              <p:cNvCxnSpPr/>
              <p:nvPr>
                <p:custDataLst>
                  <p:tags r:id="rId67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9" name="直線接點 1298">
                <a:extLst>
                  <a:ext uri="{FF2B5EF4-FFF2-40B4-BE49-F238E27FC236}">
                    <a16:creationId xmlns:a16="http://schemas.microsoft.com/office/drawing/2014/main" id="{EEA42A4C-83CF-1CAB-5508-F3B4AAFB79EC}"/>
                  </a:ext>
                </a:extLst>
              </p:cNvPr>
              <p:cNvCxnSpPr/>
              <p:nvPr>
                <p:custDataLst>
                  <p:tags r:id="rId67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群組 460">
              <a:extLst>
                <a:ext uri="{FF2B5EF4-FFF2-40B4-BE49-F238E27FC236}">
                  <a16:creationId xmlns:a16="http://schemas.microsoft.com/office/drawing/2014/main" id="{3AD6340F-4592-D4FC-3E32-DF96C1E85ABE}"/>
                </a:ext>
              </a:extLst>
            </p:cNvPr>
            <p:cNvGrpSpPr/>
            <p:nvPr/>
          </p:nvGrpSpPr>
          <p:grpSpPr>
            <a:xfrm rot="2" flipV="1">
              <a:off x="10028394" y="99198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92" name="直線接點 1291">
                <a:extLst>
                  <a:ext uri="{FF2B5EF4-FFF2-40B4-BE49-F238E27FC236}">
                    <a16:creationId xmlns:a16="http://schemas.microsoft.com/office/drawing/2014/main" id="{CB44D9AF-7DF4-D830-B099-4554BCA8E3D8}"/>
                  </a:ext>
                </a:extLst>
              </p:cNvPr>
              <p:cNvCxnSpPr/>
              <p:nvPr>
                <p:custDataLst>
                  <p:tags r:id="rId66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3" name="直線接點 1292">
                <a:extLst>
                  <a:ext uri="{FF2B5EF4-FFF2-40B4-BE49-F238E27FC236}">
                    <a16:creationId xmlns:a16="http://schemas.microsoft.com/office/drawing/2014/main" id="{46B1AE9F-4838-BB1A-203C-43F022D9B20C}"/>
                  </a:ext>
                </a:extLst>
              </p:cNvPr>
              <p:cNvCxnSpPr/>
              <p:nvPr>
                <p:custDataLst>
                  <p:tags r:id="rId66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4" name="直線接點 1293">
                <a:extLst>
                  <a:ext uri="{FF2B5EF4-FFF2-40B4-BE49-F238E27FC236}">
                    <a16:creationId xmlns:a16="http://schemas.microsoft.com/office/drawing/2014/main" id="{036CD47E-363B-62B1-A2E9-2EEE9A86A919}"/>
                  </a:ext>
                </a:extLst>
              </p:cNvPr>
              <p:cNvCxnSpPr/>
              <p:nvPr>
                <p:custDataLst>
                  <p:tags r:id="rId66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5" name="直線接點 1294">
                <a:extLst>
                  <a:ext uri="{FF2B5EF4-FFF2-40B4-BE49-F238E27FC236}">
                    <a16:creationId xmlns:a16="http://schemas.microsoft.com/office/drawing/2014/main" id="{8558C658-B24F-606E-3D83-7C6247735E5E}"/>
                  </a:ext>
                </a:extLst>
              </p:cNvPr>
              <p:cNvCxnSpPr/>
              <p:nvPr>
                <p:custDataLst>
                  <p:tags r:id="rId66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2" name="群組 461">
              <a:extLst>
                <a:ext uri="{FF2B5EF4-FFF2-40B4-BE49-F238E27FC236}">
                  <a16:creationId xmlns:a16="http://schemas.microsoft.com/office/drawing/2014/main" id="{B1ECB4F8-F9FF-0CD9-EAFC-3E445557A68E}"/>
                </a:ext>
              </a:extLst>
            </p:cNvPr>
            <p:cNvGrpSpPr/>
            <p:nvPr/>
          </p:nvGrpSpPr>
          <p:grpSpPr>
            <a:xfrm rot="10799996">
              <a:off x="10431910" y="99198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88" name="直線接點 1287">
                <a:extLst>
                  <a:ext uri="{FF2B5EF4-FFF2-40B4-BE49-F238E27FC236}">
                    <a16:creationId xmlns:a16="http://schemas.microsoft.com/office/drawing/2014/main" id="{295370A9-B6F6-47EC-BEE9-6DF2AF28500A}"/>
                  </a:ext>
                </a:extLst>
              </p:cNvPr>
              <p:cNvCxnSpPr/>
              <p:nvPr>
                <p:custDataLst>
                  <p:tags r:id="rId66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9" name="直線接點 1288">
                <a:extLst>
                  <a:ext uri="{FF2B5EF4-FFF2-40B4-BE49-F238E27FC236}">
                    <a16:creationId xmlns:a16="http://schemas.microsoft.com/office/drawing/2014/main" id="{430FC6D5-4A07-79BA-79FE-E560984A14E6}"/>
                  </a:ext>
                </a:extLst>
              </p:cNvPr>
              <p:cNvCxnSpPr/>
              <p:nvPr>
                <p:custDataLst>
                  <p:tags r:id="rId66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0" name="直線接點 1289">
                <a:extLst>
                  <a:ext uri="{FF2B5EF4-FFF2-40B4-BE49-F238E27FC236}">
                    <a16:creationId xmlns:a16="http://schemas.microsoft.com/office/drawing/2014/main" id="{21901CE5-C030-8462-AF15-A6B939658A1F}"/>
                  </a:ext>
                </a:extLst>
              </p:cNvPr>
              <p:cNvCxnSpPr/>
              <p:nvPr>
                <p:custDataLst>
                  <p:tags r:id="rId66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1" name="直線接點 1290">
                <a:extLst>
                  <a:ext uri="{FF2B5EF4-FFF2-40B4-BE49-F238E27FC236}">
                    <a16:creationId xmlns:a16="http://schemas.microsoft.com/office/drawing/2014/main" id="{ED1AFFBE-AF5C-88A5-3DC9-FF479D342B87}"/>
                  </a:ext>
                </a:extLst>
              </p:cNvPr>
              <p:cNvCxnSpPr/>
              <p:nvPr>
                <p:custDataLst>
                  <p:tags r:id="rId66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3" name="群組 462">
              <a:extLst>
                <a:ext uri="{FF2B5EF4-FFF2-40B4-BE49-F238E27FC236}">
                  <a16:creationId xmlns:a16="http://schemas.microsoft.com/office/drawing/2014/main" id="{B2880711-7403-2951-C05A-82CFE2A4671B}"/>
                </a:ext>
              </a:extLst>
            </p:cNvPr>
            <p:cNvGrpSpPr/>
            <p:nvPr/>
          </p:nvGrpSpPr>
          <p:grpSpPr>
            <a:xfrm rot="5399998" flipV="1">
              <a:off x="10387074" y="94714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84" name="直線接點 1283">
                <a:extLst>
                  <a:ext uri="{FF2B5EF4-FFF2-40B4-BE49-F238E27FC236}">
                    <a16:creationId xmlns:a16="http://schemas.microsoft.com/office/drawing/2014/main" id="{472DD810-F076-16EF-4217-C5DD7AC758AA}"/>
                  </a:ext>
                </a:extLst>
              </p:cNvPr>
              <p:cNvCxnSpPr/>
              <p:nvPr>
                <p:custDataLst>
                  <p:tags r:id="rId65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5" name="直線接點 1284">
                <a:extLst>
                  <a:ext uri="{FF2B5EF4-FFF2-40B4-BE49-F238E27FC236}">
                    <a16:creationId xmlns:a16="http://schemas.microsoft.com/office/drawing/2014/main" id="{7F576CC6-1FF2-68FB-E1CB-F9EF586E5C66}"/>
                  </a:ext>
                </a:extLst>
              </p:cNvPr>
              <p:cNvCxnSpPr/>
              <p:nvPr>
                <p:custDataLst>
                  <p:tags r:id="rId65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6" name="直線接點 1285">
                <a:extLst>
                  <a:ext uri="{FF2B5EF4-FFF2-40B4-BE49-F238E27FC236}">
                    <a16:creationId xmlns:a16="http://schemas.microsoft.com/office/drawing/2014/main" id="{296FC014-DC7A-3D08-D62A-E263D67653C3}"/>
                  </a:ext>
                </a:extLst>
              </p:cNvPr>
              <p:cNvCxnSpPr/>
              <p:nvPr>
                <p:custDataLst>
                  <p:tags r:id="rId66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7" name="直線接點 1286">
                <a:extLst>
                  <a:ext uri="{FF2B5EF4-FFF2-40B4-BE49-F238E27FC236}">
                    <a16:creationId xmlns:a16="http://schemas.microsoft.com/office/drawing/2014/main" id="{FFD11848-16F1-1C2C-E6B9-46893E55D190}"/>
                  </a:ext>
                </a:extLst>
              </p:cNvPr>
              <p:cNvCxnSpPr/>
              <p:nvPr>
                <p:custDataLst>
                  <p:tags r:id="rId66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4" name="群組 463">
              <a:extLst>
                <a:ext uri="{FF2B5EF4-FFF2-40B4-BE49-F238E27FC236}">
                  <a16:creationId xmlns:a16="http://schemas.microsoft.com/office/drawing/2014/main" id="{1CF4121C-9D87-A82E-41F2-30BEA0E983B8}"/>
                </a:ext>
              </a:extLst>
            </p:cNvPr>
            <p:cNvGrpSpPr/>
            <p:nvPr/>
          </p:nvGrpSpPr>
          <p:grpSpPr>
            <a:xfrm rot="21599998">
              <a:off x="10028394" y="130582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80" name="直線接點 1279">
                <a:extLst>
                  <a:ext uri="{FF2B5EF4-FFF2-40B4-BE49-F238E27FC236}">
                    <a16:creationId xmlns:a16="http://schemas.microsoft.com/office/drawing/2014/main" id="{9A00A438-F5A4-D2FD-FF9F-9C433057BC03}"/>
                  </a:ext>
                </a:extLst>
              </p:cNvPr>
              <p:cNvCxnSpPr/>
              <p:nvPr>
                <p:custDataLst>
                  <p:tags r:id="rId65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1" name="直線接點 1280">
                <a:extLst>
                  <a:ext uri="{FF2B5EF4-FFF2-40B4-BE49-F238E27FC236}">
                    <a16:creationId xmlns:a16="http://schemas.microsoft.com/office/drawing/2014/main" id="{9F8ADFB7-DD15-B0C5-C97C-626DC5FE1DAE}"/>
                  </a:ext>
                </a:extLst>
              </p:cNvPr>
              <p:cNvCxnSpPr/>
              <p:nvPr>
                <p:custDataLst>
                  <p:tags r:id="rId65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2" name="直線接點 1281">
                <a:extLst>
                  <a:ext uri="{FF2B5EF4-FFF2-40B4-BE49-F238E27FC236}">
                    <a16:creationId xmlns:a16="http://schemas.microsoft.com/office/drawing/2014/main" id="{CD90D0DE-575F-A430-7C11-B1A37AD66B5A}"/>
                  </a:ext>
                </a:extLst>
              </p:cNvPr>
              <p:cNvCxnSpPr/>
              <p:nvPr>
                <p:custDataLst>
                  <p:tags r:id="rId65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3" name="直線接點 1282">
                <a:extLst>
                  <a:ext uri="{FF2B5EF4-FFF2-40B4-BE49-F238E27FC236}">
                    <a16:creationId xmlns:a16="http://schemas.microsoft.com/office/drawing/2014/main" id="{D7571D6F-3B96-EAEE-8F22-848D35CAC702}"/>
                  </a:ext>
                </a:extLst>
              </p:cNvPr>
              <p:cNvCxnSpPr/>
              <p:nvPr>
                <p:custDataLst>
                  <p:tags r:id="rId65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5" name="群組 464">
              <a:extLst>
                <a:ext uri="{FF2B5EF4-FFF2-40B4-BE49-F238E27FC236}">
                  <a16:creationId xmlns:a16="http://schemas.microsoft.com/office/drawing/2014/main" id="{0DB2820C-07E2-877C-C0E6-4900E73B5AD2}"/>
                </a:ext>
              </a:extLst>
            </p:cNvPr>
            <p:cNvGrpSpPr/>
            <p:nvPr/>
          </p:nvGrpSpPr>
          <p:grpSpPr>
            <a:xfrm rot="16200000" flipV="1">
              <a:off x="10073230" y="135066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76" name="直線接點 1275">
                <a:extLst>
                  <a:ext uri="{FF2B5EF4-FFF2-40B4-BE49-F238E27FC236}">
                    <a16:creationId xmlns:a16="http://schemas.microsoft.com/office/drawing/2014/main" id="{1D975176-E834-0234-0506-C5FB66EBD123}"/>
                  </a:ext>
                </a:extLst>
              </p:cNvPr>
              <p:cNvCxnSpPr/>
              <p:nvPr>
                <p:custDataLst>
                  <p:tags r:id="rId65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7" name="直線接點 1276">
                <a:extLst>
                  <a:ext uri="{FF2B5EF4-FFF2-40B4-BE49-F238E27FC236}">
                    <a16:creationId xmlns:a16="http://schemas.microsoft.com/office/drawing/2014/main" id="{C19D583B-2114-988C-E7CD-D4E5F3BAEE22}"/>
                  </a:ext>
                </a:extLst>
              </p:cNvPr>
              <p:cNvCxnSpPr/>
              <p:nvPr>
                <p:custDataLst>
                  <p:tags r:id="rId65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8" name="直線接點 1277">
                <a:extLst>
                  <a:ext uri="{FF2B5EF4-FFF2-40B4-BE49-F238E27FC236}">
                    <a16:creationId xmlns:a16="http://schemas.microsoft.com/office/drawing/2014/main" id="{D306C82C-444A-A3E3-85D0-8FDD44A7BD37}"/>
                  </a:ext>
                </a:extLst>
              </p:cNvPr>
              <p:cNvCxnSpPr/>
              <p:nvPr>
                <p:custDataLst>
                  <p:tags r:id="rId65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9" name="直線接點 1278">
                <a:extLst>
                  <a:ext uri="{FF2B5EF4-FFF2-40B4-BE49-F238E27FC236}">
                    <a16:creationId xmlns:a16="http://schemas.microsoft.com/office/drawing/2014/main" id="{EA58EAED-078A-9970-6030-34DD9C3FF755}"/>
                  </a:ext>
                </a:extLst>
              </p:cNvPr>
              <p:cNvCxnSpPr/>
              <p:nvPr>
                <p:custDataLst>
                  <p:tags r:id="rId65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6" name="群組 465">
              <a:extLst>
                <a:ext uri="{FF2B5EF4-FFF2-40B4-BE49-F238E27FC236}">
                  <a16:creationId xmlns:a16="http://schemas.microsoft.com/office/drawing/2014/main" id="{737720A7-B3A7-8572-EBF9-EFA0E0CC2878}"/>
                </a:ext>
              </a:extLst>
            </p:cNvPr>
            <p:cNvGrpSpPr/>
            <p:nvPr/>
          </p:nvGrpSpPr>
          <p:grpSpPr>
            <a:xfrm rot="16200000">
              <a:off x="10387074" y="135066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72" name="直線接點 1271">
                <a:extLst>
                  <a:ext uri="{FF2B5EF4-FFF2-40B4-BE49-F238E27FC236}">
                    <a16:creationId xmlns:a16="http://schemas.microsoft.com/office/drawing/2014/main" id="{20DF3144-6AEA-633D-83C7-1674F8B06843}"/>
                  </a:ext>
                </a:extLst>
              </p:cNvPr>
              <p:cNvCxnSpPr/>
              <p:nvPr>
                <p:custDataLst>
                  <p:tags r:id="rId64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3" name="直線接點 1272">
                <a:extLst>
                  <a:ext uri="{FF2B5EF4-FFF2-40B4-BE49-F238E27FC236}">
                    <a16:creationId xmlns:a16="http://schemas.microsoft.com/office/drawing/2014/main" id="{78FA64E1-1BD9-8B98-A894-A96F822EF61C}"/>
                  </a:ext>
                </a:extLst>
              </p:cNvPr>
              <p:cNvCxnSpPr/>
              <p:nvPr>
                <p:custDataLst>
                  <p:tags r:id="rId64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4" name="直線接點 1273">
                <a:extLst>
                  <a:ext uri="{FF2B5EF4-FFF2-40B4-BE49-F238E27FC236}">
                    <a16:creationId xmlns:a16="http://schemas.microsoft.com/office/drawing/2014/main" id="{BC9C8806-F801-1B3B-AC93-F8581B5CAB8A}"/>
                  </a:ext>
                </a:extLst>
              </p:cNvPr>
              <p:cNvCxnSpPr/>
              <p:nvPr>
                <p:custDataLst>
                  <p:tags r:id="rId64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5" name="直線接點 1274">
                <a:extLst>
                  <a:ext uri="{FF2B5EF4-FFF2-40B4-BE49-F238E27FC236}">
                    <a16:creationId xmlns:a16="http://schemas.microsoft.com/office/drawing/2014/main" id="{13E67AD3-E826-1AAB-6DB6-6DB83BAE224B}"/>
                  </a:ext>
                </a:extLst>
              </p:cNvPr>
              <p:cNvCxnSpPr/>
              <p:nvPr>
                <p:custDataLst>
                  <p:tags r:id="rId64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7" name="群組 466">
              <a:extLst>
                <a:ext uri="{FF2B5EF4-FFF2-40B4-BE49-F238E27FC236}">
                  <a16:creationId xmlns:a16="http://schemas.microsoft.com/office/drawing/2014/main" id="{DF8B5C08-2F6E-EA9E-1E94-7778430619F1}"/>
                </a:ext>
              </a:extLst>
            </p:cNvPr>
            <p:cNvGrpSpPr/>
            <p:nvPr/>
          </p:nvGrpSpPr>
          <p:grpSpPr>
            <a:xfrm rot="10800002" flipV="1">
              <a:off x="10431910" y="130582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68" name="直線接點 1267">
                <a:extLst>
                  <a:ext uri="{FF2B5EF4-FFF2-40B4-BE49-F238E27FC236}">
                    <a16:creationId xmlns:a16="http://schemas.microsoft.com/office/drawing/2014/main" id="{A572CC12-3CCA-F236-22D2-0748702D28FE}"/>
                  </a:ext>
                </a:extLst>
              </p:cNvPr>
              <p:cNvCxnSpPr/>
              <p:nvPr>
                <p:custDataLst>
                  <p:tags r:id="rId64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9" name="直線接點 1268">
                <a:extLst>
                  <a:ext uri="{FF2B5EF4-FFF2-40B4-BE49-F238E27FC236}">
                    <a16:creationId xmlns:a16="http://schemas.microsoft.com/office/drawing/2014/main" id="{D09292C1-20C1-433B-5234-5B2B758F0C6C}"/>
                  </a:ext>
                </a:extLst>
              </p:cNvPr>
              <p:cNvCxnSpPr/>
              <p:nvPr>
                <p:custDataLst>
                  <p:tags r:id="rId64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0" name="直線接點 1269">
                <a:extLst>
                  <a:ext uri="{FF2B5EF4-FFF2-40B4-BE49-F238E27FC236}">
                    <a16:creationId xmlns:a16="http://schemas.microsoft.com/office/drawing/2014/main" id="{19A233BE-C472-519A-2341-B3A8ABC2294F}"/>
                  </a:ext>
                </a:extLst>
              </p:cNvPr>
              <p:cNvCxnSpPr/>
              <p:nvPr>
                <p:custDataLst>
                  <p:tags r:id="rId64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1" name="直線接點 1270">
                <a:extLst>
                  <a:ext uri="{FF2B5EF4-FFF2-40B4-BE49-F238E27FC236}">
                    <a16:creationId xmlns:a16="http://schemas.microsoft.com/office/drawing/2014/main" id="{D097E7A1-E8B0-9D03-7479-6BE57EBF0E4E}"/>
                  </a:ext>
                </a:extLst>
              </p:cNvPr>
              <p:cNvCxnSpPr/>
              <p:nvPr>
                <p:custDataLst>
                  <p:tags r:id="rId64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群組 467">
              <a:extLst>
                <a:ext uri="{FF2B5EF4-FFF2-40B4-BE49-F238E27FC236}">
                  <a16:creationId xmlns:a16="http://schemas.microsoft.com/office/drawing/2014/main" id="{6CBB3709-5A5E-EFB5-E4CB-00AD4713DFD3}"/>
                </a:ext>
              </a:extLst>
            </p:cNvPr>
            <p:cNvGrpSpPr/>
            <p:nvPr/>
          </p:nvGrpSpPr>
          <p:grpSpPr>
            <a:xfrm rot="5400000">
              <a:off x="7203793" y="166450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64" name="直線接點 1263">
                <a:extLst>
                  <a:ext uri="{FF2B5EF4-FFF2-40B4-BE49-F238E27FC236}">
                    <a16:creationId xmlns:a16="http://schemas.microsoft.com/office/drawing/2014/main" id="{F45C1660-25B6-6C04-98C5-D086A30A3154}"/>
                  </a:ext>
                </a:extLst>
              </p:cNvPr>
              <p:cNvCxnSpPr/>
              <p:nvPr>
                <p:custDataLst>
                  <p:tags r:id="rId63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5" name="直線接點 1264">
                <a:extLst>
                  <a:ext uri="{FF2B5EF4-FFF2-40B4-BE49-F238E27FC236}">
                    <a16:creationId xmlns:a16="http://schemas.microsoft.com/office/drawing/2014/main" id="{5172921F-CD41-F314-11ED-B09E196B3153}"/>
                  </a:ext>
                </a:extLst>
              </p:cNvPr>
              <p:cNvCxnSpPr/>
              <p:nvPr>
                <p:custDataLst>
                  <p:tags r:id="rId63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6" name="直線接點 1265">
                <a:extLst>
                  <a:ext uri="{FF2B5EF4-FFF2-40B4-BE49-F238E27FC236}">
                    <a16:creationId xmlns:a16="http://schemas.microsoft.com/office/drawing/2014/main" id="{63496C32-18A8-DB71-8538-B572F24E8E29}"/>
                  </a:ext>
                </a:extLst>
              </p:cNvPr>
              <p:cNvCxnSpPr/>
              <p:nvPr>
                <p:custDataLst>
                  <p:tags r:id="rId64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7" name="直線接點 1266">
                <a:extLst>
                  <a:ext uri="{FF2B5EF4-FFF2-40B4-BE49-F238E27FC236}">
                    <a16:creationId xmlns:a16="http://schemas.microsoft.com/office/drawing/2014/main" id="{63FEB589-07DE-6D27-BF16-E968E820D50A}"/>
                  </a:ext>
                </a:extLst>
              </p:cNvPr>
              <p:cNvCxnSpPr/>
              <p:nvPr>
                <p:custDataLst>
                  <p:tags r:id="rId64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群組 468">
              <a:extLst>
                <a:ext uri="{FF2B5EF4-FFF2-40B4-BE49-F238E27FC236}">
                  <a16:creationId xmlns:a16="http://schemas.microsoft.com/office/drawing/2014/main" id="{9426D1E8-CBEB-9709-CC8C-FEC079D34B2A}"/>
                </a:ext>
              </a:extLst>
            </p:cNvPr>
            <p:cNvGrpSpPr/>
            <p:nvPr/>
          </p:nvGrpSpPr>
          <p:grpSpPr>
            <a:xfrm rot="2" flipV="1">
              <a:off x="7158959" y="170933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60" name="直線接點 1259">
                <a:extLst>
                  <a:ext uri="{FF2B5EF4-FFF2-40B4-BE49-F238E27FC236}">
                    <a16:creationId xmlns:a16="http://schemas.microsoft.com/office/drawing/2014/main" id="{9F401307-08CE-2E5B-8968-79BB7A0F37A2}"/>
                  </a:ext>
                </a:extLst>
              </p:cNvPr>
              <p:cNvCxnSpPr/>
              <p:nvPr>
                <p:custDataLst>
                  <p:tags r:id="rId63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直線接點 1260">
                <a:extLst>
                  <a:ext uri="{FF2B5EF4-FFF2-40B4-BE49-F238E27FC236}">
                    <a16:creationId xmlns:a16="http://schemas.microsoft.com/office/drawing/2014/main" id="{7F8FEAD9-D138-C644-82F5-27F2780E7C73}"/>
                  </a:ext>
                </a:extLst>
              </p:cNvPr>
              <p:cNvCxnSpPr/>
              <p:nvPr>
                <p:custDataLst>
                  <p:tags r:id="rId63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直線接點 1261">
                <a:extLst>
                  <a:ext uri="{FF2B5EF4-FFF2-40B4-BE49-F238E27FC236}">
                    <a16:creationId xmlns:a16="http://schemas.microsoft.com/office/drawing/2014/main" id="{312D9AB3-C113-6161-8C1F-82C17F787D31}"/>
                  </a:ext>
                </a:extLst>
              </p:cNvPr>
              <p:cNvCxnSpPr/>
              <p:nvPr>
                <p:custDataLst>
                  <p:tags r:id="rId63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3" name="直線接點 1262">
                <a:extLst>
                  <a:ext uri="{FF2B5EF4-FFF2-40B4-BE49-F238E27FC236}">
                    <a16:creationId xmlns:a16="http://schemas.microsoft.com/office/drawing/2014/main" id="{76BA2528-70EE-18C8-CDD1-3DA134A7BBEA}"/>
                  </a:ext>
                </a:extLst>
              </p:cNvPr>
              <p:cNvCxnSpPr/>
              <p:nvPr>
                <p:custDataLst>
                  <p:tags r:id="rId63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群組 469">
              <a:extLst>
                <a:ext uri="{FF2B5EF4-FFF2-40B4-BE49-F238E27FC236}">
                  <a16:creationId xmlns:a16="http://schemas.microsoft.com/office/drawing/2014/main" id="{5EFB4C7C-B024-3BD7-03DE-FD33380D9E21}"/>
                </a:ext>
              </a:extLst>
            </p:cNvPr>
            <p:cNvGrpSpPr/>
            <p:nvPr/>
          </p:nvGrpSpPr>
          <p:grpSpPr>
            <a:xfrm rot="10799996">
              <a:off x="7562476" y="170933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56" name="直線接點 1255">
                <a:extLst>
                  <a:ext uri="{FF2B5EF4-FFF2-40B4-BE49-F238E27FC236}">
                    <a16:creationId xmlns:a16="http://schemas.microsoft.com/office/drawing/2014/main" id="{371841E3-76F7-FE31-BDE8-BCF2F80BEDF7}"/>
                  </a:ext>
                </a:extLst>
              </p:cNvPr>
              <p:cNvCxnSpPr/>
              <p:nvPr>
                <p:custDataLst>
                  <p:tags r:id="rId63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直線接點 1256">
                <a:extLst>
                  <a:ext uri="{FF2B5EF4-FFF2-40B4-BE49-F238E27FC236}">
                    <a16:creationId xmlns:a16="http://schemas.microsoft.com/office/drawing/2014/main" id="{11FBB5E1-734E-E74E-CCA6-F70CA7979BF5}"/>
                  </a:ext>
                </a:extLst>
              </p:cNvPr>
              <p:cNvCxnSpPr/>
              <p:nvPr>
                <p:custDataLst>
                  <p:tags r:id="rId63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直線接點 1257">
                <a:extLst>
                  <a:ext uri="{FF2B5EF4-FFF2-40B4-BE49-F238E27FC236}">
                    <a16:creationId xmlns:a16="http://schemas.microsoft.com/office/drawing/2014/main" id="{3E88F0EF-F7B4-F032-0229-F3F6D29E8CB3}"/>
                  </a:ext>
                </a:extLst>
              </p:cNvPr>
              <p:cNvCxnSpPr/>
              <p:nvPr>
                <p:custDataLst>
                  <p:tags r:id="rId63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直線接點 1258">
                <a:extLst>
                  <a:ext uri="{FF2B5EF4-FFF2-40B4-BE49-F238E27FC236}">
                    <a16:creationId xmlns:a16="http://schemas.microsoft.com/office/drawing/2014/main" id="{7E1A6701-2E1E-470B-277B-1694CF32B065}"/>
                  </a:ext>
                </a:extLst>
              </p:cNvPr>
              <p:cNvCxnSpPr/>
              <p:nvPr>
                <p:custDataLst>
                  <p:tags r:id="rId63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群組 470">
              <a:extLst>
                <a:ext uri="{FF2B5EF4-FFF2-40B4-BE49-F238E27FC236}">
                  <a16:creationId xmlns:a16="http://schemas.microsoft.com/office/drawing/2014/main" id="{E8F4F870-639C-22BE-1C93-22B75C46632F}"/>
                </a:ext>
              </a:extLst>
            </p:cNvPr>
            <p:cNvGrpSpPr/>
            <p:nvPr/>
          </p:nvGrpSpPr>
          <p:grpSpPr>
            <a:xfrm rot="5399998" flipV="1">
              <a:off x="7517640" y="166450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52" name="直線接點 1251">
                <a:extLst>
                  <a:ext uri="{FF2B5EF4-FFF2-40B4-BE49-F238E27FC236}">
                    <a16:creationId xmlns:a16="http://schemas.microsoft.com/office/drawing/2014/main" id="{DD6828AD-2E1C-1247-7107-36656A55BAFA}"/>
                  </a:ext>
                </a:extLst>
              </p:cNvPr>
              <p:cNvCxnSpPr/>
              <p:nvPr>
                <p:custDataLst>
                  <p:tags r:id="rId62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直線接點 1252">
                <a:extLst>
                  <a:ext uri="{FF2B5EF4-FFF2-40B4-BE49-F238E27FC236}">
                    <a16:creationId xmlns:a16="http://schemas.microsoft.com/office/drawing/2014/main" id="{7ED3E221-465C-65B1-2F99-0B2B78B4B97E}"/>
                  </a:ext>
                </a:extLst>
              </p:cNvPr>
              <p:cNvCxnSpPr/>
              <p:nvPr>
                <p:custDataLst>
                  <p:tags r:id="rId62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直線接點 1253">
                <a:extLst>
                  <a:ext uri="{FF2B5EF4-FFF2-40B4-BE49-F238E27FC236}">
                    <a16:creationId xmlns:a16="http://schemas.microsoft.com/office/drawing/2014/main" id="{00A94706-12B2-E146-18BC-61BF6C2DFFD8}"/>
                  </a:ext>
                </a:extLst>
              </p:cNvPr>
              <p:cNvCxnSpPr/>
              <p:nvPr>
                <p:custDataLst>
                  <p:tags r:id="rId62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直線接點 1254">
                <a:extLst>
                  <a:ext uri="{FF2B5EF4-FFF2-40B4-BE49-F238E27FC236}">
                    <a16:creationId xmlns:a16="http://schemas.microsoft.com/office/drawing/2014/main" id="{7C32E836-5953-C98A-BB43-E6FE2B4F8442}"/>
                  </a:ext>
                </a:extLst>
              </p:cNvPr>
              <p:cNvCxnSpPr/>
              <p:nvPr>
                <p:custDataLst>
                  <p:tags r:id="rId62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" name="群組 471">
              <a:extLst>
                <a:ext uri="{FF2B5EF4-FFF2-40B4-BE49-F238E27FC236}">
                  <a16:creationId xmlns:a16="http://schemas.microsoft.com/office/drawing/2014/main" id="{A76C5016-1706-CF44-9CB6-214B0D9C4315}"/>
                </a:ext>
              </a:extLst>
            </p:cNvPr>
            <p:cNvGrpSpPr/>
            <p:nvPr/>
          </p:nvGrpSpPr>
          <p:grpSpPr>
            <a:xfrm rot="21599998">
              <a:off x="7158959" y="202318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48" name="直線接點 1247">
                <a:extLst>
                  <a:ext uri="{FF2B5EF4-FFF2-40B4-BE49-F238E27FC236}">
                    <a16:creationId xmlns:a16="http://schemas.microsoft.com/office/drawing/2014/main" id="{BE788410-1209-6AC3-93F1-966B44902F83}"/>
                  </a:ext>
                </a:extLst>
              </p:cNvPr>
              <p:cNvCxnSpPr/>
              <p:nvPr>
                <p:custDataLst>
                  <p:tags r:id="rId62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9" name="直線接點 1248">
                <a:extLst>
                  <a:ext uri="{FF2B5EF4-FFF2-40B4-BE49-F238E27FC236}">
                    <a16:creationId xmlns:a16="http://schemas.microsoft.com/office/drawing/2014/main" id="{D4DDFC6C-61C5-63FE-A81A-62E799FF0AF5}"/>
                  </a:ext>
                </a:extLst>
              </p:cNvPr>
              <p:cNvCxnSpPr/>
              <p:nvPr>
                <p:custDataLst>
                  <p:tags r:id="rId62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0" name="直線接點 1249">
                <a:extLst>
                  <a:ext uri="{FF2B5EF4-FFF2-40B4-BE49-F238E27FC236}">
                    <a16:creationId xmlns:a16="http://schemas.microsoft.com/office/drawing/2014/main" id="{2B71D1ED-F3C9-A964-48CF-8659B7AF5551}"/>
                  </a:ext>
                </a:extLst>
              </p:cNvPr>
              <p:cNvCxnSpPr/>
              <p:nvPr>
                <p:custDataLst>
                  <p:tags r:id="rId62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直線接點 1250">
                <a:extLst>
                  <a:ext uri="{FF2B5EF4-FFF2-40B4-BE49-F238E27FC236}">
                    <a16:creationId xmlns:a16="http://schemas.microsoft.com/office/drawing/2014/main" id="{6BE341C5-09B6-47D6-C6D3-A1757950C49A}"/>
                  </a:ext>
                </a:extLst>
              </p:cNvPr>
              <p:cNvCxnSpPr/>
              <p:nvPr>
                <p:custDataLst>
                  <p:tags r:id="rId62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群組 472">
              <a:extLst>
                <a:ext uri="{FF2B5EF4-FFF2-40B4-BE49-F238E27FC236}">
                  <a16:creationId xmlns:a16="http://schemas.microsoft.com/office/drawing/2014/main" id="{197AA1C5-29EC-F8DC-0EE9-630DD80F8722}"/>
                </a:ext>
              </a:extLst>
            </p:cNvPr>
            <p:cNvGrpSpPr/>
            <p:nvPr/>
          </p:nvGrpSpPr>
          <p:grpSpPr>
            <a:xfrm rot="16200000" flipV="1">
              <a:off x="7203793" y="206801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44" name="直線接點 1243">
                <a:extLst>
                  <a:ext uri="{FF2B5EF4-FFF2-40B4-BE49-F238E27FC236}">
                    <a16:creationId xmlns:a16="http://schemas.microsoft.com/office/drawing/2014/main" id="{4B9176ED-EE06-9546-614B-FA1F279C4B16}"/>
                  </a:ext>
                </a:extLst>
              </p:cNvPr>
              <p:cNvCxnSpPr/>
              <p:nvPr>
                <p:custDataLst>
                  <p:tags r:id="rId61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5" name="直線接點 1244">
                <a:extLst>
                  <a:ext uri="{FF2B5EF4-FFF2-40B4-BE49-F238E27FC236}">
                    <a16:creationId xmlns:a16="http://schemas.microsoft.com/office/drawing/2014/main" id="{20B0B413-160E-3AA2-2C1F-6445F17BB7BD}"/>
                  </a:ext>
                </a:extLst>
              </p:cNvPr>
              <p:cNvCxnSpPr/>
              <p:nvPr>
                <p:custDataLst>
                  <p:tags r:id="rId61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6" name="直線接點 1245">
                <a:extLst>
                  <a:ext uri="{FF2B5EF4-FFF2-40B4-BE49-F238E27FC236}">
                    <a16:creationId xmlns:a16="http://schemas.microsoft.com/office/drawing/2014/main" id="{EA1F54A2-E9A1-A182-4961-618666807B08}"/>
                  </a:ext>
                </a:extLst>
              </p:cNvPr>
              <p:cNvCxnSpPr/>
              <p:nvPr>
                <p:custDataLst>
                  <p:tags r:id="rId62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7" name="直線接點 1246">
                <a:extLst>
                  <a:ext uri="{FF2B5EF4-FFF2-40B4-BE49-F238E27FC236}">
                    <a16:creationId xmlns:a16="http://schemas.microsoft.com/office/drawing/2014/main" id="{714598F6-AC0E-0F37-878D-3BFF7A187299}"/>
                  </a:ext>
                </a:extLst>
              </p:cNvPr>
              <p:cNvCxnSpPr/>
              <p:nvPr>
                <p:custDataLst>
                  <p:tags r:id="rId62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4" name="群組 473">
              <a:extLst>
                <a:ext uri="{FF2B5EF4-FFF2-40B4-BE49-F238E27FC236}">
                  <a16:creationId xmlns:a16="http://schemas.microsoft.com/office/drawing/2014/main" id="{BFEA7283-2E37-4571-4592-6810A897D41F}"/>
                </a:ext>
              </a:extLst>
            </p:cNvPr>
            <p:cNvGrpSpPr/>
            <p:nvPr/>
          </p:nvGrpSpPr>
          <p:grpSpPr>
            <a:xfrm rot="16200000">
              <a:off x="7517640" y="206801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40" name="直線接點 1239">
                <a:extLst>
                  <a:ext uri="{FF2B5EF4-FFF2-40B4-BE49-F238E27FC236}">
                    <a16:creationId xmlns:a16="http://schemas.microsoft.com/office/drawing/2014/main" id="{3E9D00FD-F6DA-E28E-24B7-E60C02B932A2}"/>
                  </a:ext>
                </a:extLst>
              </p:cNvPr>
              <p:cNvCxnSpPr/>
              <p:nvPr>
                <p:custDataLst>
                  <p:tags r:id="rId61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1" name="直線接點 1240">
                <a:extLst>
                  <a:ext uri="{FF2B5EF4-FFF2-40B4-BE49-F238E27FC236}">
                    <a16:creationId xmlns:a16="http://schemas.microsoft.com/office/drawing/2014/main" id="{9FF24B37-5644-AF98-6516-6C306F437C55}"/>
                  </a:ext>
                </a:extLst>
              </p:cNvPr>
              <p:cNvCxnSpPr/>
              <p:nvPr>
                <p:custDataLst>
                  <p:tags r:id="rId61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2" name="直線接點 1241">
                <a:extLst>
                  <a:ext uri="{FF2B5EF4-FFF2-40B4-BE49-F238E27FC236}">
                    <a16:creationId xmlns:a16="http://schemas.microsoft.com/office/drawing/2014/main" id="{3AFC1C83-2149-D9DC-860A-3E99B61562F8}"/>
                  </a:ext>
                </a:extLst>
              </p:cNvPr>
              <p:cNvCxnSpPr/>
              <p:nvPr>
                <p:custDataLst>
                  <p:tags r:id="rId61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3" name="直線接點 1242">
                <a:extLst>
                  <a:ext uri="{FF2B5EF4-FFF2-40B4-BE49-F238E27FC236}">
                    <a16:creationId xmlns:a16="http://schemas.microsoft.com/office/drawing/2014/main" id="{5AC05412-763F-BA96-DCC2-B37DE9988C4B}"/>
                  </a:ext>
                </a:extLst>
              </p:cNvPr>
              <p:cNvCxnSpPr/>
              <p:nvPr>
                <p:custDataLst>
                  <p:tags r:id="rId61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群組 474">
              <a:extLst>
                <a:ext uri="{FF2B5EF4-FFF2-40B4-BE49-F238E27FC236}">
                  <a16:creationId xmlns:a16="http://schemas.microsoft.com/office/drawing/2014/main" id="{A9849C02-20D9-6EAA-A71B-E8027044464E}"/>
                </a:ext>
              </a:extLst>
            </p:cNvPr>
            <p:cNvGrpSpPr/>
            <p:nvPr/>
          </p:nvGrpSpPr>
          <p:grpSpPr>
            <a:xfrm rot="10800002" flipV="1">
              <a:off x="7562476" y="202318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36" name="直線接點 1235">
                <a:extLst>
                  <a:ext uri="{FF2B5EF4-FFF2-40B4-BE49-F238E27FC236}">
                    <a16:creationId xmlns:a16="http://schemas.microsoft.com/office/drawing/2014/main" id="{FAC8A2E3-55E4-1768-D6FE-9C1118902597}"/>
                  </a:ext>
                </a:extLst>
              </p:cNvPr>
              <p:cNvCxnSpPr/>
              <p:nvPr>
                <p:custDataLst>
                  <p:tags r:id="rId61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7" name="直線接點 1236">
                <a:extLst>
                  <a:ext uri="{FF2B5EF4-FFF2-40B4-BE49-F238E27FC236}">
                    <a16:creationId xmlns:a16="http://schemas.microsoft.com/office/drawing/2014/main" id="{E21F7E19-5F1F-E23C-BD11-E9F6D61D0D27}"/>
                  </a:ext>
                </a:extLst>
              </p:cNvPr>
              <p:cNvCxnSpPr/>
              <p:nvPr>
                <p:custDataLst>
                  <p:tags r:id="rId61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8" name="直線接點 1237">
                <a:extLst>
                  <a:ext uri="{FF2B5EF4-FFF2-40B4-BE49-F238E27FC236}">
                    <a16:creationId xmlns:a16="http://schemas.microsoft.com/office/drawing/2014/main" id="{05F52606-CDBC-3F9B-9435-7A2C82CBF394}"/>
                  </a:ext>
                </a:extLst>
              </p:cNvPr>
              <p:cNvCxnSpPr/>
              <p:nvPr>
                <p:custDataLst>
                  <p:tags r:id="rId61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9" name="直線接點 1238">
                <a:extLst>
                  <a:ext uri="{FF2B5EF4-FFF2-40B4-BE49-F238E27FC236}">
                    <a16:creationId xmlns:a16="http://schemas.microsoft.com/office/drawing/2014/main" id="{0D0D013E-F76C-E1ED-E8E1-7D7FBE5EB81C}"/>
                  </a:ext>
                </a:extLst>
              </p:cNvPr>
              <p:cNvCxnSpPr/>
              <p:nvPr>
                <p:custDataLst>
                  <p:tags r:id="rId61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6" name="群組 475">
              <a:extLst>
                <a:ext uri="{FF2B5EF4-FFF2-40B4-BE49-F238E27FC236}">
                  <a16:creationId xmlns:a16="http://schemas.microsoft.com/office/drawing/2014/main" id="{99B87446-61C9-6BA5-1D25-0A54ADB6D544}"/>
                </a:ext>
              </a:extLst>
            </p:cNvPr>
            <p:cNvGrpSpPr/>
            <p:nvPr/>
          </p:nvGrpSpPr>
          <p:grpSpPr>
            <a:xfrm rot="5400000">
              <a:off x="7921153" y="166450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32" name="直線接點 1231">
                <a:extLst>
                  <a:ext uri="{FF2B5EF4-FFF2-40B4-BE49-F238E27FC236}">
                    <a16:creationId xmlns:a16="http://schemas.microsoft.com/office/drawing/2014/main" id="{2D2B36C9-D88B-3A50-DECE-AF4CC3C71B61}"/>
                  </a:ext>
                </a:extLst>
              </p:cNvPr>
              <p:cNvCxnSpPr/>
              <p:nvPr>
                <p:custDataLst>
                  <p:tags r:id="rId60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3" name="直線接點 1232">
                <a:extLst>
                  <a:ext uri="{FF2B5EF4-FFF2-40B4-BE49-F238E27FC236}">
                    <a16:creationId xmlns:a16="http://schemas.microsoft.com/office/drawing/2014/main" id="{DB12B99D-08D6-C091-09F2-81DE7F9538AA}"/>
                  </a:ext>
                </a:extLst>
              </p:cNvPr>
              <p:cNvCxnSpPr/>
              <p:nvPr>
                <p:custDataLst>
                  <p:tags r:id="rId60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4" name="直線接點 1233">
                <a:extLst>
                  <a:ext uri="{FF2B5EF4-FFF2-40B4-BE49-F238E27FC236}">
                    <a16:creationId xmlns:a16="http://schemas.microsoft.com/office/drawing/2014/main" id="{7E7DC0C6-E9A4-4325-DFF3-16ADB208B6FE}"/>
                  </a:ext>
                </a:extLst>
              </p:cNvPr>
              <p:cNvCxnSpPr/>
              <p:nvPr>
                <p:custDataLst>
                  <p:tags r:id="rId60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5" name="直線接點 1234">
                <a:extLst>
                  <a:ext uri="{FF2B5EF4-FFF2-40B4-BE49-F238E27FC236}">
                    <a16:creationId xmlns:a16="http://schemas.microsoft.com/office/drawing/2014/main" id="{F2BF93DF-1000-72CD-E072-C59FF3E36E15}"/>
                  </a:ext>
                </a:extLst>
              </p:cNvPr>
              <p:cNvCxnSpPr/>
              <p:nvPr>
                <p:custDataLst>
                  <p:tags r:id="rId60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群組 476">
              <a:extLst>
                <a:ext uri="{FF2B5EF4-FFF2-40B4-BE49-F238E27FC236}">
                  <a16:creationId xmlns:a16="http://schemas.microsoft.com/office/drawing/2014/main" id="{8EA60F1D-1C35-D6A9-7FC1-049C2B8CAFFE}"/>
                </a:ext>
              </a:extLst>
            </p:cNvPr>
            <p:cNvGrpSpPr/>
            <p:nvPr/>
          </p:nvGrpSpPr>
          <p:grpSpPr>
            <a:xfrm rot="2" flipV="1">
              <a:off x="7876318" y="170933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28" name="直線接點 1227">
                <a:extLst>
                  <a:ext uri="{FF2B5EF4-FFF2-40B4-BE49-F238E27FC236}">
                    <a16:creationId xmlns:a16="http://schemas.microsoft.com/office/drawing/2014/main" id="{02A57995-2073-5A5C-BFBE-7B3354E07B1E}"/>
                  </a:ext>
                </a:extLst>
              </p:cNvPr>
              <p:cNvCxnSpPr/>
              <p:nvPr>
                <p:custDataLst>
                  <p:tags r:id="rId60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直線接點 1228">
                <a:extLst>
                  <a:ext uri="{FF2B5EF4-FFF2-40B4-BE49-F238E27FC236}">
                    <a16:creationId xmlns:a16="http://schemas.microsoft.com/office/drawing/2014/main" id="{F3A5FBDB-2F2A-937A-9394-7D411BABCAA5}"/>
                  </a:ext>
                </a:extLst>
              </p:cNvPr>
              <p:cNvCxnSpPr/>
              <p:nvPr>
                <p:custDataLst>
                  <p:tags r:id="rId60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直線接點 1229">
                <a:extLst>
                  <a:ext uri="{FF2B5EF4-FFF2-40B4-BE49-F238E27FC236}">
                    <a16:creationId xmlns:a16="http://schemas.microsoft.com/office/drawing/2014/main" id="{1CB7C73F-9A45-5D0D-91E7-79689C199D05}"/>
                  </a:ext>
                </a:extLst>
              </p:cNvPr>
              <p:cNvCxnSpPr/>
              <p:nvPr>
                <p:custDataLst>
                  <p:tags r:id="rId60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1" name="直線接點 1230">
                <a:extLst>
                  <a:ext uri="{FF2B5EF4-FFF2-40B4-BE49-F238E27FC236}">
                    <a16:creationId xmlns:a16="http://schemas.microsoft.com/office/drawing/2014/main" id="{C19DACAA-20BC-C614-D409-1791D66B312C}"/>
                  </a:ext>
                </a:extLst>
              </p:cNvPr>
              <p:cNvCxnSpPr/>
              <p:nvPr>
                <p:custDataLst>
                  <p:tags r:id="rId60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8" name="群組 477">
              <a:extLst>
                <a:ext uri="{FF2B5EF4-FFF2-40B4-BE49-F238E27FC236}">
                  <a16:creationId xmlns:a16="http://schemas.microsoft.com/office/drawing/2014/main" id="{3BE019AD-1616-C44A-D96E-74944C369E45}"/>
                </a:ext>
              </a:extLst>
            </p:cNvPr>
            <p:cNvGrpSpPr/>
            <p:nvPr/>
          </p:nvGrpSpPr>
          <p:grpSpPr>
            <a:xfrm rot="10799996">
              <a:off x="8279833" y="170933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24" name="直線接點 1223">
                <a:extLst>
                  <a:ext uri="{FF2B5EF4-FFF2-40B4-BE49-F238E27FC236}">
                    <a16:creationId xmlns:a16="http://schemas.microsoft.com/office/drawing/2014/main" id="{9958D7DC-221C-B184-B0D3-70C9B8D8718B}"/>
                  </a:ext>
                </a:extLst>
              </p:cNvPr>
              <p:cNvCxnSpPr/>
              <p:nvPr>
                <p:custDataLst>
                  <p:tags r:id="rId59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5" name="直線接點 1224">
                <a:extLst>
                  <a:ext uri="{FF2B5EF4-FFF2-40B4-BE49-F238E27FC236}">
                    <a16:creationId xmlns:a16="http://schemas.microsoft.com/office/drawing/2014/main" id="{249B3447-1B38-ECC9-048A-62CF7612E3B6}"/>
                  </a:ext>
                </a:extLst>
              </p:cNvPr>
              <p:cNvCxnSpPr/>
              <p:nvPr>
                <p:custDataLst>
                  <p:tags r:id="rId59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6" name="直線接點 1225">
                <a:extLst>
                  <a:ext uri="{FF2B5EF4-FFF2-40B4-BE49-F238E27FC236}">
                    <a16:creationId xmlns:a16="http://schemas.microsoft.com/office/drawing/2014/main" id="{6ABCC92B-A0C2-5FC6-7088-0602CEB19971}"/>
                  </a:ext>
                </a:extLst>
              </p:cNvPr>
              <p:cNvCxnSpPr/>
              <p:nvPr>
                <p:custDataLst>
                  <p:tags r:id="rId60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7" name="直線接點 1226">
                <a:extLst>
                  <a:ext uri="{FF2B5EF4-FFF2-40B4-BE49-F238E27FC236}">
                    <a16:creationId xmlns:a16="http://schemas.microsoft.com/office/drawing/2014/main" id="{C9B8B526-830E-9699-1C18-926EC79B80EE}"/>
                  </a:ext>
                </a:extLst>
              </p:cNvPr>
              <p:cNvCxnSpPr/>
              <p:nvPr>
                <p:custDataLst>
                  <p:tags r:id="rId60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群組 478">
              <a:extLst>
                <a:ext uri="{FF2B5EF4-FFF2-40B4-BE49-F238E27FC236}">
                  <a16:creationId xmlns:a16="http://schemas.microsoft.com/office/drawing/2014/main" id="{708B4641-D208-D548-5FC4-CBECC4FB12C6}"/>
                </a:ext>
              </a:extLst>
            </p:cNvPr>
            <p:cNvGrpSpPr/>
            <p:nvPr/>
          </p:nvGrpSpPr>
          <p:grpSpPr>
            <a:xfrm rot="5399998" flipV="1">
              <a:off x="8234997" y="166450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20" name="直線接點 1219">
                <a:extLst>
                  <a:ext uri="{FF2B5EF4-FFF2-40B4-BE49-F238E27FC236}">
                    <a16:creationId xmlns:a16="http://schemas.microsoft.com/office/drawing/2014/main" id="{91A2DA16-C3B1-E4BF-7153-659B40ED3B13}"/>
                  </a:ext>
                </a:extLst>
              </p:cNvPr>
              <p:cNvCxnSpPr/>
              <p:nvPr>
                <p:custDataLst>
                  <p:tags r:id="rId59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1" name="直線接點 1220">
                <a:extLst>
                  <a:ext uri="{FF2B5EF4-FFF2-40B4-BE49-F238E27FC236}">
                    <a16:creationId xmlns:a16="http://schemas.microsoft.com/office/drawing/2014/main" id="{672AA32C-56CA-0599-AF91-83F1C8D4BA3E}"/>
                  </a:ext>
                </a:extLst>
              </p:cNvPr>
              <p:cNvCxnSpPr/>
              <p:nvPr>
                <p:custDataLst>
                  <p:tags r:id="rId59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2" name="直線接點 1221">
                <a:extLst>
                  <a:ext uri="{FF2B5EF4-FFF2-40B4-BE49-F238E27FC236}">
                    <a16:creationId xmlns:a16="http://schemas.microsoft.com/office/drawing/2014/main" id="{4A811CE6-79AB-A418-A0D4-E7543EB0FF71}"/>
                  </a:ext>
                </a:extLst>
              </p:cNvPr>
              <p:cNvCxnSpPr/>
              <p:nvPr>
                <p:custDataLst>
                  <p:tags r:id="rId59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3" name="直線接點 1222">
                <a:extLst>
                  <a:ext uri="{FF2B5EF4-FFF2-40B4-BE49-F238E27FC236}">
                    <a16:creationId xmlns:a16="http://schemas.microsoft.com/office/drawing/2014/main" id="{DD6C5633-6BAB-AAD9-7F6B-A6A005490604}"/>
                  </a:ext>
                </a:extLst>
              </p:cNvPr>
              <p:cNvCxnSpPr/>
              <p:nvPr>
                <p:custDataLst>
                  <p:tags r:id="rId59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群組 479">
              <a:extLst>
                <a:ext uri="{FF2B5EF4-FFF2-40B4-BE49-F238E27FC236}">
                  <a16:creationId xmlns:a16="http://schemas.microsoft.com/office/drawing/2014/main" id="{80B97979-3FA1-5F7A-DC2A-EFC8096A725B}"/>
                </a:ext>
              </a:extLst>
            </p:cNvPr>
            <p:cNvGrpSpPr/>
            <p:nvPr/>
          </p:nvGrpSpPr>
          <p:grpSpPr>
            <a:xfrm rot="21599998">
              <a:off x="7876318" y="202318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16" name="直線接點 1215">
                <a:extLst>
                  <a:ext uri="{FF2B5EF4-FFF2-40B4-BE49-F238E27FC236}">
                    <a16:creationId xmlns:a16="http://schemas.microsoft.com/office/drawing/2014/main" id="{58DB60E3-8C2C-98EE-2EA8-AAB320010925}"/>
                  </a:ext>
                </a:extLst>
              </p:cNvPr>
              <p:cNvCxnSpPr/>
              <p:nvPr>
                <p:custDataLst>
                  <p:tags r:id="rId59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7" name="直線接點 1216">
                <a:extLst>
                  <a:ext uri="{FF2B5EF4-FFF2-40B4-BE49-F238E27FC236}">
                    <a16:creationId xmlns:a16="http://schemas.microsoft.com/office/drawing/2014/main" id="{02D77A91-844C-3857-60B8-669FEB6A39BC}"/>
                  </a:ext>
                </a:extLst>
              </p:cNvPr>
              <p:cNvCxnSpPr/>
              <p:nvPr>
                <p:custDataLst>
                  <p:tags r:id="rId59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8" name="直線接點 1217">
                <a:extLst>
                  <a:ext uri="{FF2B5EF4-FFF2-40B4-BE49-F238E27FC236}">
                    <a16:creationId xmlns:a16="http://schemas.microsoft.com/office/drawing/2014/main" id="{8F108AEE-2373-A3C2-DE88-433EEB64CBAF}"/>
                  </a:ext>
                </a:extLst>
              </p:cNvPr>
              <p:cNvCxnSpPr/>
              <p:nvPr>
                <p:custDataLst>
                  <p:tags r:id="rId59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9" name="直線接點 1218">
                <a:extLst>
                  <a:ext uri="{FF2B5EF4-FFF2-40B4-BE49-F238E27FC236}">
                    <a16:creationId xmlns:a16="http://schemas.microsoft.com/office/drawing/2014/main" id="{3A69ADCF-FDCE-5BBC-7A2E-7AB6413F34EA}"/>
                  </a:ext>
                </a:extLst>
              </p:cNvPr>
              <p:cNvCxnSpPr/>
              <p:nvPr>
                <p:custDataLst>
                  <p:tags r:id="rId59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" name="群組 480">
              <a:extLst>
                <a:ext uri="{FF2B5EF4-FFF2-40B4-BE49-F238E27FC236}">
                  <a16:creationId xmlns:a16="http://schemas.microsoft.com/office/drawing/2014/main" id="{51CFC919-4361-13EE-9F8F-CD27684EE932}"/>
                </a:ext>
              </a:extLst>
            </p:cNvPr>
            <p:cNvGrpSpPr/>
            <p:nvPr/>
          </p:nvGrpSpPr>
          <p:grpSpPr>
            <a:xfrm rot="16200000" flipV="1">
              <a:off x="7921153" y="206801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12" name="直線接點 1211">
                <a:extLst>
                  <a:ext uri="{FF2B5EF4-FFF2-40B4-BE49-F238E27FC236}">
                    <a16:creationId xmlns:a16="http://schemas.microsoft.com/office/drawing/2014/main" id="{E3702F61-149B-7367-E52B-75943E84D11F}"/>
                  </a:ext>
                </a:extLst>
              </p:cNvPr>
              <p:cNvCxnSpPr/>
              <p:nvPr>
                <p:custDataLst>
                  <p:tags r:id="rId58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3" name="直線接點 1212">
                <a:extLst>
                  <a:ext uri="{FF2B5EF4-FFF2-40B4-BE49-F238E27FC236}">
                    <a16:creationId xmlns:a16="http://schemas.microsoft.com/office/drawing/2014/main" id="{57451032-056C-FF44-609B-B529DCC5F0F7}"/>
                  </a:ext>
                </a:extLst>
              </p:cNvPr>
              <p:cNvCxnSpPr/>
              <p:nvPr>
                <p:custDataLst>
                  <p:tags r:id="rId58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4" name="直線接點 1213">
                <a:extLst>
                  <a:ext uri="{FF2B5EF4-FFF2-40B4-BE49-F238E27FC236}">
                    <a16:creationId xmlns:a16="http://schemas.microsoft.com/office/drawing/2014/main" id="{CCBAEE9C-B4D8-C89E-1F84-574677C528EF}"/>
                  </a:ext>
                </a:extLst>
              </p:cNvPr>
              <p:cNvCxnSpPr/>
              <p:nvPr>
                <p:custDataLst>
                  <p:tags r:id="rId58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5" name="直線接點 1214">
                <a:extLst>
                  <a:ext uri="{FF2B5EF4-FFF2-40B4-BE49-F238E27FC236}">
                    <a16:creationId xmlns:a16="http://schemas.microsoft.com/office/drawing/2014/main" id="{EA6E3B08-C545-9AB5-2C49-2906D112B0A8}"/>
                  </a:ext>
                </a:extLst>
              </p:cNvPr>
              <p:cNvCxnSpPr/>
              <p:nvPr>
                <p:custDataLst>
                  <p:tags r:id="rId58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" name="群組 481">
              <a:extLst>
                <a:ext uri="{FF2B5EF4-FFF2-40B4-BE49-F238E27FC236}">
                  <a16:creationId xmlns:a16="http://schemas.microsoft.com/office/drawing/2014/main" id="{7078017B-52EA-3F46-C630-9411524F93AF}"/>
                </a:ext>
              </a:extLst>
            </p:cNvPr>
            <p:cNvGrpSpPr/>
            <p:nvPr/>
          </p:nvGrpSpPr>
          <p:grpSpPr>
            <a:xfrm rot="16200000">
              <a:off x="8234997" y="206801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08" name="直線接點 1207">
                <a:extLst>
                  <a:ext uri="{FF2B5EF4-FFF2-40B4-BE49-F238E27FC236}">
                    <a16:creationId xmlns:a16="http://schemas.microsoft.com/office/drawing/2014/main" id="{B8F676B2-5441-4223-0EC4-29434EEDBD8A}"/>
                  </a:ext>
                </a:extLst>
              </p:cNvPr>
              <p:cNvCxnSpPr/>
              <p:nvPr>
                <p:custDataLst>
                  <p:tags r:id="rId58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" name="直線接點 1208">
                <a:extLst>
                  <a:ext uri="{FF2B5EF4-FFF2-40B4-BE49-F238E27FC236}">
                    <a16:creationId xmlns:a16="http://schemas.microsoft.com/office/drawing/2014/main" id="{745C0145-97A0-7A3C-7CDD-325CA5A13C69}"/>
                  </a:ext>
                </a:extLst>
              </p:cNvPr>
              <p:cNvCxnSpPr/>
              <p:nvPr>
                <p:custDataLst>
                  <p:tags r:id="rId58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0" name="直線接點 1209">
                <a:extLst>
                  <a:ext uri="{FF2B5EF4-FFF2-40B4-BE49-F238E27FC236}">
                    <a16:creationId xmlns:a16="http://schemas.microsoft.com/office/drawing/2014/main" id="{9C430C43-02F6-A3BB-5C9F-AB41E9B74B1C}"/>
                  </a:ext>
                </a:extLst>
              </p:cNvPr>
              <p:cNvCxnSpPr/>
              <p:nvPr>
                <p:custDataLst>
                  <p:tags r:id="rId58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1" name="直線接點 1210">
                <a:extLst>
                  <a:ext uri="{FF2B5EF4-FFF2-40B4-BE49-F238E27FC236}">
                    <a16:creationId xmlns:a16="http://schemas.microsoft.com/office/drawing/2014/main" id="{BFEE4FF4-7E5B-640F-BDCC-CC8FC615034A}"/>
                  </a:ext>
                </a:extLst>
              </p:cNvPr>
              <p:cNvCxnSpPr/>
              <p:nvPr>
                <p:custDataLst>
                  <p:tags r:id="rId58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群組 482">
              <a:extLst>
                <a:ext uri="{FF2B5EF4-FFF2-40B4-BE49-F238E27FC236}">
                  <a16:creationId xmlns:a16="http://schemas.microsoft.com/office/drawing/2014/main" id="{2C7E683F-76A1-FDD9-B188-0276C45AC86B}"/>
                </a:ext>
              </a:extLst>
            </p:cNvPr>
            <p:cNvGrpSpPr/>
            <p:nvPr/>
          </p:nvGrpSpPr>
          <p:grpSpPr>
            <a:xfrm rot="10800002" flipV="1">
              <a:off x="8279833" y="202318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04" name="直線接點 1203">
                <a:extLst>
                  <a:ext uri="{FF2B5EF4-FFF2-40B4-BE49-F238E27FC236}">
                    <a16:creationId xmlns:a16="http://schemas.microsoft.com/office/drawing/2014/main" id="{B4D29C75-4289-C347-AC51-738BB4E4203A}"/>
                  </a:ext>
                </a:extLst>
              </p:cNvPr>
              <p:cNvCxnSpPr/>
              <p:nvPr>
                <p:custDataLst>
                  <p:tags r:id="rId57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直線接點 1204">
                <a:extLst>
                  <a:ext uri="{FF2B5EF4-FFF2-40B4-BE49-F238E27FC236}">
                    <a16:creationId xmlns:a16="http://schemas.microsoft.com/office/drawing/2014/main" id="{61674ACC-2BEB-9DED-EB40-3347EE4719CA}"/>
                  </a:ext>
                </a:extLst>
              </p:cNvPr>
              <p:cNvCxnSpPr/>
              <p:nvPr>
                <p:custDataLst>
                  <p:tags r:id="rId57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6" name="直線接點 1205">
                <a:extLst>
                  <a:ext uri="{FF2B5EF4-FFF2-40B4-BE49-F238E27FC236}">
                    <a16:creationId xmlns:a16="http://schemas.microsoft.com/office/drawing/2014/main" id="{5D695F56-FAD8-5C3F-D204-667430F82F57}"/>
                  </a:ext>
                </a:extLst>
              </p:cNvPr>
              <p:cNvCxnSpPr/>
              <p:nvPr>
                <p:custDataLst>
                  <p:tags r:id="rId58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7" name="直線接點 1206">
                <a:extLst>
                  <a:ext uri="{FF2B5EF4-FFF2-40B4-BE49-F238E27FC236}">
                    <a16:creationId xmlns:a16="http://schemas.microsoft.com/office/drawing/2014/main" id="{1D71D016-D575-D79C-3AAA-9B37DFFC0692}"/>
                  </a:ext>
                </a:extLst>
              </p:cNvPr>
              <p:cNvCxnSpPr/>
              <p:nvPr>
                <p:custDataLst>
                  <p:tags r:id="rId58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群組 483">
              <a:extLst>
                <a:ext uri="{FF2B5EF4-FFF2-40B4-BE49-F238E27FC236}">
                  <a16:creationId xmlns:a16="http://schemas.microsoft.com/office/drawing/2014/main" id="{7A94EF37-113B-7B55-124C-C37E999A4E42}"/>
                </a:ext>
              </a:extLst>
            </p:cNvPr>
            <p:cNvGrpSpPr/>
            <p:nvPr/>
          </p:nvGrpSpPr>
          <p:grpSpPr>
            <a:xfrm rot="5400000">
              <a:off x="8638512" y="166450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00" name="直線接點 1199">
                <a:extLst>
                  <a:ext uri="{FF2B5EF4-FFF2-40B4-BE49-F238E27FC236}">
                    <a16:creationId xmlns:a16="http://schemas.microsoft.com/office/drawing/2014/main" id="{14FD9F82-504A-BA59-2273-DC8FF4F62965}"/>
                  </a:ext>
                </a:extLst>
              </p:cNvPr>
              <p:cNvCxnSpPr/>
              <p:nvPr>
                <p:custDataLst>
                  <p:tags r:id="rId57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直線接點 1200">
                <a:extLst>
                  <a:ext uri="{FF2B5EF4-FFF2-40B4-BE49-F238E27FC236}">
                    <a16:creationId xmlns:a16="http://schemas.microsoft.com/office/drawing/2014/main" id="{3733C576-A1C8-69E9-5C7C-4CD915FDEE31}"/>
                  </a:ext>
                </a:extLst>
              </p:cNvPr>
              <p:cNvCxnSpPr/>
              <p:nvPr>
                <p:custDataLst>
                  <p:tags r:id="rId57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直線接點 1201">
                <a:extLst>
                  <a:ext uri="{FF2B5EF4-FFF2-40B4-BE49-F238E27FC236}">
                    <a16:creationId xmlns:a16="http://schemas.microsoft.com/office/drawing/2014/main" id="{7B99FED6-D4AB-C39B-3761-4932EFC2F479}"/>
                  </a:ext>
                </a:extLst>
              </p:cNvPr>
              <p:cNvCxnSpPr/>
              <p:nvPr>
                <p:custDataLst>
                  <p:tags r:id="rId57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直線接點 1202">
                <a:extLst>
                  <a:ext uri="{FF2B5EF4-FFF2-40B4-BE49-F238E27FC236}">
                    <a16:creationId xmlns:a16="http://schemas.microsoft.com/office/drawing/2014/main" id="{7301AE04-34EC-7006-F3C8-00C3A19A86DB}"/>
                  </a:ext>
                </a:extLst>
              </p:cNvPr>
              <p:cNvCxnSpPr/>
              <p:nvPr>
                <p:custDataLst>
                  <p:tags r:id="rId57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5" name="群組 484">
              <a:extLst>
                <a:ext uri="{FF2B5EF4-FFF2-40B4-BE49-F238E27FC236}">
                  <a16:creationId xmlns:a16="http://schemas.microsoft.com/office/drawing/2014/main" id="{9922BFF4-2EEC-9A2E-6447-7700F5C3C47F}"/>
                </a:ext>
              </a:extLst>
            </p:cNvPr>
            <p:cNvGrpSpPr/>
            <p:nvPr/>
          </p:nvGrpSpPr>
          <p:grpSpPr>
            <a:xfrm rot="2" flipV="1">
              <a:off x="8593677" y="170933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96" name="直線接點 1195">
                <a:extLst>
                  <a:ext uri="{FF2B5EF4-FFF2-40B4-BE49-F238E27FC236}">
                    <a16:creationId xmlns:a16="http://schemas.microsoft.com/office/drawing/2014/main" id="{D95A19A6-16FA-B32C-2228-58771A3E8BFA}"/>
                  </a:ext>
                </a:extLst>
              </p:cNvPr>
              <p:cNvCxnSpPr/>
              <p:nvPr>
                <p:custDataLst>
                  <p:tags r:id="rId57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直線接點 1196">
                <a:extLst>
                  <a:ext uri="{FF2B5EF4-FFF2-40B4-BE49-F238E27FC236}">
                    <a16:creationId xmlns:a16="http://schemas.microsoft.com/office/drawing/2014/main" id="{0346F936-7A6F-B6F2-DA16-C0BA1ED9C42E}"/>
                  </a:ext>
                </a:extLst>
              </p:cNvPr>
              <p:cNvCxnSpPr/>
              <p:nvPr>
                <p:custDataLst>
                  <p:tags r:id="rId57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直線接點 1197">
                <a:extLst>
                  <a:ext uri="{FF2B5EF4-FFF2-40B4-BE49-F238E27FC236}">
                    <a16:creationId xmlns:a16="http://schemas.microsoft.com/office/drawing/2014/main" id="{487881D3-D6AA-869D-ECC9-3FBFFF958787}"/>
                  </a:ext>
                </a:extLst>
              </p:cNvPr>
              <p:cNvCxnSpPr/>
              <p:nvPr>
                <p:custDataLst>
                  <p:tags r:id="rId57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直線接點 1198">
                <a:extLst>
                  <a:ext uri="{FF2B5EF4-FFF2-40B4-BE49-F238E27FC236}">
                    <a16:creationId xmlns:a16="http://schemas.microsoft.com/office/drawing/2014/main" id="{602E7F3B-0B39-9801-8715-224BE3E085F7}"/>
                  </a:ext>
                </a:extLst>
              </p:cNvPr>
              <p:cNvCxnSpPr/>
              <p:nvPr>
                <p:custDataLst>
                  <p:tags r:id="rId57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6" name="群組 485">
              <a:extLst>
                <a:ext uri="{FF2B5EF4-FFF2-40B4-BE49-F238E27FC236}">
                  <a16:creationId xmlns:a16="http://schemas.microsoft.com/office/drawing/2014/main" id="{2F5EEBA2-34FB-5EDF-0252-0B92BE9C69E4}"/>
                </a:ext>
              </a:extLst>
            </p:cNvPr>
            <p:cNvGrpSpPr/>
            <p:nvPr/>
          </p:nvGrpSpPr>
          <p:grpSpPr>
            <a:xfrm rot="10799996">
              <a:off x="8997190" y="170933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92" name="直線接點 1191">
                <a:extLst>
                  <a:ext uri="{FF2B5EF4-FFF2-40B4-BE49-F238E27FC236}">
                    <a16:creationId xmlns:a16="http://schemas.microsoft.com/office/drawing/2014/main" id="{B1BE39A1-B026-E5F4-8511-F4D882630C34}"/>
                  </a:ext>
                </a:extLst>
              </p:cNvPr>
              <p:cNvCxnSpPr/>
              <p:nvPr>
                <p:custDataLst>
                  <p:tags r:id="rId56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直線接點 1192">
                <a:extLst>
                  <a:ext uri="{FF2B5EF4-FFF2-40B4-BE49-F238E27FC236}">
                    <a16:creationId xmlns:a16="http://schemas.microsoft.com/office/drawing/2014/main" id="{368F0682-662F-A299-494F-730F17CC04B5}"/>
                  </a:ext>
                </a:extLst>
              </p:cNvPr>
              <p:cNvCxnSpPr/>
              <p:nvPr>
                <p:custDataLst>
                  <p:tags r:id="rId56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直線接點 1193">
                <a:extLst>
                  <a:ext uri="{FF2B5EF4-FFF2-40B4-BE49-F238E27FC236}">
                    <a16:creationId xmlns:a16="http://schemas.microsoft.com/office/drawing/2014/main" id="{04406A2C-030E-C6BF-47C0-45528F7312D4}"/>
                  </a:ext>
                </a:extLst>
              </p:cNvPr>
              <p:cNvCxnSpPr/>
              <p:nvPr>
                <p:custDataLst>
                  <p:tags r:id="rId56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直線接點 1194">
                <a:extLst>
                  <a:ext uri="{FF2B5EF4-FFF2-40B4-BE49-F238E27FC236}">
                    <a16:creationId xmlns:a16="http://schemas.microsoft.com/office/drawing/2014/main" id="{E7D5BB4E-FCEA-C27C-DF2C-947C8646CA5B}"/>
                  </a:ext>
                </a:extLst>
              </p:cNvPr>
              <p:cNvCxnSpPr/>
              <p:nvPr>
                <p:custDataLst>
                  <p:tags r:id="rId56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群組 486">
              <a:extLst>
                <a:ext uri="{FF2B5EF4-FFF2-40B4-BE49-F238E27FC236}">
                  <a16:creationId xmlns:a16="http://schemas.microsoft.com/office/drawing/2014/main" id="{A078E5A2-BE8B-EDC2-5472-495BD4EB3C11}"/>
                </a:ext>
              </a:extLst>
            </p:cNvPr>
            <p:cNvGrpSpPr/>
            <p:nvPr/>
          </p:nvGrpSpPr>
          <p:grpSpPr>
            <a:xfrm rot="5399998" flipV="1">
              <a:off x="8952356" y="166450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88" name="直線接點 1187">
                <a:extLst>
                  <a:ext uri="{FF2B5EF4-FFF2-40B4-BE49-F238E27FC236}">
                    <a16:creationId xmlns:a16="http://schemas.microsoft.com/office/drawing/2014/main" id="{2D2F6A79-D304-1382-8EB4-616F90822CB6}"/>
                  </a:ext>
                </a:extLst>
              </p:cNvPr>
              <p:cNvCxnSpPr/>
              <p:nvPr>
                <p:custDataLst>
                  <p:tags r:id="rId56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9" name="直線接點 1188">
                <a:extLst>
                  <a:ext uri="{FF2B5EF4-FFF2-40B4-BE49-F238E27FC236}">
                    <a16:creationId xmlns:a16="http://schemas.microsoft.com/office/drawing/2014/main" id="{6DB9A543-39E8-7B9D-E754-5B7D2B305746}"/>
                  </a:ext>
                </a:extLst>
              </p:cNvPr>
              <p:cNvCxnSpPr/>
              <p:nvPr>
                <p:custDataLst>
                  <p:tags r:id="rId56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0" name="直線接點 1189">
                <a:extLst>
                  <a:ext uri="{FF2B5EF4-FFF2-40B4-BE49-F238E27FC236}">
                    <a16:creationId xmlns:a16="http://schemas.microsoft.com/office/drawing/2014/main" id="{EA1FD8DC-B021-760A-B342-1D83129324E0}"/>
                  </a:ext>
                </a:extLst>
              </p:cNvPr>
              <p:cNvCxnSpPr/>
              <p:nvPr>
                <p:custDataLst>
                  <p:tags r:id="rId56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直線接點 1190">
                <a:extLst>
                  <a:ext uri="{FF2B5EF4-FFF2-40B4-BE49-F238E27FC236}">
                    <a16:creationId xmlns:a16="http://schemas.microsoft.com/office/drawing/2014/main" id="{9188379F-8F53-F069-CB8F-56BDE0EFC93C}"/>
                  </a:ext>
                </a:extLst>
              </p:cNvPr>
              <p:cNvCxnSpPr/>
              <p:nvPr>
                <p:custDataLst>
                  <p:tags r:id="rId56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8" name="群組 487">
              <a:extLst>
                <a:ext uri="{FF2B5EF4-FFF2-40B4-BE49-F238E27FC236}">
                  <a16:creationId xmlns:a16="http://schemas.microsoft.com/office/drawing/2014/main" id="{95242D4E-9828-1548-999D-B7D8CF8485CA}"/>
                </a:ext>
              </a:extLst>
            </p:cNvPr>
            <p:cNvGrpSpPr/>
            <p:nvPr/>
          </p:nvGrpSpPr>
          <p:grpSpPr>
            <a:xfrm rot="21599998">
              <a:off x="8593677" y="202318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84" name="直線接點 1183">
                <a:extLst>
                  <a:ext uri="{FF2B5EF4-FFF2-40B4-BE49-F238E27FC236}">
                    <a16:creationId xmlns:a16="http://schemas.microsoft.com/office/drawing/2014/main" id="{1C339E99-C1DB-2164-F5FE-03668E69F1DB}"/>
                  </a:ext>
                </a:extLst>
              </p:cNvPr>
              <p:cNvCxnSpPr/>
              <p:nvPr>
                <p:custDataLst>
                  <p:tags r:id="rId55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5" name="直線接點 1184">
                <a:extLst>
                  <a:ext uri="{FF2B5EF4-FFF2-40B4-BE49-F238E27FC236}">
                    <a16:creationId xmlns:a16="http://schemas.microsoft.com/office/drawing/2014/main" id="{A7196416-E3BB-99B0-E096-EF817C1CA677}"/>
                  </a:ext>
                </a:extLst>
              </p:cNvPr>
              <p:cNvCxnSpPr/>
              <p:nvPr>
                <p:custDataLst>
                  <p:tags r:id="rId55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6" name="直線接點 1185">
                <a:extLst>
                  <a:ext uri="{FF2B5EF4-FFF2-40B4-BE49-F238E27FC236}">
                    <a16:creationId xmlns:a16="http://schemas.microsoft.com/office/drawing/2014/main" id="{426B8520-ECF5-185F-6F39-B3CDA25DDBF8}"/>
                  </a:ext>
                </a:extLst>
              </p:cNvPr>
              <p:cNvCxnSpPr/>
              <p:nvPr>
                <p:custDataLst>
                  <p:tags r:id="rId56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7" name="直線接點 1186">
                <a:extLst>
                  <a:ext uri="{FF2B5EF4-FFF2-40B4-BE49-F238E27FC236}">
                    <a16:creationId xmlns:a16="http://schemas.microsoft.com/office/drawing/2014/main" id="{FD4D8FD3-6F69-8E7A-0296-DDC4FE43B12D}"/>
                  </a:ext>
                </a:extLst>
              </p:cNvPr>
              <p:cNvCxnSpPr/>
              <p:nvPr>
                <p:custDataLst>
                  <p:tags r:id="rId56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群組 488">
              <a:extLst>
                <a:ext uri="{FF2B5EF4-FFF2-40B4-BE49-F238E27FC236}">
                  <a16:creationId xmlns:a16="http://schemas.microsoft.com/office/drawing/2014/main" id="{F869CDB6-0A46-E1BA-1154-CE54DCED7EF8}"/>
                </a:ext>
              </a:extLst>
            </p:cNvPr>
            <p:cNvGrpSpPr/>
            <p:nvPr/>
          </p:nvGrpSpPr>
          <p:grpSpPr>
            <a:xfrm rot="16200000" flipV="1">
              <a:off x="8638512" y="206801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80" name="直線接點 1179">
                <a:extLst>
                  <a:ext uri="{FF2B5EF4-FFF2-40B4-BE49-F238E27FC236}">
                    <a16:creationId xmlns:a16="http://schemas.microsoft.com/office/drawing/2014/main" id="{255D1BF3-404F-F7B3-D059-4917EE4B6D2E}"/>
                  </a:ext>
                </a:extLst>
              </p:cNvPr>
              <p:cNvCxnSpPr/>
              <p:nvPr>
                <p:custDataLst>
                  <p:tags r:id="rId55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1" name="直線接點 1180">
                <a:extLst>
                  <a:ext uri="{FF2B5EF4-FFF2-40B4-BE49-F238E27FC236}">
                    <a16:creationId xmlns:a16="http://schemas.microsoft.com/office/drawing/2014/main" id="{864A57D2-C92D-F8AE-BCA6-72CF9C092640}"/>
                  </a:ext>
                </a:extLst>
              </p:cNvPr>
              <p:cNvCxnSpPr/>
              <p:nvPr>
                <p:custDataLst>
                  <p:tags r:id="rId55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2" name="直線接點 1181">
                <a:extLst>
                  <a:ext uri="{FF2B5EF4-FFF2-40B4-BE49-F238E27FC236}">
                    <a16:creationId xmlns:a16="http://schemas.microsoft.com/office/drawing/2014/main" id="{81F13666-62E6-5F78-60D9-865C2FEE2262}"/>
                  </a:ext>
                </a:extLst>
              </p:cNvPr>
              <p:cNvCxnSpPr/>
              <p:nvPr>
                <p:custDataLst>
                  <p:tags r:id="rId55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3" name="直線接點 1182">
                <a:extLst>
                  <a:ext uri="{FF2B5EF4-FFF2-40B4-BE49-F238E27FC236}">
                    <a16:creationId xmlns:a16="http://schemas.microsoft.com/office/drawing/2014/main" id="{57ADACD6-4128-85A7-8368-E006CC23FA50}"/>
                  </a:ext>
                </a:extLst>
              </p:cNvPr>
              <p:cNvCxnSpPr/>
              <p:nvPr>
                <p:custDataLst>
                  <p:tags r:id="rId55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群組 489">
              <a:extLst>
                <a:ext uri="{FF2B5EF4-FFF2-40B4-BE49-F238E27FC236}">
                  <a16:creationId xmlns:a16="http://schemas.microsoft.com/office/drawing/2014/main" id="{4EADB2DF-8F71-325E-F384-BBADCF263255}"/>
                </a:ext>
              </a:extLst>
            </p:cNvPr>
            <p:cNvGrpSpPr/>
            <p:nvPr/>
          </p:nvGrpSpPr>
          <p:grpSpPr>
            <a:xfrm rot="16200000">
              <a:off x="8952356" y="206801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76" name="直線接點 1175">
                <a:extLst>
                  <a:ext uri="{FF2B5EF4-FFF2-40B4-BE49-F238E27FC236}">
                    <a16:creationId xmlns:a16="http://schemas.microsoft.com/office/drawing/2014/main" id="{1D4E610C-F302-339B-0517-9706C1C7501D}"/>
                  </a:ext>
                </a:extLst>
              </p:cNvPr>
              <p:cNvCxnSpPr/>
              <p:nvPr>
                <p:custDataLst>
                  <p:tags r:id="rId55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直線接點 1176">
                <a:extLst>
                  <a:ext uri="{FF2B5EF4-FFF2-40B4-BE49-F238E27FC236}">
                    <a16:creationId xmlns:a16="http://schemas.microsoft.com/office/drawing/2014/main" id="{0E94ED9F-AE2A-D47A-1777-3748486876BF}"/>
                  </a:ext>
                </a:extLst>
              </p:cNvPr>
              <p:cNvCxnSpPr/>
              <p:nvPr>
                <p:custDataLst>
                  <p:tags r:id="rId55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8" name="直線接點 1177">
                <a:extLst>
                  <a:ext uri="{FF2B5EF4-FFF2-40B4-BE49-F238E27FC236}">
                    <a16:creationId xmlns:a16="http://schemas.microsoft.com/office/drawing/2014/main" id="{3B0BAA7E-8FC8-0CB9-2720-9AEADAA621EA}"/>
                  </a:ext>
                </a:extLst>
              </p:cNvPr>
              <p:cNvCxnSpPr/>
              <p:nvPr>
                <p:custDataLst>
                  <p:tags r:id="rId55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9" name="直線接點 1178">
                <a:extLst>
                  <a:ext uri="{FF2B5EF4-FFF2-40B4-BE49-F238E27FC236}">
                    <a16:creationId xmlns:a16="http://schemas.microsoft.com/office/drawing/2014/main" id="{3D46E7F4-1B08-F2DE-7EB7-711047691AC3}"/>
                  </a:ext>
                </a:extLst>
              </p:cNvPr>
              <p:cNvCxnSpPr/>
              <p:nvPr>
                <p:custDataLst>
                  <p:tags r:id="rId55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1" name="群組 490">
              <a:extLst>
                <a:ext uri="{FF2B5EF4-FFF2-40B4-BE49-F238E27FC236}">
                  <a16:creationId xmlns:a16="http://schemas.microsoft.com/office/drawing/2014/main" id="{69A06B15-5D4A-15F8-6262-59EB616213DC}"/>
                </a:ext>
              </a:extLst>
            </p:cNvPr>
            <p:cNvGrpSpPr/>
            <p:nvPr/>
          </p:nvGrpSpPr>
          <p:grpSpPr>
            <a:xfrm rot="10800002" flipV="1">
              <a:off x="8997190" y="202318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72" name="直線接點 1171">
                <a:extLst>
                  <a:ext uri="{FF2B5EF4-FFF2-40B4-BE49-F238E27FC236}">
                    <a16:creationId xmlns:a16="http://schemas.microsoft.com/office/drawing/2014/main" id="{5CE9DB52-9F0A-DFA6-AC4F-E60CFF919299}"/>
                  </a:ext>
                </a:extLst>
              </p:cNvPr>
              <p:cNvCxnSpPr/>
              <p:nvPr>
                <p:custDataLst>
                  <p:tags r:id="rId54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直線接點 1172">
                <a:extLst>
                  <a:ext uri="{FF2B5EF4-FFF2-40B4-BE49-F238E27FC236}">
                    <a16:creationId xmlns:a16="http://schemas.microsoft.com/office/drawing/2014/main" id="{0F6994CA-FD11-CE7E-02EA-98F91931B028}"/>
                  </a:ext>
                </a:extLst>
              </p:cNvPr>
              <p:cNvCxnSpPr/>
              <p:nvPr>
                <p:custDataLst>
                  <p:tags r:id="rId54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4" name="直線接點 1173">
                <a:extLst>
                  <a:ext uri="{FF2B5EF4-FFF2-40B4-BE49-F238E27FC236}">
                    <a16:creationId xmlns:a16="http://schemas.microsoft.com/office/drawing/2014/main" id="{043804BA-C548-6BDC-BF14-B7CFDDC416C6}"/>
                  </a:ext>
                </a:extLst>
              </p:cNvPr>
              <p:cNvCxnSpPr/>
              <p:nvPr>
                <p:custDataLst>
                  <p:tags r:id="rId54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5" name="直線接點 1174">
                <a:extLst>
                  <a:ext uri="{FF2B5EF4-FFF2-40B4-BE49-F238E27FC236}">
                    <a16:creationId xmlns:a16="http://schemas.microsoft.com/office/drawing/2014/main" id="{7D5B6BDC-3A35-AFB4-B78D-C062A89F7130}"/>
                  </a:ext>
                </a:extLst>
              </p:cNvPr>
              <p:cNvCxnSpPr/>
              <p:nvPr>
                <p:custDataLst>
                  <p:tags r:id="rId54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2" name="群組 491">
              <a:extLst>
                <a:ext uri="{FF2B5EF4-FFF2-40B4-BE49-F238E27FC236}">
                  <a16:creationId xmlns:a16="http://schemas.microsoft.com/office/drawing/2014/main" id="{503CDF12-11E0-1E9C-496F-0ADB3E36D8D4}"/>
                </a:ext>
              </a:extLst>
            </p:cNvPr>
            <p:cNvGrpSpPr/>
            <p:nvPr/>
          </p:nvGrpSpPr>
          <p:grpSpPr>
            <a:xfrm rot="5400000">
              <a:off x="9355873" y="166450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68" name="直線接點 1167">
                <a:extLst>
                  <a:ext uri="{FF2B5EF4-FFF2-40B4-BE49-F238E27FC236}">
                    <a16:creationId xmlns:a16="http://schemas.microsoft.com/office/drawing/2014/main" id="{99F2FCEE-02CC-1E55-738D-8345C7B6D0EA}"/>
                  </a:ext>
                </a:extLst>
              </p:cNvPr>
              <p:cNvCxnSpPr/>
              <p:nvPr>
                <p:custDataLst>
                  <p:tags r:id="rId54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9" name="直線接點 1168">
                <a:extLst>
                  <a:ext uri="{FF2B5EF4-FFF2-40B4-BE49-F238E27FC236}">
                    <a16:creationId xmlns:a16="http://schemas.microsoft.com/office/drawing/2014/main" id="{1686A58A-7F72-3600-D3A4-2B680CE157FB}"/>
                  </a:ext>
                </a:extLst>
              </p:cNvPr>
              <p:cNvCxnSpPr/>
              <p:nvPr>
                <p:custDataLst>
                  <p:tags r:id="rId54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0" name="直線接點 1169">
                <a:extLst>
                  <a:ext uri="{FF2B5EF4-FFF2-40B4-BE49-F238E27FC236}">
                    <a16:creationId xmlns:a16="http://schemas.microsoft.com/office/drawing/2014/main" id="{A7EBDBD9-924F-5094-2664-9B7F4A69E324}"/>
                  </a:ext>
                </a:extLst>
              </p:cNvPr>
              <p:cNvCxnSpPr/>
              <p:nvPr>
                <p:custDataLst>
                  <p:tags r:id="rId54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1" name="直線接點 1170">
                <a:extLst>
                  <a:ext uri="{FF2B5EF4-FFF2-40B4-BE49-F238E27FC236}">
                    <a16:creationId xmlns:a16="http://schemas.microsoft.com/office/drawing/2014/main" id="{1B4B17B6-0D25-7EB2-6B39-B7694117F83B}"/>
                  </a:ext>
                </a:extLst>
              </p:cNvPr>
              <p:cNvCxnSpPr/>
              <p:nvPr>
                <p:custDataLst>
                  <p:tags r:id="rId54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3" name="群組 492">
              <a:extLst>
                <a:ext uri="{FF2B5EF4-FFF2-40B4-BE49-F238E27FC236}">
                  <a16:creationId xmlns:a16="http://schemas.microsoft.com/office/drawing/2014/main" id="{97A17082-3F6D-2BF8-B3E5-63868EBCBA78}"/>
                </a:ext>
              </a:extLst>
            </p:cNvPr>
            <p:cNvGrpSpPr/>
            <p:nvPr/>
          </p:nvGrpSpPr>
          <p:grpSpPr>
            <a:xfrm rot="2" flipV="1">
              <a:off x="9311037" y="170933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64" name="直線接點 1163">
                <a:extLst>
                  <a:ext uri="{FF2B5EF4-FFF2-40B4-BE49-F238E27FC236}">
                    <a16:creationId xmlns:a16="http://schemas.microsoft.com/office/drawing/2014/main" id="{1F805E51-50C6-985A-19C4-D2758F4477BC}"/>
                  </a:ext>
                </a:extLst>
              </p:cNvPr>
              <p:cNvCxnSpPr/>
              <p:nvPr>
                <p:custDataLst>
                  <p:tags r:id="rId53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5" name="直線接點 1164">
                <a:extLst>
                  <a:ext uri="{FF2B5EF4-FFF2-40B4-BE49-F238E27FC236}">
                    <a16:creationId xmlns:a16="http://schemas.microsoft.com/office/drawing/2014/main" id="{EB36C504-85FB-6524-C8FC-9B719BF76D4B}"/>
                  </a:ext>
                </a:extLst>
              </p:cNvPr>
              <p:cNvCxnSpPr/>
              <p:nvPr>
                <p:custDataLst>
                  <p:tags r:id="rId53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6" name="直線接點 1165">
                <a:extLst>
                  <a:ext uri="{FF2B5EF4-FFF2-40B4-BE49-F238E27FC236}">
                    <a16:creationId xmlns:a16="http://schemas.microsoft.com/office/drawing/2014/main" id="{FBD42CD8-ADB3-A9C8-E60F-57C789E85F40}"/>
                  </a:ext>
                </a:extLst>
              </p:cNvPr>
              <p:cNvCxnSpPr/>
              <p:nvPr>
                <p:custDataLst>
                  <p:tags r:id="rId54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7" name="直線接點 1166">
                <a:extLst>
                  <a:ext uri="{FF2B5EF4-FFF2-40B4-BE49-F238E27FC236}">
                    <a16:creationId xmlns:a16="http://schemas.microsoft.com/office/drawing/2014/main" id="{5C5934C7-F293-D7EA-A41E-AE5AE7CAE398}"/>
                  </a:ext>
                </a:extLst>
              </p:cNvPr>
              <p:cNvCxnSpPr/>
              <p:nvPr>
                <p:custDataLst>
                  <p:tags r:id="rId54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4" name="群組 493">
              <a:extLst>
                <a:ext uri="{FF2B5EF4-FFF2-40B4-BE49-F238E27FC236}">
                  <a16:creationId xmlns:a16="http://schemas.microsoft.com/office/drawing/2014/main" id="{2FA83BFE-12ED-F849-ED00-82112D84B106}"/>
                </a:ext>
              </a:extLst>
            </p:cNvPr>
            <p:cNvGrpSpPr/>
            <p:nvPr/>
          </p:nvGrpSpPr>
          <p:grpSpPr>
            <a:xfrm rot="10799996">
              <a:off x="9714550" y="170933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60" name="直線接點 1159">
                <a:extLst>
                  <a:ext uri="{FF2B5EF4-FFF2-40B4-BE49-F238E27FC236}">
                    <a16:creationId xmlns:a16="http://schemas.microsoft.com/office/drawing/2014/main" id="{A55FB70E-5B87-BA5A-ACD1-46ADAA84C41B}"/>
                  </a:ext>
                </a:extLst>
              </p:cNvPr>
              <p:cNvCxnSpPr/>
              <p:nvPr>
                <p:custDataLst>
                  <p:tags r:id="rId53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直線接點 1160">
                <a:extLst>
                  <a:ext uri="{FF2B5EF4-FFF2-40B4-BE49-F238E27FC236}">
                    <a16:creationId xmlns:a16="http://schemas.microsoft.com/office/drawing/2014/main" id="{8D8999BF-A3EE-B06E-06E0-C917F5791052}"/>
                  </a:ext>
                </a:extLst>
              </p:cNvPr>
              <p:cNvCxnSpPr/>
              <p:nvPr>
                <p:custDataLst>
                  <p:tags r:id="rId53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直線接點 1161">
                <a:extLst>
                  <a:ext uri="{FF2B5EF4-FFF2-40B4-BE49-F238E27FC236}">
                    <a16:creationId xmlns:a16="http://schemas.microsoft.com/office/drawing/2014/main" id="{C9E0517E-E18D-85A4-F7F7-2E138A15912C}"/>
                  </a:ext>
                </a:extLst>
              </p:cNvPr>
              <p:cNvCxnSpPr/>
              <p:nvPr>
                <p:custDataLst>
                  <p:tags r:id="rId53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3" name="直線接點 1162">
                <a:extLst>
                  <a:ext uri="{FF2B5EF4-FFF2-40B4-BE49-F238E27FC236}">
                    <a16:creationId xmlns:a16="http://schemas.microsoft.com/office/drawing/2014/main" id="{31B56C29-62F6-848D-9C68-8248EC0578B4}"/>
                  </a:ext>
                </a:extLst>
              </p:cNvPr>
              <p:cNvCxnSpPr/>
              <p:nvPr>
                <p:custDataLst>
                  <p:tags r:id="rId53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5" name="群組 494">
              <a:extLst>
                <a:ext uri="{FF2B5EF4-FFF2-40B4-BE49-F238E27FC236}">
                  <a16:creationId xmlns:a16="http://schemas.microsoft.com/office/drawing/2014/main" id="{C4DEE849-B310-F5D2-D8FE-5BE9B764F32B}"/>
                </a:ext>
              </a:extLst>
            </p:cNvPr>
            <p:cNvGrpSpPr/>
            <p:nvPr/>
          </p:nvGrpSpPr>
          <p:grpSpPr>
            <a:xfrm rot="5399998" flipV="1">
              <a:off x="9669715" y="166450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56" name="直線接點 1155">
                <a:extLst>
                  <a:ext uri="{FF2B5EF4-FFF2-40B4-BE49-F238E27FC236}">
                    <a16:creationId xmlns:a16="http://schemas.microsoft.com/office/drawing/2014/main" id="{A976C1EC-6AC5-2E34-5B16-8F362E21164F}"/>
                  </a:ext>
                </a:extLst>
              </p:cNvPr>
              <p:cNvCxnSpPr/>
              <p:nvPr>
                <p:custDataLst>
                  <p:tags r:id="rId53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7" name="直線接點 1156">
                <a:extLst>
                  <a:ext uri="{FF2B5EF4-FFF2-40B4-BE49-F238E27FC236}">
                    <a16:creationId xmlns:a16="http://schemas.microsoft.com/office/drawing/2014/main" id="{5D096B44-BF91-038B-DF43-63476ED3AF84}"/>
                  </a:ext>
                </a:extLst>
              </p:cNvPr>
              <p:cNvCxnSpPr/>
              <p:nvPr>
                <p:custDataLst>
                  <p:tags r:id="rId53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直線接點 1157">
                <a:extLst>
                  <a:ext uri="{FF2B5EF4-FFF2-40B4-BE49-F238E27FC236}">
                    <a16:creationId xmlns:a16="http://schemas.microsoft.com/office/drawing/2014/main" id="{62B76BA6-D1FA-32F6-8B9B-3453A668FB7C}"/>
                  </a:ext>
                </a:extLst>
              </p:cNvPr>
              <p:cNvCxnSpPr/>
              <p:nvPr>
                <p:custDataLst>
                  <p:tags r:id="rId53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直線接點 1158">
                <a:extLst>
                  <a:ext uri="{FF2B5EF4-FFF2-40B4-BE49-F238E27FC236}">
                    <a16:creationId xmlns:a16="http://schemas.microsoft.com/office/drawing/2014/main" id="{1F9CA836-9E65-5C86-4CF2-B68FAE7CCF02}"/>
                  </a:ext>
                </a:extLst>
              </p:cNvPr>
              <p:cNvCxnSpPr/>
              <p:nvPr>
                <p:custDataLst>
                  <p:tags r:id="rId53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6" name="群組 495">
              <a:extLst>
                <a:ext uri="{FF2B5EF4-FFF2-40B4-BE49-F238E27FC236}">
                  <a16:creationId xmlns:a16="http://schemas.microsoft.com/office/drawing/2014/main" id="{965A2683-DAC5-26E3-375E-5040EE8CABD4}"/>
                </a:ext>
              </a:extLst>
            </p:cNvPr>
            <p:cNvGrpSpPr/>
            <p:nvPr/>
          </p:nvGrpSpPr>
          <p:grpSpPr>
            <a:xfrm rot="21599998">
              <a:off x="9311037" y="202318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52" name="直線接點 1151">
                <a:extLst>
                  <a:ext uri="{FF2B5EF4-FFF2-40B4-BE49-F238E27FC236}">
                    <a16:creationId xmlns:a16="http://schemas.microsoft.com/office/drawing/2014/main" id="{8BC09C3C-EC06-2719-445B-9759BAA91A4C}"/>
                  </a:ext>
                </a:extLst>
              </p:cNvPr>
              <p:cNvCxnSpPr/>
              <p:nvPr>
                <p:custDataLst>
                  <p:tags r:id="rId52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3" name="直線接點 1152">
                <a:extLst>
                  <a:ext uri="{FF2B5EF4-FFF2-40B4-BE49-F238E27FC236}">
                    <a16:creationId xmlns:a16="http://schemas.microsoft.com/office/drawing/2014/main" id="{FDD5D950-8E09-A038-005E-EA3446E7FA52}"/>
                  </a:ext>
                </a:extLst>
              </p:cNvPr>
              <p:cNvCxnSpPr/>
              <p:nvPr>
                <p:custDataLst>
                  <p:tags r:id="rId52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4" name="直線接點 1153">
                <a:extLst>
                  <a:ext uri="{FF2B5EF4-FFF2-40B4-BE49-F238E27FC236}">
                    <a16:creationId xmlns:a16="http://schemas.microsoft.com/office/drawing/2014/main" id="{A0423CCE-2E47-505D-30C3-0D1B4773CB2D}"/>
                  </a:ext>
                </a:extLst>
              </p:cNvPr>
              <p:cNvCxnSpPr/>
              <p:nvPr>
                <p:custDataLst>
                  <p:tags r:id="rId52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直線接點 1154">
                <a:extLst>
                  <a:ext uri="{FF2B5EF4-FFF2-40B4-BE49-F238E27FC236}">
                    <a16:creationId xmlns:a16="http://schemas.microsoft.com/office/drawing/2014/main" id="{1837ED45-FE88-48B0-FF4B-5EDCCD36F029}"/>
                  </a:ext>
                </a:extLst>
              </p:cNvPr>
              <p:cNvCxnSpPr/>
              <p:nvPr>
                <p:custDataLst>
                  <p:tags r:id="rId52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7" name="群組 496">
              <a:extLst>
                <a:ext uri="{FF2B5EF4-FFF2-40B4-BE49-F238E27FC236}">
                  <a16:creationId xmlns:a16="http://schemas.microsoft.com/office/drawing/2014/main" id="{1913F9A5-5E4B-6DD9-3DD0-C568B7525C5D}"/>
                </a:ext>
              </a:extLst>
            </p:cNvPr>
            <p:cNvGrpSpPr/>
            <p:nvPr/>
          </p:nvGrpSpPr>
          <p:grpSpPr>
            <a:xfrm rot="16200000" flipV="1">
              <a:off x="9355873" y="206801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48" name="直線接點 1147">
                <a:extLst>
                  <a:ext uri="{FF2B5EF4-FFF2-40B4-BE49-F238E27FC236}">
                    <a16:creationId xmlns:a16="http://schemas.microsoft.com/office/drawing/2014/main" id="{5074A38B-F468-56C8-17A4-B9B6BE8B0659}"/>
                  </a:ext>
                </a:extLst>
              </p:cNvPr>
              <p:cNvCxnSpPr/>
              <p:nvPr>
                <p:custDataLst>
                  <p:tags r:id="rId52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9" name="直線接點 1148">
                <a:extLst>
                  <a:ext uri="{FF2B5EF4-FFF2-40B4-BE49-F238E27FC236}">
                    <a16:creationId xmlns:a16="http://schemas.microsoft.com/office/drawing/2014/main" id="{554FBE4E-2FB2-FFA3-EE93-9D9E0DB2E90E}"/>
                  </a:ext>
                </a:extLst>
              </p:cNvPr>
              <p:cNvCxnSpPr/>
              <p:nvPr>
                <p:custDataLst>
                  <p:tags r:id="rId52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直線接點 1149">
                <a:extLst>
                  <a:ext uri="{FF2B5EF4-FFF2-40B4-BE49-F238E27FC236}">
                    <a16:creationId xmlns:a16="http://schemas.microsoft.com/office/drawing/2014/main" id="{A7C3D20A-0DB2-46B0-3766-54432A487884}"/>
                  </a:ext>
                </a:extLst>
              </p:cNvPr>
              <p:cNvCxnSpPr/>
              <p:nvPr>
                <p:custDataLst>
                  <p:tags r:id="rId52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直線接點 1150">
                <a:extLst>
                  <a:ext uri="{FF2B5EF4-FFF2-40B4-BE49-F238E27FC236}">
                    <a16:creationId xmlns:a16="http://schemas.microsoft.com/office/drawing/2014/main" id="{20012E3B-87C2-A90D-FFF0-4485A90D7010}"/>
                  </a:ext>
                </a:extLst>
              </p:cNvPr>
              <p:cNvCxnSpPr/>
              <p:nvPr>
                <p:custDataLst>
                  <p:tags r:id="rId52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8" name="群組 497">
              <a:extLst>
                <a:ext uri="{FF2B5EF4-FFF2-40B4-BE49-F238E27FC236}">
                  <a16:creationId xmlns:a16="http://schemas.microsoft.com/office/drawing/2014/main" id="{341DAB5C-6B32-069C-7778-582BC1FAD27E}"/>
                </a:ext>
              </a:extLst>
            </p:cNvPr>
            <p:cNvGrpSpPr/>
            <p:nvPr/>
          </p:nvGrpSpPr>
          <p:grpSpPr>
            <a:xfrm rot="16200000">
              <a:off x="9669715" y="206801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44" name="直線接點 1143">
                <a:extLst>
                  <a:ext uri="{FF2B5EF4-FFF2-40B4-BE49-F238E27FC236}">
                    <a16:creationId xmlns:a16="http://schemas.microsoft.com/office/drawing/2014/main" id="{8B108DB3-AF85-299C-2455-3F30887466B7}"/>
                  </a:ext>
                </a:extLst>
              </p:cNvPr>
              <p:cNvCxnSpPr/>
              <p:nvPr>
                <p:custDataLst>
                  <p:tags r:id="rId51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直線接點 1144">
                <a:extLst>
                  <a:ext uri="{FF2B5EF4-FFF2-40B4-BE49-F238E27FC236}">
                    <a16:creationId xmlns:a16="http://schemas.microsoft.com/office/drawing/2014/main" id="{8D22D45D-AA5E-ED01-2393-06E9ADBDC48F}"/>
                  </a:ext>
                </a:extLst>
              </p:cNvPr>
              <p:cNvCxnSpPr/>
              <p:nvPr>
                <p:custDataLst>
                  <p:tags r:id="rId51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直線接點 1145">
                <a:extLst>
                  <a:ext uri="{FF2B5EF4-FFF2-40B4-BE49-F238E27FC236}">
                    <a16:creationId xmlns:a16="http://schemas.microsoft.com/office/drawing/2014/main" id="{B36D1ACE-7147-C500-FD24-CFA371754F90}"/>
                  </a:ext>
                </a:extLst>
              </p:cNvPr>
              <p:cNvCxnSpPr/>
              <p:nvPr>
                <p:custDataLst>
                  <p:tags r:id="rId52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7" name="直線接點 1146">
                <a:extLst>
                  <a:ext uri="{FF2B5EF4-FFF2-40B4-BE49-F238E27FC236}">
                    <a16:creationId xmlns:a16="http://schemas.microsoft.com/office/drawing/2014/main" id="{59C83960-3477-A57D-D523-072014F13C52}"/>
                  </a:ext>
                </a:extLst>
              </p:cNvPr>
              <p:cNvCxnSpPr/>
              <p:nvPr>
                <p:custDataLst>
                  <p:tags r:id="rId52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9" name="群組 498">
              <a:extLst>
                <a:ext uri="{FF2B5EF4-FFF2-40B4-BE49-F238E27FC236}">
                  <a16:creationId xmlns:a16="http://schemas.microsoft.com/office/drawing/2014/main" id="{503130D2-C28C-4936-6284-232187A95D44}"/>
                </a:ext>
              </a:extLst>
            </p:cNvPr>
            <p:cNvGrpSpPr/>
            <p:nvPr/>
          </p:nvGrpSpPr>
          <p:grpSpPr>
            <a:xfrm rot="10800002" flipV="1">
              <a:off x="9714550" y="202318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40" name="直線接點 1139">
                <a:extLst>
                  <a:ext uri="{FF2B5EF4-FFF2-40B4-BE49-F238E27FC236}">
                    <a16:creationId xmlns:a16="http://schemas.microsoft.com/office/drawing/2014/main" id="{82E7F6C5-7FD4-6D49-DC06-1BD21CD1340F}"/>
                  </a:ext>
                </a:extLst>
              </p:cNvPr>
              <p:cNvCxnSpPr/>
              <p:nvPr>
                <p:custDataLst>
                  <p:tags r:id="rId51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直線接點 1140">
                <a:extLst>
                  <a:ext uri="{FF2B5EF4-FFF2-40B4-BE49-F238E27FC236}">
                    <a16:creationId xmlns:a16="http://schemas.microsoft.com/office/drawing/2014/main" id="{5B2099B4-F743-2A7E-555E-5A8D962D071C}"/>
                  </a:ext>
                </a:extLst>
              </p:cNvPr>
              <p:cNvCxnSpPr/>
              <p:nvPr>
                <p:custDataLst>
                  <p:tags r:id="rId51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直線接點 1141">
                <a:extLst>
                  <a:ext uri="{FF2B5EF4-FFF2-40B4-BE49-F238E27FC236}">
                    <a16:creationId xmlns:a16="http://schemas.microsoft.com/office/drawing/2014/main" id="{D1128694-C59F-1116-DB46-2C754E9F562B}"/>
                  </a:ext>
                </a:extLst>
              </p:cNvPr>
              <p:cNvCxnSpPr/>
              <p:nvPr>
                <p:custDataLst>
                  <p:tags r:id="rId51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直線接點 1142">
                <a:extLst>
                  <a:ext uri="{FF2B5EF4-FFF2-40B4-BE49-F238E27FC236}">
                    <a16:creationId xmlns:a16="http://schemas.microsoft.com/office/drawing/2014/main" id="{A1A323B4-304E-2A30-2D19-72B70970AB32}"/>
                  </a:ext>
                </a:extLst>
              </p:cNvPr>
              <p:cNvCxnSpPr/>
              <p:nvPr>
                <p:custDataLst>
                  <p:tags r:id="rId51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0" name="群組 499">
              <a:extLst>
                <a:ext uri="{FF2B5EF4-FFF2-40B4-BE49-F238E27FC236}">
                  <a16:creationId xmlns:a16="http://schemas.microsoft.com/office/drawing/2014/main" id="{E7A8A96B-B230-2451-3EFF-F516D0505F1A}"/>
                </a:ext>
              </a:extLst>
            </p:cNvPr>
            <p:cNvGrpSpPr/>
            <p:nvPr/>
          </p:nvGrpSpPr>
          <p:grpSpPr>
            <a:xfrm rot="5400000">
              <a:off x="10073230" y="166450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36" name="直線接點 1135">
                <a:extLst>
                  <a:ext uri="{FF2B5EF4-FFF2-40B4-BE49-F238E27FC236}">
                    <a16:creationId xmlns:a16="http://schemas.microsoft.com/office/drawing/2014/main" id="{2C856E6C-2B51-B86D-FFDA-5D00FAEE90EE}"/>
                  </a:ext>
                </a:extLst>
              </p:cNvPr>
              <p:cNvCxnSpPr/>
              <p:nvPr>
                <p:custDataLst>
                  <p:tags r:id="rId51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直線接點 1136">
                <a:extLst>
                  <a:ext uri="{FF2B5EF4-FFF2-40B4-BE49-F238E27FC236}">
                    <a16:creationId xmlns:a16="http://schemas.microsoft.com/office/drawing/2014/main" id="{F52C4CCF-B17B-958A-749D-82B5F6CA7580}"/>
                  </a:ext>
                </a:extLst>
              </p:cNvPr>
              <p:cNvCxnSpPr/>
              <p:nvPr>
                <p:custDataLst>
                  <p:tags r:id="rId51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直線接點 1137">
                <a:extLst>
                  <a:ext uri="{FF2B5EF4-FFF2-40B4-BE49-F238E27FC236}">
                    <a16:creationId xmlns:a16="http://schemas.microsoft.com/office/drawing/2014/main" id="{5D22EB87-02FB-5CF2-CB50-CFC2DE4AEEBD}"/>
                  </a:ext>
                </a:extLst>
              </p:cNvPr>
              <p:cNvCxnSpPr/>
              <p:nvPr>
                <p:custDataLst>
                  <p:tags r:id="rId51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直線接點 1138">
                <a:extLst>
                  <a:ext uri="{FF2B5EF4-FFF2-40B4-BE49-F238E27FC236}">
                    <a16:creationId xmlns:a16="http://schemas.microsoft.com/office/drawing/2014/main" id="{BF08148E-892A-24E3-B69D-4BD3559CA04E}"/>
                  </a:ext>
                </a:extLst>
              </p:cNvPr>
              <p:cNvCxnSpPr/>
              <p:nvPr>
                <p:custDataLst>
                  <p:tags r:id="rId51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1" name="群組 500">
              <a:extLst>
                <a:ext uri="{FF2B5EF4-FFF2-40B4-BE49-F238E27FC236}">
                  <a16:creationId xmlns:a16="http://schemas.microsoft.com/office/drawing/2014/main" id="{66770DC9-A23C-ADD8-E058-FD29A073A9D8}"/>
                </a:ext>
              </a:extLst>
            </p:cNvPr>
            <p:cNvGrpSpPr/>
            <p:nvPr/>
          </p:nvGrpSpPr>
          <p:grpSpPr>
            <a:xfrm rot="2" flipV="1">
              <a:off x="10028394" y="170933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32" name="直線接點 1131">
                <a:extLst>
                  <a:ext uri="{FF2B5EF4-FFF2-40B4-BE49-F238E27FC236}">
                    <a16:creationId xmlns:a16="http://schemas.microsoft.com/office/drawing/2014/main" id="{605B47CE-ECAB-959D-F8F1-73C8F7723B67}"/>
                  </a:ext>
                </a:extLst>
              </p:cNvPr>
              <p:cNvCxnSpPr/>
              <p:nvPr>
                <p:custDataLst>
                  <p:tags r:id="rId50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直線接點 1132">
                <a:extLst>
                  <a:ext uri="{FF2B5EF4-FFF2-40B4-BE49-F238E27FC236}">
                    <a16:creationId xmlns:a16="http://schemas.microsoft.com/office/drawing/2014/main" id="{7AC5CC1D-7751-7463-1A59-6F9045024A2A}"/>
                  </a:ext>
                </a:extLst>
              </p:cNvPr>
              <p:cNvCxnSpPr/>
              <p:nvPr>
                <p:custDataLst>
                  <p:tags r:id="rId50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直線接點 1133">
                <a:extLst>
                  <a:ext uri="{FF2B5EF4-FFF2-40B4-BE49-F238E27FC236}">
                    <a16:creationId xmlns:a16="http://schemas.microsoft.com/office/drawing/2014/main" id="{2354CED6-27AD-24C3-5763-0F55AD0954B7}"/>
                  </a:ext>
                </a:extLst>
              </p:cNvPr>
              <p:cNvCxnSpPr/>
              <p:nvPr>
                <p:custDataLst>
                  <p:tags r:id="rId50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直線接點 1134">
                <a:extLst>
                  <a:ext uri="{FF2B5EF4-FFF2-40B4-BE49-F238E27FC236}">
                    <a16:creationId xmlns:a16="http://schemas.microsoft.com/office/drawing/2014/main" id="{9FE83996-A91E-B667-7AB8-66210FBAC90E}"/>
                  </a:ext>
                </a:extLst>
              </p:cNvPr>
              <p:cNvCxnSpPr/>
              <p:nvPr>
                <p:custDataLst>
                  <p:tags r:id="rId50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2" name="群組 501">
              <a:extLst>
                <a:ext uri="{FF2B5EF4-FFF2-40B4-BE49-F238E27FC236}">
                  <a16:creationId xmlns:a16="http://schemas.microsoft.com/office/drawing/2014/main" id="{59F3FEF1-5D9E-BBEC-01F9-23FFB9A4D114}"/>
                </a:ext>
              </a:extLst>
            </p:cNvPr>
            <p:cNvGrpSpPr/>
            <p:nvPr/>
          </p:nvGrpSpPr>
          <p:grpSpPr>
            <a:xfrm rot="10799996">
              <a:off x="10431910" y="170933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28" name="直線接點 1127">
                <a:extLst>
                  <a:ext uri="{FF2B5EF4-FFF2-40B4-BE49-F238E27FC236}">
                    <a16:creationId xmlns:a16="http://schemas.microsoft.com/office/drawing/2014/main" id="{6A881411-17BF-CDC4-62D3-9C929857CF6A}"/>
                  </a:ext>
                </a:extLst>
              </p:cNvPr>
              <p:cNvCxnSpPr/>
              <p:nvPr>
                <p:custDataLst>
                  <p:tags r:id="rId50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直線接點 1128">
                <a:extLst>
                  <a:ext uri="{FF2B5EF4-FFF2-40B4-BE49-F238E27FC236}">
                    <a16:creationId xmlns:a16="http://schemas.microsoft.com/office/drawing/2014/main" id="{737F7B01-A9A0-ED8D-DCCA-E1474693ED82}"/>
                  </a:ext>
                </a:extLst>
              </p:cNvPr>
              <p:cNvCxnSpPr/>
              <p:nvPr>
                <p:custDataLst>
                  <p:tags r:id="rId50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" name="直線接點 1129">
                <a:extLst>
                  <a:ext uri="{FF2B5EF4-FFF2-40B4-BE49-F238E27FC236}">
                    <a16:creationId xmlns:a16="http://schemas.microsoft.com/office/drawing/2014/main" id="{FC8CD29E-25EF-B6BA-61FE-02059B4BCD6B}"/>
                  </a:ext>
                </a:extLst>
              </p:cNvPr>
              <p:cNvCxnSpPr/>
              <p:nvPr>
                <p:custDataLst>
                  <p:tags r:id="rId50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直線接點 1130">
                <a:extLst>
                  <a:ext uri="{FF2B5EF4-FFF2-40B4-BE49-F238E27FC236}">
                    <a16:creationId xmlns:a16="http://schemas.microsoft.com/office/drawing/2014/main" id="{5452CDD7-FF33-9FD2-D023-392DAA3A4308}"/>
                  </a:ext>
                </a:extLst>
              </p:cNvPr>
              <p:cNvCxnSpPr/>
              <p:nvPr>
                <p:custDataLst>
                  <p:tags r:id="rId50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3" name="群組 502">
              <a:extLst>
                <a:ext uri="{FF2B5EF4-FFF2-40B4-BE49-F238E27FC236}">
                  <a16:creationId xmlns:a16="http://schemas.microsoft.com/office/drawing/2014/main" id="{5AB543A4-8276-B0A7-1A37-F81954268651}"/>
                </a:ext>
              </a:extLst>
            </p:cNvPr>
            <p:cNvGrpSpPr/>
            <p:nvPr/>
          </p:nvGrpSpPr>
          <p:grpSpPr>
            <a:xfrm rot="5399998" flipV="1">
              <a:off x="10387074" y="166450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24" name="直線接點 1123">
                <a:extLst>
                  <a:ext uri="{FF2B5EF4-FFF2-40B4-BE49-F238E27FC236}">
                    <a16:creationId xmlns:a16="http://schemas.microsoft.com/office/drawing/2014/main" id="{2B240C06-1B9D-B953-FD3A-626C8A6DA79E}"/>
                  </a:ext>
                </a:extLst>
              </p:cNvPr>
              <p:cNvCxnSpPr/>
              <p:nvPr>
                <p:custDataLst>
                  <p:tags r:id="rId49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直線接點 1124">
                <a:extLst>
                  <a:ext uri="{FF2B5EF4-FFF2-40B4-BE49-F238E27FC236}">
                    <a16:creationId xmlns:a16="http://schemas.microsoft.com/office/drawing/2014/main" id="{801AA7E1-5697-961F-CCBE-607D3975306B}"/>
                  </a:ext>
                </a:extLst>
              </p:cNvPr>
              <p:cNvCxnSpPr/>
              <p:nvPr>
                <p:custDataLst>
                  <p:tags r:id="rId49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直線接點 1125">
                <a:extLst>
                  <a:ext uri="{FF2B5EF4-FFF2-40B4-BE49-F238E27FC236}">
                    <a16:creationId xmlns:a16="http://schemas.microsoft.com/office/drawing/2014/main" id="{D150D0A0-B8F1-117F-AD6E-60BE8C276375}"/>
                  </a:ext>
                </a:extLst>
              </p:cNvPr>
              <p:cNvCxnSpPr/>
              <p:nvPr>
                <p:custDataLst>
                  <p:tags r:id="rId50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直線接點 1126">
                <a:extLst>
                  <a:ext uri="{FF2B5EF4-FFF2-40B4-BE49-F238E27FC236}">
                    <a16:creationId xmlns:a16="http://schemas.microsoft.com/office/drawing/2014/main" id="{527BEAD0-01DD-840E-CFB2-BEFCED2B3D7C}"/>
                  </a:ext>
                </a:extLst>
              </p:cNvPr>
              <p:cNvCxnSpPr/>
              <p:nvPr>
                <p:custDataLst>
                  <p:tags r:id="rId50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4" name="群組 503">
              <a:extLst>
                <a:ext uri="{FF2B5EF4-FFF2-40B4-BE49-F238E27FC236}">
                  <a16:creationId xmlns:a16="http://schemas.microsoft.com/office/drawing/2014/main" id="{86481B66-E0EB-CBB6-F3FF-3956F3E2030E}"/>
                </a:ext>
              </a:extLst>
            </p:cNvPr>
            <p:cNvGrpSpPr/>
            <p:nvPr/>
          </p:nvGrpSpPr>
          <p:grpSpPr>
            <a:xfrm rot="21599998">
              <a:off x="10028394" y="202318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20" name="直線接點 1119">
                <a:extLst>
                  <a:ext uri="{FF2B5EF4-FFF2-40B4-BE49-F238E27FC236}">
                    <a16:creationId xmlns:a16="http://schemas.microsoft.com/office/drawing/2014/main" id="{47E9D12C-ADCD-7ED2-FF7D-BC7A8479945B}"/>
                  </a:ext>
                </a:extLst>
              </p:cNvPr>
              <p:cNvCxnSpPr/>
              <p:nvPr>
                <p:custDataLst>
                  <p:tags r:id="rId49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直線接點 1120">
                <a:extLst>
                  <a:ext uri="{FF2B5EF4-FFF2-40B4-BE49-F238E27FC236}">
                    <a16:creationId xmlns:a16="http://schemas.microsoft.com/office/drawing/2014/main" id="{39CCC474-219C-BC9D-316B-41E2CDAF730C}"/>
                  </a:ext>
                </a:extLst>
              </p:cNvPr>
              <p:cNvCxnSpPr/>
              <p:nvPr>
                <p:custDataLst>
                  <p:tags r:id="rId49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直線接點 1121">
                <a:extLst>
                  <a:ext uri="{FF2B5EF4-FFF2-40B4-BE49-F238E27FC236}">
                    <a16:creationId xmlns:a16="http://schemas.microsoft.com/office/drawing/2014/main" id="{EC4F08E6-C6AC-A26A-16E2-7B6D206DA1DC}"/>
                  </a:ext>
                </a:extLst>
              </p:cNvPr>
              <p:cNvCxnSpPr/>
              <p:nvPr>
                <p:custDataLst>
                  <p:tags r:id="rId49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直線接點 1122">
                <a:extLst>
                  <a:ext uri="{FF2B5EF4-FFF2-40B4-BE49-F238E27FC236}">
                    <a16:creationId xmlns:a16="http://schemas.microsoft.com/office/drawing/2014/main" id="{16B5E4F7-DD2F-BB1E-C932-F98F9802B025}"/>
                  </a:ext>
                </a:extLst>
              </p:cNvPr>
              <p:cNvCxnSpPr/>
              <p:nvPr>
                <p:custDataLst>
                  <p:tags r:id="rId49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5" name="群組 504">
              <a:extLst>
                <a:ext uri="{FF2B5EF4-FFF2-40B4-BE49-F238E27FC236}">
                  <a16:creationId xmlns:a16="http://schemas.microsoft.com/office/drawing/2014/main" id="{6CDE544E-2DB6-C2ED-3BF1-563D72FAF0F3}"/>
                </a:ext>
              </a:extLst>
            </p:cNvPr>
            <p:cNvGrpSpPr/>
            <p:nvPr/>
          </p:nvGrpSpPr>
          <p:grpSpPr>
            <a:xfrm rot="16200000" flipV="1">
              <a:off x="10073230" y="206801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16" name="直線接點 1115">
                <a:extLst>
                  <a:ext uri="{FF2B5EF4-FFF2-40B4-BE49-F238E27FC236}">
                    <a16:creationId xmlns:a16="http://schemas.microsoft.com/office/drawing/2014/main" id="{D5BCC314-B486-4768-1B14-C83B2C3831C0}"/>
                  </a:ext>
                </a:extLst>
              </p:cNvPr>
              <p:cNvCxnSpPr/>
              <p:nvPr>
                <p:custDataLst>
                  <p:tags r:id="rId49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直線接點 1116">
                <a:extLst>
                  <a:ext uri="{FF2B5EF4-FFF2-40B4-BE49-F238E27FC236}">
                    <a16:creationId xmlns:a16="http://schemas.microsoft.com/office/drawing/2014/main" id="{4B486048-A4DB-18A4-665A-68E3F94AD3CB}"/>
                  </a:ext>
                </a:extLst>
              </p:cNvPr>
              <p:cNvCxnSpPr/>
              <p:nvPr>
                <p:custDataLst>
                  <p:tags r:id="rId49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直線接點 1117">
                <a:extLst>
                  <a:ext uri="{FF2B5EF4-FFF2-40B4-BE49-F238E27FC236}">
                    <a16:creationId xmlns:a16="http://schemas.microsoft.com/office/drawing/2014/main" id="{77EB7487-C43C-4F3D-A4EE-1D92F8B3CE40}"/>
                  </a:ext>
                </a:extLst>
              </p:cNvPr>
              <p:cNvCxnSpPr/>
              <p:nvPr>
                <p:custDataLst>
                  <p:tags r:id="rId49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直線接點 1118">
                <a:extLst>
                  <a:ext uri="{FF2B5EF4-FFF2-40B4-BE49-F238E27FC236}">
                    <a16:creationId xmlns:a16="http://schemas.microsoft.com/office/drawing/2014/main" id="{CB8EB0ED-1E36-E79E-A3D4-71DD6B63E062}"/>
                  </a:ext>
                </a:extLst>
              </p:cNvPr>
              <p:cNvCxnSpPr/>
              <p:nvPr>
                <p:custDataLst>
                  <p:tags r:id="rId49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6" name="群組 505">
              <a:extLst>
                <a:ext uri="{FF2B5EF4-FFF2-40B4-BE49-F238E27FC236}">
                  <a16:creationId xmlns:a16="http://schemas.microsoft.com/office/drawing/2014/main" id="{5C5A37DD-9FF2-7AB4-9A1B-2A0CD69BC3FB}"/>
                </a:ext>
              </a:extLst>
            </p:cNvPr>
            <p:cNvGrpSpPr/>
            <p:nvPr/>
          </p:nvGrpSpPr>
          <p:grpSpPr>
            <a:xfrm rot="16200000">
              <a:off x="10387074" y="206801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12" name="直線接點 1111">
                <a:extLst>
                  <a:ext uri="{FF2B5EF4-FFF2-40B4-BE49-F238E27FC236}">
                    <a16:creationId xmlns:a16="http://schemas.microsoft.com/office/drawing/2014/main" id="{958909DE-949D-F1A4-99D0-D4A6522BD915}"/>
                  </a:ext>
                </a:extLst>
              </p:cNvPr>
              <p:cNvCxnSpPr/>
              <p:nvPr>
                <p:custDataLst>
                  <p:tags r:id="rId48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直線接點 1112">
                <a:extLst>
                  <a:ext uri="{FF2B5EF4-FFF2-40B4-BE49-F238E27FC236}">
                    <a16:creationId xmlns:a16="http://schemas.microsoft.com/office/drawing/2014/main" id="{96F780C7-FFE5-DAF5-39F1-F59B22117847}"/>
                  </a:ext>
                </a:extLst>
              </p:cNvPr>
              <p:cNvCxnSpPr/>
              <p:nvPr>
                <p:custDataLst>
                  <p:tags r:id="rId48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直線接點 1113">
                <a:extLst>
                  <a:ext uri="{FF2B5EF4-FFF2-40B4-BE49-F238E27FC236}">
                    <a16:creationId xmlns:a16="http://schemas.microsoft.com/office/drawing/2014/main" id="{D378E740-864B-0C97-54A0-0A6B55A49BD3}"/>
                  </a:ext>
                </a:extLst>
              </p:cNvPr>
              <p:cNvCxnSpPr/>
              <p:nvPr>
                <p:custDataLst>
                  <p:tags r:id="rId48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直線接點 1114">
                <a:extLst>
                  <a:ext uri="{FF2B5EF4-FFF2-40B4-BE49-F238E27FC236}">
                    <a16:creationId xmlns:a16="http://schemas.microsoft.com/office/drawing/2014/main" id="{13B9D8FE-ED7A-DE40-DD49-759E23F1348B}"/>
                  </a:ext>
                </a:extLst>
              </p:cNvPr>
              <p:cNvCxnSpPr/>
              <p:nvPr>
                <p:custDataLst>
                  <p:tags r:id="rId48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群組 506">
              <a:extLst>
                <a:ext uri="{FF2B5EF4-FFF2-40B4-BE49-F238E27FC236}">
                  <a16:creationId xmlns:a16="http://schemas.microsoft.com/office/drawing/2014/main" id="{8C6E846E-8B70-12FF-AC4E-0B867FC6CB3F}"/>
                </a:ext>
              </a:extLst>
            </p:cNvPr>
            <p:cNvGrpSpPr/>
            <p:nvPr/>
          </p:nvGrpSpPr>
          <p:grpSpPr>
            <a:xfrm rot="10800002" flipV="1">
              <a:off x="10431910" y="202318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08" name="直線接點 1107">
                <a:extLst>
                  <a:ext uri="{FF2B5EF4-FFF2-40B4-BE49-F238E27FC236}">
                    <a16:creationId xmlns:a16="http://schemas.microsoft.com/office/drawing/2014/main" id="{EEEE3CB2-9EEE-14CE-E370-F82542CC49F7}"/>
                  </a:ext>
                </a:extLst>
              </p:cNvPr>
              <p:cNvCxnSpPr/>
              <p:nvPr>
                <p:custDataLst>
                  <p:tags r:id="rId48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直線接點 1108">
                <a:extLst>
                  <a:ext uri="{FF2B5EF4-FFF2-40B4-BE49-F238E27FC236}">
                    <a16:creationId xmlns:a16="http://schemas.microsoft.com/office/drawing/2014/main" id="{A95CCD7D-04B8-9B37-9916-2D37E78DD3E0}"/>
                  </a:ext>
                </a:extLst>
              </p:cNvPr>
              <p:cNvCxnSpPr/>
              <p:nvPr>
                <p:custDataLst>
                  <p:tags r:id="rId48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直線接點 1109">
                <a:extLst>
                  <a:ext uri="{FF2B5EF4-FFF2-40B4-BE49-F238E27FC236}">
                    <a16:creationId xmlns:a16="http://schemas.microsoft.com/office/drawing/2014/main" id="{589B0AF6-5D54-C450-9D13-D888434D6AB1}"/>
                  </a:ext>
                </a:extLst>
              </p:cNvPr>
              <p:cNvCxnSpPr/>
              <p:nvPr>
                <p:custDataLst>
                  <p:tags r:id="rId48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直線接點 1110">
                <a:extLst>
                  <a:ext uri="{FF2B5EF4-FFF2-40B4-BE49-F238E27FC236}">
                    <a16:creationId xmlns:a16="http://schemas.microsoft.com/office/drawing/2014/main" id="{C097CDD4-AC3C-42CA-ED72-2AC018EEFFD6}"/>
                  </a:ext>
                </a:extLst>
              </p:cNvPr>
              <p:cNvCxnSpPr/>
              <p:nvPr>
                <p:custDataLst>
                  <p:tags r:id="rId48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8" name="群組 507">
              <a:extLst>
                <a:ext uri="{FF2B5EF4-FFF2-40B4-BE49-F238E27FC236}">
                  <a16:creationId xmlns:a16="http://schemas.microsoft.com/office/drawing/2014/main" id="{DD004F52-D9E9-D57C-E190-5C760B8338BC}"/>
                </a:ext>
              </a:extLst>
            </p:cNvPr>
            <p:cNvGrpSpPr/>
            <p:nvPr/>
          </p:nvGrpSpPr>
          <p:grpSpPr>
            <a:xfrm rot="5400000">
              <a:off x="7203793" y="2381862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04" name="直線接點 1103">
                <a:extLst>
                  <a:ext uri="{FF2B5EF4-FFF2-40B4-BE49-F238E27FC236}">
                    <a16:creationId xmlns:a16="http://schemas.microsoft.com/office/drawing/2014/main" id="{8BDE3654-39E0-FF0A-99F4-8CB427EC5537}"/>
                  </a:ext>
                </a:extLst>
              </p:cNvPr>
              <p:cNvCxnSpPr/>
              <p:nvPr>
                <p:custDataLst>
                  <p:tags r:id="rId47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直線接點 1104">
                <a:extLst>
                  <a:ext uri="{FF2B5EF4-FFF2-40B4-BE49-F238E27FC236}">
                    <a16:creationId xmlns:a16="http://schemas.microsoft.com/office/drawing/2014/main" id="{A5A675DC-F4A0-90BC-0DAF-89385EE48E39}"/>
                  </a:ext>
                </a:extLst>
              </p:cNvPr>
              <p:cNvCxnSpPr/>
              <p:nvPr>
                <p:custDataLst>
                  <p:tags r:id="rId47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直線接點 1105">
                <a:extLst>
                  <a:ext uri="{FF2B5EF4-FFF2-40B4-BE49-F238E27FC236}">
                    <a16:creationId xmlns:a16="http://schemas.microsoft.com/office/drawing/2014/main" id="{6C7C175F-3069-8B9B-ADCC-19074C8F52B1}"/>
                  </a:ext>
                </a:extLst>
              </p:cNvPr>
              <p:cNvCxnSpPr/>
              <p:nvPr>
                <p:custDataLst>
                  <p:tags r:id="rId48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直線接點 1106">
                <a:extLst>
                  <a:ext uri="{FF2B5EF4-FFF2-40B4-BE49-F238E27FC236}">
                    <a16:creationId xmlns:a16="http://schemas.microsoft.com/office/drawing/2014/main" id="{0FAFCC8A-EA33-13DE-A2D0-11F34FD8F065}"/>
                  </a:ext>
                </a:extLst>
              </p:cNvPr>
              <p:cNvCxnSpPr/>
              <p:nvPr>
                <p:custDataLst>
                  <p:tags r:id="rId48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9" name="群組 508">
              <a:extLst>
                <a:ext uri="{FF2B5EF4-FFF2-40B4-BE49-F238E27FC236}">
                  <a16:creationId xmlns:a16="http://schemas.microsoft.com/office/drawing/2014/main" id="{141BF4FE-8E2D-95C1-02D4-7546FA649BEE}"/>
                </a:ext>
              </a:extLst>
            </p:cNvPr>
            <p:cNvGrpSpPr/>
            <p:nvPr/>
          </p:nvGrpSpPr>
          <p:grpSpPr>
            <a:xfrm rot="2" flipV="1">
              <a:off x="7158959" y="2426697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00" name="直線接點 1099">
                <a:extLst>
                  <a:ext uri="{FF2B5EF4-FFF2-40B4-BE49-F238E27FC236}">
                    <a16:creationId xmlns:a16="http://schemas.microsoft.com/office/drawing/2014/main" id="{E8573981-6BE3-4F49-488E-3EBB25814864}"/>
                  </a:ext>
                </a:extLst>
              </p:cNvPr>
              <p:cNvCxnSpPr/>
              <p:nvPr>
                <p:custDataLst>
                  <p:tags r:id="rId47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直線接點 1100">
                <a:extLst>
                  <a:ext uri="{FF2B5EF4-FFF2-40B4-BE49-F238E27FC236}">
                    <a16:creationId xmlns:a16="http://schemas.microsoft.com/office/drawing/2014/main" id="{EF1A2783-ADC9-86D6-D237-7CD240036999}"/>
                  </a:ext>
                </a:extLst>
              </p:cNvPr>
              <p:cNvCxnSpPr/>
              <p:nvPr>
                <p:custDataLst>
                  <p:tags r:id="rId47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直線接點 1101">
                <a:extLst>
                  <a:ext uri="{FF2B5EF4-FFF2-40B4-BE49-F238E27FC236}">
                    <a16:creationId xmlns:a16="http://schemas.microsoft.com/office/drawing/2014/main" id="{8AC864B6-409D-EC9B-56F3-8AB5328887C5}"/>
                  </a:ext>
                </a:extLst>
              </p:cNvPr>
              <p:cNvCxnSpPr/>
              <p:nvPr>
                <p:custDataLst>
                  <p:tags r:id="rId47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3" name="直線接點 1102">
                <a:extLst>
                  <a:ext uri="{FF2B5EF4-FFF2-40B4-BE49-F238E27FC236}">
                    <a16:creationId xmlns:a16="http://schemas.microsoft.com/office/drawing/2014/main" id="{42F01EFE-3F99-BF05-ABB3-1CF393A5D5DF}"/>
                  </a:ext>
                </a:extLst>
              </p:cNvPr>
              <p:cNvCxnSpPr/>
              <p:nvPr>
                <p:custDataLst>
                  <p:tags r:id="rId47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0" name="群組 509">
              <a:extLst>
                <a:ext uri="{FF2B5EF4-FFF2-40B4-BE49-F238E27FC236}">
                  <a16:creationId xmlns:a16="http://schemas.microsoft.com/office/drawing/2014/main" id="{78556357-DC53-A582-5301-66D0CFBB13D1}"/>
                </a:ext>
              </a:extLst>
            </p:cNvPr>
            <p:cNvGrpSpPr/>
            <p:nvPr/>
          </p:nvGrpSpPr>
          <p:grpSpPr>
            <a:xfrm rot="10799996">
              <a:off x="7562476" y="2426697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96" name="直線接點 1095">
                <a:extLst>
                  <a:ext uri="{FF2B5EF4-FFF2-40B4-BE49-F238E27FC236}">
                    <a16:creationId xmlns:a16="http://schemas.microsoft.com/office/drawing/2014/main" id="{CB68F217-1590-0F40-098D-94F0B8381CD2}"/>
                  </a:ext>
                </a:extLst>
              </p:cNvPr>
              <p:cNvCxnSpPr/>
              <p:nvPr>
                <p:custDataLst>
                  <p:tags r:id="rId47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直線接點 1096">
                <a:extLst>
                  <a:ext uri="{FF2B5EF4-FFF2-40B4-BE49-F238E27FC236}">
                    <a16:creationId xmlns:a16="http://schemas.microsoft.com/office/drawing/2014/main" id="{F5F6FC9E-BD6B-F664-16B6-AD2ECCADA55B}"/>
                  </a:ext>
                </a:extLst>
              </p:cNvPr>
              <p:cNvCxnSpPr/>
              <p:nvPr>
                <p:custDataLst>
                  <p:tags r:id="rId47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直線接點 1097">
                <a:extLst>
                  <a:ext uri="{FF2B5EF4-FFF2-40B4-BE49-F238E27FC236}">
                    <a16:creationId xmlns:a16="http://schemas.microsoft.com/office/drawing/2014/main" id="{B8E97BC4-31A5-AC96-8702-CE441953CD80}"/>
                  </a:ext>
                </a:extLst>
              </p:cNvPr>
              <p:cNvCxnSpPr/>
              <p:nvPr>
                <p:custDataLst>
                  <p:tags r:id="rId47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直線接點 1098">
                <a:extLst>
                  <a:ext uri="{FF2B5EF4-FFF2-40B4-BE49-F238E27FC236}">
                    <a16:creationId xmlns:a16="http://schemas.microsoft.com/office/drawing/2014/main" id="{02696018-5294-B2CA-F05F-532338A2C01C}"/>
                  </a:ext>
                </a:extLst>
              </p:cNvPr>
              <p:cNvCxnSpPr/>
              <p:nvPr>
                <p:custDataLst>
                  <p:tags r:id="rId47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1" name="群組 510">
              <a:extLst>
                <a:ext uri="{FF2B5EF4-FFF2-40B4-BE49-F238E27FC236}">
                  <a16:creationId xmlns:a16="http://schemas.microsoft.com/office/drawing/2014/main" id="{8D6C1396-94B1-94F9-46FA-0896B0CF74E8}"/>
                </a:ext>
              </a:extLst>
            </p:cNvPr>
            <p:cNvGrpSpPr/>
            <p:nvPr/>
          </p:nvGrpSpPr>
          <p:grpSpPr>
            <a:xfrm rot="5399998" flipV="1">
              <a:off x="7517640" y="2381862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92" name="直線接點 1091">
                <a:extLst>
                  <a:ext uri="{FF2B5EF4-FFF2-40B4-BE49-F238E27FC236}">
                    <a16:creationId xmlns:a16="http://schemas.microsoft.com/office/drawing/2014/main" id="{8D7D02DC-3E5F-4712-1B86-059C312FD26B}"/>
                  </a:ext>
                </a:extLst>
              </p:cNvPr>
              <p:cNvCxnSpPr/>
              <p:nvPr>
                <p:custDataLst>
                  <p:tags r:id="rId46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直線接點 1092">
                <a:extLst>
                  <a:ext uri="{FF2B5EF4-FFF2-40B4-BE49-F238E27FC236}">
                    <a16:creationId xmlns:a16="http://schemas.microsoft.com/office/drawing/2014/main" id="{2F12B6CD-F0DF-57F0-6B1E-37A2F6E86345}"/>
                  </a:ext>
                </a:extLst>
              </p:cNvPr>
              <p:cNvCxnSpPr/>
              <p:nvPr>
                <p:custDataLst>
                  <p:tags r:id="rId46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直線接點 1093">
                <a:extLst>
                  <a:ext uri="{FF2B5EF4-FFF2-40B4-BE49-F238E27FC236}">
                    <a16:creationId xmlns:a16="http://schemas.microsoft.com/office/drawing/2014/main" id="{F82CC81C-4083-09FE-433F-6C01FEF1C644}"/>
                  </a:ext>
                </a:extLst>
              </p:cNvPr>
              <p:cNvCxnSpPr/>
              <p:nvPr>
                <p:custDataLst>
                  <p:tags r:id="rId46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直線接點 1094">
                <a:extLst>
                  <a:ext uri="{FF2B5EF4-FFF2-40B4-BE49-F238E27FC236}">
                    <a16:creationId xmlns:a16="http://schemas.microsoft.com/office/drawing/2014/main" id="{6C95472D-5330-ED2D-9107-8977C5776B71}"/>
                  </a:ext>
                </a:extLst>
              </p:cNvPr>
              <p:cNvCxnSpPr/>
              <p:nvPr>
                <p:custDataLst>
                  <p:tags r:id="rId46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2" name="群組 511">
              <a:extLst>
                <a:ext uri="{FF2B5EF4-FFF2-40B4-BE49-F238E27FC236}">
                  <a16:creationId xmlns:a16="http://schemas.microsoft.com/office/drawing/2014/main" id="{9ADE3EF6-EE6C-EF11-4D3C-915967269F6C}"/>
                </a:ext>
              </a:extLst>
            </p:cNvPr>
            <p:cNvGrpSpPr/>
            <p:nvPr/>
          </p:nvGrpSpPr>
          <p:grpSpPr>
            <a:xfrm rot="21599998">
              <a:off x="7158959" y="2740541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88" name="直線接點 1087">
                <a:extLst>
                  <a:ext uri="{FF2B5EF4-FFF2-40B4-BE49-F238E27FC236}">
                    <a16:creationId xmlns:a16="http://schemas.microsoft.com/office/drawing/2014/main" id="{76320040-9AE5-135A-3315-539EBD534099}"/>
                  </a:ext>
                </a:extLst>
              </p:cNvPr>
              <p:cNvCxnSpPr/>
              <p:nvPr>
                <p:custDataLst>
                  <p:tags r:id="rId46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直線接點 1088">
                <a:extLst>
                  <a:ext uri="{FF2B5EF4-FFF2-40B4-BE49-F238E27FC236}">
                    <a16:creationId xmlns:a16="http://schemas.microsoft.com/office/drawing/2014/main" id="{23FBD24E-0157-3CB3-FF25-59DD2242B078}"/>
                  </a:ext>
                </a:extLst>
              </p:cNvPr>
              <p:cNvCxnSpPr/>
              <p:nvPr>
                <p:custDataLst>
                  <p:tags r:id="rId46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0" name="直線接點 1089">
                <a:extLst>
                  <a:ext uri="{FF2B5EF4-FFF2-40B4-BE49-F238E27FC236}">
                    <a16:creationId xmlns:a16="http://schemas.microsoft.com/office/drawing/2014/main" id="{962DD9B6-7EFC-0A84-3E53-34972FF81D3C}"/>
                  </a:ext>
                </a:extLst>
              </p:cNvPr>
              <p:cNvCxnSpPr/>
              <p:nvPr>
                <p:custDataLst>
                  <p:tags r:id="rId46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1" name="直線接點 1090">
                <a:extLst>
                  <a:ext uri="{FF2B5EF4-FFF2-40B4-BE49-F238E27FC236}">
                    <a16:creationId xmlns:a16="http://schemas.microsoft.com/office/drawing/2014/main" id="{E4051B22-1C1F-3803-6BF6-9D5FA929815F}"/>
                  </a:ext>
                </a:extLst>
              </p:cNvPr>
              <p:cNvCxnSpPr/>
              <p:nvPr>
                <p:custDataLst>
                  <p:tags r:id="rId46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3" name="群組 512">
              <a:extLst>
                <a:ext uri="{FF2B5EF4-FFF2-40B4-BE49-F238E27FC236}">
                  <a16:creationId xmlns:a16="http://schemas.microsoft.com/office/drawing/2014/main" id="{C23F81AE-F02A-28B7-FDD6-D10505293DFB}"/>
                </a:ext>
              </a:extLst>
            </p:cNvPr>
            <p:cNvGrpSpPr/>
            <p:nvPr/>
          </p:nvGrpSpPr>
          <p:grpSpPr>
            <a:xfrm rot="16200000" flipV="1">
              <a:off x="7203793" y="2785376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84" name="直線接點 1083">
                <a:extLst>
                  <a:ext uri="{FF2B5EF4-FFF2-40B4-BE49-F238E27FC236}">
                    <a16:creationId xmlns:a16="http://schemas.microsoft.com/office/drawing/2014/main" id="{C3ED90F3-D01F-FC98-8A6A-2DF3AF5E6495}"/>
                  </a:ext>
                </a:extLst>
              </p:cNvPr>
              <p:cNvCxnSpPr/>
              <p:nvPr>
                <p:custDataLst>
                  <p:tags r:id="rId45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直線接點 1084">
                <a:extLst>
                  <a:ext uri="{FF2B5EF4-FFF2-40B4-BE49-F238E27FC236}">
                    <a16:creationId xmlns:a16="http://schemas.microsoft.com/office/drawing/2014/main" id="{C9758F05-CE8F-F24E-352E-E8910FB29AC6}"/>
                  </a:ext>
                </a:extLst>
              </p:cNvPr>
              <p:cNvCxnSpPr/>
              <p:nvPr>
                <p:custDataLst>
                  <p:tags r:id="rId45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直線接點 1085">
                <a:extLst>
                  <a:ext uri="{FF2B5EF4-FFF2-40B4-BE49-F238E27FC236}">
                    <a16:creationId xmlns:a16="http://schemas.microsoft.com/office/drawing/2014/main" id="{6D6F7A5C-7A13-B486-4B72-E2B98F03A881}"/>
                  </a:ext>
                </a:extLst>
              </p:cNvPr>
              <p:cNvCxnSpPr/>
              <p:nvPr>
                <p:custDataLst>
                  <p:tags r:id="rId46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直線接點 1086">
                <a:extLst>
                  <a:ext uri="{FF2B5EF4-FFF2-40B4-BE49-F238E27FC236}">
                    <a16:creationId xmlns:a16="http://schemas.microsoft.com/office/drawing/2014/main" id="{2FFE5C1A-B34F-BDA3-C4B9-240B4DBA5A8C}"/>
                  </a:ext>
                </a:extLst>
              </p:cNvPr>
              <p:cNvCxnSpPr/>
              <p:nvPr>
                <p:custDataLst>
                  <p:tags r:id="rId46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4" name="群組 513">
              <a:extLst>
                <a:ext uri="{FF2B5EF4-FFF2-40B4-BE49-F238E27FC236}">
                  <a16:creationId xmlns:a16="http://schemas.microsoft.com/office/drawing/2014/main" id="{D057AFD2-E892-EDF6-7CB4-0BB9DAF44DE4}"/>
                </a:ext>
              </a:extLst>
            </p:cNvPr>
            <p:cNvGrpSpPr/>
            <p:nvPr/>
          </p:nvGrpSpPr>
          <p:grpSpPr>
            <a:xfrm rot="16200000">
              <a:off x="7517640" y="2785376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80" name="直線接點 1079">
                <a:extLst>
                  <a:ext uri="{FF2B5EF4-FFF2-40B4-BE49-F238E27FC236}">
                    <a16:creationId xmlns:a16="http://schemas.microsoft.com/office/drawing/2014/main" id="{031F91BF-1B34-D90C-A6DD-0F65B344783F}"/>
                  </a:ext>
                </a:extLst>
              </p:cNvPr>
              <p:cNvCxnSpPr/>
              <p:nvPr>
                <p:custDataLst>
                  <p:tags r:id="rId45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直線接點 1080">
                <a:extLst>
                  <a:ext uri="{FF2B5EF4-FFF2-40B4-BE49-F238E27FC236}">
                    <a16:creationId xmlns:a16="http://schemas.microsoft.com/office/drawing/2014/main" id="{2AD0DF32-FE42-EA26-06D3-0AB64100E5EA}"/>
                  </a:ext>
                </a:extLst>
              </p:cNvPr>
              <p:cNvCxnSpPr/>
              <p:nvPr>
                <p:custDataLst>
                  <p:tags r:id="rId45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直線接點 1081">
                <a:extLst>
                  <a:ext uri="{FF2B5EF4-FFF2-40B4-BE49-F238E27FC236}">
                    <a16:creationId xmlns:a16="http://schemas.microsoft.com/office/drawing/2014/main" id="{33D7A997-6F6B-9E07-A098-583118121C9F}"/>
                  </a:ext>
                </a:extLst>
              </p:cNvPr>
              <p:cNvCxnSpPr/>
              <p:nvPr>
                <p:custDataLst>
                  <p:tags r:id="rId45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直線接點 1082">
                <a:extLst>
                  <a:ext uri="{FF2B5EF4-FFF2-40B4-BE49-F238E27FC236}">
                    <a16:creationId xmlns:a16="http://schemas.microsoft.com/office/drawing/2014/main" id="{14777606-ADE1-CFFE-C1DF-2206F6C2A233}"/>
                  </a:ext>
                </a:extLst>
              </p:cNvPr>
              <p:cNvCxnSpPr/>
              <p:nvPr>
                <p:custDataLst>
                  <p:tags r:id="rId45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5" name="群組 514">
              <a:extLst>
                <a:ext uri="{FF2B5EF4-FFF2-40B4-BE49-F238E27FC236}">
                  <a16:creationId xmlns:a16="http://schemas.microsoft.com/office/drawing/2014/main" id="{84E4FB16-C37A-C12A-357C-B219CC9DF4A4}"/>
                </a:ext>
              </a:extLst>
            </p:cNvPr>
            <p:cNvGrpSpPr/>
            <p:nvPr/>
          </p:nvGrpSpPr>
          <p:grpSpPr>
            <a:xfrm rot="10800002" flipV="1">
              <a:off x="7562476" y="2740541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76" name="直線接點 1075">
                <a:extLst>
                  <a:ext uri="{FF2B5EF4-FFF2-40B4-BE49-F238E27FC236}">
                    <a16:creationId xmlns:a16="http://schemas.microsoft.com/office/drawing/2014/main" id="{B7FEE7BD-2568-4931-C3C4-80B99A6ACBC1}"/>
                  </a:ext>
                </a:extLst>
              </p:cNvPr>
              <p:cNvCxnSpPr/>
              <p:nvPr>
                <p:custDataLst>
                  <p:tags r:id="rId45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直線接點 1076">
                <a:extLst>
                  <a:ext uri="{FF2B5EF4-FFF2-40B4-BE49-F238E27FC236}">
                    <a16:creationId xmlns:a16="http://schemas.microsoft.com/office/drawing/2014/main" id="{FC853DA9-CCEE-48CB-6074-D1B2B6C1BCE4}"/>
                  </a:ext>
                </a:extLst>
              </p:cNvPr>
              <p:cNvCxnSpPr/>
              <p:nvPr>
                <p:custDataLst>
                  <p:tags r:id="rId45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直線接點 1077">
                <a:extLst>
                  <a:ext uri="{FF2B5EF4-FFF2-40B4-BE49-F238E27FC236}">
                    <a16:creationId xmlns:a16="http://schemas.microsoft.com/office/drawing/2014/main" id="{EDE91CD3-89D3-128B-5FC8-B02241EE38EB}"/>
                  </a:ext>
                </a:extLst>
              </p:cNvPr>
              <p:cNvCxnSpPr/>
              <p:nvPr>
                <p:custDataLst>
                  <p:tags r:id="rId45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直線接點 1078">
                <a:extLst>
                  <a:ext uri="{FF2B5EF4-FFF2-40B4-BE49-F238E27FC236}">
                    <a16:creationId xmlns:a16="http://schemas.microsoft.com/office/drawing/2014/main" id="{0A4FAA2B-4BD4-1F77-FCBA-D4CE3654BE76}"/>
                  </a:ext>
                </a:extLst>
              </p:cNvPr>
              <p:cNvCxnSpPr/>
              <p:nvPr>
                <p:custDataLst>
                  <p:tags r:id="rId45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6" name="群組 515">
              <a:extLst>
                <a:ext uri="{FF2B5EF4-FFF2-40B4-BE49-F238E27FC236}">
                  <a16:creationId xmlns:a16="http://schemas.microsoft.com/office/drawing/2014/main" id="{FD20A383-FFEB-2B24-29D2-E4628D2D5720}"/>
                </a:ext>
              </a:extLst>
            </p:cNvPr>
            <p:cNvGrpSpPr/>
            <p:nvPr/>
          </p:nvGrpSpPr>
          <p:grpSpPr>
            <a:xfrm rot="5400000">
              <a:off x="7921153" y="2381862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72" name="直線接點 1071">
                <a:extLst>
                  <a:ext uri="{FF2B5EF4-FFF2-40B4-BE49-F238E27FC236}">
                    <a16:creationId xmlns:a16="http://schemas.microsoft.com/office/drawing/2014/main" id="{DB5EBF84-D9FB-D094-E427-4B72C6905C7C}"/>
                  </a:ext>
                </a:extLst>
              </p:cNvPr>
              <p:cNvCxnSpPr/>
              <p:nvPr>
                <p:custDataLst>
                  <p:tags r:id="rId44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直線接點 1072">
                <a:extLst>
                  <a:ext uri="{FF2B5EF4-FFF2-40B4-BE49-F238E27FC236}">
                    <a16:creationId xmlns:a16="http://schemas.microsoft.com/office/drawing/2014/main" id="{1D084E9D-89B7-D571-0FB3-FC9ECD997693}"/>
                  </a:ext>
                </a:extLst>
              </p:cNvPr>
              <p:cNvCxnSpPr/>
              <p:nvPr>
                <p:custDataLst>
                  <p:tags r:id="rId44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直線接點 1073">
                <a:extLst>
                  <a:ext uri="{FF2B5EF4-FFF2-40B4-BE49-F238E27FC236}">
                    <a16:creationId xmlns:a16="http://schemas.microsoft.com/office/drawing/2014/main" id="{00FCAE1D-3781-9BC7-4403-03D93562CC9A}"/>
                  </a:ext>
                </a:extLst>
              </p:cNvPr>
              <p:cNvCxnSpPr/>
              <p:nvPr>
                <p:custDataLst>
                  <p:tags r:id="rId44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直線接點 1074">
                <a:extLst>
                  <a:ext uri="{FF2B5EF4-FFF2-40B4-BE49-F238E27FC236}">
                    <a16:creationId xmlns:a16="http://schemas.microsoft.com/office/drawing/2014/main" id="{693D96F9-CC0C-E0F8-561B-0B3A67D9DA28}"/>
                  </a:ext>
                </a:extLst>
              </p:cNvPr>
              <p:cNvCxnSpPr/>
              <p:nvPr>
                <p:custDataLst>
                  <p:tags r:id="rId44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7" name="群組 516">
              <a:extLst>
                <a:ext uri="{FF2B5EF4-FFF2-40B4-BE49-F238E27FC236}">
                  <a16:creationId xmlns:a16="http://schemas.microsoft.com/office/drawing/2014/main" id="{983A5DD1-1546-17BD-7713-E840CB9B54A5}"/>
                </a:ext>
              </a:extLst>
            </p:cNvPr>
            <p:cNvGrpSpPr/>
            <p:nvPr/>
          </p:nvGrpSpPr>
          <p:grpSpPr>
            <a:xfrm rot="2" flipV="1">
              <a:off x="7876318" y="2426697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68" name="直線接點 1067">
                <a:extLst>
                  <a:ext uri="{FF2B5EF4-FFF2-40B4-BE49-F238E27FC236}">
                    <a16:creationId xmlns:a16="http://schemas.microsoft.com/office/drawing/2014/main" id="{16AC1DDF-5176-7B68-63D2-FBDCBB72028B}"/>
                  </a:ext>
                </a:extLst>
              </p:cNvPr>
              <p:cNvCxnSpPr/>
              <p:nvPr>
                <p:custDataLst>
                  <p:tags r:id="rId44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直線接點 1068">
                <a:extLst>
                  <a:ext uri="{FF2B5EF4-FFF2-40B4-BE49-F238E27FC236}">
                    <a16:creationId xmlns:a16="http://schemas.microsoft.com/office/drawing/2014/main" id="{4143395A-BDF0-61A4-76FC-E6CED3AF3390}"/>
                  </a:ext>
                </a:extLst>
              </p:cNvPr>
              <p:cNvCxnSpPr/>
              <p:nvPr>
                <p:custDataLst>
                  <p:tags r:id="rId44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直線接點 1069">
                <a:extLst>
                  <a:ext uri="{FF2B5EF4-FFF2-40B4-BE49-F238E27FC236}">
                    <a16:creationId xmlns:a16="http://schemas.microsoft.com/office/drawing/2014/main" id="{A6FEC66C-D88D-87CB-E6D8-371EF1C181C5}"/>
                  </a:ext>
                </a:extLst>
              </p:cNvPr>
              <p:cNvCxnSpPr/>
              <p:nvPr>
                <p:custDataLst>
                  <p:tags r:id="rId44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直線接點 1070">
                <a:extLst>
                  <a:ext uri="{FF2B5EF4-FFF2-40B4-BE49-F238E27FC236}">
                    <a16:creationId xmlns:a16="http://schemas.microsoft.com/office/drawing/2014/main" id="{48A0C281-525C-A558-CB8E-2532634E30A5}"/>
                  </a:ext>
                </a:extLst>
              </p:cNvPr>
              <p:cNvCxnSpPr/>
              <p:nvPr>
                <p:custDataLst>
                  <p:tags r:id="rId44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8" name="群組 517">
              <a:extLst>
                <a:ext uri="{FF2B5EF4-FFF2-40B4-BE49-F238E27FC236}">
                  <a16:creationId xmlns:a16="http://schemas.microsoft.com/office/drawing/2014/main" id="{3B2844C4-8B28-2735-1040-F2D0326955CE}"/>
                </a:ext>
              </a:extLst>
            </p:cNvPr>
            <p:cNvGrpSpPr/>
            <p:nvPr/>
          </p:nvGrpSpPr>
          <p:grpSpPr>
            <a:xfrm rot="10799996">
              <a:off x="8279833" y="2426697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64" name="直線接點 1063">
                <a:extLst>
                  <a:ext uri="{FF2B5EF4-FFF2-40B4-BE49-F238E27FC236}">
                    <a16:creationId xmlns:a16="http://schemas.microsoft.com/office/drawing/2014/main" id="{9FDBC22C-3F4C-BCC5-C1BC-1A416C625940}"/>
                  </a:ext>
                </a:extLst>
              </p:cNvPr>
              <p:cNvCxnSpPr/>
              <p:nvPr>
                <p:custDataLst>
                  <p:tags r:id="rId43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直線接點 1064">
                <a:extLst>
                  <a:ext uri="{FF2B5EF4-FFF2-40B4-BE49-F238E27FC236}">
                    <a16:creationId xmlns:a16="http://schemas.microsoft.com/office/drawing/2014/main" id="{984D2786-B0AB-187D-26B0-BED2E74E50A1}"/>
                  </a:ext>
                </a:extLst>
              </p:cNvPr>
              <p:cNvCxnSpPr/>
              <p:nvPr>
                <p:custDataLst>
                  <p:tags r:id="rId43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直線接點 1065">
                <a:extLst>
                  <a:ext uri="{FF2B5EF4-FFF2-40B4-BE49-F238E27FC236}">
                    <a16:creationId xmlns:a16="http://schemas.microsoft.com/office/drawing/2014/main" id="{284F866E-C82E-7CBD-73A4-8A6A924C58E9}"/>
                  </a:ext>
                </a:extLst>
              </p:cNvPr>
              <p:cNvCxnSpPr/>
              <p:nvPr>
                <p:custDataLst>
                  <p:tags r:id="rId44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直線接點 1066">
                <a:extLst>
                  <a:ext uri="{FF2B5EF4-FFF2-40B4-BE49-F238E27FC236}">
                    <a16:creationId xmlns:a16="http://schemas.microsoft.com/office/drawing/2014/main" id="{F8BF591B-96FD-E58C-88A7-A2A08D3A889C}"/>
                  </a:ext>
                </a:extLst>
              </p:cNvPr>
              <p:cNvCxnSpPr/>
              <p:nvPr>
                <p:custDataLst>
                  <p:tags r:id="rId44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9" name="群組 518">
              <a:extLst>
                <a:ext uri="{FF2B5EF4-FFF2-40B4-BE49-F238E27FC236}">
                  <a16:creationId xmlns:a16="http://schemas.microsoft.com/office/drawing/2014/main" id="{CC759F9B-87EB-746A-14A9-5A5FAFC1B861}"/>
                </a:ext>
              </a:extLst>
            </p:cNvPr>
            <p:cNvGrpSpPr/>
            <p:nvPr/>
          </p:nvGrpSpPr>
          <p:grpSpPr>
            <a:xfrm rot="5399998" flipV="1">
              <a:off x="8234997" y="2381862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60" name="直線接點 1059">
                <a:extLst>
                  <a:ext uri="{FF2B5EF4-FFF2-40B4-BE49-F238E27FC236}">
                    <a16:creationId xmlns:a16="http://schemas.microsoft.com/office/drawing/2014/main" id="{43DDD2A7-FC15-F180-D56D-D423940C508B}"/>
                  </a:ext>
                </a:extLst>
              </p:cNvPr>
              <p:cNvCxnSpPr/>
              <p:nvPr>
                <p:custDataLst>
                  <p:tags r:id="rId43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直線接點 1060">
                <a:extLst>
                  <a:ext uri="{FF2B5EF4-FFF2-40B4-BE49-F238E27FC236}">
                    <a16:creationId xmlns:a16="http://schemas.microsoft.com/office/drawing/2014/main" id="{B3EBA297-5810-9709-353E-43F739EF7807}"/>
                  </a:ext>
                </a:extLst>
              </p:cNvPr>
              <p:cNvCxnSpPr/>
              <p:nvPr>
                <p:custDataLst>
                  <p:tags r:id="rId43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直線接點 1061">
                <a:extLst>
                  <a:ext uri="{FF2B5EF4-FFF2-40B4-BE49-F238E27FC236}">
                    <a16:creationId xmlns:a16="http://schemas.microsoft.com/office/drawing/2014/main" id="{CB186DF9-0AD6-4FD5-FFCE-D956E317916A}"/>
                  </a:ext>
                </a:extLst>
              </p:cNvPr>
              <p:cNvCxnSpPr/>
              <p:nvPr>
                <p:custDataLst>
                  <p:tags r:id="rId43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直線接點 1062">
                <a:extLst>
                  <a:ext uri="{FF2B5EF4-FFF2-40B4-BE49-F238E27FC236}">
                    <a16:creationId xmlns:a16="http://schemas.microsoft.com/office/drawing/2014/main" id="{9F8726E2-2136-DDFC-DC51-DEDB130DC060}"/>
                  </a:ext>
                </a:extLst>
              </p:cNvPr>
              <p:cNvCxnSpPr/>
              <p:nvPr>
                <p:custDataLst>
                  <p:tags r:id="rId43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0" name="群組 519">
              <a:extLst>
                <a:ext uri="{FF2B5EF4-FFF2-40B4-BE49-F238E27FC236}">
                  <a16:creationId xmlns:a16="http://schemas.microsoft.com/office/drawing/2014/main" id="{E8C95BEA-DD0C-D36C-4406-1F0A594D98FB}"/>
                </a:ext>
              </a:extLst>
            </p:cNvPr>
            <p:cNvGrpSpPr/>
            <p:nvPr/>
          </p:nvGrpSpPr>
          <p:grpSpPr>
            <a:xfrm rot="21599998">
              <a:off x="7876318" y="2740541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56" name="直線接點 1055">
                <a:extLst>
                  <a:ext uri="{FF2B5EF4-FFF2-40B4-BE49-F238E27FC236}">
                    <a16:creationId xmlns:a16="http://schemas.microsoft.com/office/drawing/2014/main" id="{353834A5-8C41-B941-7CFE-1789FAABA952}"/>
                  </a:ext>
                </a:extLst>
              </p:cNvPr>
              <p:cNvCxnSpPr/>
              <p:nvPr>
                <p:custDataLst>
                  <p:tags r:id="rId43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直線接點 1056">
                <a:extLst>
                  <a:ext uri="{FF2B5EF4-FFF2-40B4-BE49-F238E27FC236}">
                    <a16:creationId xmlns:a16="http://schemas.microsoft.com/office/drawing/2014/main" id="{DFDEFDDE-F29E-94A6-FDA4-C69B2EA28FBB}"/>
                  </a:ext>
                </a:extLst>
              </p:cNvPr>
              <p:cNvCxnSpPr/>
              <p:nvPr>
                <p:custDataLst>
                  <p:tags r:id="rId43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直線接點 1057">
                <a:extLst>
                  <a:ext uri="{FF2B5EF4-FFF2-40B4-BE49-F238E27FC236}">
                    <a16:creationId xmlns:a16="http://schemas.microsoft.com/office/drawing/2014/main" id="{A6044237-5198-34C1-3944-E4481A54BAE5}"/>
                  </a:ext>
                </a:extLst>
              </p:cNvPr>
              <p:cNvCxnSpPr/>
              <p:nvPr>
                <p:custDataLst>
                  <p:tags r:id="rId43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直線接點 1058">
                <a:extLst>
                  <a:ext uri="{FF2B5EF4-FFF2-40B4-BE49-F238E27FC236}">
                    <a16:creationId xmlns:a16="http://schemas.microsoft.com/office/drawing/2014/main" id="{0F45E860-ED48-7410-DBB8-12AE09A39291}"/>
                  </a:ext>
                </a:extLst>
              </p:cNvPr>
              <p:cNvCxnSpPr/>
              <p:nvPr>
                <p:custDataLst>
                  <p:tags r:id="rId43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1" name="群組 520">
              <a:extLst>
                <a:ext uri="{FF2B5EF4-FFF2-40B4-BE49-F238E27FC236}">
                  <a16:creationId xmlns:a16="http://schemas.microsoft.com/office/drawing/2014/main" id="{652F3648-A93C-2861-1AF5-7375A98F5542}"/>
                </a:ext>
              </a:extLst>
            </p:cNvPr>
            <p:cNvGrpSpPr/>
            <p:nvPr/>
          </p:nvGrpSpPr>
          <p:grpSpPr>
            <a:xfrm rot="16200000" flipV="1">
              <a:off x="7921153" y="2785376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52" name="直線接點 1051">
                <a:extLst>
                  <a:ext uri="{FF2B5EF4-FFF2-40B4-BE49-F238E27FC236}">
                    <a16:creationId xmlns:a16="http://schemas.microsoft.com/office/drawing/2014/main" id="{EE48C659-03F9-8564-15BB-7F981CABD10E}"/>
                  </a:ext>
                </a:extLst>
              </p:cNvPr>
              <p:cNvCxnSpPr/>
              <p:nvPr>
                <p:custDataLst>
                  <p:tags r:id="rId42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直線接點 1052">
                <a:extLst>
                  <a:ext uri="{FF2B5EF4-FFF2-40B4-BE49-F238E27FC236}">
                    <a16:creationId xmlns:a16="http://schemas.microsoft.com/office/drawing/2014/main" id="{C76148B8-4141-6EBD-45FF-5891BD38D0E1}"/>
                  </a:ext>
                </a:extLst>
              </p:cNvPr>
              <p:cNvCxnSpPr/>
              <p:nvPr>
                <p:custDataLst>
                  <p:tags r:id="rId42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直線接點 1053">
                <a:extLst>
                  <a:ext uri="{FF2B5EF4-FFF2-40B4-BE49-F238E27FC236}">
                    <a16:creationId xmlns:a16="http://schemas.microsoft.com/office/drawing/2014/main" id="{4B735913-ECC2-8F9B-D015-9985D8379745}"/>
                  </a:ext>
                </a:extLst>
              </p:cNvPr>
              <p:cNvCxnSpPr/>
              <p:nvPr>
                <p:custDataLst>
                  <p:tags r:id="rId42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直線接點 1054">
                <a:extLst>
                  <a:ext uri="{FF2B5EF4-FFF2-40B4-BE49-F238E27FC236}">
                    <a16:creationId xmlns:a16="http://schemas.microsoft.com/office/drawing/2014/main" id="{BFE0EB1B-C3AF-2A55-3329-D343FFC45E8F}"/>
                  </a:ext>
                </a:extLst>
              </p:cNvPr>
              <p:cNvCxnSpPr/>
              <p:nvPr>
                <p:custDataLst>
                  <p:tags r:id="rId42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2" name="群組 521">
              <a:extLst>
                <a:ext uri="{FF2B5EF4-FFF2-40B4-BE49-F238E27FC236}">
                  <a16:creationId xmlns:a16="http://schemas.microsoft.com/office/drawing/2014/main" id="{803A38A5-D244-2D88-C1B0-82F722D7C800}"/>
                </a:ext>
              </a:extLst>
            </p:cNvPr>
            <p:cNvGrpSpPr/>
            <p:nvPr/>
          </p:nvGrpSpPr>
          <p:grpSpPr>
            <a:xfrm rot="16200000">
              <a:off x="8234997" y="2785376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48" name="直線接點 1047">
                <a:extLst>
                  <a:ext uri="{FF2B5EF4-FFF2-40B4-BE49-F238E27FC236}">
                    <a16:creationId xmlns:a16="http://schemas.microsoft.com/office/drawing/2014/main" id="{C1BCC978-120C-B3BA-C406-BF81558F1168}"/>
                  </a:ext>
                </a:extLst>
              </p:cNvPr>
              <p:cNvCxnSpPr/>
              <p:nvPr>
                <p:custDataLst>
                  <p:tags r:id="rId42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直線接點 1048">
                <a:extLst>
                  <a:ext uri="{FF2B5EF4-FFF2-40B4-BE49-F238E27FC236}">
                    <a16:creationId xmlns:a16="http://schemas.microsoft.com/office/drawing/2014/main" id="{ED78FA28-D66D-51DC-2204-81E89B4CC3FF}"/>
                  </a:ext>
                </a:extLst>
              </p:cNvPr>
              <p:cNvCxnSpPr/>
              <p:nvPr>
                <p:custDataLst>
                  <p:tags r:id="rId42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直線接點 1049">
                <a:extLst>
                  <a:ext uri="{FF2B5EF4-FFF2-40B4-BE49-F238E27FC236}">
                    <a16:creationId xmlns:a16="http://schemas.microsoft.com/office/drawing/2014/main" id="{34221ABA-E652-8271-CB09-758F6E4C76EE}"/>
                  </a:ext>
                </a:extLst>
              </p:cNvPr>
              <p:cNvCxnSpPr/>
              <p:nvPr>
                <p:custDataLst>
                  <p:tags r:id="rId42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直線接點 1050">
                <a:extLst>
                  <a:ext uri="{FF2B5EF4-FFF2-40B4-BE49-F238E27FC236}">
                    <a16:creationId xmlns:a16="http://schemas.microsoft.com/office/drawing/2014/main" id="{885C56F6-E7CF-C6B9-8100-800A1127BCD6}"/>
                  </a:ext>
                </a:extLst>
              </p:cNvPr>
              <p:cNvCxnSpPr/>
              <p:nvPr>
                <p:custDataLst>
                  <p:tags r:id="rId42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3" name="群組 522">
              <a:extLst>
                <a:ext uri="{FF2B5EF4-FFF2-40B4-BE49-F238E27FC236}">
                  <a16:creationId xmlns:a16="http://schemas.microsoft.com/office/drawing/2014/main" id="{F5213291-41BF-134B-1C45-DE8671169298}"/>
                </a:ext>
              </a:extLst>
            </p:cNvPr>
            <p:cNvGrpSpPr/>
            <p:nvPr/>
          </p:nvGrpSpPr>
          <p:grpSpPr>
            <a:xfrm rot="10800002" flipV="1">
              <a:off x="8279833" y="2740541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44" name="直線接點 1043">
                <a:extLst>
                  <a:ext uri="{FF2B5EF4-FFF2-40B4-BE49-F238E27FC236}">
                    <a16:creationId xmlns:a16="http://schemas.microsoft.com/office/drawing/2014/main" id="{455C4D4E-1292-26D0-84FC-312DC084BAF5}"/>
                  </a:ext>
                </a:extLst>
              </p:cNvPr>
              <p:cNvCxnSpPr/>
              <p:nvPr>
                <p:custDataLst>
                  <p:tags r:id="rId41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直線接點 1044">
                <a:extLst>
                  <a:ext uri="{FF2B5EF4-FFF2-40B4-BE49-F238E27FC236}">
                    <a16:creationId xmlns:a16="http://schemas.microsoft.com/office/drawing/2014/main" id="{B48629EE-973A-9D31-68C4-DB8E42E6FDC8}"/>
                  </a:ext>
                </a:extLst>
              </p:cNvPr>
              <p:cNvCxnSpPr/>
              <p:nvPr>
                <p:custDataLst>
                  <p:tags r:id="rId41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直線接點 1045">
                <a:extLst>
                  <a:ext uri="{FF2B5EF4-FFF2-40B4-BE49-F238E27FC236}">
                    <a16:creationId xmlns:a16="http://schemas.microsoft.com/office/drawing/2014/main" id="{988FE0E6-7760-5C17-2D28-C5EC6514EC51}"/>
                  </a:ext>
                </a:extLst>
              </p:cNvPr>
              <p:cNvCxnSpPr/>
              <p:nvPr>
                <p:custDataLst>
                  <p:tags r:id="rId42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直線接點 1046">
                <a:extLst>
                  <a:ext uri="{FF2B5EF4-FFF2-40B4-BE49-F238E27FC236}">
                    <a16:creationId xmlns:a16="http://schemas.microsoft.com/office/drawing/2014/main" id="{3EE09C0C-B21D-44F8-25ED-AD56D06BE4F3}"/>
                  </a:ext>
                </a:extLst>
              </p:cNvPr>
              <p:cNvCxnSpPr/>
              <p:nvPr>
                <p:custDataLst>
                  <p:tags r:id="rId42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4" name="群組 523">
              <a:extLst>
                <a:ext uri="{FF2B5EF4-FFF2-40B4-BE49-F238E27FC236}">
                  <a16:creationId xmlns:a16="http://schemas.microsoft.com/office/drawing/2014/main" id="{8902C694-0A24-516C-B7EE-F0D11F95AD3D}"/>
                </a:ext>
              </a:extLst>
            </p:cNvPr>
            <p:cNvGrpSpPr/>
            <p:nvPr/>
          </p:nvGrpSpPr>
          <p:grpSpPr>
            <a:xfrm rot="5400000">
              <a:off x="8638512" y="2381862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40" name="直線接點 1039">
                <a:extLst>
                  <a:ext uri="{FF2B5EF4-FFF2-40B4-BE49-F238E27FC236}">
                    <a16:creationId xmlns:a16="http://schemas.microsoft.com/office/drawing/2014/main" id="{47875A7E-2C58-A0A0-03B7-C93A1C82FF6A}"/>
                  </a:ext>
                </a:extLst>
              </p:cNvPr>
              <p:cNvCxnSpPr/>
              <p:nvPr>
                <p:custDataLst>
                  <p:tags r:id="rId41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直線接點 1040">
                <a:extLst>
                  <a:ext uri="{FF2B5EF4-FFF2-40B4-BE49-F238E27FC236}">
                    <a16:creationId xmlns:a16="http://schemas.microsoft.com/office/drawing/2014/main" id="{449138D9-2776-D0B0-987D-C5193FB219C5}"/>
                  </a:ext>
                </a:extLst>
              </p:cNvPr>
              <p:cNvCxnSpPr/>
              <p:nvPr>
                <p:custDataLst>
                  <p:tags r:id="rId41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直線接點 1041">
                <a:extLst>
                  <a:ext uri="{FF2B5EF4-FFF2-40B4-BE49-F238E27FC236}">
                    <a16:creationId xmlns:a16="http://schemas.microsoft.com/office/drawing/2014/main" id="{8EF84F18-0FD8-4495-BB10-58EF4B697BB4}"/>
                  </a:ext>
                </a:extLst>
              </p:cNvPr>
              <p:cNvCxnSpPr/>
              <p:nvPr>
                <p:custDataLst>
                  <p:tags r:id="rId41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直線接點 1042">
                <a:extLst>
                  <a:ext uri="{FF2B5EF4-FFF2-40B4-BE49-F238E27FC236}">
                    <a16:creationId xmlns:a16="http://schemas.microsoft.com/office/drawing/2014/main" id="{4DA219BC-BD67-E13D-829E-3EE9687717CB}"/>
                  </a:ext>
                </a:extLst>
              </p:cNvPr>
              <p:cNvCxnSpPr/>
              <p:nvPr>
                <p:custDataLst>
                  <p:tags r:id="rId41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5" name="群組 524">
              <a:extLst>
                <a:ext uri="{FF2B5EF4-FFF2-40B4-BE49-F238E27FC236}">
                  <a16:creationId xmlns:a16="http://schemas.microsoft.com/office/drawing/2014/main" id="{FABB8DBC-D570-4DB6-0786-CF8905879C37}"/>
                </a:ext>
              </a:extLst>
            </p:cNvPr>
            <p:cNvGrpSpPr/>
            <p:nvPr/>
          </p:nvGrpSpPr>
          <p:grpSpPr>
            <a:xfrm rot="2" flipV="1">
              <a:off x="8593677" y="2426697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36" name="直線接點 1035">
                <a:extLst>
                  <a:ext uri="{FF2B5EF4-FFF2-40B4-BE49-F238E27FC236}">
                    <a16:creationId xmlns:a16="http://schemas.microsoft.com/office/drawing/2014/main" id="{000B4E13-FB99-14CA-CF0F-C5B10CE0464A}"/>
                  </a:ext>
                </a:extLst>
              </p:cNvPr>
              <p:cNvCxnSpPr/>
              <p:nvPr>
                <p:custDataLst>
                  <p:tags r:id="rId41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直線接點 1036">
                <a:extLst>
                  <a:ext uri="{FF2B5EF4-FFF2-40B4-BE49-F238E27FC236}">
                    <a16:creationId xmlns:a16="http://schemas.microsoft.com/office/drawing/2014/main" id="{D0310890-1336-D3E5-9439-2DBAC9B8AB31}"/>
                  </a:ext>
                </a:extLst>
              </p:cNvPr>
              <p:cNvCxnSpPr/>
              <p:nvPr>
                <p:custDataLst>
                  <p:tags r:id="rId41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直線接點 1037">
                <a:extLst>
                  <a:ext uri="{FF2B5EF4-FFF2-40B4-BE49-F238E27FC236}">
                    <a16:creationId xmlns:a16="http://schemas.microsoft.com/office/drawing/2014/main" id="{549198CC-5D59-0A4C-ECD9-0897F989928A}"/>
                  </a:ext>
                </a:extLst>
              </p:cNvPr>
              <p:cNvCxnSpPr/>
              <p:nvPr>
                <p:custDataLst>
                  <p:tags r:id="rId41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直線接點 1038">
                <a:extLst>
                  <a:ext uri="{FF2B5EF4-FFF2-40B4-BE49-F238E27FC236}">
                    <a16:creationId xmlns:a16="http://schemas.microsoft.com/office/drawing/2014/main" id="{63DE30E0-FDAD-7A8D-3AC9-26EF32999F0B}"/>
                  </a:ext>
                </a:extLst>
              </p:cNvPr>
              <p:cNvCxnSpPr/>
              <p:nvPr>
                <p:custDataLst>
                  <p:tags r:id="rId41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6" name="群組 525">
              <a:extLst>
                <a:ext uri="{FF2B5EF4-FFF2-40B4-BE49-F238E27FC236}">
                  <a16:creationId xmlns:a16="http://schemas.microsoft.com/office/drawing/2014/main" id="{D9101220-3F36-D9BB-6340-1AB5267DC166}"/>
                </a:ext>
              </a:extLst>
            </p:cNvPr>
            <p:cNvGrpSpPr/>
            <p:nvPr/>
          </p:nvGrpSpPr>
          <p:grpSpPr>
            <a:xfrm rot="10799996">
              <a:off x="8997190" y="2426697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32" name="直線接點 1031">
                <a:extLst>
                  <a:ext uri="{FF2B5EF4-FFF2-40B4-BE49-F238E27FC236}">
                    <a16:creationId xmlns:a16="http://schemas.microsoft.com/office/drawing/2014/main" id="{187C9943-401B-8563-8076-6321CAF6A5D1}"/>
                  </a:ext>
                </a:extLst>
              </p:cNvPr>
              <p:cNvCxnSpPr/>
              <p:nvPr>
                <p:custDataLst>
                  <p:tags r:id="rId40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直線接點 1032">
                <a:extLst>
                  <a:ext uri="{FF2B5EF4-FFF2-40B4-BE49-F238E27FC236}">
                    <a16:creationId xmlns:a16="http://schemas.microsoft.com/office/drawing/2014/main" id="{41F0522D-A3E5-EF52-A271-13954DA85E9C}"/>
                  </a:ext>
                </a:extLst>
              </p:cNvPr>
              <p:cNvCxnSpPr/>
              <p:nvPr>
                <p:custDataLst>
                  <p:tags r:id="rId40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直線接點 1033">
                <a:extLst>
                  <a:ext uri="{FF2B5EF4-FFF2-40B4-BE49-F238E27FC236}">
                    <a16:creationId xmlns:a16="http://schemas.microsoft.com/office/drawing/2014/main" id="{231B440F-CF47-47F9-6864-BCFBF927E45A}"/>
                  </a:ext>
                </a:extLst>
              </p:cNvPr>
              <p:cNvCxnSpPr/>
              <p:nvPr>
                <p:custDataLst>
                  <p:tags r:id="rId40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直線接點 1034">
                <a:extLst>
                  <a:ext uri="{FF2B5EF4-FFF2-40B4-BE49-F238E27FC236}">
                    <a16:creationId xmlns:a16="http://schemas.microsoft.com/office/drawing/2014/main" id="{A1C40AF0-BC3D-C47A-C8AD-31B1BFFEA140}"/>
                  </a:ext>
                </a:extLst>
              </p:cNvPr>
              <p:cNvCxnSpPr/>
              <p:nvPr>
                <p:custDataLst>
                  <p:tags r:id="rId40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7" name="群組 526">
              <a:extLst>
                <a:ext uri="{FF2B5EF4-FFF2-40B4-BE49-F238E27FC236}">
                  <a16:creationId xmlns:a16="http://schemas.microsoft.com/office/drawing/2014/main" id="{19740599-DA3D-6D82-1324-4AA6CA7F4B40}"/>
                </a:ext>
              </a:extLst>
            </p:cNvPr>
            <p:cNvGrpSpPr/>
            <p:nvPr/>
          </p:nvGrpSpPr>
          <p:grpSpPr>
            <a:xfrm rot="5399998" flipV="1">
              <a:off x="8952356" y="2381862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28" name="直線接點 1027">
                <a:extLst>
                  <a:ext uri="{FF2B5EF4-FFF2-40B4-BE49-F238E27FC236}">
                    <a16:creationId xmlns:a16="http://schemas.microsoft.com/office/drawing/2014/main" id="{45176CC1-515C-D3BE-5A96-73F4A0BD05F5}"/>
                  </a:ext>
                </a:extLst>
              </p:cNvPr>
              <p:cNvCxnSpPr/>
              <p:nvPr>
                <p:custDataLst>
                  <p:tags r:id="rId40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直線接點 1028">
                <a:extLst>
                  <a:ext uri="{FF2B5EF4-FFF2-40B4-BE49-F238E27FC236}">
                    <a16:creationId xmlns:a16="http://schemas.microsoft.com/office/drawing/2014/main" id="{37449430-4992-A478-3280-A9A5823DF095}"/>
                  </a:ext>
                </a:extLst>
              </p:cNvPr>
              <p:cNvCxnSpPr/>
              <p:nvPr>
                <p:custDataLst>
                  <p:tags r:id="rId40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直線接點 1029">
                <a:extLst>
                  <a:ext uri="{FF2B5EF4-FFF2-40B4-BE49-F238E27FC236}">
                    <a16:creationId xmlns:a16="http://schemas.microsoft.com/office/drawing/2014/main" id="{4B045E92-2096-F110-9AA8-1518D30FD08E}"/>
                  </a:ext>
                </a:extLst>
              </p:cNvPr>
              <p:cNvCxnSpPr/>
              <p:nvPr>
                <p:custDataLst>
                  <p:tags r:id="rId40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直線接點 1030">
                <a:extLst>
                  <a:ext uri="{FF2B5EF4-FFF2-40B4-BE49-F238E27FC236}">
                    <a16:creationId xmlns:a16="http://schemas.microsoft.com/office/drawing/2014/main" id="{27F6F093-3ED2-2278-5E3E-380EFC907629}"/>
                  </a:ext>
                </a:extLst>
              </p:cNvPr>
              <p:cNvCxnSpPr/>
              <p:nvPr>
                <p:custDataLst>
                  <p:tags r:id="rId40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8" name="群組 527">
              <a:extLst>
                <a:ext uri="{FF2B5EF4-FFF2-40B4-BE49-F238E27FC236}">
                  <a16:creationId xmlns:a16="http://schemas.microsoft.com/office/drawing/2014/main" id="{B1FDC19D-8903-678D-BE20-44503690CA0C}"/>
                </a:ext>
              </a:extLst>
            </p:cNvPr>
            <p:cNvGrpSpPr/>
            <p:nvPr/>
          </p:nvGrpSpPr>
          <p:grpSpPr>
            <a:xfrm rot="21599998">
              <a:off x="8593677" y="2740541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24" name="直線接點 1023">
                <a:extLst>
                  <a:ext uri="{FF2B5EF4-FFF2-40B4-BE49-F238E27FC236}">
                    <a16:creationId xmlns:a16="http://schemas.microsoft.com/office/drawing/2014/main" id="{F732077F-182C-D569-5349-2CA33A08E72C}"/>
                  </a:ext>
                </a:extLst>
              </p:cNvPr>
              <p:cNvCxnSpPr/>
              <p:nvPr>
                <p:custDataLst>
                  <p:tags r:id="rId39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直線接點 1024">
                <a:extLst>
                  <a:ext uri="{FF2B5EF4-FFF2-40B4-BE49-F238E27FC236}">
                    <a16:creationId xmlns:a16="http://schemas.microsoft.com/office/drawing/2014/main" id="{3FC7618F-B348-3ED9-D892-5F53CC1D91D6}"/>
                  </a:ext>
                </a:extLst>
              </p:cNvPr>
              <p:cNvCxnSpPr/>
              <p:nvPr>
                <p:custDataLst>
                  <p:tags r:id="rId39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直線接點 1025">
                <a:extLst>
                  <a:ext uri="{FF2B5EF4-FFF2-40B4-BE49-F238E27FC236}">
                    <a16:creationId xmlns:a16="http://schemas.microsoft.com/office/drawing/2014/main" id="{2C9A66DB-B150-7E95-9206-918D4FB8D5F3}"/>
                  </a:ext>
                </a:extLst>
              </p:cNvPr>
              <p:cNvCxnSpPr/>
              <p:nvPr>
                <p:custDataLst>
                  <p:tags r:id="rId40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直線接點 1026">
                <a:extLst>
                  <a:ext uri="{FF2B5EF4-FFF2-40B4-BE49-F238E27FC236}">
                    <a16:creationId xmlns:a16="http://schemas.microsoft.com/office/drawing/2014/main" id="{08AC2B04-2D3B-5800-75D6-13A5B8A9C969}"/>
                  </a:ext>
                </a:extLst>
              </p:cNvPr>
              <p:cNvCxnSpPr/>
              <p:nvPr>
                <p:custDataLst>
                  <p:tags r:id="rId40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9" name="群組 528">
              <a:extLst>
                <a:ext uri="{FF2B5EF4-FFF2-40B4-BE49-F238E27FC236}">
                  <a16:creationId xmlns:a16="http://schemas.microsoft.com/office/drawing/2014/main" id="{C97E9B2D-7290-34DD-D6C3-43947B362D55}"/>
                </a:ext>
              </a:extLst>
            </p:cNvPr>
            <p:cNvGrpSpPr/>
            <p:nvPr/>
          </p:nvGrpSpPr>
          <p:grpSpPr>
            <a:xfrm rot="16200000" flipV="1">
              <a:off x="8638512" y="2785376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20" name="直線接點 1019">
                <a:extLst>
                  <a:ext uri="{FF2B5EF4-FFF2-40B4-BE49-F238E27FC236}">
                    <a16:creationId xmlns:a16="http://schemas.microsoft.com/office/drawing/2014/main" id="{6B83747B-8E0E-D4B2-F402-C1226CC14B5F}"/>
                  </a:ext>
                </a:extLst>
              </p:cNvPr>
              <p:cNvCxnSpPr/>
              <p:nvPr>
                <p:custDataLst>
                  <p:tags r:id="rId39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1" name="直線接點 1020">
                <a:extLst>
                  <a:ext uri="{FF2B5EF4-FFF2-40B4-BE49-F238E27FC236}">
                    <a16:creationId xmlns:a16="http://schemas.microsoft.com/office/drawing/2014/main" id="{70F516A1-25BD-324E-66D8-E5FA199F853D}"/>
                  </a:ext>
                </a:extLst>
              </p:cNvPr>
              <p:cNvCxnSpPr/>
              <p:nvPr>
                <p:custDataLst>
                  <p:tags r:id="rId39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2" name="直線接點 1021">
                <a:extLst>
                  <a:ext uri="{FF2B5EF4-FFF2-40B4-BE49-F238E27FC236}">
                    <a16:creationId xmlns:a16="http://schemas.microsoft.com/office/drawing/2014/main" id="{F138C84C-6377-A113-7A1C-3B04105258D7}"/>
                  </a:ext>
                </a:extLst>
              </p:cNvPr>
              <p:cNvCxnSpPr/>
              <p:nvPr>
                <p:custDataLst>
                  <p:tags r:id="rId39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3" name="直線接點 1022">
                <a:extLst>
                  <a:ext uri="{FF2B5EF4-FFF2-40B4-BE49-F238E27FC236}">
                    <a16:creationId xmlns:a16="http://schemas.microsoft.com/office/drawing/2014/main" id="{B5B45F0D-DD66-0652-8481-3AD86908B7CE}"/>
                  </a:ext>
                </a:extLst>
              </p:cNvPr>
              <p:cNvCxnSpPr/>
              <p:nvPr>
                <p:custDataLst>
                  <p:tags r:id="rId39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0" name="群組 529">
              <a:extLst>
                <a:ext uri="{FF2B5EF4-FFF2-40B4-BE49-F238E27FC236}">
                  <a16:creationId xmlns:a16="http://schemas.microsoft.com/office/drawing/2014/main" id="{58AF157E-551D-380D-BF42-321C83C2818D}"/>
                </a:ext>
              </a:extLst>
            </p:cNvPr>
            <p:cNvGrpSpPr/>
            <p:nvPr/>
          </p:nvGrpSpPr>
          <p:grpSpPr>
            <a:xfrm rot="16200000">
              <a:off x="8952356" y="2785376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16" name="直線接點 1015">
                <a:extLst>
                  <a:ext uri="{FF2B5EF4-FFF2-40B4-BE49-F238E27FC236}">
                    <a16:creationId xmlns:a16="http://schemas.microsoft.com/office/drawing/2014/main" id="{50229BF8-2CA7-8A4E-064B-5B05FB3EA084}"/>
                  </a:ext>
                </a:extLst>
              </p:cNvPr>
              <p:cNvCxnSpPr/>
              <p:nvPr>
                <p:custDataLst>
                  <p:tags r:id="rId39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7" name="直線接點 1016">
                <a:extLst>
                  <a:ext uri="{FF2B5EF4-FFF2-40B4-BE49-F238E27FC236}">
                    <a16:creationId xmlns:a16="http://schemas.microsoft.com/office/drawing/2014/main" id="{31CE0988-AB4D-16E5-C66F-F2ED01C8E85F}"/>
                  </a:ext>
                </a:extLst>
              </p:cNvPr>
              <p:cNvCxnSpPr/>
              <p:nvPr>
                <p:custDataLst>
                  <p:tags r:id="rId39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8" name="直線接點 1017">
                <a:extLst>
                  <a:ext uri="{FF2B5EF4-FFF2-40B4-BE49-F238E27FC236}">
                    <a16:creationId xmlns:a16="http://schemas.microsoft.com/office/drawing/2014/main" id="{93A488AB-36E3-AA20-3F57-62230D8670DF}"/>
                  </a:ext>
                </a:extLst>
              </p:cNvPr>
              <p:cNvCxnSpPr/>
              <p:nvPr>
                <p:custDataLst>
                  <p:tags r:id="rId39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9" name="直線接點 1018">
                <a:extLst>
                  <a:ext uri="{FF2B5EF4-FFF2-40B4-BE49-F238E27FC236}">
                    <a16:creationId xmlns:a16="http://schemas.microsoft.com/office/drawing/2014/main" id="{7AC2088F-22E9-4CBE-63E2-4A797DAF53FA}"/>
                  </a:ext>
                </a:extLst>
              </p:cNvPr>
              <p:cNvCxnSpPr/>
              <p:nvPr>
                <p:custDataLst>
                  <p:tags r:id="rId39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1" name="群組 530">
              <a:extLst>
                <a:ext uri="{FF2B5EF4-FFF2-40B4-BE49-F238E27FC236}">
                  <a16:creationId xmlns:a16="http://schemas.microsoft.com/office/drawing/2014/main" id="{876DFB33-E264-9064-FB89-EFF2CB198602}"/>
                </a:ext>
              </a:extLst>
            </p:cNvPr>
            <p:cNvGrpSpPr/>
            <p:nvPr/>
          </p:nvGrpSpPr>
          <p:grpSpPr>
            <a:xfrm rot="10800002" flipV="1">
              <a:off x="8997190" y="2740541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12" name="直線接點 1011">
                <a:extLst>
                  <a:ext uri="{FF2B5EF4-FFF2-40B4-BE49-F238E27FC236}">
                    <a16:creationId xmlns:a16="http://schemas.microsoft.com/office/drawing/2014/main" id="{F632D2CC-818D-6788-0B6F-CB7FEC63BAAD}"/>
                  </a:ext>
                </a:extLst>
              </p:cNvPr>
              <p:cNvCxnSpPr/>
              <p:nvPr>
                <p:custDataLst>
                  <p:tags r:id="rId38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直線接點 1012">
                <a:extLst>
                  <a:ext uri="{FF2B5EF4-FFF2-40B4-BE49-F238E27FC236}">
                    <a16:creationId xmlns:a16="http://schemas.microsoft.com/office/drawing/2014/main" id="{CE88B68E-FD69-5208-848F-9AE228D73781}"/>
                  </a:ext>
                </a:extLst>
              </p:cNvPr>
              <p:cNvCxnSpPr/>
              <p:nvPr>
                <p:custDataLst>
                  <p:tags r:id="rId38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直線接點 1013">
                <a:extLst>
                  <a:ext uri="{FF2B5EF4-FFF2-40B4-BE49-F238E27FC236}">
                    <a16:creationId xmlns:a16="http://schemas.microsoft.com/office/drawing/2014/main" id="{216EA7C7-43BA-F6AC-E3A0-F11C413F22AB}"/>
                  </a:ext>
                </a:extLst>
              </p:cNvPr>
              <p:cNvCxnSpPr/>
              <p:nvPr>
                <p:custDataLst>
                  <p:tags r:id="rId38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直線接點 1014">
                <a:extLst>
                  <a:ext uri="{FF2B5EF4-FFF2-40B4-BE49-F238E27FC236}">
                    <a16:creationId xmlns:a16="http://schemas.microsoft.com/office/drawing/2014/main" id="{D5A2EF71-0BB7-A1E3-00AE-E4FC9468F151}"/>
                  </a:ext>
                </a:extLst>
              </p:cNvPr>
              <p:cNvCxnSpPr/>
              <p:nvPr>
                <p:custDataLst>
                  <p:tags r:id="rId38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2" name="群組 531">
              <a:extLst>
                <a:ext uri="{FF2B5EF4-FFF2-40B4-BE49-F238E27FC236}">
                  <a16:creationId xmlns:a16="http://schemas.microsoft.com/office/drawing/2014/main" id="{8B3ABC8C-595D-176D-DDD3-825C8EF4DADE}"/>
                </a:ext>
              </a:extLst>
            </p:cNvPr>
            <p:cNvGrpSpPr/>
            <p:nvPr/>
          </p:nvGrpSpPr>
          <p:grpSpPr>
            <a:xfrm rot="5400000">
              <a:off x="9355873" y="2381862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08" name="直線接點 1007">
                <a:extLst>
                  <a:ext uri="{FF2B5EF4-FFF2-40B4-BE49-F238E27FC236}">
                    <a16:creationId xmlns:a16="http://schemas.microsoft.com/office/drawing/2014/main" id="{EDB3FD6E-8952-F4A0-1866-24DC0FDC91CB}"/>
                  </a:ext>
                </a:extLst>
              </p:cNvPr>
              <p:cNvCxnSpPr/>
              <p:nvPr>
                <p:custDataLst>
                  <p:tags r:id="rId38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直線接點 1008">
                <a:extLst>
                  <a:ext uri="{FF2B5EF4-FFF2-40B4-BE49-F238E27FC236}">
                    <a16:creationId xmlns:a16="http://schemas.microsoft.com/office/drawing/2014/main" id="{85AB78DC-0825-284C-BD89-43DE2BDAE5E2}"/>
                  </a:ext>
                </a:extLst>
              </p:cNvPr>
              <p:cNvCxnSpPr/>
              <p:nvPr>
                <p:custDataLst>
                  <p:tags r:id="rId38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直線接點 1009">
                <a:extLst>
                  <a:ext uri="{FF2B5EF4-FFF2-40B4-BE49-F238E27FC236}">
                    <a16:creationId xmlns:a16="http://schemas.microsoft.com/office/drawing/2014/main" id="{B941B2CF-E988-B25C-2A44-1ADD765F4C5E}"/>
                  </a:ext>
                </a:extLst>
              </p:cNvPr>
              <p:cNvCxnSpPr/>
              <p:nvPr>
                <p:custDataLst>
                  <p:tags r:id="rId38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直線接點 1010">
                <a:extLst>
                  <a:ext uri="{FF2B5EF4-FFF2-40B4-BE49-F238E27FC236}">
                    <a16:creationId xmlns:a16="http://schemas.microsoft.com/office/drawing/2014/main" id="{D34755DD-FA2F-0F62-029F-006F1D95876D}"/>
                  </a:ext>
                </a:extLst>
              </p:cNvPr>
              <p:cNvCxnSpPr/>
              <p:nvPr>
                <p:custDataLst>
                  <p:tags r:id="rId38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3" name="群組 532">
              <a:extLst>
                <a:ext uri="{FF2B5EF4-FFF2-40B4-BE49-F238E27FC236}">
                  <a16:creationId xmlns:a16="http://schemas.microsoft.com/office/drawing/2014/main" id="{E2F40204-302F-7767-175A-E1702C870119}"/>
                </a:ext>
              </a:extLst>
            </p:cNvPr>
            <p:cNvGrpSpPr/>
            <p:nvPr/>
          </p:nvGrpSpPr>
          <p:grpSpPr>
            <a:xfrm rot="2" flipV="1">
              <a:off x="9311037" y="2426697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04" name="直線接點 1003">
                <a:extLst>
                  <a:ext uri="{FF2B5EF4-FFF2-40B4-BE49-F238E27FC236}">
                    <a16:creationId xmlns:a16="http://schemas.microsoft.com/office/drawing/2014/main" id="{A16AA5C2-2F36-CC15-9351-46DB952A3A17}"/>
                  </a:ext>
                </a:extLst>
              </p:cNvPr>
              <p:cNvCxnSpPr/>
              <p:nvPr>
                <p:custDataLst>
                  <p:tags r:id="rId37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直線接點 1004">
                <a:extLst>
                  <a:ext uri="{FF2B5EF4-FFF2-40B4-BE49-F238E27FC236}">
                    <a16:creationId xmlns:a16="http://schemas.microsoft.com/office/drawing/2014/main" id="{8657FBA7-C985-7A48-C1E1-2545335E223F}"/>
                  </a:ext>
                </a:extLst>
              </p:cNvPr>
              <p:cNvCxnSpPr/>
              <p:nvPr>
                <p:custDataLst>
                  <p:tags r:id="rId37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直線接點 1005">
                <a:extLst>
                  <a:ext uri="{FF2B5EF4-FFF2-40B4-BE49-F238E27FC236}">
                    <a16:creationId xmlns:a16="http://schemas.microsoft.com/office/drawing/2014/main" id="{9D9DC150-C29F-CE59-06FC-54691B66FC31}"/>
                  </a:ext>
                </a:extLst>
              </p:cNvPr>
              <p:cNvCxnSpPr/>
              <p:nvPr>
                <p:custDataLst>
                  <p:tags r:id="rId38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直線接點 1006">
                <a:extLst>
                  <a:ext uri="{FF2B5EF4-FFF2-40B4-BE49-F238E27FC236}">
                    <a16:creationId xmlns:a16="http://schemas.microsoft.com/office/drawing/2014/main" id="{DBBB55C3-409D-8CEA-A289-ADDFD9279EFB}"/>
                  </a:ext>
                </a:extLst>
              </p:cNvPr>
              <p:cNvCxnSpPr/>
              <p:nvPr>
                <p:custDataLst>
                  <p:tags r:id="rId38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4" name="群組 533">
              <a:extLst>
                <a:ext uri="{FF2B5EF4-FFF2-40B4-BE49-F238E27FC236}">
                  <a16:creationId xmlns:a16="http://schemas.microsoft.com/office/drawing/2014/main" id="{AF31044D-8CFF-2995-D4FC-955988F7FA31}"/>
                </a:ext>
              </a:extLst>
            </p:cNvPr>
            <p:cNvGrpSpPr/>
            <p:nvPr/>
          </p:nvGrpSpPr>
          <p:grpSpPr>
            <a:xfrm rot="10799996">
              <a:off x="9714550" y="2426697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00" name="直線接點 999">
                <a:extLst>
                  <a:ext uri="{FF2B5EF4-FFF2-40B4-BE49-F238E27FC236}">
                    <a16:creationId xmlns:a16="http://schemas.microsoft.com/office/drawing/2014/main" id="{83855530-EC32-21F5-3CEE-CB5B54574F84}"/>
                  </a:ext>
                </a:extLst>
              </p:cNvPr>
              <p:cNvCxnSpPr/>
              <p:nvPr>
                <p:custDataLst>
                  <p:tags r:id="rId37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直線接點 1000">
                <a:extLst>
                  <a:ext uri="{FF2B5EF4-FFF2-40B4-BE49-F238E27FC236}">
                    <a16:creationId xmlns:a16="http://schemas.microsoft.com/office/drawing/2014/main" id="{D5AEF416-6865-CF53-759C-68E834E46DF4}"/>
                  </a:ext>
                </a:extLst>
              </p:cNvPr>
              <p:cNvCxnSpPr/>
              <p:nvPr>
                <p:custDataLst>
                  <p:tags r:id="rId37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直線接點 1001">
                <a:extLst>
                  <a:ext uri="{FF2B5EF4-FFF2-40B4-BE49-F238E27FC236}">
                    <a16:creationId xmlns:a16="http://schemas.microsoft.com/office/drawing/2014/main" id="{F1DB18FC-E56C-4FBD-3632-F9DB72ADC241}"/>
                  </a:ext>
                </a:extLst>
              </p:cNvPr>
              <p:cNvCxnSpPr/>
              <p:nvPr>
                <p:custDataLst>
                  <p:tags r:id="rId37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直線接點 1002">
                <a:extLst>
                  <a:ext uri="{FF2B5EF4-FFF2-40B4-BE49-F238E27FC236}">
                    <a16:creationId xmlns:a16="http://schemas.microsoft.com/office/drawing/2014/main" id="{BD173C35-79F7-A7FB-FD1B-F84A2A1407C1}"/>
                  </a:ext>
                </a:extLst>
              </p:cNvPr>
              <p:cNvCxnSpPr/>
              <p:nvPr>
                <p:custDataLst>
                  <p:tags r:id="rId37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5" name="群組 534">
              <a:extLst>
                <a:ext uri="{FF2B5EF4-FFF2-40B4-BE49-F238E27FC236}">
                  <a16:creationId xmlns:a16="http://schemas.microsoft.com/office/drawing/2014/main" id="{A6F4DFE2-8B1F-7337-D4E2-F23E8074DC0E}"/>
                </a:ext>
              </a:extLst>
            </p:cNvPr>
            <p:cNvGrpSpPr/>
            <p:nvPr/>
          </p:nvGrpSpPr>
          <p:grpSpPr>
            <a:xfrm rot="5399998" flipV="1">
              <a:off x="9669715" y="2381862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96" name="直線接點 995">
                <a:extLst>
                  <a:ext uri="{FF2B5EF4-FFF2-40B4-BE49-F238E27FC236}">
                    <a16:creationId xmlns:a16="http://schemas.microsoft.com/office/drawing/2014/main" id="{48188DC7-E92F-13BD-6274-01F819E4DE77}"/>
                  </a:ext>
                </a:extLst>
              </p:cNvPr>
              <p:cNvCxnSpPr/>
              <p:nvPr>
                <p:custDataLst>
                  <p:tags r:id="rId37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直線接點 996">
                <a:extLst>
                  <a:ext uri="{FF2B5EF4-FFF2-40B4-BE49-F238E27FC236}">
                    <a16:creationId xmlns:a16="http://schemas.microsoft.com/office/drawing/2014/main" id="{068B4567-3701-5C20-912B-B6EC7B415BB4}"/>
                  </a:ext>
                </a:extLst>
              </p:cNvPr>
              <p:cNvCxnSpPr/>
              <p:nvPr>
                <p:custDataLst>
                  <p:tags r:id="rId37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8" name="直線接點 997">
                <a:extLst>
                  <a:ext uri="{FF2B5EF4-FFF2-40B4-BE49-F238E27FC236}">
                    <a16:creationId xmlns:a16="http://schemas.microsoft.com/office/drawing/2014/main" id="{EBB3DAA0-42CC-F3BC-AE6A-A66C0726B5EC}"/>
                  </a:ext>
                </a:extLst>
              </p:cNvPr>
              <p:cNvCxnSpPr/>
              <p:nvPr>
                <p:custDataLst>
                  <p:tags r:id="rId37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9" name="直線接點 998">
                <a:extLst>
                  <a:ext uri="{FF2B5EF4-FFF2-40B4-BE49-F238E27FC236}">
                    <a16:creationId xmlns:a16="http://schemas.microsoft.com/office/drawing/2014/main" id="{579CF0A2-24E6-E270-3898-49E1D902C4A9}"/>
                  </a:ext>
                </a:extLst>
              </p:cNvPr>
              <p:cNvCxnSpPr/>
              <p:nvPr>
                <p:custDataLst>
                  <p:tags r:id="rId37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6" name="群組 535">
              <a:extLst>
                <a:ext uri="{FF2B5EF4-FFF2-40B4-BE49-F238E27FC236}">
                  <a16:creationId xmlns:a16="http://schemas.microsoft.com/office/drawing/2014/main" id="{9FA21188-C70E-A656-EEF9-EA2AD0B32FF2}"/>
                </a:ext>
              </a:extLst>
            </p:cNvPr>
            <p:cNvGrpSpPr/>
            <p:nvPr/>
          </p:nvGrpSpPr>
          <p:grpSpPr>
            <a:xfrm rot="21599998">
              <a:off x="9311037" y="2740541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92" name="直線接點 991">
                <a:extLst>
                  <a:ext uri="{FF2B5EF4-FFF2-40B4-BE49-F238E27FC236}">
                    <a16:creationId xmlns:a16="http://schemas.microsoft.com/office/drawing/2014/main" id="{66EE85B0-B534-117D-D104-83A1C29D2E47}"/>
                  </a:ext>
                </a:extLst>
              </p:cNvPr>
              <p:cNvCxnSpPr/>
              <p:nvPr>
                <p:custDataLst>
                  <p:tags r:id="rId36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3" name="直線接點 992">
                <a:extLst>
                  <a:ext uri="{FF2B5EF4-FFF2-40B4-BE49-F238E27FC236}">
                    <a16:creationId xmlns:a16="http://schemas.microsoft.com/office/drawing/2014/main" id="{8B492879-0834-8A91-08FC-D7598540A1BD}"/>
                  </a:ext>
                </a:extLst>
              </p:cNvPr>
              <p:cNvCxnSpPr/>
              <p:nvPr>
                <p:custDataLst>
                  <p:tags r:id="rId36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4" name="直線接點 993">
                <a:extLst>
                  <a:ext uri="{FF2B5EF4-FFF2-40B4-BE49-F238E27FC236}">
                    <a16:creationId xmlns:a16="http://schemas.microsoft.com/office/drawing/2014/main" id="{33D1D9B7-BC20-7D21-B28B-1E70500AE5A7}"/>
                  </a:ext>
                </a:extLst>
              </p:cNvPr>
              <p:cNvCxnSpPr/>
              <p:nvPr>
                <p:custDataLst>
                  <p:tags r:id="rId36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5" name="直線接點 994">
                <a:extLst>
                  <a:ext uri="{FF2B5EF4-FFF2-40B4-BE49-F238E27FC236}">
                    <a16:creationId xmlns:a16="http://schemas.microsoft.com/office/drawing/2014/main" id="{17D29AA4-4B80-EF87-A3E7-028180FCC737}"/>
                  </a:ext>
                </a:extLst>
              </p:cNvPr>
              <p:cNvCxnSpPr/>
              <p:nvPr>
                <p:custDataLst>
                  <p:tags r:id="rId36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7" name="群組 536">
              <a:extLst>
                <a:ext uri="{FF2B5EF4-FFF2-40B4-BE49-F238E27FC236}">
                  <a16:creationId xmlns:a16="http://schemas.microsoft.com/office/drawing/2014/main" id="{5EE296FB-6768-8DB2-5413-6BCF7CEEE918}"/>
                </a:ext>
              </a:extLst>
            </p:cNvPr>
            <p:cNvGrpSpPr/>
            <p:nvPr/>
          </p:nvGrpSpPr>
          <p:grpSpPr>
            <a:xfrm rot="16200000" flipV="1">
              <a:off x="9355873" y="2785376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88" name="直線接點 987">
                <a:extLst>
                  <a:ext uri="{FF2B5EF4-FFF2-40B4-BE49-F238E27FC236}">
                    <a16:creationId xmlns:a16="http://schemas.microsoft.com/office/drawing/2014/main" id="{8C63E76E-B954-32C9-6B5F-DA435D90B77B}"/>
                  </a:ext>
                </a:extLst>
              </p:cNvPr>
              <p:cNvCxnSpPr/>
              <p:nvPr>
                <p:custDataLst>
                  <p:tags r:id="rId36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直線接點 988">
                <a:extLst>
                  <a:ext uri="{FF2B5EF4-FFF2-40B4-BE49-F238E27FC236}">
                    <a16:creationId xmlns:a16="http://schemas.microsoft.com/office/drawing/2014/main" id="{E48D49C9-EE99-6416-6728-5E75737D1FA6}"/>
                  </a:ext>
                </a:extLst>
              </p:cNvPr>
              <p:cNvCxnSpPr/>
              <p:nvPr>
                <p:custDataLst>
                  <p:tags r:id="rId36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直線接點 989">
                <a:extLst>
                  <a:ext uri="{FF2B5EF4-FFF2-40B4-BE49-F238E27FC236}">
                    <a16:creationId xmlns:a16="http://schemas.microsoft.com/office/drawing/2014/main" id="{46DBDCD2-D64B-F026-7936-244DB00DF24D}"/>
                  </a:ext>
                </a:extLst>
              </p:cNvPr>
              <p:cNvCxnSpPr/>
              <p:nvPr>
                <p:custDataLst>
                  <p:tags r:id="rId36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直線接點 990">
                <a:extLst>
                  <a:ext uri="{FF2B5EF4-FFF2-40B4-BE49-F238E27FC236}">
                    <a16:creationId xmlns:a16="http://schemas.microsoft.com/office/drawing/2014/main" id="{9E582B2F-3C2B-BF40-5820-E0C3EC84CA5C}"/>
                  </a:ext>
                </a:extLst>
              </p:cNvPr>
              <p:cNvCxnSpPr/>
              <p:nvPr>
                <p:custDataLst>
                  <p:tags r:id="rId36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8" name="群組 537">
              <a:extLst>
                <a:ext uri="{FF2B5EF4-FFF2-40B4-BE49-F238E27FC236}">
                  <a16:creationId xmlns:a16="http://schemas.microsoft.com/office/drawing/2014/main" id="{73B538FA-D82B-6E10-092F-BAFA4D047131}"/>
                </a:ext>
              </a:extLst>
            </p:cNvPr>
            <p:cNvGrpSpPr/>
            <p:nvPr/>
          </p:nvGrpSpPr>
          <p:grpSpPr>
            <a:xfrm rot="16200000">
              <a:off x="9669715" y="2785376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84" name="直線接點 983">
                <a:extLst>
                  <a:ext uri="{FF2B5EF4-FFF2-40B4-BE49-F238E27FC236}">
                    <a16:creationId xmlns:a16="http://schemas.microsoft.com/office/drawing/2014/main" id="{6173E019-3D55-C957-C4BD-D7ACBBECD6D9}"/>
                  </a:ext>
                </a:extLst>
              </p:cNvPr>
              <p:cNvCxnSpPr/>
              <p:nvPr>
                <p:custDataLst>
                  <p:tags r:id="rId35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直線接點 984">
                <a:extLst>
                  <a:ext uri="{FF2B5EF4-FFF2-40B4-BE49-F238E27FC236}">
                    <a16:creationId xmlns:a16="http://schemas.microsoft.com/office/drawing/2014/main" id="{2B718CFB-D536-DA0F-AA68-BBE338BB4987}"/>
                  </a:ext>
                </a:extLst>
              </p:cNvPr>
              <p:cNvCxnSpPr/>
              <p:nvPr>
                <p:custDataLst>
                  <p:tags r:id="rId35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線接點 985">
                <a:extLst>
                  <a:ext uri="{FF2B5EF4-FFF2-40B4-BE49-F238E27FC236}">
                    <a16:creationId xmlns:a16="http://schemas.microsoft.com/office/drawing/2014/main" id="{71D5DEBA-7553-BE16-E207-7C77A08A3F5C}"/>
                  </a:ext>
                </a:extLst>
              </p:cNvPr>
              <p:cNvCxnSpPr/>
              <p:nvPr>
                <p:custDataLst>
                  <p:tags r:id="rId36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直線接點 986">
                <a:extLst>
                  <a:ext uri="{FF2B5EF4-FFF2-40B4-BE49-F238E27FC236}">
                    <a16:creationId xmlns:a16="http://schemas.microsoft.com/office/drawing/2014/main" id="{F6944B5E-79C9-B61B-10A6-133168307951}"/>
                  </a:ext>
                </a:extLst>
              </p:cNvPr>
              <p:cNvCxnSpPr/>
              <p:nvPr>
                <p:custDataLst>
                  <p:tags r:id="rId36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9" name="群組 538">
              <a:extLst>
                <a:ext uri="{FF2B5EF4-FFF2-40B4-BE49-F238E27FC236}">
                  <a16:creationId xmlns:a16="http://schemas.microsoft.com/office/drawing/2014/main" id="{C8EEACFD-7544-FA54-426F-9C73306632AE}"/>
                </a:ext>
              </a:extLst>
            </p:cNvPr>
            <p:cNvGrpSpPr/>
            <p:nvPr/>
          </p:nvGrpSpPr>
          <p:grpSpPr>
            <a:xfrm rot="10800002" flipV="1">
              <a:off x="9714550" y="2740541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80" name="直線接點 979">
                <a:extLst>
                  <a:ext uri="{FF2B5EF4-FFF2-40B4-BE49-F238E27FC236}">
                    <a16:creationId xmlns:a16="http://schemas.microsoft.com/office/drawing/2014/main" id="{E5A20245-57F1-9D0D-3C13-310B25668085}"/>
                  </a:ext>
                </a:extLst>
              </p:cNvPr>
              <p:cNvCxnSpPr/>
              <p:nvPr>
                <p:custDataLst>
                  <p:tags r:id="rId35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1" name="直線接點 980">
                <a:extLst>
                  <a:ext uri="{FF2B5EF4-FFF2-40B4-BE49-F238E27FC236}">
                    <a16:creationId xmlns:a16="http://schemas.microsoft.com/office/drawing/2014/main" id="{91207486-A50F-628F-E4ED-71CA06DAB9E3}"/>
                  </a:ext>
                </a:extLst>
              </p:cNvPr>
              <p:cNvCxnSpPr/>
              <p:nvPr>
                <p:custDataLst>
                  <p:tags r:id="rId35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直線接點 981">
                <a:extLst>
                  <a:ext uri="{FF2B5EF4-FFF2-40B4-BE49-F238E27FC236}">
                    <a16:creationId xmlns:a16="http://schemas.microsoft.com/office/drawing/2014/main" id="{45F6550F-6490-371A-A2F9-4AAE24021B39}"/>
                  </a:ext>
                </a:extLst>
              </p:cNvPr>
              <p:cNvCxnSpPr/>
              <p:nvPr>
                <p:custDataLst>
                  <p:tags r:id="rId35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3" name="直線接點 982">
                <a:extLst>
                  <a:ext uri="{FF2B5EF4-FFF2-40B4-BE49-F238E27FC236}">
                    <a16:creationId xmlns:a16="http://schemas.microsoft.com/office/drawing/2014/main" id="{C22005A5-0D3E-4D35-E161-8A3E1A562AF0}"/>
                  </a:ext>
                </a:extLst>
              </p:cNvPr>
              <p:cNvCxnSpPr/>
              <p:nvPr>
                <p:custDataLst>
                  <p:tags r:id="rId35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0" name="群組 539">
              <a:extLst>
                <a:ext uri="{FF2B5EF4-FFF2-40B4-BE49-F238E27FC236}">
                  <a16:creationId xmlns:a16="http://schemas.microsoft.com/office/drawing/2014/main" id="{27F29FC8-F17B-23A9-6ECC-13AFEF2B8F6D}"/>
                </a:ext>
              </a:extLst>
            </p:cNvPr>
            <p:cNvGrpSpPr/>
            <p:nvPr/>
          </p:nvGrpSpPr>
          <p:grpSpPr>
            <a:xfrm rot="5400000">
              <a:off x="10073230" y="2381862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76" name="直線接點 975">
                <a:extLst>
                  <a:ext uri="{FF2B5EF4-FFF2-40B4-BE49-F238E27FC236}">
                    <a16:creationId xmlns:a16="http://schemas.microsoft.com/office/drawing/2014/main" id="{C728E551-99E5-0BDD-1FF4-5C0333CEC7CA}"/>
                  </a:ext>
                </a:extLst>
              </p:cNvPr>
              <p:cNvCxnSpPr/>
              <p:nvPr>
                <p:custDataLst>
                  <p:tags r:id="rId35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7" name="直線接點 976">
                <a:extLst>
                  <a:ext uri="{FF2B5EF4-FFF2-40B4-BE49-F238E27FC236}">
                    <a16:creationId xmlns:a16="http://schemas.microsoft.com/office/drawing/2014/main" id="{3C544D2D-19CC-0AF8-1A60-F9E53EFECD83}"/>
                  </a:ext>
                </a:extLst>
              </p:cNvPr>
              <p:cNvCxnSpPr/>
              <p:nvPr>
                <p:custDataLst>
                  <p:tags r:id="rId35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直線接點 977">
                <a:extLst>
                  <a:ext uri="{FF2B5EF4-FFF2-40B4-BE49-F238E27FC236}">
                    <a16:creationId xmlns:a16="http://schemas.microsoft.com/office/drawing/2014/main" id="{D04F3EA6-EC10-C478-CBF2-62D9EDD749D6}"/>
                  </a:ext>
                </a:extLst>
              </p:cNvPr>
              <p:cNvCxnSpPr/>
              <p:nvPr>
                <p:custDataLst>
                  <p:tags r:id="rId35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9" name="直線接點 978">
                <a:extLst>
                  <a:ext uri="{FF2B5EF4-FFF2-40B4-BE49-F238E27FC236}">
                    <a16:creationId xmlns:a16="http://schemas.microsoft.com/office/drawing/2014/main" id="{3EC3E611-91A5-F489-F0F3-5E611B74CAE1}"/>
                  </a:ext>
                </a:extLst>
              </p:cNvPr>
              <p:cNvCxnSpPr/>
              <p:nvPr>
                <p:custDataLst>
                  <p:tags r:id="rId35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1" name="群組 540">
              <a:extLst>
                <a:ext uri="{FF2B5EF4-FFF2-40B4-BE49-F238E27FC236}">
                  <a16:creationId xmlns:a16="http://schemas.microsoft.com/office/drawing/2014/main" id="{DA3F3CA7-E1D3-C910-1D03-CD98A2D0307B}"/>
                </a:ext>
              </a:extLst>
            </p:cNvPr>
            <p:cNvGrpSpPr/>
            <p:nvPr/>
          </p:nvGrpSpPr>
          <p:grpSpPr>
            <a:xfrm rot="2" flipV="1">
              <a:off x="10028394" y="2426697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72" name="直線接點 971">
                <a:extLst>
                  <a:ext uri="{FF2B5EF4-FFF2-40B4-BE49-F238E27FC236}">
                    <a16:creationId xmlns:a16="http://schemas.microsoft.com/office/drawing/2014/main" id="{CF39C867-9D28-C2D7-4B40-709E17177606}"/>
                  </a:ext>
                </a:extLst>
              </p:cNvPr>
              <p:cNvCxnSpPr/>
              <p:nvPr>
                <p:custDataLst>
                  <p:tags r:id="rId34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直線接點 972">
                <a:extLst>
                  <a:ext uri="{FF2B5EF4-FFF2-40B4-BE49-F238E27FC236}">
                    <a16:creationId xmlns:a16="http://schemas.microsoft.com/office/drawing/2014/main" id="{B3DBE2EC-4B71-E1B0-2E5D-092DD25B6EA0}"/>
                  </a:ext>
                </a:extLst>
              </p:cNvPr>
              <p:cNvCxnSpPr/>
              <p:nvPr>
                <p:custDataLst>
                  <p:tags r:id="rId34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直線接點 973">
                <a:extLst>
                  <a:ext uri="{FF2B5EF4-FFF2-40B4-BE49-F238E27FC236}">
                    <a16:creationId xmlns:a16="http://schemas.microsoft.com/office/drawing/2014/main" id="{5464DD96-511B-BFBD-C041-6708B7E05DD0}"/>
                  </a:ext>
                </a:extLst>
              </p:cNvPr>
              <p:cNvCxnSpPr/>
              <p:nvPr>
                <p:custDataLst>
                  <p:tags r:id="rId34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直線接點 974">
                <a:extLst>
                  <a:ext uri="{FF2B5EF4-FFF2-40B4-BE49-F238E27FC236}">
                    <a16:creationId xmlns:a16="http://schemas.microsoft.com/office/drawing/2014/main" id="{1EB48319-528D-911A-9E47-EE83D11A05FA}"/>
                  </a:ext>
                </a:extLst>
              </p:cNvPr>
              <p:cNvCxnSpPr/>
              <p:nvPr>
                <p:custDataLst>
                  <p:tags r:id="rId34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2" name="群組 541">
              <a:extLst>
                <a:ext uri="{FF2B5EF4-FFF2-40B4-BE49-F238E27FC236}">
                  <a16:creationId xmlns:a16="http://schemas.microsoft.com/office/drawing/2014/main" id="{FB62840B-F414-CE62-DE8C-840CE638DF49}"/>
                </a:ext>
              </a:extLst>
            </p:cNvPr>
            <p:cNvGrpSpPr/>
            <p:nvPr/>
          </p:nvGrpSpPr>
          <p:grpSpPr>
            <a:xfrm rot="10799996">
              <a:off x="10431910" y="2426697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68" name="直線接點 967">
                <a:extLst>
                  <a:ext uri="{FF2B5EF4-FFF2-40B4-BE49-F238E27FC236}">
                    <a16:creationId xmlns:a16="http://schemas.microsoft.com/office/drawing/2014/main" id="{A2F41F82-38EE-BF76-38A8-AD8018EADC79}"/>
                  </a:ext>
                </a:extLst>
              </p:cNvPr>
              <p:cNvCxnSpPr/>
              <p:nvPr>
                <p:custDataLst>
                  <p:tags r:id="rId34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9" name="直線接點 968">
                <a:extLst>
                  <a:ext uri="{FF2B5EF4-FFF2-40B4-BE49-F238E27FC236}">
                    <a16:creationId xmlns:a16="http://schemas.microsoft.com/office/drawing/2014/main" id="{80ED6150-457F-B465-4186-90860F6470A5}"/>
                  </a:ext>
                </a:extLst>
              </p:cNvPr>
              <p:cNvCxnSpPr/>
              <p:nvPr>
                <p:custDataLst>
                  <p:tags r:id="rId34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直線接點 969">
                <a:extLst>
                  <a:ext uri="{FF2B5EF4-FFF2-40B4-BE49-F238E27FC236}">
                    <a16:creationId xmlns:a16="http://schemas.microsoft.com/office/drawing/2014/main" id="{2EEAAAE4-3965-0058-9B2B-DA42C863A48B}"/>
                  </a:ext>
                </a:extLst>
              </p:cNvPr>
              <p:cNvCxnSpPr/>
              <p:nvPr>
                <p:custDataLst>
                  <p:tags r:id="rId34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直線接點 970">
                <a:extLst>
                  <a:ext uri="{FF2B5EF4-FFF2-40B4-BE49-F238E27FC236}">
                    <a16:creationId xmlns:a16="http://schemas.microsoft.com/office/drawing/2014/main" id="{C69B4E79-9540-85A0-ED65-F75FA6688064}"/>
                  </a:ext>
                </a:extLst>
              </p:cNvPr>
              <p:cNvCxnSpPr/>
              <p:nvPr>
                <p:custDataLst>
                  <p:tags r:id="rId34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3" name="群組 542">
              <a:extLst>
                <a:ext uri="{FF2B5EF4-FFF2-40B4-BE49-F238E27FC236}">
                  <a16:creationId xmlns:a16="http://schemas.microsoft.com/office/drawing/2014/main" id="{E16AD5FF-83F8-6516-A4C1-FE8173270230}"/>
                </a:ext>
              </a:extLst>
            </p:cNvPr>
            <p:cNvGrpSpPr/>
            <p:nvPr/>
          </p:nvGrpSpPr>
          <p:grpSpPr>
            <a:xfrm rot="5399998" flipV="1">
              <a:off x="10387074" y="2381862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64" name="直線接點 963">
                <a:extLst>
                  <a:ext uri="{FF2B5EF4-FFF2-40B4-BE49-F238E27FC236}">
                    <a16:creationId xmlns:a16="http://schemas.microsoft.com/office/drawing/2014/main" id="{065A7F29-AAC2-8A73-F637-C032C1FA235D}"/>
                  </a:ext>
                </a:extLst>
              </p:cNvPr>
              <p:cNvCxnSpPr/>
              <p:nvPr>
                <p:custDataLst>
                  <p:tags r:id="rId33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5" name="直線接點 964">
                <a:extLst>
                  <a:ext uri="{FF2B5EF4-FFF2-40B4-BE49-F238E27FC236}">
                    <a16:creationId xmlns:a16="http://schemas.microsoft.com/office/drawing/2014/main" id="{48C71AD1-A875-63D4-6D99-8D255C8825FB}"/>
                  </a:ext>
                </a:extLst>
              </p:cNvPr>
              <p:cNvCxnSpPr/>
              <p:nvPr>
                <p:custDataLst>
                  <p:tags r:id="rId33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直線接點 965">
                <a:extLst>
                  <a:ext uri="{FF2B5EF4-FFF2-40B4-BE49-F238E27FC236}">
                    <a16:creationId xmlns:a16="http://schemas.microsoft.com/office/drawing/2014/main" id="{600718BD-EB4B-1FCD-8523-06DC30B6F62D}"/>
                  </a:ext>
                </a:extLst>
              </p:cNvPr>
              <p:cNvCxnSpPr/>
              <p:nvPr>
                <p:custDataLst>
                  <p:tags r:id="rId34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直線接點 966">
                <a:extLst>
                  <a:ext uri="{FF2B5EF4-FFF2-40B4-BE49-F238E27FC236}">
                    <a16:creationId xmlns:a16="http://schemas.microsoft.com/office/drawing/2014/main" id="{2D56EB7E-5113-FBAC-B363-B80238C92BFB}"/>
                  </a:ext>
                </a:extLst>
              </p:cNvPr>
              <p:cNvCxnSpPr/>
              <p:nvPr>
                <p:custDataLst>
                  <p:tags r:id="rId34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4" name="群組 543">
              <a:extLst>
                <a:ext uri="{FF2B5EF4-FFF2-40B4-BE49-F238E27FC236}">
                  <a16:creationId xmlns:a16="http://schemas.microsoft.com/office/drawing/2014/main" id="{3878A2D1-3A76-C975-6E3C-4BDD834B22B2}"/>
                </a:ext>
              </a:extLst>
            </p:cNvPr>
            <p:cNvGrpSpPr/>
            <p:nvPr/>
          </p:nvGrpSpPr>
          <p:grpSpPr>
            <a:xfrm rot="21599998">
              <a:off x="10028394" y="2740541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60" name="直線接點 959">
                <a:extLst>
                  <a:ext uri="{FF2B5EF4-FFF2-40B4-BE49-F238E27FC236}">
                    <a16:creationId xmlns:a16="http://schemas.microsoft.com/office/drawing/2014/main" id="{FCAEC897-E4AD-5B1A-856A-0B4C612DB5C3}"/>
                  </a:ext>
                </a:extLst>
              </p:cNvPr>
              <p:cNvCxnSpPr/>
              <p:nvPr>
                <p:custDataLst>
                  <p:tags r:id="rId33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直線接點 960">
                <a:extLst>
                  <a:ext uri="{FF2B5EF4-FFF2-40B4-BE49-F238E27FC236}">
                    <a16:creationId xmlns:a16="http://schemas.microsoft.com/office/drawing/2014/main" id="{6F0A8471-3FF6-9A6B-F667-09DF3AD23DD4}"/>
                  </a:ext>
                </a:extLst>
              </p:cNvPr>
              <p:cNvCxnSpPr/>
              <p:nvPr>
                <p:custDataLst>
                  <p:tags r:id="rId33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直線接點 961">
                <a:extLst>
                  <a:ext uri="{FF2B5EF4-FFF2-40B4-BE49-F238E27FC236}">
                    <a16:creationId xmlns:a16="http://schemas.microsoft.com/office/drawing/2014/main" id="{8AEE5BF1-E2DC-81E6-03F0-8B9C2DAFC47E}"/>
                  </a:ext>
                </a:extLst>
              </p:cNvPr>
              <p:cNvCxnSpPr/>
              <p:nvPr>
                <p:custDataLst>
                  <p:tags r:id="rId33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3" name="直線接點 962">
                <a:extLst>
                  <a:ext uri="{FF2B5EF4-FFF2-40B4-BE49-F238E27FC236}">
                    <a16:creationId xmlns:a16="http://schemas.microsoft.com/office/drawing/2014/main" id="{97380E21-8410-1F1B-460E-1A730CBDF21E}"/>
                  </a:ext>
                </a:extLst>
              </p:cNvPr>
              <p:cNvCxnSpPr/>
              <p:nvPr>
                <p:custDataLst>
                  <p:tags r:id="rId33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群組 544">
              <a:extLst>
                <a:ext uri="{FF2B5EF4-FFF2-40B4-BE49-F238E27FC236}">
                  <a16:creationId xmlns:a16="http://schemas.microsoft.com/office/drawing/2014/main" id="{AC8C1EAD-8EB6-CF7F-53A1-7DDA17A9051D}"/>
                </a:ext>
              </a:extLst>
            </p:cNvPr>
            <p:cNvGrpSpPr/>
            <p:nvPr/>
          </p:nvGrpSpPr>
          <p:grpSpPr>
            <a:xfrm rot="16200000" flipV="1">
              <a:off x="10073230" y="2785376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56" name="直線接點 955">
                <a:extLst>
                  <a:ext uri="{FF2B5EF4-FFF2-40B4-BE49-F238E27FC236}">
                    <a16:creationId xmlns:a16="http://schemas.microsoft.com/office/drawing/2014/main" id="{A7B7EAB5-A3D0-60BB-47FD-DEEAF304BC1E}"/>
                  </a:ext>
                </a:extLst>
              </p:cNvPr>
              <p:cNvCxnSpPr/>
              <p:nvPr>
                <p:custDataLst>
                  <p:tags r:id="rId33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直線接點 956">
                <a:extLst>
                  <a:ext uri="{FF2B5EF4-FFF2-40B4-BE49-F238E27FC236}">
                    <a16:creationId xmlns:a16="http://schemas.microsoft.com/office/drawing/2014/main" id="{66A010AB-553F-3F03-00AE-A558068B54C7}"/>
                  </a:ext>
                </a:extLst>
              </p:cNvPr>
              <p:cNvCxnSpPr/>
              <p:nvPr>
                <p:custDataLst>
                  <p:tags r:id="rId33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直線接點 957">
                <a:extLst>
                  <a:ext uri="{FF2B5EF4-FFF2-40B4-BE49-F238E27FC236}">
                    <a16:creationId xmlns:a16="http://schemas.microsoft.com/office/drawing/2014/main" id="{14CB1FFE-6A3F-C320-B85C-1BF6646B2519}"/>
                  </a:ext>
                </a:extLst>
              </p:cNvPr>
              <p:cNvCxnSpPr/>
              <p:nvPr>
                <p:custDataLst>
                  <p:tags r:id="rId33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直線接點 958">
                <a:extLst>
                  <a:ext uri="{FF2B5EF4-FFF2-40B4-BE49-F238E27FC236}">
                    <a16:creationId xmlns:a16="http://schemas.microsoft.com/office/drawing/2014/main" id="{1D2FFDA8-D375-59DB-8C68-2B4323615D23}"/>
                  </a:ext>
                </a:extLst>
              </p:cNvPr>
              <p:cNvCxnSpPr/>
              <p:nvPr>
                <p:custDataLst>
                  <p:tags r:id="rId33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6" name="群組 545">
              <a:extLst>
                <a:ext uri="{FF2B5EF4-FFF2-40B4-BE49-F238E27FC236}">
                  <a16:creationId xmlns:a16="http://schemas.microsoft.com/office/drawing/2014/main" id="{917CABB3-3937-CF8F-417A-72EABD8545A6}"/>
                </a:ext>
              </a:extLst>
            </p:cNvPr>
            <p:cNvGrpSpPr/>
            <p:nvPr/>
          </p:nvGrpSpPr>
          <p:grpSpPr>
            <a:xfrm rot="16200000">
              <a:off x="10387074" y="2785376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52" name="直線接點 951">
                <a:extLst>
                  <a:ext uri="{FF2B5EF4-FFF2-40B4-BE49-F238E27FC236}">
                    <a16:creationId xmlns:a16="http://schemas.microsoft.com/office/drawing/2014/main" id="{33BC0214-846B-C08C-946E-83394B1B6E52}"/>
                  </a:ext>
                </a:extLst>
              </p:cNvPr>
              <p:cNvCxnSpPr/>
              <p:nvPr>
                <p:custDataLst>
                  <p:tags r:id="rId32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直線接點 952">
                <a:extLst>
                  <a:ext uri="{FF2B5EF4-FFF2-40B4-BE49-F238E27FC236}">
                    <a16:creationId xmlns:a16="http://schemas.microsoft.com/office/drawing/2014/main" id="{F2427DD3-B922-3661-2DF4-F4630A993170}"/>
                  </a:ext>
                </a:extLst>
              </p:cNvPr>
              <p:cNvCxnSpPr/>
              <p:nvPr>
                <p:custDataLst>
                  <p:tags r:id="rId32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直線接點 953">
                <a:extLst>
                  <a:ext uri="{FF2B5EF4-FFF2-40B4-BE49-F238E27FC236}">
                    <a16:creationId xmlns:a16="http://schemas.microsoft.com/office/drawing/2014/main" id="{142218E6-21DC-6E85-F8F9-4E967D2C189C}"/>
                  </a:ext>
                </a:extLst>
              </p:cNvPr>
              <p:cNvCxnSpPr/>
              <p:nvPr>
                <p:custDataLst>
                  <p:tags r:id="rId32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直線接點 954">
                <a:extLst>
                  <a:ext uri="{FF2B5EF4-FFF2-40B4-BE49-F238E27FC236}">
                    <a16:creationId xmlns:a16="http://schemas.microsoft.com/office/drawing/2014/main" id="{D7D4A954-9079-B829-4FFE-54955CE602BA}"/>
                  </a:ext>
                </a:extLst>
              </p:cNvPr>
              <p:cNvCxnSpPr/>
              <p:nvPr>
                <p:custDataLst>
                  <p:tags r:id="rId32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7" name="群組 546">
              <a:extLst>
                <a:ext uri="{FF2B5EF4-FFF2-40B4-BE49-F238E27FC236}">
                  <a16:creationId xmlns:a16="http://schemas.microsoft.com/office/drawing/2014/main" id="{FE42D3DF-15CB-9937-8FD2-3F3F4B922C81}"/>
                </a:ext>
              </a:extLst>
            </p:cNvPr>
            <p:cNvGrpSpPr/>
            <p:nvPr/>
          </p:nvGrpSpPr>
          <p:grpSpPr>
            <a:xfrm rot="10800002" flipV="1">
              <a:off x="10431910" y="2740541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48" name="直線接點 947">
                <a:extLst>
                  <a:ext uri="{FF2B5EF4-FFF2-40B4-BE49-F238E27FC236}">
                    <a16:creationId xmlns:a16="http://schemas.microsoft.com/office/drawing/2014/main" id="{7AAEED95-53AC-4B0B-FAAE-7F89F6D3EBC1}"/>
                  </a:ext>
                </a:extLst>
              </p:cNvPr>
              <p:cNvCxnSpPr/>
              <p:nvPr>
                <p:custDataLst>
                  <p:tags r:id="rId32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直線接點 948">
                <a:extLst>
                  <a:ext uri="{FF2B5EF4-FFF2-40B4-BE49-F238E27FC236}">
                    <a16:creationId xmlns:a16="http://schemas.microsoft.com/office/drawing/2014/main" id="{807F5626-90E7-2EBA-B69B-22A8845FB0CE}"/>
                  </a:ext>
                </a:extLst>
              </p:cNvPr>
              <p:cNvCxnSpPr/>
              <p:nvPr>
                <p:custDataLst>
                  <p:tags r:id="rId32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直線接點 949">
                <a:extLst>
                  <a:ext uri="{FF2B5EF4-FFF2-40B4-BE49-F238E27FC236}">
                    <a16:creationId xmlns:a16="http://schemas.microsoft.com/office/drawing/2014/main" id="{47813886-4A89-F644-A2FD-CBA66D059B55}"/>
                  </a:ext>
                </a:extLst>
              </p:cNvPr>
              <p:cNvCxnSpPr/>
              <p:nvPr>
                <p:custDataLst>
                  <p:tags r:id="rId32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直線接點 950">
                <a:extLst>
                  <a:ext uri="{FF2B5EF4-FFF2-40B4-BE49-F238E27FC236}">
                    <a16:creationId xmlns:a16="http://schemas.microsoft.com/office/drawing/2014/main" id="{D2605490-7B38-0F2A-D5A2-0CB1BB4C82DB}"/>
                  </a:ext>
                </a:extLst>
              </p:cNvPr>
              <p:cNvCxnSpPr/>
              <p:nvPr>
                <p:custDataLst>
                  <p:tags r:id="rId32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8" name="群組 547">
              <a:extLst>
                <a:ext uri="{FF2B5EF4-FFF2-40B4-BE49-F238E27FC236}">
                  <a16:creationId xmlns:a16="http://schemas.microsoft.com/office/drawing/2014/main" id="{1D622E18-48DE-D3A7-859E-AD57619711F7}"/>
                </a:ext>
              </a:extLst>
            </p:cNvPr>
            <p:cNvGrpSpPr/>
            <p:nvPr/>
          </p:nvGrpSpPr>
          <p:grpSpPr>
            <a:xfrm rot="5399999">
              <a:off x="7203793" y="309922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44" name="直線接點 943">
                <a:extLst>
                  <a:ext uri="{FF2B5EF4-FFF2-40B4-BE49-F238E27FC236}">
                    <a16:creationId xmlns:a16="http://schemas.microsoft.com/office/drawing/2014/main" id="{E3BFFB89-786F-2F0D-4133-929DF3D2C91C}"/>
                  </a:ext>
                </a:extLst>
              </p:cNvPr>
              <p:cNvCxnSpPr/>
              <p:nvPr>
                <p:custDataLst>
                  <p:tags r:id="rId31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直線接點 944">
                <a:extLst>
                  <a:ext uri="{FF2B5EF4-FFF2-40B4-BE49-F238E27FC236}">
                    <a16:creationId xmlns:a16="http://schemas.microsoft.com/office/drawing/2014/main" id="{4CF42356-02D2-AAB0-0F8F-310EA2F3A19C}"/>
                  </a:ext>
                </a:extLst>
              </p:cNvPr>
              <p:cNvCxnSpPr/>
              <p:nvPr>
                <p:custDataLst>
                  <p:tags r:id="rId31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直線接點 945">
                <a:extLst>
                  <a:ext uri="{FF2B5EF4-FFF2-40B4-BE49-F238E27FC236}">
                    <a16:creationId xmlns:a16="http://schemas.microsoft.com/office/drawing/2014/main" id="{259817DC-553C-5D4D-C260-5881E2539EAD}"/>
                  </a:ext>
                </a:extLst>
              </p:cNvPr>
              <p:cNvCxnSpPr/>
              <p:nvPr>
                <p:custDataLst>
                  <p:tags r:id="rId32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直線接點 946">
                <a:extLst>
                  <a:ext uri="{FF2B5EF4-FFF2-40B4-BE49-F238E27FC236}">
                    <a16:creationId xmlns:a16="http://schemas.microsoft.com/office/drawing/2014/main" id="{6467AF2F-87F8-F384-6683-CBC1B49AC3C4}"/>
                  </a:ext>
                </a:extLst>
              </p:cNvPr>
              <p:cNvCxnSpPr/>
              <p:nvPr>
                <p:custDataLst>
                  <p:tags r:id="rId32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群組 548">
              <a:extLst>
                <a:ext uri="{FF2B5EF4-FFF2-40B4-BE49-F238E27FC236}">
                  <a16:creationId xmlns:a16="http://schemas.microsoft.com/office/drawing/2014/main" id="{5E42C67D-A8C1-7F48-4A94-54C5C839D3C9}"/>
                </a:ext>
              </a:extLst>
            </p:cNvPr>
            <p:cNvGrpSpPr/>
            <p:nvPr/>
          </p:nvGrpSpPr>
          <p:grpSpPr>
            <a:xfrm rot="1" flipV="1">
              <a:off x="7158959" y="314405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40" name="直線接點 939">
                <a:extLst>
                  <a:ext uri="{FF2B5EF4-FFF2-40B4-BE49-F238E27FC236}">
                    <a16:creationId xmlns:a16="http://schemas.microsoft.com/office/drawing/2014/main" id="{65F17719-02E3-3F86-3608-E3A899606998}"/>
                  </a:ext>
                </a:extLst>
              </p:cNvPr>
              <p:cNvCxnSpPr/>
              <p:nvPr>
                <p:custDataLst>
                  <p:tags r:id="rId31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直線接點 940">
                <a:extLst>
                  <a:ext uri="{FF2B5EF4-FFF2-40B4-BE49-F238E27FC236}">
                    <a16:creationId xmlns:a16="http://schemas.microsoft.com/office/drawing/2014/main" id="{F3914BE6-B15E-8723-2D8C-E815068881AD}"/>
                  </a:ext>
                </a:extLst>
              </p:cNvPr>
              <p:cNvCxnSpPr/>
              <p:nvPr>
                <p:custDataLst>
                  <p:tags r:id="rId31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直線接點 941">
                <a:extLst>
                  <a:ext uri="{FF2B5EF4-FFF2-40B4-BE49-F238E27FC236}">
                    <a16:creationId xmlns:a16="http://schemas.microsoft.com/office/drawing/2014/main" id="{672657D1-ECD1-114B-757C-A57F3534E1A0}"/>
                  </a:ext>
                </a:extLst>
              </p:cNvPr>
              <p:cNvCxnSpPr/>
              <p:nvPr>
                <p:custDataLst>
                  <p:tags r:id="rId31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直線接點 942">
                <a:extLst>
                  <a:ext uri="{FF2B5EF4-FFF2-40B4-BE49-F238E27FC236}">
                    <a16:creationId xmlns:a16="http://schemas.microsoft.com/office/drawing/2014/main" id="{7BD4165B-2618-7D6E-6607-7617D31D4214}"/>
                  </a:ext>
                </a:extLst>
              </p:cNvPr>
              <p:cNvCxnSpPr/>
              <p:nvPr>
                <p:custDataLst>
                  <p:tags r:id="rId31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0" name="群組 549">
              <a:extLst>
                <a:ext uri="{FF2B5EF4-FFF2-40B4-BE49-F238E27FC236}">
                  <a16:creationId xmlns:a16="http://schemas.microsoft.com/office/drawing/2014/main" id="{19DA605D-BD03-8FEE-D444-CC2B492EFC8F}"/>
                </a:ext>
              </a:extLst>
            </p:cNvPr>
            <p:cNvGrpSpPr/>
            <p:nvPr/>
          </p:nvGrpSpPr>
          <p:grpSpPr>
            <a:xfrm rot="10799997">
              <a:off x="7562476" y="314405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36" name="直線接點 935">
                <a:extLst>
                  <a:ext uri="{FF2B5EF4-FFF2-40B4-BE49-F238E27FC236}">
                    <a16:creationId xmlns:a16="http://schemas.microsoft.com/office/drawing/2014/main" id="{63E118B6-03EC-9B07-E622-871FAB956648}"/>
                  </a:ext>
                </a:extLst>
              </p:cNvPr>
              <p:cNvCxnSpPr/>
              <p:nvPr>
                <p:custDataLst>
                  <p:tags r:id="rId31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7" name="直線接點 936">
                <a:extLst>
                  <a:ext uri="{FF2B5EF4-FFF2-40B4-BE49-F238E27FC236}">
                    <a16:creationId xmlns:a16="http://schemas.microsoft.com/office/drawing/2014/main" id="{93F6D255-23E1-A992-2A89-C74E3DB92E4A}"/>
                  </a:ext>
                </a:extLst>
              </p:cNvPr>
              <p:cNvCxnSpPr/>
              <p:nvPr>
                <p:custDataLst>
                  <p:tags r:id="rId31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直線接點 937">
                <a:extLst>
                  <a:ext uri="{FF2B5EF4-FFF2-40B4-BE49-F238E27FC236}">
                    <a16:creationId xmlns:a16="http://schemas.microsoft.com/office/drawing/2014/main" id="{339AA9CD-D59B-3C3A-A6C3-6423C1FDDD3B}"/>
                  </a:ext>
                </a:extLst>
              </p:cNvPr>
              <p:cNvCxnSpPr/>
              <p:nvPr>
                <p:custDataLst>
                  <p:tags r:id="rId31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直線接點 938">
                <a:extLst>
                  <a:ext uri="{FF2B5EF4-FFF2-40B4-BE49-F238E27FC236}">
                    <a16:creationId xmlns:a16="http://schemas.microsoft.com/office/drawing/2014/main" id="{0DF7EE77-4E90-49AF-01B7-C69649B12E6E}"/>
                  </a:ext>
                </a:extLst>
              </p:cNvPr>
              <p:cNvCxnSpPr/>
              <p:nvPr>
                <p:custDataLst>
                  <p:tags r:id="rId31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" name="群組 550">
              <a:extLst>
                <a:ext uri="{FF2B5EF4-FFF2-40B4-BE49-F238E27FC236}">
                  <a16:creationId xmlns:a16="http://schemas.microsoft.com/office/drawing/2014/main" id="{32BBC456-70F0-A804-D863-D0FB2B73A9DE}"/>
                </a:ext>
              </a:extLst>
            </p:cNvPr>
            <p:cNvGrpSpPr/>
            <p:nvPr/>
          </p:nvGrpSpPr>
          <p:grpSpPr>
            <a:xfrm rot="5399999" flipV="1">
              <a:off x="7517640" y="309922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32" name="直線接點 931">
                <a:extLst>
                  <a:ext uri="{FF2B5EF4-FFF2-40B4-BE49-F238E27FC236}">
                    <a16:creationId xmlns:a16="http://schemas.microsoft.com/office/drawing/2014/main" id="{42763438-7942-DB12-AEF0-0B33A32E72C3}"/>
                  </a:ext>
                </a:extLst>
              </p:cNvPr>
              <p:cNvCxnSpPr/>
              <p:nvPr>
                <p:custDataLst>
                  <p:tags r:id="rId30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直線接點 932">
                <a:extLst>
                  <a:ext uri="{FF2B5EF4-FFF2-40B4-BE49-F238E27FC236}">
                    <a16:creationId xmlns:a16="http://schemas.microsoft.com/office/drawing/2014/main" id="{3A993003-9871-E1F7-52DF-BB9FD695B94A}"/>
                  </a:ext>
                </a:extLst>
              </p:cNvPr>
              <p:cNvCxnSpPr/>
              <p:nvPr>
                <p:custDataLst>
                  <p:tags r:id="rId30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4" name="直線接點 933">
                <a:extLst>
                  <a:ext uri="{FF2B5EF4-FFF2-40B4-BE49-F238E27FC236}">
                    <a16:creationId xmlns:a16="http://schemas.microsoft.com/office/drawing/2014/main" id="{77794EE0-432F-9511-2EEE-0504F7F8EE81}"/>
                  </a:ext>
                </a:extLst>
              </p:cNvPr>
              <p:cNvCxnSpPr/>
              <p:nvPr>
                <p:custDataLst>
                  <p:tags r:id="rId30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直線接點 934">
                <a:extLst>
                  <a:ext uri="{FF2B5EF4-FFF2-40B4-BE49-F238E27FC236}">
                    <a16:creationId xmlns:a16="http://schemas.microsoft.com/office/drawing/2014/main" id="{4C9D4001-E08E-E099-4BC2-F7669FDE3AF1}"/>
                  </a:ext>
                </a:extLst>
              </p:cNvPr>
              <p:cNvCxnSpPr/>
              <p:nvPr>
                <p:custDataLst>
                  <p:tags r:id="rId30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" name="群組 551">
              <a:extLst>
                <a:ext uri="{FF2B5EF4-FFF2-40B4-BE49-F238E27FC236}">
                  <a16:creationId xmlns:a16="http://schemas.microsoft.com/office/drawing/2014/main" id="{C6AD56EF-D22D-CAEE-DC63-12103949210D}"/>
                </a:ext>
              </a:extLst>
            </p:cNvPr>
            <p:cNvGrpSpPr/>
            <p:nvPr/>
          </p:nvGrpSpPr>
          <p:grpSpPr>
            <a:xfrm rot="21599998">
              <a:off x="7158959" y="345789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28" name="直線接點 927">
                <a:extLst>
                  <a:ext uri="{FF2B5EF4-FFF2-40B4-BE49-F238E27FC236}">
                    <a16:creationId xmlns:a16="http://schemas.microsoft.com/office/drawing/2014/main" id="{DAAC795A-97F2-F05A-7F44-6BBFA680A606}"/>
                  </a:ext>
                </a:extLst>
              </p:cNvPr>
              <p:cNvCxnSpPr/>
              <p:nvPr>
                <p:custDataLst>
                  <p:tags r:id="rId30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9" name="直線接點 928">
                <a:extLst>
                  <a:ext uri="{FF2B5EF4-FFF2-40B4-BE49-F238E27FC236}">
                    <a16:creationId xmlns:a16="http://schemas.microsoft.com/office/drawing/2014/main" id="{50CD3697-210A-E792-2028-75B2F8A22141}"/>
                  </a:ext>
                </a:extLst>
              </p:cNvPr>
              <p:cNvCxnSpPr/>
              <p:nvPr>
                <p:custDataLst>
                  <p:tags r:id="rId30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直線接點 929">
                <a:extLst>
                  <a:ext uri="{FF2B5EF4-FFF2-40B4-BE49-F238E27FC236}">
                    <a16:creationId xmlns:a16="http://schemas.microsoft.com/office/drawing/2014/main" id="{1E27A475-1F66-582E-F42D-CDF22501F1DA}"/>
                  </a:ext>
                </a:extLst>
              </p:cNvPr>
              <p:cNvCxnSpPr/>
              <p:nvPr>
                <p:custDataLst>
                  <p:tags r:id="rId30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直線接點 930">
                <a:extLst>
                  <a:ext uri="{FF2B5EF4-FFF2-40B4-BE49-F238E27FC236}">
                    <a16:creationId xmlns:a16="http://schemas.microsoft.com/office/drawing/2014/main" id="{EC053F1B-AE59-115B-9B3F-D8F8EB8559FE}"/>
                  </a:ext>
                </a:extLst>
              </p:cNvPr>
              <p:cNvCxnSpPr/>
              <p:nvPr>
                <p:custDataLst>
                  <p:tags r:id="rId30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" name="群組 552">
              <a:extLst>
                <a:ext uri="{FF2B5EF4-FFF2-40B4-BE49-F238E27FC236}">
                  <a16:creationId xmlns:a16="http://schemas.microsoft.com/office/drawing/2014/main" id="{3AE80036-B808-57AB-7D42-7E92367BC36E}"/>
                </a:ext>
              </a:extLst>
            </p:cNvPr>
            <p:cNvGrpSpPr/>
            <p:nvPr/>
          </p:nvGrpSpPr>
          <p:grpSpPr>
            <a:xfrm rot="16200000" flipV="1">
              <a:off x="7203793" y="350273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24" name="直線接點 923">
                <a:extLst>
                  <a:ext uri="{FF2B5EF4-FFF2-40B4-BE49-F238E27FC236}">
                    <a16:creationId xmlns:a16="http://schemas.microsoft.com/office/drawing/2014/main" id="{EC667423-30EE-B6FE-BA53-3F9AC07E016D}"/>
                  </a:ext>
                </a:extLst>
              </p:cNvPr>
              <p:cNvCxnSpPr/>
              <p:nvPr>
                <p:custDataLst>
                  <p:tags r:id="rId29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直線接點 924">
                <a:extLst>
                  <a:ext uri="{FF2B5EF4-FFF2-40B4-BE49-F238E27FC236}">
                    <a16:creationId xmlns:a16="http://schemas.microsoft.com/office/drawing/2014/main" id="{9226D34D-5AB1-2937-25E4-D7361BA75C22}"/>
                  </a:ext>
                </a:extLst>
              </p:cNvPr>
              <p:cNvCxnSpPr/>
              <p:nvPr>
                <p:custDataLst>
                  <p:tags r:id="rId29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6" name="直線接點 925">
                <a:extLst>
                  <a:ext uri="{FF2B5EF4-FFF2-40B4-BE49-F238E27FC236}">
                    <a16:creationId xmlns:a16="http://schemas.microsoft.com/office/drawing/2014/main" id="{64E90E17-D408-13E2-E890-9070A58E2758}"/>
                  </a:ext>
                </a:extLst>
              </p:cNvPr>
              <p:cNvCxnSpPr/>
              <p:nvPr>
                <p:custDataLst>
                  <p:tags r:id="rId30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7" name="直線接點 926">
                <a:extLst>
                  <a:ext uri="{FF2B5EF4-FFF2-40B4-BE49-F238E27FC236}">
                    <a16:creationId xmlns:a16="http://schemas.microsoft.com/office/drawing/2014/main" id="{E93AF80C-F7AB-C252-8F9E-0C3D443DE810}"/>
                  </a:ext>
                </a:extLst>
              </p:cNvPr>
              <p:cNvCxnSpPr/>
              <p:nvPr>
                <p:custDataLst>
                  <p:tags r:id="rId30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群組 553">
              <a:extLst>
                <a:ext uri="{FF2B5EF4-FFF2-40B4-BE49-F238E27FC236}">
                  <a16:creationId xmlns:a16="http://schemas.microsoft.com/office/drawing/2014/main" id="{3527AA7D-1D03-A6DE-D9A0-94CF5EB3E211}"/>
                </a:ext>
              </a:extLst>
            </p:cNvPr>
            <p:cNvGrpSpPr/>
            <p:nvPr/>
          </p:nvGrpSpPr>
          <p:grpSpPr>
            <a:xfrm rot="16200000">
              <a:off x="7517640" y="350273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20" name="直線接點 919">
                <a:extLst>
                  <a:ext uri="{FF2B5EF4-FFF2-40B4-BE49-F238E27FC236}">
                    <a16:creationId xmlns:a16="http://schemas.microsoft.com/office/drawing/2014/main" id="{33DE6F2E-9212-1E50-64E4-6D44479D8878}"/>
                  </a:ext>
                </a:extLst>
              </p:cNvPr>
              <p:cNvCxnSpPr/>
              <p:nvPr>
                <p:custDataLst>
                  <p:tags r:id="rId29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線接點 920">
                <a:extLst>
                  <a:ext uri="{FF2B5EF4-FFF2-40B4-BE49-F238E27FC236}">
                    <a16:creationId xmlns:a16="http://schemas.microsoft.com/office/drawing/2014/main" id="{6738E1F7-DCCD-0347-A362-EC29D7CB9FCE}"/>
                  </a:ext>
                </a:extLst>
              </p:cNvPr>
              <p:cNvCxnSpPr/>
              <p:nvPr>
                <p:custDataLst>
                  <p:tags r:id="rId29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線接點 921">
                <a:extLst>
                  <a:ext uri="{FF2B5EF4-FFF2-40B4-BE49-F238E27FC236}">
                    <a16:creationId xmlns:a16="http://schemas.microsoft.com/office/drawing/2014/main" id="{3F43A0A7-7057-39F2-B3C2-2E921AD8E667}"/>
                  </a:ext>
                </a:extLst>
              </p:cNvPr>
              <p:cNvCxnSpPr/>
              <p:nvPr>
                <p:custDataLst>
                  <p:tags r:id="rId29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線接點 922">
                <a:extLst>
                  <a:ext uri="{FF2B5EF4-FFF2-40B4-BE49-F238E27FC236}">
                    <a16:creationId xmlns:a16="http://schemas.microsoft.com/office/drawing/2014/main" id="{16F5E6D8-D2C5-9B9E-3B22-8497A6B21A16}"/>
                  </a:ext>
                </a:extLst>
              </p:cNvPr>
              <p:cNvCxnSpPr/>
              <p:nvPr>
                <p:custDataLst>
                  <p:tags r:id="rId29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5" name="群組 554">
              <a:extLst>
                <a:ext uri="{FF2B5EF4-FFF2-40B4-BE49-F238E27FC236}">
                  <a16:creationId xmlns:a16="http://schemas.microsoft.com/office/drawing/2014/main" id="{D6B205CD-D55C-88D9-9A21-53F61F96B7CD}"/>
                </a:ext>
              </a:extLst>
            </p:cNvPr>
            <p:cNvGrpSpPr/>
            <p:nvPr/>
          </p:nvGrpSpPr>
          <p:grpSpPr>
            <a:xfrm rot="10800002" flipV="1">
              <a:off x="7562476" y="345789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16" name="直線接點 915">
                <a:extLst>
                  <a:ext uri="{FF2B5EF4-FFF2-40B4-BE49-F238E27FC236}">
                    <a16:creationId xmlns:a16="http://schemas.microsoft.com/office/drawing/2014/main" id="{8B872A41-0B29-9A26-CFB2-3E1CA794C8B3}"/>
                  </a:ext>
                </a:extLst>
              </p:cNvPr>
              <p:cNvCxnSpPr/>
              <p:nvPr>
                <p:custDataLst>
                  <p:tags r:id="rId29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直線接點 916">
                <a:extLst>
                  <a:ext uri="{FF2B5EF4-FFF2-40B4-BE49-F238E27FC236}">
                    <a16:creationId xmlns:a16="http://schemas.microsoft.com/office/drawing/2014/main" id="{A6F9F512-C02E-9FBB-8031-763A23DE0F6B}"/>
                  </a:ext>
                </a:extLst>
              </p:cNvPr>
              <p:cNvCxnSpPr/>
              <p:nvPr>
                <p:custDataLst>
                  <p:tags r:id="rId29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直線接點 917">
                <a:extLst>
                  <a:ext uri="{FF2B5EF4-FFF2-40B4-BE49-F238E27FC236}">
                    <a16:creationId xmlns:a16="http://schemas.microsoft.com/office/drawing/2014/main" id="{F38AAAAE-7695-2500-C2D5-3C00A59EBDCA}"/>
                  </a:ext>
                </a:extLst>
              </p:cNvPr>
              <p:cNvCxnSpPr/>
              <p:nvPr>
                <p:custDataLst>
                  <p:tags r:id="rId29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線接點 918">
                <a:extLst>
                  <a:ext uri="{FF2B5EF4-FFF2-40B4-BE49-F238E27FC236}">
                    <a16:creationId xmlns:a16="http://schemas.microsoft.com/office/drawing/2014/main" id="{B4B5CF8B-30A9-6D4E-FE21-BD168F589CAC}"/>
                  </a:ext>
                </a:extLst>
              </p:cNvPr>
              <p:cNvCxnSpPr/>
              <p:nvPr>
                <p:custDataLst>
                  <p:tags r:id="rId29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6" name="群組 555">
              <a:extLst>
                <a:ext uri="{FF2B5EF4-FFF2-40B4-BE49-F238E27FC236}">
                  <a16:creationId xmlns:a16="http://schemas.microsoft.com/office/drawing/2014/main" id="{DE40E3C8-2B28-F9C1-6973-21184AD88DB9}"/>
                </a:ext>
              </a:extLst>
            </p:cNvPr>
            <p:cNvGrpSpPr/>
            <p:nvPr/>
          </p:nvGrpSpPr>
          <p:grpSpPr>
            <a:xfrm rot="5399999">
              <a:off x="7921153" y="309922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12" name="直線接點 911">
                <a:extLst>
                  <a:ext uri="{FF2B5EF4-FFF2-40B4-BE49-F238E27FC236}">
                    <a16:creationId xmlns:a16="http://schemas.microsoft.com/office/drawing/2014/main" id="{E5740684-908C-443C-0177-1F45150C6B3A}"/>
                  </a:ext>
                </a:extLst>
              </p:cNvPr>
              <p:cNvCxnSpPr/>
              <p:nvPr>
                <p:custDataLst>
                  <p:tags r:id="rId28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直線接點 912">
                <a:extLst>
                  <a:ext uri="{FF2B5EF4-FFF2-40B4-BE49-F238E27FC236}">
                    <a16:creationId xmlns:a16="http://schemas.microsoft.com/office/drawing/2014/main" id="{ECD5FC88-B992-1799-7C7C-1C9A23C0E83B}"/>
                  </a:ext>
                </a:extLst>
              </p:cNvPr>
              <p:cNvCxnSpPr/>
              <p:nvPr>
                <p:custDataLst>
                  <p:tags r:id="rId28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直線接點 913">
                <a:extLst>
                  <a:ext uri="{FF2B5EF4-FFF2-40B4-BE49-F238E27FC236}">
                    <a16:creationId xmlns:a16="http://schemas.microsoft.com/office/drawing/2014/main" id="{5E247533-F9E9-4488-D752-1CCF7D2E2D1A}"/>
                  </a:ext>
                </a:extLst>
              </p:cNvPr>
              <p:cNvCxnSpPr/>
              <p:nvPr>
                <p:custDataLst>
                  <p:tags r:id="rId28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直線接點 914">
                <a:extLst>
                  <a:ext uri="{FF2B5EF4-FFF2-40B4-BE49-F238E27FC236}">
                    <a16:creationId xmlns:a16="http://schemas.microsoft.com/office/drawing/2014/main" id="{8F8BFA7E-C321-7594-8230-7912A4CE8176}"/>
                  </a:ext>
                </a:extLst>
              </p:cNvPr>
              <p:cNvCxnSpPr/>
              <p:nvPr>
                <p:custDataLst>
                  <p:tags r:id="rId28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7" name="群組 556">
              <a:extLst>
                <a:ext uri="{FF2B5EF4-FFF2-40B4-BE49-F238E27FC236}">
                  <a16:creationId xmlns:a16="http://schemas.microsoft.com/office/drawing/2014/main" id="{0668C99B-1302-F71A-B5FC-38AAAC1F4D64}"/>
                </a:ext>
              </a:extLst>
            </p:cNvPr>
            <p:cNvGrpSpPr/>
            <p:nvPr/>
          </p:nvGrpSpPr>
          <p:grpSpPr>
            <a:xfrm rot="1" flipV="1">
              <a:off x="7876318" y="314405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08" name="直線接點 907">
                <a:extLst>
                  <a:ext uri="{FF2B5EF4-FFF2-40B4-BE49-F238E27FC236}">
                    <a16:creationId xmlns:a16="http://schemas.microsoft.com/office/drawing/2014/main" id="{0F84E68F-7F7A-741B-1516-05BBFB0B7EF5}"/>
                  </a:ext>
                </a:extLst>
              </p:cNvPr>
              <p:cNvCxnSpPr/>
              <p:nvPr>
                <p:custDataLst>
                  <p:tags r:id="rId28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直線接點 908">
                <a:extLst>
                  <a:ext uri="{FF2B5EF4-FFF2-40B4-BE49-F238E27FC236}">
                    <a16:creationId xmlns:a16="http://schemas.microsoft.com/office/drawing/2014/main" id="{DA1083FD-4FC8-8904-69EB-E95FC8EA7803}"/>
                  </a:ext>
                </a:extLst>
              </p:cNvPr>
              <p:cNvCxnSpPr/>
              <p:nvPr>
                <p:custDataLst>
                  <p:tags r:id="rId28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直線接點 909">
                <a:extLst>
                  <a:ext uri="{FF2B5EF4-FFF2-40B4-BE49-F238E27FC236}">
                    <a16:creationId xmlns:a16="http://schemas.microsoft.com/office/drawing/2014/main" id="{BFB07E29-2EAA-4A35-5C70-5693852DFBAA}"/>
                  </a:ext>
                </a:extLst>
              </p:cNvPr>
              <p:cNvCxnSpPr/>
              <p:nvPr>
                <p:custDataLst>
                  <p:tags r:id="rId28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直線接點 910">
                <a:extLst>
                  <a:ext uri="{FF2B5EF4-FFF2-40B4-BE49-F238E27FC236}">
                    <a16:creationId xmlns:a16="http://schemas.microsoft.com/office/drawing/2014/main" id="{E5429F53-0E1F-0235-A625-A575BC0A5CA2}"/>
                  </a:ext>
                </a:extLst>
              </p:cNvPr>
              <p:cNvCxnSpPr/>
              <p:nvPr>
                <p:custDataLst>
                  <p:tags r:id="rId28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群組 557">
              <a:extLst>
                <a:ext uri="{FF2B5EF4-FFF2-40B4-BE49-F238E27FC236}">
                  <a16:creationId xmlns:a16="http://schemas.microsoft.com/office/drawing/2014/main" id="{DCF946D3-64DF-A75E-A542-A835C4A322A2}"/>
                </a:ext>
              </a:extLst>
            </p:cNvPr>
            <p:cNvGrpSpPr/>
            <p:nvPr/>
          </p:nvGrpSpPr>
          <p:grpSpPr>
            <a:xfrm rot="10799997">
              <a:off x="8279833" y="314405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04" name="直線接點 903">
                <a:extLst>
                  <a:ext uri="{FF2B5EF4-FFF2-40B4-BE49-F238E27FC236}">
                    <a16:creationId xmlns:a16="http://schemas.microsoft.com/office/drawing/2014/main" id="{EFA0FCBD-7C49-2258-6573-99EE66DA6DCF}"/>
                  </a:ext>
                </a:extLst>
              </p:cNvPr>
              <p:cNvCxnSpPr/>
              <p:nvPr>
                <p:custDataLst>
                  <p:tags r:id="rId27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直線接點 904">
                <a:extLst>
                  <a:ext uri="{FF2B5EF4-FFF2-40B4-BE49-F238E27FC236}">
                    <a16:creationId xmlns:a16="http://schemas.microsoft.com/office/drawing/2014/main" id="{704C23BF-ECAA-5EF4-DFF2-EEBD258A0EBC}"/>
                  </a:ext>
                </a:extLst>
              </p:cNvPr>
              <p:cNvCxnSpPr/>
              <p:nvPr>
                <p:custDataLst>
                  <p:tags r:id="rId27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直線接點 905">
                <a:extLst>
                  <a:ext uri="{FF2B5EF4-FFF2-40B4-BE49-F238E27FC236}">
                    <a16:creationId xmlns:a16="http://schemas.microsoft.com/office/drawing/2014/main" id="{4F01F946-84C1-855D-A96B-0F39721D8123}"/>
                  </a:ext>
                </a:extLst>
              </p:cNvPr>
              <p:cNvCxnSpPr/>
              <p:nvPr>
                <p:custDataLst>
                  <p:tags r:id="rId28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直線接點 906">
                <a:extLst>
                  <a:ext uri="{FF2B5EF4-FFF2-40B4-BE49-F238E27FC236}">
                    <a16:creationId xmlns:a16="http://schemas.microsoft.com/office/drawing/2014/main" id="{9D7F03FB-DD3D-B5B5-86A3-2C5B9D5BDB0F}"/>
                  </a:ext>
                </a:extLst>
              </p:cNvPr>
              <p:cNvCxnSpPr/>
              <p:nvPr>
                <p:custDataLst>
                  <p:tags r:id="rId28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群組 558">
              <a:extLst>
                <a:ext uri="{FF2B5EF4-FFF2-40B4-BE49-F238E27FC236}">
                  <a16:creationId xmlns:a16="http://schemas.microsoft.com/office/drawing/2014/main" id="{29B006EF-6116-F7B6-1D5A-F8E9AA6514B2}"/>
                </a:ext>
              </a:extLst>
            </p:cNvPr>
            <p:cNvGrpSpPr/>
            <p:nvPr/>
          </p:nvGrpSpPr>
          <p:grpSpPr>
            <a:xfrm rot="5399999" flipV="1">
              <a:off x="8234997" y="309922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00" name="直線接點 899">
                <a:extLst>
                  <a:ext uri="{FF2B5EF4-FFF2-40B4-BE49-F238E27FC236}">
                    <a16:creationId xmlns:a16="http://schemas.microsoft.com/office/drawing/2014/main" id="{3DBF0F02-76BE-2480-2517-D2F0AB389040}"/>
                  </a:ext>
                </a:extLst>
              </p:cNvPr>
              <p:cNvCxnSpPr/>
              <p:nvPr>
                <p:custDataLst>
                  <p:tags r:id="rId27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直線接點 900">
                <a:extLst>
                  <a:ext uri="{FF2B5EF4-FFF2-40B4-BE49-F238E27FC236}">
                    <a16:creationId xmlns:a16="http://schemas.microsoft.com/office/drawing/2014/main" id="{C8584B30-6BF4-BA1B-8B64-7694E3DB95E6}"/>
                  </a:ext>
                </a:extLst>
              </p:cNvPr>
              <p:cNvCxnSpPr/>
              <p:nvPr>
                <p:custDataLst>
                  <p:tags r:id="rId27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直線接點 901">
                <a:extLst>
                  <a:ext uri="{FF2B5EF4-FFF2-40B4-BE49-F238E27FC236}">
                    <a16:creationId xmlns:a16="http://schemas.microsoft.com/office/drawing/2014/main" id="{7594C55B-8FBC-94FA-C52E-848C7A44D265}"/>
                  </a:ext>
                </a:extLst>
              </p:cNvPr>
              <p:cNvCxnSpPr/>
              <p:nvPr>
                <p:custDataLst>
                  <p:tags r:id="rId27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直線接點 902">
                <a:extLst>
                  <a:ext uri="{FF2B5EF4-FFF2-40B4-BE49-F238E27FC236}">
                    <a16:creationId xmlns:a16="http://schemas.microsoft.com/office/drawing/2014/main" id="{DC0BF244-957A-7F52-2F2B-D4F5E3DB7F1B}"/>
                  </a:ext>
                </a:extLst>
              </p:cNvPr>
              <p:cNvCxnSpPr/>
              <p:nvPr>
                <p:custDataLst>
                  <p:tags r:id="rId27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群組 559">
              <a:extLst>
                <a:ext uri="{FF2B5EF4-FFF2-40B4-BE49-F238E27FC236}">
                  <a16:creationId xmlns:a16="http://schemas.microsoft.com/office/drawing/2014/main" id="{E18B46F8-3293-0178-56EB-DF76816EF45A}"/>
                </a:ext>
              </a:extLst>
            </p:cNvPr>
            <p:cNvGrpSpPr/>
            <p:nvPr/>
          </p:nvGrpSpPr>
          <p:grpSpPr>
            <a:xfrm rot="21599998">
              <a:off x="7876318" y="345789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96" name="直線接點 895">
                <a:extLst>
                  <a:ext uri="{FF2B5EF4-FFF2-40B4-BE49-F238E27FC236}">
                    <a16:creationId xmlns:a16="http://schemas.microsoft.com/office/drawing/2014/main" id="{CD6EC6AC-A47F-DE47-8E09-EC03CBB011B8}"/>
                  </a:ext>
                </a:extLst>
              </p:cNvPr>
              <p:cNvCxnSpPr/>
              <p:nvPr>
                <p:custDataLst>
                  <p:tags r:id="rId27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直線接點 896">
                <a:extLst>
                  <a:ext uri="{FF2B5EF4-FFF2-40B4-BE49-F238E27FC236}">
                    <a16:creationId xmlns:a16="http://schemas.microsoft.com/office/drawing/2014/main" id="{04B75524-6257-802B-6B71-FA18B5143225}"/>
                  </a:ext>
                </a:extLst>
              </p:cNvPr>
              <p:cNvCxnSpPr/>
              <p:nvPr>
                <p:custDataLst>
                  <p:tags r:id="rId27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直線接點 897">
                <a:extLst>
                  <a:ext uri="{FF2B5EF4-FFF2-40B4-BE49-F238E27FC236}">
                    <a16:creationId xmlns:a16="http://schemas.microsoft.com/office/drawing/2014/main" id="{3421F3AF-B325-97F2-D836-051F541E7CF2}"/>
                  </a:ext>
                </a:extLst>
              </p:cNvPr>
              <p:cNvCxnSpPr/>
              <p:nvPr>
                <p:custDataLst>
                  <p:tags r:id="rId27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直線接點 898">
                <a:extLst>
                  <a:ext uri="{FF2B5EF4-FFF2-40B4-BE49-F238E27FC236}">
                    <a16:creationId xmlns:a16="http://schemas.microsoft.com/office/drawing/2014/main" id="{4CE24B67-3241-F495-7F55-74CBBA9E8438}"/>
                  </a:ext>
                </a:extLst>
              </p:cNvPr>
              <p:cNvCxnSpPr/>
              <p:nvPr>
                <p:custDataLst>
                  <p:tags r:id="rId27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1" name="群組 560">
              <a:extLst>
                <a:ext uri="{FF2B5EF4-FFF2-40B4-BE49-F238E27FC236}">
                  <a16:creationId xmlns:a16="http://schemas.microsoft.com/office/drawing/2014/main" id="{791494BC-6E25-2BA3-0866-0C4C3C6512AC}"/>
                </a:ext>
              </a:extLst>
            </p:cNvPr>
            <p:cNvGrpSpPr/>
            <p:nvPr/>
          </p:nvGrpSpPr>
          <p:grpSpPr>
            <a:xfrm rot="16200000" flipV="1">
              <a:off x="7921153" y="350273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92" name="直線接點 891">
                <a:extLst>
                  <a:ext uri="{FF2B5EF4-FFF2-40B4-BE49-F238E27FC236}">
                    <a16:creationId xmlns:a16="http://schemas.microsoft.com/office/drawing/2014/main" id="{1F2E2BA5-E64A-9C0B-0E93-FF3EAA27DC46}"/>
                  </a:ext>
                </a:extLst>
              </p:cNvPr>
              <p:cNvCxnSpPr/>
              <p:nvPr>
                <p:custDataLst>
                  <p:tags r:id="rId26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直線接點 892">
                <a:extLst>
                  <a:ext uri="{FF2B5EF4-FFF2-40B4-BE49-F238E27FC236}">
                    <a16:creationId xmlns:a16="http://schemas.microsoft.com/office/drawing/2014/main" id="{09662E76-9C47-D742-A952-420B361B6E69}"/>
                  </a:ext>
                </a:extLst>
              </p:cNvPr>
              <p:cNvCxnSpPr/>
              <p:nvPr>
                <p:custDataLst>
                  <p:tags r:id="rId26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直線接點 893">
                <a:extLst>
                  <a:ext uri="{FF2B5EF4-FFF2-40B4-BE49-F238E27FC236}">
                    <a16:creationId xmlns:a16="http://schemas.microsoft.com/office/drawing/2014/main" id="{7353FF12-98B3-9630-B48A-21B25FA105D4}"/>
                  </a:ext>
                </a:extLst>
              </p:cNvPr>
              <p:cNvCxnSpPr/>
              <p:nvPr>
                <p:custDataLst>
                  <p:tags r:id="rId26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直線接點 894">
                <a:extLst>
                  <a:ext uri="{FF2B5EF4-FFF2-40B4-BE49-F238E27FC236}">
                    <a16:creationId xmlns:a16="http://schemas.microsoft.com/office/drawing/2014/main" id="{E07E2218-B547-7BCC-A376-BD5F06334137}"/>
                  </a:ext>
                </a:extLst>
              </p:cNvPr>
              <p:cNvCxnSpPr/>
              <p:nvPr>
                <p:custDataLst>
                  <p:tags r:id="rId26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2" name="群組 561">
              <a:extLst>
                <a:ext uri="{FF2B5EF4-FFF2-40B4-BE49-F238E27FC236}">
                  <a16:creationId xmlns:a16="http://schemas.microsoft.com/office/drawing/2014/main" id="{8FCEEBBD-2DE3-3C39-33A9-4838D9FBF599}"/>
                </a:ext>
              </a:extLst>
            </p:cNvPr>
            <p:cNvGrpSpPr/>
            <p:nvPr/>
          </p:nvGrpSpPr>
          <p:grpSpPr>
            <a:xfrm rot="16200000">
              <a:off x="8234997" y="350273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88" name="直線接點 887">
                <a:extLst>
                  <a:ext uri="{FF2B5EF4-FFF2-40B4-BE49-F238E27FC236}">
                    <a16:creationId xmlns:a16="http://schemas.microsoft.com/office/drawing/2014/main" id="{471D310C-42D9-CFFA-601D-E76D41E96358}"/>
                  </a:ext>
                </a:extLst>
              </p:cNvPr>
              <p:cNvCxnSpPr/>
              <p:nvPr>
                <p:custDataLst>
                  <p:tags r:id="rId26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直線接點 888">
                <a:extLst>
                  <a:ext uri="{FF2B5EF4-FFF2-40B4-BE49-F238E27FC236}">
                    <a16:creationId xmlns:a16="http://schemas.microsoft.com/office/drawing/2014/main" id="{75B94DC1-6E36-0268-53A7-EEFD305D84FA}"/>
                  </a:ext>
                </a:extLst>
              </p:cNvPr>
              <p:cNvCxnSpPr/>
              <p:nvPr>
                <p:custDataLst>
                  <p:tags r:id="rId26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直線接點 889">
                <a:extLst>
                  <a:ext uri="{FF2B5EF4-FFF2-40B4-BE49-F238E27FC236}">
                    <a16:creationId xmlns:a16="http://schemas.microsoft.com/office/drawing/2014/main" id="{D631DE16-2593-0B79-241C-08F08C7EB78D}"/>
                  </a:ext>
                </a:extLst>
              </p:cNvPr>
              <p:cNvCxnSpPr/>
              <p:nvPr>
                <p:custDataLst>
                  <p:tags r:id="rId26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直線接點 890">
                <a:extLst>
                  <a:ext uri="{FF2B5EF4-FFF2-40B4-BE49-F238E27FC236}">
                    <a16:creationId xmlns:a16="http://schemas.microsoft.com/office/drawing/2014/main" id="{486FDB90-810C-1438-4E3E-E373AEFAAB08}"/>
                  </a:ext>
                </a:extLst>
              </p:cNvPr>
              <p:cNvCxnSpPr/>
              <p:nvPr>
                <p:custDataLst>
                  <p:tags r:id="rId26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" name="群組 562">
              <a:extLst>
                <a:ext uri="{FF2B5EF4-FFF2-40B4-BE49-F238E27FC236}">
                  <a16:creationId xmlns:a16="http://schemas.microsoft.com/office/drawing/2014/main" id="{2F626700-4D87-1D74-5ECF-5B70712B1325}"/>
                </a:ext>
              </a:extLst>
            </p:cNvPr>
            <p:cNvGrpSpPr/>
            <p:nvPr/>
          </p:nvGrpSpPr>
          <p:grpSpPr>
            <a:xfrm rot="10800002" flipV="1">
              <a:off x="8279833" y="345789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84" name="直線接點 883">
                <a:extLst>
                  <a:ext uri="{FF2B5EF4-FFF2-40B4-BE49-F238E27FC236}">
                    <a16:creationId xmlns:a16="http://schemas.microsoft.com/office/drawing/2014/main" id="{97630CC4-BEDD-6E71-526B-D8916D861013}"/>
                  </a:ext>
                </a:extLst>
              </p:cNvPr>
              <p:cNvCxnSpPr/>
              <p:nvPr>
                <p:custDataLst>
                  <p:tags r:id="rId25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直線接點 884">
                <a:extLst>
                  <a:ext uri="{FF2B5EF4-FFF2-40B4-BE49-F238E27FC236}">
                    <a16:creationId xmlns:a16="http://schemas.microsoft.com/office/drawing/2014/main" id="{ECFCE6FA-EAA8-37BA-9B6E-A8E204735EE2}"/>
                  </a:ext>
                </a:extLst>
              </p:cNvPr>
              <p:cNvCxnSpPr/>
              <p:nvPr>
                <p:custDataLst>
                  <p:tags r:id="rId25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直線接點 885">
                <a:extLst>
                  <a:ext uri="{FF2B5EF4-FFF2-40B4-BE49-F238E27FC236}">
                    <a16:creationId xmlns:a16="http://schemas.microsoft.com/office/drawing/2014/main" id="{E197B286-7485-FDDB-85C8-22255F9D96C2}"/>
                  </a:ext>
                </a:extLst>
              </p:cNvPr>
              <p:cNvCxnSpPr/>
              <p:nvPr>
                <p:custDataLst>
                  <p:tags r:id="rId26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直線接點 886">
                <a:extLst>
                  <a:ext uri="{FF2B5EF4-FFF2-40B4-BE49-F238E27FC236}">
                    <a16:creationId xmlns:a16="http://schemas.microsoft.com/office/drawing/2014/main" id="{F5E84307-C0F0-802C-09CD-80ADE90A6345}"/>
                  </a:ext>
                </a:extLst>
              </p:cNvPr>
              <p:cNvCxnSpPr/>
              <p:nvPr>
                <p:custDataLst>
                  <p:tags r:id="rId26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群組 563">
              <a:extLst>
                <a:ext uri="{FF2B5EF4-FFF2-40B4-BE49-F238E27FC236}">
                  <a16:creationId xmlns:a16="http://schemas.microsoft.com/office/drawing/2014/main" id="{C896DD4C-8BF4-808A-D51E-2930F5BD7BF8}"/>
                </a:ext>
              </a:extLst>
            </p:cNvPr>
            <p:cNvGrpSpPr/>
            <p:nvPr/>
          </p:nvGrpSpPr>
          <p:grpSpPr>
            <a:xfrm rot="5399999">
              <a:off x="8638512" y="309922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80" name="直線接點 879">
                <a:extLst>
                  <a:ext uri="{FF2B5EF4-FFF2-40B4-BE49-F238E27FC236}">
                    <a16:creationId xmlns:a16="http://schemas.microsoft.com/office/drawing/2014/main" id="{DE37350C-EE56-1C1F-FFE4-78547CB208DB}"/>
                  </a:ext>
                </a:extLst>
              </p:cNvPr>
              <p:cNvCxnSpPr/>
              <p:nvPr>
                <p:custDataLst>
                  <p:tags r:id="rId25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直線接點 880">
                <a:extLst>
                  <a:ext uri="{FF2B5EF4-FFF2-40B4-BE49-F238E27FC236}">
                    <a16:creationId xmlns:a16="http://schemas.microsoft.com/office/drawing/2014/main" id="{F905CA5E-CC01-EF4F-C0EB-6037B7A5B1B7}"/>
                  </a:ext>
                </a:extLst>
              </p:cNvPr>
              <p:cNvCxnSpPr/>
              <p:nvPr>
                <p:custDataLst>
                  <p:tags r:id="rId25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直線接點 881">
                <a:extLst>
                  <a:ext uri="{FF2B5EF4-FFF2-40B4-BE49-F238E27FC236}">
                    <a16:creationId xmlns:a16="http://schemas.microsoft.com/office/drawing/2014/main" id="{B83EDD3A-4D15-F181-A492-B703E751A435}"/>
                  </a:ext>
                </a:extLst>
              </p:cNvPr>
              <p:cNvCxnSpPr/>
              <p:nvPr>
                <p:custDataLst>
                  <p:tags r:id="rId25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直線接點 882">
                <a:extLst>
                  <a:ext uri="{FF2B5EF4-FFF2-40B4-BE49-F238E27FC236}">
                    <a16:creationId xmlns:a16="http://schemas.microsoft.com/office/drawing/2014/main" id="{9E8AF93A-F118-78B6-FCEB-666161AF2DD8}"/>
                  </a:ext>
                </a:extLst>
              </p:cNvPr>
              <p:cNvCxnSpPr/>
              <p:nvPr>
                <p:custDataLst>
                  <p:tags r:id="rId25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群組 564">
              <a:extLst>
                <a:ext uri="{FF2B5EF4-FFF2-40B4-BE49-F238E27FC236}">
                  <a16:creationId xmlns:a16="http://schemas.microsoft.com/office/drawing/2014/main" id="{915EB0CA-C656-9401-B15B-BA57DFAC0C5A}"/>
                </a:ext>
              </a:extLst>
            </p:cNvPr>
            <p:cNvGrpSpPr/>
            <p:nvPr/>
          </p:nvGrpSpPr>
          <p:grpSpPr>
            <a:xfrm rot="1" flipV="1">
              <a:off x="8593677" y="314405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76" name="直線接點 875">
                <a:extLst>
                  <a:ext uri="{FF2B5EF4-FFF2-40B4-BE49-F238E27FC236}">
                    <a16:creationId xmlns:a16="http://schemas.microsoft.com/office/drawing/2014/main" id="{02B994AE-798B-8E68-93A2-083E53334572}"/>
                  </a:ext>
                </a:extLst>
              </p:cNvPr>
              <p:cNvCxnSpPr/>
              <p:nvPr>
                <p:custDataLst>
                  <p:tags r:id="rId25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直線接點 876">
                <a:extLst>
                  <a:ext uri="{FF2B5EF4-FFF2-40B4-BE49-F238E27FC236}">
                    <a16:creationId xmlns:a16="http://schemas.microsoft.com/office/drawing/2014/main" id="{2A670AC2-C842-7E8E-DE28-5B02143DA3DF}"/>
                  </a:ext>
                </a:extLst>
              </p:cNvPr>
              <p:cNvCxnSpPr/>
              <p:nvPr>
                <p:custDataLst>
                  <p:tags r:id="rId25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直線接點 877">
                <a:extLst>
                  <a:ext uri="{FF2B5EF4-FFF2-40B4-BE49-F238E27FC236}">
                    <a16:creationId xmlns:a16="http://schemas.microsoft.com/office/drawing/2014/main" id="{82248AB7-6853-6FCA-8EE6-8A641AF7865F}"/>
                  </a:ext>
                </a:extLst>
              </p:cNvPr>
              <p:cNvCxnSpPr/>
              <p:nvPr>
                <p:custDataLst>
                  <p:tags r:id="rId25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直線接點 878">
                <a:extLst>
                  <a:ext uri="{FF2B5EF4-FFF2-40B4-BE49-F238E27FC236}">
                    <a16:creationId xmlns:a16="http://schemas.microsoft.com/office/drawing/2014/main" id="{B0ABE65B-95AB-38E3-10F4-4E6481500026}"/>
                  </a:ext>
                </a:extLst>
              </p:cNvPr>
              <p:cNvCxnSpPr/>
              <p:nvPr>
                <p:custDataLst>
                  <p:tags r:id="rId25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6" name="群組 565">
              <a:extLst>
                <a:ext uri="{FF2B5EF4-FFF2-40B4-BE49-F238E27FC236}">
                  <a16:creationId xmlns:a16="http://schemas.microsoft.com/office/drawing/2014/main" id="{FDEF60EB-F631-2B15-6D1A-907298B1CC53}"/>
                </a:ext>
              </a:extLst>
            </p:cNvPr>
            <p:cNvGrpSpPr/>
            <p:nvPr/>
          </p:nvGrpSpPr>
          <p:grpSpPr>
            <a:xfrm rot="10799997">
              <a:off x="8997190" y="314405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72" name="直線接點 871">
                <a:extLst>
                  <a:ext uri="{FF2B5EF4-FFF2-40B4-BE49-F238E27FC236}">
                    <a16:creationId xmlns:a16="http://schemas.microsoft.com/office/drawing/2014/main" id="{991F6DEF-E39A-8777-F073-AA7A1534DE90}"/>
                  </a:ext>
                </a:extLst>
              </p:cNvPr>
              <p:cNvCxnSpPr/>
              <p:nvPr>
                <p:custDataLst>
                  <p:tags r:id="rId24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直線接點 872">
                <a:extLst>
                  <a:ext uri="{FF2B5EF4-FFF2-40B4-BE49-F238E27FC236}">
                    <a16:creationId xmlns:a16="http://schemas.microsoft.com/office/drawing/2014/main" id="{4A37ECE9-A9F0-97D5-FE17-8AD0FF1D64C9}"/>
                  </a:ext>
                </a:extLst>
              </p:cNvPr>
              <p:cNvCxnSpPr/>
              <p:nvPr>
                <p:custDataLst>
                  <p:tags r:id="rId24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直線接點 873">
                <a:extLst>
                  <a:ext uri="{FF2B5EF4-FFF2-40B4-BE49-F238E27FC236}">
                    <a16:creationId xmlns:a16="http://schemas.microsoft.com/office/drawing/2014/main" id="{E495505A-B953-DA1C-026B-B558461798A2}"/>
                  </a:ext>
                </a:extLst>
              </p:cNvPr>
              <p:cNvCxnSpPr/>
              <p:nvPr>
                <p:custDataLst>
                  <p:tags r:id="rId24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直線接點 874">
                <a:extLst>
                  <a:ext uri="{FF2B5EF4-FFF2-40B4-BE49-F238E27FC236}">
                    <a16:creationId xmlns:a16="http://schemas.microsoft.com/office/drawing/2014/main" id="{0BBE735B-DD53-B768-E6C7-329F73D360F3}"/>
                  </a:ext>
                </a:extLst>
              </p:cNvPr>
              <p:cNvCxnSpPr/>
              <p:nvPr>
                <p:custDataLst>
                  <p:tags r:id="rId24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7" name="群組 566">
              <a:extLst>
                <a:ext uri="{FF2B5EF4-FFF2-40B4-BE49-F238E27FC236}">
                  <a16:creationId xmlns:a16="http://schemas.microsoft.com/office/drawing/2014/main" id="{769E7260-82A6-AAE4-8724-1DF5C1945DEF}"/>
                </a:ext>
              </a:extLst>
            </p:cNvPr>
            <p:cNvGrpSpPr/>
            <p:nvPr/>
          </p:nvGrpSpPr>
          <p:grpSpPr>
            <a:xfrm rot="5399999" flipV="1">
              <a:off x="8952356" y="309922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68" name="直線接點 867">
                <a:extLst>
                  <a:ext uri="{FF2B5EF4-FFF2-40B4-BE49-F238E27FC236}">
                    <a16:creationId xmlns:a16="http://schemas.microsoft.com/office/drawing/2014/main" id="{F89C02C9-50D5-1685-B56A-641D247A91CF}"/>
                  </a:ext>
                </a:extLst>
              </p:cNvPr>
              <p:cNvCxnSpPr/>
              <p:nvPr>
                <p:custDataLst>
                  <p:tags r:id="rId24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直線接點 868">
                <a:extLst>
                  <a:ext uri="{FF2B5EF4-FFF2-40B4-BE49-F238E27FC236}">
                    <a16:creationId xmlns:a16="http://schemas.microsoft.com/office/drawing/2014/main" id="{EA1F0E22-DCEB-71D8-29B9-B190DB4A1812}"/>
                  </a:ext>
                </a:extLst>
              </p:cNvPr>
              <p:cNvCxnSpPr/>
              <p:nvPr>
                <p:custDataLst>
                  <p:tags r:id="rId24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直線接點 869">
                <a:extLst>
                  <a:ext uri="{FF2B5EF4-FFF2-40B4-BE49-F238E27FC236}">
                    <a16:creationId xmlns:a16="http://schemas.microsoft.com/office/drawing/2014/main" id="{9DD527FE-7CAE-E02E-5F10-32D5B5BA85A1}"/>
                  </a:ext>
                </a:extLst>
              </p:cNvPr>
              <p:cNvCxnSpPr/>
              <p:nvPr>
                <p:custDataLst>
                  <p:tags r:id="rId24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直線接點 870">
                <a:extLst>
                  <a:ext uri="{FF2B5EF4-FFF2-40B4-BE49-F238E27FC236}">
                    <a16:creationId xmlns:a16="http://schemas.microsoft.com/office/drawing/2014/main" id="{D1B0058A-7E89-3877-212A-7014ADBE800A}"/>
                  </a:ext>
                </a:extLst>
              </p:cNvPr>
              <p:cNvCxnSpPr/>
              <p:nvPr>
                <p:custDataLst>
                  <p:tags r:id="rId24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群組 567">
              <a:extLst>
                <a:ext uri="{FF2B5EF4-FFF2-40B4-BE49-F238E27FC236}">
                  <a16:creationId xmlns:a16="http://schemas.microsoft.com/office/drawing/2014/main" id="{D8B2963A-1F63-8C63-52C4-CB629E4E6F30}"/>
                </a:ext>
              </a:extLst>
            </p:cNvPr>
            <p:cNvGrpSpPr/>
            <p:nvPr/>
          </p:nvGrpSpPr>
          <p:grpSpPr>
            <a:xfrm rot="21599998">
              <a:off x="8593677" y="345789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64" name="直線接點 863">
                <a:extLst>
                  <a:ext uri="{FF2B5EF4-FFF2-40B4-BE49-F238E27FC236}">
                    <a16:creationId xmlns:a16="http://schemas.microsoft.com/office/drawing/2014/main" id="{4885F015-057C-0CF9-6215-679B1B2DEA19}"/>
                  </a:ext>
                </a:extLst>
              </p:cNvPr>
              <p:cNvCxnSpPr/>
              <p:nvPr>
                <p:custDataLst>
                  <p:tags r:id="rId23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直線接點 864">
                <a:extLst>
                  <a:ext uri="{FF2B5EF4-FFF2-40B4-BE49-F238E27FC236}">
                    <a16:creationId xmlns:a16="http://schemas.microsoft.com/office/drawing/2014/main" id="{6F3D4082-5F5C-79CF-E1C0-D1AC6D66A46E}"/>
                  </a:ext>
                </a:extLst>
              </p:cNvPr>
              <p:cNvCxnSpPr/>
              <p:nvPr>
                <p:custDataLst>
                  <p:tags r:id="rId23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直線接點 865">
                <a:extLst>
                  <a:ext uri="{FF2B5EF4-FFF2-40B4-BE49-F238E27FC236}">
                    <a16:creationId xmlns:a16="http://schemas.microsoft.com/office/drawing/2014/main" id="{C277803A-92A5-4FAB-5F8F-6D1BB9EFF4D0}"/>
                  </a:ext>
                </a:extLst>
              </p:cNvPr>
              <p:cNvCxnSpPr/>
              <p:nvPr>
                <p:custDataLst>
                  <p:tags r:id="rId24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直線接點 866">
                <a:extLst>
                  <a:ext uri="{FF2B5EF4-FFF2-40B4-BE49-F238E27FC236}">
                    <a16:creationId xmlns:a16="http://schemas.microsoft.com/office/drawing/2014/main" id="{32932F92-EF79-8AA2-3F67-AD5E29CE34F5}"/>
                  </a:ext>
                </a:extLst>
              </p:cNvPr>
              <p:cNvCxnSpPr/>
              <p:nvPr>
                <p:custDataLst>
                  <p:tags r:id="rId24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9" name="群組 568">
              <a:extLst>
                <a:ext uri="{FF2B5EF4-FFF2-40B4-BE49-F238E27FC236}">
                  <a16:creationId xmlns:a16="http://schemas.microsoft.com/office/drawing/2014/main" id="{E5E10DA1-84A9-207C-B5F4-8001EE74055E}"/>
                </a:ext>
              </a:extLst>
            </p:cNvPr>
            <p:cNvGrpSpPr/>
            <p:nvPr/>
          </p:nvGrpSpPr>
          <p:grpSpPr>
            <a:xfrm rot="16200000" flipV="1">
              <a:off x="8638512" y="350273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60" name="直線接點 859">
                <a:extLst>
                  <a:ext uri="{FF2B5EF4-FFF2-40B4-BE49-F238E27FC236}">
                    <a16:creationId xmlns:a16="http://schemas.microsoft.com/office/drawing/2014/main" id="{0D7485C1-9E40-A1DA-BBFB-405E7686AA8A}"/>
                  </a:ext>
                </a:extLst>
              </p:cNvPr>
              <p:cNvCxnSpPr/>
              <p:nvPr>
                <p:custDataLst>
                  <p:tags r:id="rId23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直線接點 860">
                <a:extLst>
                  <a:ext uri="{FF2B5EF4-FFF2-40B4-BE49-F238E27FC236}">
                    <a16:creationId xmlns:a16="http://schemas.microsoft.com/office/drawing/2014/main" id="{EA53C5D1-70B0-F749-4E91-983389A783BD}"/>
                  </a:ext>
                </a:extLst>
              </p:cNvPr>
              <p:cNvCxnSpPr/>
              <p:nvPr>
                <p:custDataLst>
                  <p:tags r:id="rId23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直線接點 861">
                <a:extLst>
                  <a:ext uri="{FF2B5EF4-FFF2-40B4-BE49-F238E27FC236}">
                    <a16:creationId xmlns:a16="http://schemas.microsoft.com/office/drawing/2014/main" id="{C1DA8A0B-2FC1-89E7-19A1-52CBD832D967}"/>
                  </a:ext>
                </a:extLst>
              </p:cNvPr>
              <p:cNvCxnSpPr/>
              <p:nvPr>
                <p:custDataLst>
                  <p:tags r:id="rId23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直線接點 862">
                <a:extLst>
                  <a:ext uri="{FF2B5EF4-FFF2-40B4-BE49-F238E27FC236}">
                    <a16:creationId xmlns:a16="http://schemas.microsoft.com/office/drawing/2014/main" id="{4246B089-164B-75E2-CF8C-08BF3DBFF079}"/>
                  </a:ext>
                </a:extLst>
              </p:cNvPr>
              <p:cNvCxnSpPr/>
              <p:nvPr>
                <p:custDataLst>
                  <p:tags r:id="rId23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0" name="群組 569">
              <a:extLst>
                <a:ext uri="{FF2B5EF4-FFF2-40B4-BE49-F238E27FC236}">
                  <a16:creationId xmlns:a16="http://schemas.microsoft.com/office/drawing/2014/main" id="{D277DF53-3590-116B-7E3A-FCAE09808EE6}"/>
                </a:ext>
              </a:extLst>
            </p:cNvPr>
            <p:cNvGrpSpPr/>
            <p:nvPr/>
          </p:nvGrpSpPr>
          <p:grpSpPr>
            <a:xfrm rot="16200000">
              <a:off x="8952356" y="350273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56" name="直線接點 855">
                <a:extLst>
                  <a:ext uri="{FF2B5EF4-FFF2-40B4-BE49-F238E27FC236}">
                    <a16:creationId xmlns:a16="http://schemas.microsoft.com/office/drawing/2014/main" id="{176E0CA6-BB5D-A6A9-ECDD-4DCC28B72800}"/>
                  </a:ext>
                </a:extLst>
              </p:cNvPr>
              <p:cNvCxnSpPr/>
              <p:nvPr>
                <p:custDataLst>
                  <p:tags r:id="rId23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7" name="直線接點 856">
                <a:extLst>
                  <a:ext uri="{FF2B5EF4-FFF2-40B4-BE49-F238E27FC236}">
                    <a16:creationId xmlns:a16="http://schemas.microsoft.com/office/drawing/2014/main" id="{CE0DE3E8-8D30-013D-4596-FAE11936F7B3}"/>
                  </a:ext>
                </a:extLst>
              </p:cNvPr>
              <p:cNvCxnSpPr/>
              <p:nvPr>
                <p:custDataLst>
                  <p:tags r:id="rId23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直線接點 857">
                <a:extLst>
                  <a:ext uri="{FF2B5EF4-FFF2-40B4-BE49-F238E27FC236}">
                    <a16:creationId xmlns:a16="http://schemas.microsoft.com/office/drawing/2014/main" id="{557B0178-6837-90A6-320F-D85E87B633E2}"/>
                  </a:ext>
                </a:extLst>
              </p:cNvPr>
              <p:cNvCxnSpPr/>
              <p:nvPr>
                <p:custDataLst>
                  <p:tags r:id="rId23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直線接點 858">
                <a:extLst>
                  <a:ext uri="{FF2B5EF4-FFF2-40B4-BE49-F238E27FC236}">
                    <a16:creationId xmlns:a16="http://schemas.microsoft.com/office/drawing/2014/main" id="{2A94112D-A3BE-09BB-8BDA-280AD255E64E}"/>
                  </a:ext>
                </a:extLst>
              </p:cNvPr>
              <p:cNvCxnSpPr/>
              <p:nvPr>
                <p:custDataLst>
                  <p:tags r:id="rId23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1" name="群組 570">
              <a:extLst>
                <a:ext uri="{FF2B5EF4-FFF2-40B4-BE49-F238E27FC236}">
                  <a16:creationId xmlns:a16="http://schemas.microsoft.com/office/drawing/2014/main" id="{E695472B-1772-61D1-0FEB-1A49070BB706}"/>
                </a:ext>
              </a:extLst>
            </p:cNvPr>
            <p:cNvGrpSpPr/>
            <p:nvPr/>
          </p:nvGrpSpPr>
          <p:grpSpPr>
            <a:xfrm rot="10800002" flipV="1">
              <a:off x="8997190" y="345789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52" name="直線接點 851">
                <a:extLst>
                  <a:ext uri="{FF2B5EF4-FFF2-40B4-BE49-F238E27FC236}">
                    <a16:creationId xmlns:a16="http://schemas.microsoft.com/office/drawing/2014/main" id="{65D38437-CA7F-9966-5985-FC2A6CEE80BA}"/>
                  </a:ext>
                </a:extLst>
              </p:cNvPr>
              <p:cNvCxnSpPr/>
              <p:nvPr>
                <p:custDataLst>
                  <p:tags r:id="rId22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直線接點 852">
                <a:extLst>
                  <a:ext uri="{FF2B5EF4-FFF2-40B4-BE49-F238E27FC236}">
                    <a16:creationId xmlns:a16="http://schemas.microsoft.com/office/drawing/2014/main" id="{468EB13D-8C1A-D01B-8A3D-9B1F0D7D0FFC}"/>
                  </a:ext>
                </a:extLst>
              </p:cNvPr>
              <p:cNvCxnSpPr/>
              <p:nvPr>
                <p:custDataLst>
                  <p:tags r:id="rId22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直線接點 853">
                <a:extLst>
                  <a:ext uri="{FF2B5EF4-FFF2-40B4-BE49-F238E27FC236}">
                    <a16:creationId xmlns:a16="http://schemas.microsoft.com/office/drawing/2014/main" id="{317C705D-1B95-DFDA-A7FA-8F6E201D7C2A}"/>
                  </a:ext>
                </a:extLst>
              </p:cNvPr>
              <p:cNvCxnSpPr/>
              <p:nvPr>
                <p:custDataLst>
                  <p:tags r:id="rId22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直線接點 854">
                <a:extLst>
                  <a:ext uri="{FF2B5EF4-FFF2-40B4-BE49-F238E27FC236}">
                    <a16:creationId xmlns:a16="http://schemas.microsoft.com/office/drawing/2014/main" id="{79038174-5690-98E2-40F6-B6E30A3DF266}"/>
                  </a:ext>
                </a:extLst>
              </p:cNvPr>
              <p:cNvCxnSpPr/>
              <p:nvPr>
                <p:custDataLst>
                  <p:tags r:id="rId22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2" name="群組 571">
              <a:extLst>
                <a:ext uri="{FF2B5EF4-FFF2-40B4-BE49-F238E27FC236}">
                  <a16:creationId xmlns:a16="http://schemas.microsoft.com/office/drawing/2014/main" id="{8E598DA6-5308-CDE0-AFFA-9FF8B175EE8E}"/>
                </a:ext>
              </a:extLst>
            </p:cNvPr>
            <p:cNvGrpSpPr/>
            <p:nvPr/>
          </p:nvGrpSpPr>
          <p:grpSpPr>
            <a:xfrm rot="5399999">
              <a:off x="9355873" y="309922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48" name="直線接點 847">
                <a:extLst>
                  <a:ext uri="{FF2B5EF4-FFF2-40B4-BE49-F238E27FC236}">
                    <a16:creationId xmlns:a16="http://schemas.microsoft.com/office/drawing/2014/main" id="{0F52EC11-69CB-EE82-E03A-73447961A245}"/>
                  </a:ext>
                </a:extLst>
              </p:cNvPr>
              <p:cNvCxnSpPr/>
              <p:nvPr>
                <p:custDataLst>
                  <p:tags r:id="rId22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直線接點 848">
                <a:extLst>
                  <a:ext uri="{FF2B5EF4-FFF2-40B4-BE49-F238E27FC236}">
                    <a16:creationId xmlns:a16="http://schemas.microsoft.com/office/drawing/2014/main" id="{EBA17DEF-900C-469D-83DC-FD15958E5E7E}"/>
                  </a:ext>
                </a:extLst>
              </p:cNvPr>
              <p:cNvCxnSpPr/>
              <p:nvPr>
                <p:custDataLst>
                  <p:tags r:id="rId22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直線接點 849">
                <a:extLst>
                  <a:ext uri="{FF2B5EF4-FFF2-40B4-BE49-F238E27FC236}">
                    <a16:creationId xmlns:a16="http://schemas.microsoft.com/office/drawing/2014/main" id="{612E459F-FAEA-3D22-2646-4714FDE9E3FB}"/>
                  </a:ext>
                </a:extLst>
              </p:cNvPr>
              <p:cNvCxnSpPr/>
              <p:nvPr>
                <p:custDataLst>
                  <p:tags r:id="rId22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直線接點 850">
                <a:extLst>
                  <a:ext uri="{FF2B5EF4-FFF2-40B4-BE49-F238E27FC236}">
                    <a16:creationId xmlns:a16="http://schemas.microsoft.com/office/drawing/2014/main" id="{D5558211-B860-6180-CA2F-8276874B8E09}"/>
                  </a:ext>
                </a:extLst>
              </p:cNvPr>
              <p:cNvCxnSpPr/>
              <p:nvPr>
                <p:custDataLst>
                  <p:tags r:id="rId22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群組 572">
              <a:extLst>
                <a:ext uri="{FF2B5EF4-FFF2-40B4-BE49-F238E27FC236}">
                  <a16:creationId xmlns:a16="http://schemas.microsoft.com/office/drawing/2014/main" id="{F2C13461-9083-F737-78D0-DAE0384C1A02}"/>
                </a:ext>
              </a:extLst>
            </p:cNvPr>
            <p:cNvGrpSpPr/>
            <p:nvPr/>
          </p:nvGrpSpPr>
          <p:grpSpPr>
            <a:xfrm rot="1" flipV="1">
              <a:off x="9311037" y="314405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44" name="直線接點 843">
                <a:extLst>
                  <a:ext uri="{FF2B5EF4-FFF2-40B4-BE49-F238E27FC236}">
                    <a16:creationId xmlns:a16="http://schemas.microsoft.com/office/drawing/2014/main" id="{5E79EC11-FF8A-8D70-835A-812BD64D7292}"/>
                  </a:ext>
                </a:extLst>
              </p:cNvPr>
              <p:cNvCxnSpPr/>
              <p:nvPr>
                <p:custDataLst>
                  <p:tags r:id="rId21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直線接點 844">
                <a:extLst>
                  <a:ext uri="{FF2B5EF4-FFF2-40B4-BE49-F238E27FC236}">
                    <a16:creationId xmlns:a16="http://schemas.microsoft.com/office/drawing/2014/main" id="{2F1B3FD0-8541-A416-BA86-37AD4E700598}"/>
                  </a:ext>
                </a:extLst>
              </p:cNvPr>
              <p:cNvCxnSpPr/>
              <p:nvPr>
                <p:custDataLst>
                  <p:tags r:id="rId21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直線接點 845">
                <a:extLst>
                  <a:ext uri="{FF2B5EF4-FFF2-40B4-BE49-F238E27FC236}">
                    <a16:creationId xmlns:a16="http://schemas.microsoft.com/office/drawing/2014/main" id="{24D92F92-8960-BD47-C3EB-D2790F531974}"/>
                  </a:ext>
                </a:extLst>
              </p:cNvPr>
              <p:cNvCxnSpPr/>
              <p:nvPr>
                <p:custDataLst>
                  <p:tags r:id="rId22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直線接點 846">
                <a:extLst>
                  <a:ext uri="{FF2B5EF4-FFF2-40B4-BE49-F238E27FC236}">
                    <a16:creationId xmlns:a16="http://schemas.microsoft.com/office/drawing/2014/main" id="{2F31F261-5D73-E7D9-193C-417405DF9A7E}"/>
                  </a:ext>
                </a:extLst>
              </p:cNvPr>
              <p:cNvCxnSpPr/>
              <p:nvPr>
                <p:custDataLst>
                  <p:tags r:id="rId22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群組 573">
              <a:extLst>
                <a:ext uri="{FF2B5EF4-FFF2-40B4-BE49-F238E27FC236}">
                  <a16:creationId xmlns:a16="http://schemas.microsoft.com/office/drawing/2014/main" id="{92E2684D-8FE8-8DBB-97C0-3BCBB68B5B76}"/>
                </a:ext>
              </a:extLst>
            </p:cNvPr>
            <p:cNvGrpSpPr/>
            <p:nvPr/>
          </p:nvGrpSpPr>
          <p:grpSpPr>
            <a:xfrm rot="10799997">
              <a:off x="9714550" y="314405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40" name="直線接點 839">
                <a:extLst>
                  <a:ext uri="{FF2B5EF4-FFF2-40B4-BE49-F238E27FC236}">
                    <a16:creationId xmlns:a16="http://schemas.microsoft.com/office/drawing/2014/main" id="{0237D80E-2190-142C-B72B-FEF1902C319D}"/>
                  </a:ext>
                </a:extLst>
              </p:cNvPr>
              <p:cNvCxnSpPr/>
              <p:nvPr>
                <p:custDataLst>
                  <p:tags r:id="rId21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直線接點 840">
                <a:extLst>
                  <a:ext uri="{FF2B5EF4-FFF2-40B4-BE49-F238E27FC236}">
                    <a16:creationId xmlns:a16="http://schemas.microsoft.com/office/drawing/2014/main" id="{DAA38481-08BA-5AC7-2368-787724E1D9EA}"/>
                  </a:ext>
                </a:extLst>
              </p:cNvPr>
              <p:cNvCxnSpPr/>
              <p:nvPr>
                <p:custDataLst>
                  <p:tags r:id="rId21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直線接點 841">
                <a:extLst>
                  <a:ext uri="{FF2B5EF4-FFF2-40B4-BE49-F238E27FC236}">
                    <a16:creationId xmlns:a16="http://schemas.microsoft.com/office/drawing/2014/main" id="{580016CB-FB90-6EE9-BDCA-8C41F6DA67CF}"/>
                  </a:ext>
                </a:extLst>
              </p:cNvPr>
              <p:cNvCxnSpPr/>
              <p:nvPr>
                <p:custDataLst>
                  <p:tags r:id="rId21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直線接點 842">
                <a:extLst>
                  <a:ext uri="{FF2B5EF4-FFF2-40B4-BE49-F238E27FC236}">
                    <a16:creationId xmlns:a16="http://schemas.microsoft.com/office/drawing/2014/main" id="{30E66B1A-3E28-0CFA-F749-9C2051D243AD}"/>
                  </a:ext>
                </a:extLst>
              </p:cNvPr>
              <p:cNvCxnSpPr/>
              <p:nvPr>
                <p:custDataLst>
                  <p:tags r:id="rId21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5" name="群組 574">
              <a:extLst>
                <a:ext uri="{FF2B5EF4-FFF2-40B4-BE49-F238E27FC236}">
                  <a16:creationId xmlns:a16="http://schemas.microsoft.com/office/drawing/2014/main" id="{63A8EA18-44E4-4269-18F3-5357902A4DB3}"/>
                </a:ext>
              </a:extLst>
            </p:cNvPr>
            <p:cNvGrpSpPr/>
            <p:nvPr/>
          </p:nvGrpSpPr>
          <p:grpSpPr>
            <a:xfrm rot="5399999" flipV="1">
              <a:off x="9669715" y="309922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36" name="直線接點 835">
                <a:extLst>
                  <a:ext uri="{FF2B5EF4-FFF2-40B4-BE49-F238E27FC236}">
                    <a16:creationId xmlns:a16="http://schemas.microsoft.com/office/drawing/2014/main" id="{336155CA-5713-873D-5B88-B705B31D8D13}"/>
                  </a:ext>
                </a:extLst>
              </p:cNvPr>
              <p:cNvCxnSpPr/>
              <p:nvPr>
                <p:custDataLst>
                  <p:tags r:id="rId21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直線接點 836">
                <a:extLst>
                  <a:ext uri="{FF2B5EF4-FFF2-40B4-BE49-F238E27FC236}">
                    <a16:creationId xmlns:a16="http://schemas.microsoft.com/office/drawing/2014/main" id="{72DCAD88-A45D-A52C-0734-1592366C0E0E}"/>
                  </a:ext>
                </a:extLst>
              </p:cNvPr>
              <p:cNvCxnSpPr/>
              <p:nvPr>
                <p:custDataLst>
                  <p:tags r:id="rId21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直線接點 837">
                <a:extLst>
                  <a:ext uri="{FF2B5EF4-FFF2-40B4-BE49-F238E27FC236}">
                    <a16:creationId xmlns:a16="http://schemas.microsoft.com/office/drawing/2014/main" id="{B259C40A-07BD-2252-AD60-EB7348C1901A}"/>
                  </a:ext>
                </a:extLst>
              </p:cNvPr>
              <p:cNvCxnSpPr/>
              <p:nvPr>
                <p:custDataLst>
                  <p:tags r:id="rId21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直線接點 838">
                <a:extLst>
                  <a:ext uri="{FF2B5EF4-FFF2-40B4-BE49-F238E27FC236}">
                    <a16:creationId xmlns:a16="http://schemas.microsoft.com/office/drawing/2014/main" id="{A61C6F7D-4A14-4931-0CB8-A920789C34FD}"/>
                  </a:ext>
                </a:extLst>
              </p:cNvPr>
              <p:cNvCxnSpPr/>
              <p:nvPr>
                <p:custDataLst>
                  <p:tags r:id="rId21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6" name="群組 575">
              <a:extLst>
                <a:ext uri="{FF2B5EF4-FFF2-40B4-BE49-F238E27FC236}">
                  <a16:creationId xmlns:a16="http://schemas.microsoft.com/office/drawing/2014/main" id="{9B7C654B-8765-D115-681D-8B0DDF7DE190}"/>
                </a:ext>
              </a:extLst>
            </p:cNvPr>
            <p:cNvGrpSpPr/>
            <p:nvPr/>
          </p:nvGrpSpPr>
          <p:grpSpPr>
            <a:xfrm rot="21599998">
              <a:off x="9311037" y="345789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32" name="直線接點 831">
                <a:extLst>
                  <a:ext uri="{FF2B5EF4-FFF2-40B4-BE49-F238E27FC236}">
                    <a16:creationId xmlns:a16="http://schemas.microsoft.com/office/drawing/2014/main" id="{B71BAC8C-6C43-57C8-6FB7-D46886337D0C}"/>
                  </a:ext>
                </a:extLst>
              </p:cNvPr>
              <p:cNvCxnSpPr/>
              <p:nvPr>
                <p:custDataLst>
                  <p:tags r:id="rId20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直線接點 832">
                <a:extLst>
                  <a:ext uri="{FF2B5EF4-FFF2-40B4-BE49-F238E27FC236}">
                    <a16:creationId xmlns:a16="http://schemas.microsoft.com/office/drawing/2014/main" id="{087A6B4E-BCC5-2C2F-343B-20F324BC1DF9}"/>
                  </a:ext>
                </a:extLst>
              </p:cNvPr>
              <p:cNvCxnSpPr/>
              <p:nvPr>
                <p:custDataLst>
                  <p:tags r:id="rId20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直線接點 833">
                <a:extLst>
                  <a:ext uri="{FF2B5EF4-FFF2-40B4-BE49-F238E27FC236}">
                    <a16:creationId xmlns:a16="http://schemas.microsoft.com/office/drawing/2014/main" id="{3EEA7D12-1727-36F1-77FB-670EAB82989B}"/>
                  </a:ext>
                </a:extLst>
              </p:cNvPr>
              <p:cNvCxnSpPr/>
              <p:nvPr>
                <p:custDataLst>
                  <p:tags r:id="rId20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直線接點 834">
                <a:extLst>
                  <a:ext uri="{FF2B5EF4-FFF2-40B4-BE49-F238E27FC236}">
                    <a16:creationId xmlns:a16="http://schemas.microsoft.com/office/drawing/2014/main" id="{B869B225-B4A6-2167-49FE-4410DD5AF493}"/>
                  </a:ext>
                </a:extLst>
              </p:cNvPr>
              <p:cNvCxnSpPr/>
              <p:nvPr>
                <p:custDataLst>
                  <p:tags r:id="rId20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群組 576">
              <a:extLst>
                <a:ext uri="{FF2B5EF4-FFF2-40B4-BE49-F238E27FC236}">
                  <a16:creationId xmlns:a16="http://schemas.microsoft.com/office/drawing/2014/main" id="{6DFFF256-43AD-C066-D6E0-56558C997F5F}"/>
                </a:ext>
              </a:extLst>
            </p:cNvPr>
            <p:cNvGrpSpPr/>
            <p:nvPr/>
          </p:nvGrpSpPr>
          <p:grpSpPr>
            <a:xfrm rot="16200000" flipV="1">
              <a:off x="9355873" y="350273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28" name="直線接點 827">
                <a:extLst>
                  <a:ext uri="{FF2B5EF4-FFF2-40B4-BE49-F238E27FC236}">
                    <a16:creationId xmlns:a16="http://schemas.microsoft.com/office/drawing/2014/main" id="{2CC17406-1758-FA97-C00E-88C59903F094}"/>
                  </a:ext>
                </a:extLst>
              </p:cNvPr>
              <p:cNvCxnSpPr/>
              <p:nvPr>
                <p:custDataLst>
                  <p:tags r:id="rId20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直線接點 828">
                <a:extLst>
                  <a:ext uri="{FF2B5EF4-FFF2-40B4-BE49-F238E27FC236}">
                    <a16:creationId xmlns:a16="http://schemas.microsoft.com/office/drawing/2014/main" id="{E0B9549A-604D-D9DD-8E71-FA4C5A639F9A}"/>
                  </a:ext>
                </a:extLst>
              </p:cNvPr>
              <p:cNvCxnSpPr/>
              <p:nvPr>
                <p:custDataLst>
                  <p:tags r:id="rId20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直線接點 829">
                <a:extLst>
                  <a:ext uri="{FF2B5EF4-FFF2-40B4-BE49-F238E27FC236}">
                    <a16:creationId xmlns:a16="http://schemas.microsoft.com/office/drawing/2014/main" id="{5C21B5FC-F912-6E7D-AEEB-B56AE6CA2CE6}"/>
                  </a:ext>
                </a:extLst>
              </p:cNvPr>
              <p:cNvCxnSpPr/>
              <p:nvPr>
                <p:custDataLst>
                  <p:tags r:id="rId20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直線接點 830">
                <a:extLst>
                  <a:ext uri="{FF2B5EF4-FFF2-40B4-BE49-F238E27FC236}">
                    <a16:creationId xmlns:a16="http://schemas.microsoft.com/office/drawing/2014/main" id="{CCE11D00-37D2-738A-56B6-5CCEF4C2F628}"/>
                  </a:ext>
                </a:extLst>
              </p:cNvPr>
              <p:cNvCxnSpPr/>
              <p:nvPr>
                <p:custDataLst>
                  <p:tags r:id="rId20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8" name="群組 577">
              <a:extLst>
                <a:ext uri="{FF2B5EF4-FFF2-40B4-BE49-F238E27FC236}">
                  <a16:creationId xmlns:a16="http://schemas.microsoft.com/office/drawing/2014/main" id="{8A75FB11-4D21-CFA6-F76B-83A79C08608C}"/>
                </a:ext>
              </a:extLst>
            </p:cNvPr>
            <p:cNvGrpSpPr/>
            <p:nvPr/>
          </p:nvGrpSpPr>
          <p:grpSpPr>
            <a:xfrm rot="16200000">
              <a:off x="9669715" y="350273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24" name="直線接點 823">
                <a:extLst>
                  <a:ext uri="{FF2B5EF4-FFF2-40B4-BE49-F238E27FC236}">
                    <a16:creationId xmlns:a16="http://schemas.microsoft.com/office/drawing/2014/main" id="{C03466F9-DB92-5AC7-C0DB-F3C6470F12CD}"/>
                  </a:ext>
                </a:extLst>
              </p:cNvPr>
              <p:cNvCxnSpPr/>
              <p:nvPr>
                <p:custDataLst>
                  <p:tags r:id="rId19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直線接點 824">
                <a:extLst>
                  <a:ext uri="{FF2B5EF4-FFF2-40B4-BE49-F238E27FC236}">
                    <a16:creationId xmlns:a16="http://schemas.microsoft.com/office/drawing/2014/main" id="{4E276642-8477-7043-BEEF-B73EE135EA5F}"/>
                  </a:ext>
                </a:extLst>
              </p:cNvPr>
              <p:cNvCxnSpPr/>
              <p:nvPr>
                <p:custDataLst>
                  <p:tags r:id="rId19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直線接點 825">
                <a:extLst>
                  <a:ext uri="{FF2B5EF4-FFF2-40B4-BE49-F238E27FC236}">
                    <a16:creationId xmlns:a16="http://schemas.microsoft.com/office/drawing/2014/main" id="{1D99A53B-B077-16C0-18B7-77C4517538D9}"/>
                  </a:ext>
                </a:extLst>
              </p:cNvPr>
              <p:cNvCxnSpPr/>
              <p:nvPr>
                <p:custDataLst>
                  <p:tags r:id="rId20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直線接點 826">
                <a:extLst>
                  <a:ext uri="{FF2B5EF4-FFF2-40B4-BE49-F238E27FC236}">
                    <a16:creationId xmlns:a16="http://schemas.microsoft.com/office/drawing/2014/main" id="{23F47AE5-EBAD-6874-B8AF-9DB8A66FD709}"/>
                  </a:ext>
                </a:extLst>
              </p:cNvPr>
              <p:cNvCxnSpPr/>
              <p:nvPr>
                <p:custDataLst>
                  <p:tags r:id="rId20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9" name="群組 578">
              <a:extLst>
                <a:ext uri="{FF2B5EF4-FFF2-40B4-BE49-F238E27FC236}">
                  <a16:creationId xmlns:a16="http://schemas.microsoft.com/office/drawing/2014/main" id="{2A580A5C-AD64-5954-59FB-E0FAFFA4FB1B}"/>
                </a:ext>
              </a:extLst>
            </p:cNvPr>
            <p:cNvGrpSpPr/>
            <p:nvPr/>
          </p:nvGrpSpPr>
          <p:grpSpPr>
            <a:xfrm rot="10800002" flipV="1">
              <a:off x="9714550" y="345789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20" name="直線接點 819">
                <a:extLst>
                  <a:ext uri="{FF2B5EF4-FFF2-40B4-BE49-F238E27FC236}">
                    <a16:creationId xmlns:a16="http://schemas.microsoft.com/office/drawing/2014/main" id="{7EDCACE5-1ABA-FEDA-8CE0-B694C487DDD2}"/>
                  </a:ext>
                </a:extLst>
              </p:cNvPr>
              <p:cNvCxnSpPr/>
              <p:nvPr>
                <p:custDataLst>
                  <p:tags r:id="rId19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直線接點 820">
                <a:extLst>
                  <a:ext uri="{FF2B5EF4-FFF2-40B4-BE49-F238E27FC236}">
                    <a16:creationId xmlns:a16="http://schemas.microsoft.com/office/drawing/2014/main" id="{CC819A32-9425-3663-D373-814024BAB927}"/>
                  </a:ext>
                </a:extLst>
              </p:cNvPr>
              <p:cNvCxnSpPr/>
              <p:nvPr>
                <p:custDataLst>
                  <p:tags r:id="rId19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直線接點 821">
                <a:extLst>
                  <a:ext uri="{FF2B5EF4-FFF2-40B4-BE49-F238E27FC236}">
                    <a16:creationId xmlns:a16="http://schemas.microsoft.com/office/drawing/2014/main" id="{889E6CDF-94C6-32F3-8002-9FC90BB26862}"/>
                  </a:ext>
                </a:extLst>
              </p:cNvPr>
              <p:cNvCxnSpPr/>
              <p:nvPr>
                <p:custDataLst>
                  <p:tags r:id="rId19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直線接點 822">
                <a:extLst>
                  <a:ext uri="{FF2B5EF4-FFF2-40B4-BE49-F238E27FC236}">
                    <a16:creationId xmlns:a16="http://schemas.microsoft.com/office/drawing/2014/main" id="{DD56EA33-D66C-C8EC-39C8-6AD973853765}"/>
                  </a:ext>
                </a:extLst>
              </p:cNvPr>
              <p:cNvCxnSpPr/>
              <p:nvPr>
                <p:custDataLst>
                  <p:tags r:id="rId19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群組 579">
              <a:extLst>
                <a:ext uri="{FF2B5EF4-FFF2-40B4-BE49-F238E27FC236}">
                  <a16:creationId xmlns:a16="http://schemas.microsoft.com/office/drawing/2014/main" id="{6D6F41B5-7717-2A64-CE76-0FA4F347F5B3}"/>
                </a:ext>
              </a:extLst>
            </p:cNvPr>
            <p:cNvGrpSpPr/>
            <p:nvPr/>
          </p:nvGrpSpPr>
          <p:grpSpPr>
            <a:xfrm rot="5399999">
              <a:off x="10073230" y="309922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16" name="直線接點 815">
                <a:extLst>
                  <a:ext uri="{FF2B5EF4-FFF2-40B4-BE49-F238E27FC236}">
                    <a16:creationId xmlns:a16="http://schemas.microsoft.com/office/drawing/2014/main" id="{3291B197-84F7-B637-43DE-E7A7608F92CD}"/>
                  </a:ext>
                </a:extLst>
              </p:cNvPr>
              <p:cNvCxnSpPr/>
              <p:nvPr>
                <p:custDataLst>
                  <p:tags r:id="rId19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直線接點 816">
                <a:extLst>
                  <a:ext uri="{FF2B5EF4-FFF2-40B4-BE49-F238E27FC236}">
                    <a16:creationId xmlns:a16="http://schemas.microsoft.com/office/drawing/2014/main" id="{BFA961CC-CEA9-454D-5C97-257DEBC70068}"/>
                  </a:ext>
                </a:extLst>
              </p:cNvPr>
              <p:cNvCxnSpPr/>
              <p:nvPr>
                <p:custDataLst>
                  <p:tags r:id="rId19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直線接點 817">
                <a:extLst>
                  <a:ext uri="{FF2B5EF4-FFF2-40B4-BE49-F238E27FC236}">
                    <a16:creationId xmlns:a16="http://schemas.microsoft.com/office/drawing/2014/main" id="{775A7831-9036-13FA-8F3D-9D84B6703660}"/>
                  </a:ext>
                </a:extLst>
              </p:cNvPr>
              <p:cNvCxnSpPr/>
              <p:nvPr>
                <p:custDataLst>
                  <p:tags r:id="rId19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直線接點 818">
                <a:extLst>
                  <a:ext uri="{FF2B5EF4-FFF2-40B4-BE49-F238E27FC236}">
                    <a16:creationId xmlns:a16="http://schemas.microsoft.com/office/drawing/2014/main" id="{4F33468D-2170-17D7-BD5D-7D466B306B8F}"/>
                  </a:ext>
                </a:extLst>
              </p:cNvPr>
              <p:cNvCxnSpPr/>
              <p:nvPr>
                <p:custDataLst>
                  <p:tags r:id="rId19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1" name="群組 580">
              <a:extLst>
                <a:ext uri="{FF2B5EF4-FFF2-40B4-BE49-F238E27FC236}">
                  <a16:creationId xmlns:a16="http://schemas.microsoft.com/office/drawing/2014/main" id="{F6ECB161-CD2A-3AF4-1FA8-D16607C27C2B}"/>
                </a:ext>
              </a:extLst>
            </p:cNvPr>
            <p:cNvGrpSpPr/>
            <p:nvPr/>
          </p:nvGrpSpPr>
          <p:grpSpPr>
            <a:xfrm rot="1" flipV="1">
              <a:off x="10028394" y="314405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12" name="直線接點 811">
                <a:extLst>
                  <a:ext uri="{FF2B5EF4-FFF2-40B4-BE49-F238E27FC236}">
                    <a16:creationId xmlns:a16="http://schemas.microsoft.com/office/drawing/2014/main" id="{38CC574F-4456-06AC-A399-A22B64A1C675}"/>
                  </a:ext>
                </a:extLst>
              </p:cNvPr>
              <p:cNvCxnSpPr/>
              <p:nvPr>
                <p:custDataLst>
                  <p:tags r:id="rId18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直線接點 812">
                <a:extLst>
                  <a:ext uri="{FF2B5EF4-FFF2-40B4-BE49-F238E27FC236}">
                    <a16:creationId xmlns:a16="http://schemas.microsoft.com/office/drawing/2014/main" id="{840FA12C-F902-B10C-F2F7-D1BF19A0A8CE}"/>
                  </a:ext>
                </a:extLst>
              </p:cNvPr>
              <p:cNvCxnSpPr/>
              <p:nvPr>
                <p:custDataLst>
                  <p:tags r:id="rId18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直線接點 813">
                <a:extLst>
                  <a:ext uri="{FF2B5EF4-FFF2-40B4-BE49-F238E27FC236}">
                    <a16:creationId xmlns:a16="http://schemas.microsoft.com/office/drawing/2014/main" id="{EC414E76-4D07-CB0F-51A2-32FDA98C3BC7}"/>
                  </a:ext>
                </a:extLst>
              </p:cNvPr>
              <p:cNvCxnSpPr/>
              <p:nvPr>
                <p:custDataLst>
                  <p:tags r:id="rId18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直線接點 814">
                <a:extLst>
                  <a:ext uri="{FF2B5EF4-FFF2-40B4-BE49-F238E27FC236}">
                    <a16:creationId xmlns:a16="http://schemas.microsoft.com/office/drawing/2014/main" id="{D9C94E61-44F4-3042-FBD9-85F1BE4CA6E4}"/>
                  </a:ext>
                </a:extLst>
              </p:cNvPr>
              <p:cNvCxnSpPr/>
              <p:nvPr>
                <p:custDataLst>
                  <p:tags r:id="rId18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2" name="群組 581">
              <a:extLst>
                <a:ext uri="{FF2B5EF4-FFF2-40B4-BE49-F238E27FC236}">
                  <a16:creationId xmlns:a16="http://schemas.microsoft.com/office/drawing/2014/main" id="{8D7A0206-ADB0-E41A-8E8C-B6B0CA8D9892}"/>
                </a:ext>
              </a:extLst>
            </p:cNvPr>
            <p:cNvGrpSpPr/>
            <p:nvPr/>
          </p:nvGrpSpPr>
          <p:grpSpPr>
            <a:xfrm rot="10799997">
              <a:off x="10431910" y="3144055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08" name="直線接點 807">
                <a:extLst>
                  <a:ext uri="{FF2B5EF4-FFF2-40B4-BE49-F238E27FC236}">
                    <a16:creationId xmlns:a16="http://schemas.microsoft.com/office/drawing/2014/main" id="{155BB1D2-AB49-4C63-6EE0-43C413B00D22}"/>
                  </a:ext>
                </a:extLst>
              </p:cNvPr>
              <p:cNvCxnSpPr/>
              <p:nvPr>
                <p:custDataLst>
                  <p:tags r:id="rId18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直線接點 808">
                <a:extLst>
                  <a:ext uri="{FF2B5EF4-FFF2-40B4-BE49-F238E27FC236}">
                    <a16:creationId xmlns:a16="http://schemas.microsoft.com/office/drawing/2014/main" id="{79930D8D-2E8E-8E69-75A3-63C53C2F825C}"/>
                  </a:ext>
                </a:extLst>
              </p:cNvPr>
              <p:cNvCxnSpPr/>
              <p:nvPr>
                <p:custDataLst>
                  <p:tags r:id="rId18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直線接點 809">
                <a:extLst>
                  <a:ext uri="{FF2B5EF4-FFF2-40B4-BE49-F238E27FC236}">
                    <a16:creationId xmlns:a16="http://schemas.microsoft.com/office/drawing/2014/main" id="{74DA333B-03A8-F499-E924-7E00DA451411}"/>
                  </a:ext>
                </a:extLst>
              </p:cNvPr>
              <p:cNvCxnSpPr/>
              <p:nvPr>
                <p:custDataLst>
                  <p:tags r:id="rId18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直線接點 810">
                <a:extLst>
                  <a:ext uri="{FF2B5EF4-FFF2-40B4-BE49-F238E27FC236}">
                    <a16:creationId xmlns:a16="http://schemas.microsoft.com/office/drawing/2014/main" id="{86866219-7381-3CC3-754D-2668ED241DB4}"/>
                  </a:ext>
                </a:extLst>
              </p:cNvPr>
              <p:cNvCxnSpPr/>
              <p:nvPr>
                <p:custDataLst>
                  <p:tags r:id="rId18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群組 582">
              <a:extLst>
                <a:ext uri="{FF2B5EF4-FFF2-40B4-BE49-F238E27FC236}">
                  <a16:creationId xmlns:a16="http://schemas.microsoft.com/office/drawing/2014/main" id="{F1934DDB-FC5B-DCAC-BFF7-ECC1CBDCB567}"/>
                </a:ext>
              </a:extLst>
            </p:cNvPr>
            <p:cNvGrpSpPr/>
            <p:nvPr/>
          </p:nvGrpSpPr>
          <p:grpSpPr>
            <a:xfrm rot="5399999" flipV="1">
              <a:off x="10387074" y="3099220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04" name="直線接點 803">
                <a:extLst>
                  <a:ext uri="{FF2B5EF4-FFF2-40B4-BE49-F238E27FC236}">
                    <a16:creationId xmlns:a16="http://schemas.microsoft.com/office/drawing/2014/main" id="{566F92DD-E052-0BEE-3EAF-1DC764BE9185}"/>
                  </a:ext>
                </a:extLst>
              </p:cNvPr>
              <p:cNvCxnSpPr/>
              <p:nvPr>
                <p:custDataLst>
                  <p:tags r:id="rId17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直線接點 804">
                <a:extLst>
                  <a:ext uri="{FF2B5EF4-FFF2-40B4-BE49-F238E27FC236}">
                    <a16:creationId xmlns:a16="http://schemas.microsoft.com/office/drawing/2014/main" id="{F2FCDB93-20C1-C2E4-23EA-6390676DD69C}"/>
                  </a:ext>
                </a:extLst>
              </p:cNvPr>
              <p:cNvCxnSpPr/>
              <p:nvPr>
                <p:custDataLst>
                  <p:tags r:id="rId17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直線接點 805">
                <a:extLst>
                  <a:ext uri="{FF2B5EF4-FFF2-40B4-BE49-F238E27FC236}">
                    <a16:creationId xmlns:a16="http://schemas.microsoft.com/office/drawing/2014/main" id="{E5BBD129-BD12-0C2D-C3DB-CA017986F018}"/>
                  </a:ext>
                </a:extLst>
              </p:cNvPr>
              <p:cNvCxnSpPr/>
              <p:nvPr>
                <p:custDataLst>
                  <p:tags r:id="rId18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直線接點 806">
                <a:extLst>
                  <a:ext uri="{FF2B5EF4-FFF2-40B4-BE49-F238E27FC236}">
                    <a16:creationId xmlns:a16="http://schemas.microsoft.com/office/drawing/2014/main" id="{E4525AB2-F54A-ADF3-A2B6-D9B990434CCD}"/>
                  </a:ext>
                </a:extLst>
              </p:cNvPr>
              <p:cNvCxnSpPr/>
              <p:nvPr>
                <p:custDataLst>
                  <p:tags r:id="rId18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群組 583">
              <a:extLst>
                <a:ext uri="{FF2B5EF4-FFF2-40B4-BE49-F238E27FC236}">
                  <a16:creationId xmlns:a16="http://schemas.microsoft.com/office/drawing/2014/main" id="{B5A0A18B-1F11-0220-0CBD-AD7C70F863E1}"/>
                </a:ext>
              </a:extLst>
            </p:cNvPr>
            <p:cNvGrpSpPr/>
            <p:nvPr/>
          </p:nvGrpSpPr>
          <p:grpSpPr>
            <a:xfrm rot="21599998">
              <a:off x="10028394" y="345789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00" name="直線接點 799">
                <a:extLst>
                  <a:ext uri="{FF2B5EF4-FFF2-40B4-BE49-F238E27FC236}">
                    <a16:creationId xmlns:a16="http://schemas.microsoft.com/office/drawing/2014/main" id="{C82EAAAF-A497-1E79-D3A3-7F19DBBE8398}"/>
                  </a:ext>
                </a:extLst>
              </p:cNvPr>
              <p:cNvCxnSpPr/>
              <p:nvPr>
                <p:custDataLst>
                  <p:tags r:id="rId17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直線接點 800">
                <a:extLst>
                  <a:ext uri="{FF2B5EF4-FFF2-40B4-BE49-F238E27FC236}">
                    <a16:creationId xmlns:a16="http://schemas.microsoft.com/office/drawing/2014/main" id="{A8A6A732-7FE9-06B3-AC0B-4CE8DC0B5C79}"/>
                  </a:ext>
                </a:extLst>
              </p:cNvPr>
              <p:cNvCxnSpPr/>
              <p:nvPr>
                <p:custDataLst>
                  <p:tags r:id="rId17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直線接點 801">
                <a:extLst>
                  <a:ext uri="{FF2B5EF4-FFF2-40B4-BE49-F238E27FC236}">
                    <a16:creationId xmlns:a16="http://schemas.microsoft.com/office/drawing/2014/main" id="{8BE29273-8C25-8212-142F-E1F6262ABF20}"/>
                  </a:ext>
                </a:extLst>
              </p:cNvPr>
              <p:cNvCxnSpPr/>
              <p:nvPr>
                <p:custDataLst>
                  <p:tags r:id="rId17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直線接點 802">
                <a:extLst>
                  <a:ext uri="{FF2B5EF4-FFF2-40B4-BE49-F238E27FC236}">
                    <a16:creationId xmlns:a16="http://schemas.microsoft.com/office/drawing/2014/main" id="{F2BDC239-2E48-05F4-6B41-E005ED7656C1}"/>
                  </a:ext>
                </a:extLst>
              </p:cNvPr>
              <p:cNvCxnSpPr/>
              <p:nvPr>
                <p:custDataLst>
                  <p:tags r:id="rId17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群組 584">
              <a:extLst>
                <a:ext uri="{FF2B5EF4-FFF2-40B4-BE49-F238E27FC236}">
                  <a16:creationId xmlns:a16="http://schemas.microsoft.com/office/drawing/2014/main" id="{7E633FDD-5CDF-93A8-4981-C5731D1B1903}"/>
                </a:ext>
              </a:extLst>
            </p:cNvPr>
            <p:cNvGrpSpPr/>
            <p:nvPr/>
          </p:nvGrpSpPr>
          <p:grpSpPr>
            <a:xfrm rot="16200000" flipV="1">
              <a:off x="10073230" y="350273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96" name="直線接點 795">
                <a:extLst>
                  <a:ext uri="{FF2B5EF4-FFF2-40B4-BE49-F238E27FC236}">
                    <a16:creationId xmlns:a16="http://schemas.microsoft.com/office/drawing/2014/main" id="{3A641E67-A08E-AD07-E6B1-9A07287EBB39}"/>
                  </a:ext>
                </a:extLst>
              </p:cNvPr>
              <p:cNvCxnSpPr/>
              <p:nvPr>
                <p:custDataLst>
                  <p:tags r:id="rId17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直線接點 796">
                <a:extLst>
                  <a:ext uri="{FF2B5EF4-FFF2-40B4-BE49-F238E27FC236}">
                    <a16:creationId xmlns:a16="http://schemas.microsoft.com/office/drawing/2014/main" id="{0AD25E43-3297-AF57-45CA-DA07C2C13119}"/>
                  </a:ext>
                </a:extLst>
              </p:cNvPr>
              <p:cNvCxnSpPr/>
              <p:nvPr>
                <p:custDataLst>
                  <p:tags r:id="rId17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直線接點 797">
                <a:extLst>
                  <a:ext uri="{FF2B5EF4-FFF2-40B4-BE49-F238E27FC236}">
                    <a16:creationId xmlns:a16="http://schemas.microsoft.com/office/drawing/2014/main" id="{FC3318BF-406C-08D1-074B-CE597DE0FC46}"/>
                  </a:ext>
                </a:extLst>
              </p:cNvPr>
              <p:cNvCxnSpPr/>
              <p:nvPr>
                <p:custDataLst>
                  <p:tags r:id="rId17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直線接點 798">
                <a:extLst>
                  <a:ext uri="{FF2B5EF4-FFF2-40B4-BE49-F238E27FC236}">
                    <a16:creationId xmlns:a16="http://schemas.microsoft.com/office/drawing/2014/main" id="{0CE1659D-3BF7-CE13-A5C5-CB0BD85AA94E}"/>
                  </a:ext>
                </a:extLst>
              </p:cNvPr>
              <p:cNvCxnSpPr/>
              <p:nvPr>
                <p:custDataLst>
                  <p:tags r:id="rId17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群組 585">
              <a:extLst>
                <a:ext uri="{FF2B5EF4-FFF2-40B4-BE49-F238E27FC236}">
                  <a16:creationId xmlns:a16="http://schemas.microsoft.com/office/drawing/2014/main" id="{77DCE537-4E7B-33A3-4776-C15D372C80DC}"/>
                </a:ext>
              </a:extLst>
            </p:cNvPr>
            <p:cNvGrpSpPr/>
            <p:nvPr/>
          </p:nvGrpSpPr>
          <p:grpSpPr>
            <a:xfrm rot="16200000">
              <a:off x="10387074" y="350273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92" name="直線接點 791">
                <a:extLst>
                  <a:ext uri="{FF2B5EF4-FFF2-40B4-BE49-F238E27FC236}">
                    <a16:creationId xmlns:a16="http://schemas.microsoft.com/office/drawing/2014/main" id="{C26D6EFE-42BA-2AC4-AC7A-EF86720A8DE5}"/>
                  </a:ext>
                </a:extLst>
              </p:cNvPr>
              <p:cNvCxnSpPr/>
              <p:nvPr>
                <p:custDataLst>
                  <p:tags r:id="rId16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直線接點 792">
                <a:extLst>
                  <a:ext uri="{FF2B5EF4-FFF2-40B4-BE49-F238E27FC236}">
                    <a16:creationId xmlns:a16="http://schemas.microsoft.com/office/drawing/2014/main" id="{956109E4-0926-D813-7CE8-A7EE87984648}"/>
                  </a:ext>
                </a:extLst>
              </p:cNvPr>
              <p:cNvCxnSpPr/>
              <p:nvPr>
                <p:custDataLst>
                  <p:tags r:id="rId16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直線接點 793">
                <a:extLst>
                  <a:ext uri="{FF2B5EF4-FFF2-40B4-BE49-F238E27FC236}">
                    <a16:creationId xmlns:a16="http://schemas.microsoft.com/office/drawing/2014/main" id="{626CC329-4CD5-F6EA-1702-70BC30A8BCBA}"/>
                  </a:ext>
                </a:extLst>
              </p:cNvPr>
              <p:cNvCxnSpPr/>
              <p:nvPr>
                <p:custDataLst>
                  <p:tags r:id="rId16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直線接點 794">
                <a:extLst>
                  <a:ext uri="{FF2B5EF4-FFF2-40B4-BE49-F238E27FC236}">
                    <a16:creationId xmlns:a16="http://schemas.microsoft.com/office/drawing/2014/main" id="{539C050F-3F6C-B2AF-1B31-C06704A1BA9C}"/>
                  </a:ext>
                </a:extLst>
              </p:cNvPr>
              <p:cNvCxnSpPr/>
              <p:nvPr>
                <p:custDataLst>
                  <p:tags r:id="rId16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7" name="群組 586">
              <a:extLst>
                <a:ext uri="{FF2B5EF4-FFF2-40B4-BE49-F238E27FC236}">
                  <a16:creationId xmlns:a16="http://schemas.microsoft.com/office/drawing/2014/main" id="{205CC177-9571-B835-5972-1B3FC750E09F}"/>
                </a:ext>
              </a:extLst>
            </p:cNvPr>
            <p:cNvGrpSpPr/>
            <p:nvPr/>
          </p:nvGrpSpPr>
          <p:grpSpPr>
            <a:xfrm rot="10800002" flipV="1">
              <a:off x="10431910" y="345789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88" name="直線接點 787">
                <a:extLst>
                  <a:ext uri="{FF2B5EF4-FFF2-40B4-BE49-F238E27FC236}">
                    <a16:creationId xmlns:a16="http://schemas.microsoft.com/office/drawing/2014/main" id="{183E556E-FB98-6C0A-E737-ED4E9B7FB1AB}"/>
                  </a:ext>
                </a:extLst>
              </p:cNvPr>
              <p:cNvCxnSpPr/>
              <p:nvPr>
                <p:custDataLst>
                  <p:tags r:id="rId16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直線接點 788">
                <a:extLst>
                  <a:ext uri="{FF2B5EF4-FFF2-40B4-BE49-F238E27FC236}">
                    <a16:creationId xmlns:a16="http://schemas.microsoft.com/office/drawing/2014/main" id="{5F0BC434-8585-F423-2A9B-A8F57DA129E3}"/>
                  </a:ext>
                </a:extLst>
              </p:cNvPr>
              <p:cNvCxnSpPr/>
              <p:nvPr>
                <p:custDataLst>
                  <p:tags r:id="rId16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直線接點 789">
                <a:extLst>
                  <a:ext uri="{FF2B5EF4-FFF2-40B4-BE49-F238E27FC236}">
                    <a16:creationId xmlns:a16="http://schemas.microsoft.com/office/drawing/2014/main" id="{850A5977-C402-8F8F-FB05-2EA5F62B5C3A}"/>
                  </a:ext>
                </a:extLst>
              </p:cNvPr>
              <p:cNvCxnSpPr/>
              <p:nvPr>
                <p:custDataLst>
                  <p:tags r:id="rId16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直線接點 790">
                <a:extLst>
                  <a:ext uri="{FF2B5EF4-FFF2-40B4-BE49-F238E27FC236}">
                    <a16:creationId xmlns:a16="http://schemas.microsoft.com/office/drawing/2014/main" id="{672584CD-125E-4691-FC7A-ACB5A8621905}"/>
                  </a:ext>
                </a:extLst>
              </p:cNvPr>
              <p:cNvCxnSpPr/>
              <p:nvPr>
                <p:custDataLst>
                  <p:tags r:id="rId16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8" name="群組 587">
              <a:extLst>
                <a:ext uri="{FF2B5EF4-FFF2-40B4-BE49-F238E27FC236}">
                  <a16:creationId xmlns:a16="http://schemas.microsoft.com/office/drawing/2014/main" id="{0A9338F3-5759-F57D-96ED-FBCD485EC13B}"/>
                </a:ext>
              </a:extLst>
            </p:cNvPr>
            <p:cNvGrpSpPr/>
            <p:nvPr/>
          </p:nvGrpSpPr>
          <p:grpSpPr>
            <a:xfrm rot="5400000">
              <a:off x="7203793" y="381657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84" name="直線接點 783">
                <a:extLst>
                  <a:ext uri="{FF2B5EF4-FFF2-40B4-BE49-F238E27FC236}">
                    <a16:creationId xmlns:a16="http://schemas.microsoft.com/office/drawing/2014/main" id="{83DB5DB6-94BD-5677-3280-652FCF715FF3}"/>
                  </a:ext>
                </a:extLst>
              </p:cNvPr>
              <p:cNvCxnSpPr/>
              <p:nvPr>
                <p:custDataLst>
                  <p:tags r:id="rId15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直線接點 784">
                <a:extLst>
                  <a:ext uri="{FF2B5EF4-FFF2-40B4-BE49-F238E27FC236}">
                    <a16:creationId xmlns:a16="http://schemas.microsoft.com/office/drawing/2014/main" id="{028DEE77-AFE3-E353-4BD0-7476D7C50DC6}"/>
                  </a:ext>
                </a:extLst>
              </p:cNvPr>
              <p:cNvCxnSpPr/>
              <p:nvPr>
                <p:custDataLst>
                  <p:tags r:id="rId15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直線接點 785">
                <a:extLst>
                  <a:ext uri="{FF2B5EF4-FFF2-40B4-BE49-F238E27FC236}">
                    <a16:creationId xmlns:a16="http://schemas.microsoft.com/office/drawing/2014/main" id="{CBEADE41-E289-992E-5176-F3F8C2D8D908}"/>
                  </a:ext>
                </a:extLst>
              </p:cNvPr>
              <p:cNvCxnSpPr/>
              <p:nvPr>
                <p:custDataLst>
                  <p:tags r:id="rId16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直線接點 786">
                <a:extLst>
                  <a:ext uri="{FF2B5EF4-FFF2-40B4-BE49-F238E27FC236}">
                    <a16:creationId xmlns:a16="http://schemas.microsoft.com/office/drawing/2014/main" id="{F57BBCA7-E4D7-1490-AC11-8B2F116DEB90}"/>
                  </a:ext>
                </a:extLst>
              </p:cNvPr>
              <p:cNvCxnSpPr/>
              <p:nvPr>
                <p:custDataLst>
                  <p:tags r:id="rId16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9" name="群組 588">
              <a:extLst>
                <a:ext uri="{FF2B5EF4-FFF2-40B4-BE49-F238E27FC236}">
                  <a16:creationId xmlns:a16="http://schemas.microsoft.com/office/drawing/2014/main" id="{B2CE0A32-5552-48FD-91DE-917C33A19991}"/>
                </a:ext>
              </a:extLst>
            </p:cNvPr>
            <p:cNvGrpSpPr/>
            <p:nvPr/>
          </p:nvGrpSpPr>
          <p:grpSpPr>
            <a:xfrm rot="2" flipV="1">
              <a:off x="7158959" y="386141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80" name="直線接點 779">
                <a:extLst>
                  <a:ext uri="{FF2B5EF4-FFF2-40B4-BE49-F238E27FC236}">
                    <a16:creationId xmlns:a16="http://schemas.microsoft.com/office/drawing/2014/main" id="{11FDDC91-A439-4627-F128-261E15E06D80}"/>
                  </a:ext>
                </a:extLst>
              </p:cNvPr>
              <p:cNvCxnSpPr/>
              <p:nvPr>
                <p:custDataLst>
                  <p:tags r:id="rId15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直線接點 780">
                <a:extLst>
                  <a:ext uri="{FF2B5EF4-FFF2-40B4-BE49-F238E27FC236}">
                    <a16:creationId xmlns:a16="http://schemas.microsoft.com/office/drawing/2014/main" id="{F8DC9D12-A248-4F12-B2E6-7C14C47E51D4}"/>
                  </a:ext>
                </a:extLst>
              </p:cNvPr>
              <p:cNvCxnSpPr/>
              <p:nvPr>
                <p:custDataLst>
                  <p:tags r:id="rId15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直線接點 781">
                <a:extLst>
                  <a:ext uri="{FF2B5EF4-FFF2-40B4-BE49-F238E27FC236}">
                    <a16:creationId xmlns:a16="http://schemas.microsoft.com/office/drawing/2014/main" id="{60D76CE2-6797-5188-73CD-5C7BD0E03840}"/>
                  </a:ext>
                </a:extLst>
              </p:cNvPr>
              <p:cNvCxnSpPr/>
              <p:nvPr>
                <p:custDataLst>
                  <p:tags r:id="rId15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直線接點 782">
                <a:extLst>
                  <a:ext uri="{FF2B5EF4-FFF2-40B4-BE49-F238E27FC236}">
                    <a16:creationId xmlns:a16="http://schemas.microsoft.com/office/drawing/2014/main" id="{C932EFCE-692F-C06A-EE00-93905F7DC057}"/>
                  </a:ext>
                </a:extLst>
              </p:cNvPr>
              <p:cNvCxnSpPr/>
              <p:nvPr>
                <p:custDataLst>
                  <p:tags r:id="rId15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0" name="群組 589">
              <a:extLst>
                <a:ext uri="{FF2B5EF4-FFF2-40B4-BE49-F238E27FC236}">
                  <a16:creationId xmlns:a16="http://schemas.microsoft.com/office/drawing/2014/main" id="{51F045C2-BE39-9A87-0971-9153C5BEAEFB}"/>
                </a:ext>
              </a:extLst>
            </p:cNvPr>
            <p:cNvGrpSpPr/>
            <p:nvPr/>
          </p:nvGrpSpPr>
          <p:grpSpPr>
            <a:xfrm rot="10799996">
              <a:off x="7562476" y="386141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76" name="直線接點 775">
                <a:extLst>
                  <a:ext uri="{FF2B5EF4-FFF2-40B4-BE49-F238E27FC236}">
                    <a16:creationId xmlns:a16="http://schemas.microsoft.com/office/drawing/2014/main" id="{1C411F76-5CFD-8500-F7FD-CB05770547B4}"/>
                  </a:ext>
                </a:extLst>
              </p:cNvPr>
              <p:cNvCxnSpPr/>
              <p:nvPr>
                <p:custDataLst>
                  <p:tags r:id="rId15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直線接點 776">
                <a:extLst>
                  <a:ext uri="{FF2B5EF4-FFF2-40B4-BE49-F238E27FC236}">
                    <a16:creationId xmlns:a16="http://schemas.microsoft.com/office/drawing/2014/main" id="{C5E3C616-363C-3F24-1B49-57B6EA3551E6}"/>
                  </a:ext>
                </a:extLst>
              </p:cNvPr>
              <p:cNvCxnSpPr/>
              <p:nvPr>
                <p:custDataLst>
                  <p:tags r:id="rId15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直線接點 777">
                <a:extLst>
                  <a:ext uri="{FF2B5EF4-FFF2-40B4-BE49-F238E27FC236}">
                    <a16:creationId xmlns:a16="http://schemas.microsoft.com/office/drawing/2014/main" id="{D98C2418-BBEC-55FB-0A36-BB72B70D5089}"/>
                  </a:ext>
                </a:extLst>
              </p:cNvPr>
              <p:cNvCxnSpPr/>
              <p:nvPr>
                <p:custDataLst>
                  <p:tags r:id="rId15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直線接點 778">
                <a:extLst>
                  <a:ext uri="{FF2B5EF4-FFF2-40B4-BE49-F238E27FC236}">
                    <a16:creationId xmlns:a16="http://schemas.microsoft.com/office/drawing/2014/main" id="{471D0D21-252C-013C-54E3-32E7AAD64205}"/>
                  </a:ext>
                </a:extLst>
              </p:cNvPr>
              <p:cNvCxnSpPr/>
              <p:nvPr>
                <p:custDataLst>
                  <p:tags r:id="rId15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群組 590">
              <a:extLst>
                <a:ext uri="{FF2B5EF4-FFF2-40B4-BE49-F238E27FC236}">
                  <a16:creationId xmlns:a16="http://schemas.microsoft.com/office/drawing/2014/main" id="{5E335860-957C-7A02-295C-4C12E16653C0}"/>
                </a:ext>
              </a:extLst>
            </p:cNvPr>
            <p:cNvGrpSpPr/>
            <p:nvPr/>
          </p:nvGrpSpPr>
          <p:grpSpPr>
            <a:xfrm rot="5399998" flipV="1">
              <a:off x="7517640" y="381657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72" name="直線接點 771">
                <a:extLst>
                  <a:ext uri="{FF2B5EF4-FFF2-40B4-BE49-F238E27FC236}">
                    <a16:creationId xmlns:a16="http://schemas.microsoft.com/office/drawing/2014/main" id="{7A761C0B-59D5-EC07-E8D9-3319F062C50D}"/>
                  </a:ext>
                </a:extLst>
              </p:cNvPr>
              <p:cNvCxnSpPr/>
              <p:nvPr>
                <p:custDataLst>
                  <p:tags r:id="rId14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直線接點 772">
                <a:extLst>
                  <a:ext uri="{FF2B5EF4-FFF2-40B4-BE49-F238E27FC236}">
                    <a16:creationId xmlns:a16="http://schemas.microsoft.com/office/drawing/2014/main" id="{5E2EA708-BE07-473D-F535-9E80A436DD29}"/>
                  </a:ext>
                </a:extLst>
              </p:cNvPr>
              <p:cNvCxnSpPr/>
              <p:nvPr>
                <p:custDataLst>
                  <p:tags r:id="rId14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直線接點 773">
                <a:extLst>
                  <a:ext uri="{FF2B5EF4-FFF2-40B4-BE49-F238E27FC236}">
                    <a16:creationId xmlns:a16="http://schemas.microsoft.com/office/drawing/2014/main" id="{2BA07DF8-F8AB-E696-E832-3C73CA4AB9CC}"/>
                  </a:ext>
                </a:extLst>
              </p:cNvPr>
              <p:cNvCxnSpPr/>
              <p:nvPr>
                <p:custDataLst>
                  <p:tags r:id="rId14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直線接點 774">
                <a:extLst>
                  <a:ext uri="{FF2B5EF4-FFF2-40B4-BE49-F238E27FC236}">
                    <a16:creationId xmlns:a16="http://schemas.microsoft.com/office/drawing/2014/main" id="{351E0C28-ADCB-7D0D-D14E-7ADEA59FB0AB}"/>
                  </a:ext>
                </a:extLst>
              </p:cNvPr>
              <p:cNvCxnSpPr/>
              <p:nvPr>
                <p:custDataLst>
                  <p:tags r:id="rId14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2" name="群組 591">
              <a:extLst>
                <a:ext uri="{FF2B5EF4-FFF2-40B4-BE49-F238E27FC236}">
                  <a16:creationId xmlns:a16="http://schemas.microsoft.com/office/drawing/2014/main" id="{60472E37-1DCD-2BC6-877B-4F368DC82A16}"/>
                </a:ext>
              </a:extLst>
            </p:cNvPr>
            <p:cNvGrpSpPr/>
            <p:nvPr/>
          </p:nvGrpSpPr>
          <p:grpSpPr>
            <a:xfrm rot="21599998">
              <a:off x="7158959" y="417525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68" name="直線接點 767">
                <a:extLst>
                  <a:ext uri="{FF2B5EF4-FFF2-40B4-BE49-F238E27FC236}">
                    <a16:creationId xmlns:a16="http://schemas.microsoft.com/office/drawing/2014/main" id="{C7C37447-0BD5-D02E-06D3-9CF230A2693D}"/>
                  </a:ext>
                </a:extLst>
              </p:cNvPr>
              <p:cNvCxnSpPr/>
              <p:nvPr>
                <p:custDataLst>
                  <p:tags r:id="rId14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直線接點 768">
                <a:extLst>
                  <a:ext uri="{FF2B5EF4-FFF2-40B4-BE49-F238E27FC236}">
                    <a16:creationId xmlns:a16="http://schemas.microsoft.com/office/drawing/2014/main" id="{BBF25F31-D810-BD8A-882D-F57D75FFE9C0}"/>
                  </a:ext>
                </a:extLst>
              </p:cNvPr>
              <p:cNvCxnSpPr/>
              <p:nvPr>
                <p:custDataLst>
                  <p:tags r:id="rId14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直線接點 769">
                <a:extLst>
                  <a:ext uri="{FF2B5EF4-FFF2-40B4-BE49-F238E27FC236}">
                    <a16:creationId xmlns:a16="http://schemas.microsoft.com/office/drawing/2014/main" id="{2ADB1F6E-4CA4-5573-99F1-6A16D99DB6F7}"/>
                  </a:ext>
                </a:extLst>
              </p:cNvPr>
              <p:cNvCxnSpPr/>
              <p:nvPr>
                <p:custDataLst>
                  <p:tags r:id="rId14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直線接點 770">
                <a:extLst>
                  <a:ext uri="{FF2B5EF4-FFF2-40B4-BE49-F238E27FC236}">
                    <a16:creationId xmlns:a16="http://schemas.microsoft.com/office/drawing/2014/main" id="{134CC5D8-8A71-81CB-2409-B7BD28537BDC}"/>
                  </a:ext>
                </a:extLst>
              </p:cNvPr>
              <p:cNvCxnSpPr/>
              <p:nvPr>
                <p:custDataLst>
                  <p:tags r:id="rId14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3" name="群組 592">
              <a:extLst>
                <a:ext uri="{FF2B5EF4-FFF2-40B4-BE49-F238E27FC236}">
                  <a16:creationId xmlns:a16="http://schemas.microsoft.com/office/drawing/2014/main" id="{ADF81888-1C40-EB18-924C-F31DDCDF37DC}"/>
                </a:ext>
              </a:extLst>
            </p:cNvPr>
            <p:cNvGrpSpPr/>
            <p:nvPr/>
          </p:nvGrpSpPr>
          <p:grpSpPr>
            <a:xfrm rot="16200000" flipV="1">
              <a:off x="7203793" y="422009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64" name="直線接點 763">
                <a:extLst>
                  <a:ext uri="{FF2B5EF4-FFF2-40B4-BE49-F238E27FC236}">
                    <a16:creationId xmlns:a16="http://schemas.microsoft.com/office/drawing/2014/main" id="{FDB09A97-2302-DBDB-4D5F-F7F4A40A9676}"/>
                  </a:ext>
                </a:extLst>
              </p:cNvPr>
              <p:cNvCxnSpPr/>
              <p:nvPr>
                <p:custDataLst>
                  <p:tags r:id="rId13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直線接點 764">
                <a:extLst>
                  <a:ext uri="{FF2B5EF4-FFF2-40B4-BE49-F238E27FC236}">
                    <a16:creationId xmlns:a16="http://schemas.microsoft.com/office/drawing/2014/main" id="{DD63EB3E-63A7-689E-DACC-2D3A6E81B859}"/>
                  </a:ext>
                </a:extLst>
              </p:cNvPr>
              <p:cNvCxnSpPr/>
              <p:nvPr>
                <p:custDataLst>
                  <p:tags r:id="rId13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直線接點 765">
                <a:extLst>
                  <a:ext uri="{FF2B5EF4-FFF2-40B4-BE49-F238E27FC236}">
                    <a16:creationId xmlns:a16="http://schemas.microsoft.com/office/drawing/2014/main" id="{8C2A3876-754B-7360-8A1B-054B3F66B43A}"/>
                  </a:ext>
                </a:extLst>
              </p:cNvPr>
              <p:cNvCxnSpPr/>
              <p:nvPr>
                <p:custDataLst>
                  <p:tags r:id="rId14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直線接點 766">
                <a:extLst>
                  <a:ext uri="{FF2B5EF4-FFF2-40B4-BE49-F238E27FC236}">
                    <a16:creationId xmlns:a16="http://schemas.microsoft.com/office/drawing/2014/main" id="{79CE0815-018F-BBA9-49A7-7F859D507313}"/>
                  </a:ext>
                </a:extLst>
              </p:cNvPr>
              <p:cNvCxnSpPr/>
              <p:nvPr>
                <p:custDataLst>
                  <p:tags r:id="rId14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群組 593">
              <a:extLst>
                <a:ext uri="{FF2B5EF4-FFF2-40B4-BE49-F238E27FC236}">
                  <a16:creationId xmlns:a16="http://schemas.microsoft.com/office/drawing/2014/main" id="{31B21475-DA0E-3233-2C7C-6926DE86B650}"/>
                </a:ext>
              </a:extLst>
            </p:cNvPr>
            <p:cNvGrpSpPr/>
            <p:nvPr/>
          </p:nvGrpSpPr>
          <p:grpSpPr>
            <a:xfrm rot="16200000">
              <a:off x="7517640" y="422009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60" name="直線接點 759">
                <a:extLst>
                  <a:ext uri="{FF2B5EF4-FFF2-40B4-BE49-F238E27FC236}">
                    <a16:creationId xmlns:a16="http://schemas.microsoft.com/office/drawing/2014/main" id="{9FAD1608-0794-FCFF-8D9C-3DED34D25C77}"/>
                  </a:ext>
                </a:extLst>
              </p:cNvPr>
              <p:cNvCxnSpPr/>
              <p:nvPr>
                <p:custDataLst>
                  <p:tags r:id="rId13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直線接點 760">
                <a:extLst>
                  <a:ext uri="{FF2B5EF4-FFF2-40B4-BE49-F238E27FC236}">
                    <a16:creationId xmlns:a16="http://schemas.microsoft.com/office/drawing/2014/main" id="{BCA30766-908D-E29B-0902-1D47378AE1A0}"/>
                  </a:ext>
                </a:extLst>
              </p:cNvPr>
              <p:cNvCxnSpPr/>
              <p:nvPr>
                <p:custDataLst>
                  <p:tags r:id="rId13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直線接點 761">
                <a:extLst>
                  <a:ext uri="{FF2B5EF4-FFF2-40B4-BE49-F238E27FC236}">
                    <a16:creationId xmlns:a16="http://schemas.microsoft.com/office/drawing/2014/main" id="{1117187E-97BC-28C3-F08B-D9F2663E0AEF}"/>
                  </a:ext>
                </a:extLst>
              </p:cNvPr>
              <p:cNvCxnSpPr/>
              <p:nvPr>
                <p:custDataLst>
                  <p:tags r:id="rId13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直線接點 762">
                <a:extLst>
                  <a:ext uri="{FF2B5EF4-FFF2-40B4-BE49-F238E27FC236}">
                    <a16:creationId xmlns:a16="http://schemas.microsoft.com/office/drawing/2014/main" id="{2FBDA847-6101-6557-B9FE-09AC5A3EDEB7}"/>
                  </a:ext>
                </a:extLst>
              </p:cNvPr>
              <p:cNvCxnSpPr/>
              <p:nvPr>
                <p:custDataLst>
                  <p:tags r:id="rId13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5" name="群組 594">
              <a:extLst>
                <a:ext uri="{FF2B5EF4-FFF2-40B4-BE49-F238E27FC236}">
                  <a16:creationId xmlns:a16="http://schemas.microsoft.com/office/drawing/2014/main" id="{CF00A622-0772-91B2-D7F9-1EC337BBF67A}"/>
                </a:ext>
              </a:extLst>
            </p:cNvPr>
            <p:cNvGrpSpPr/>
            <p:nvPr/>
          </p:nvGrpSpPr>
          <p:grpSpPr>
            <a:xfrm rot="10800002" flipV="1">
              <a:off x="7562476" y="417525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56" name="直線接點 755">
                <a:extLst>
                  <a:ext uri="{FF2B5EF4-FFF2-40B4-BE49-F238E27FC236}">
                    <a16:creationId xmlns:a16="http://schemas.microsoft.com/office/drawing/2014/main" id="{9B24F255-02CD-7D79-51E3-F05C8A00BC22}"/>
                  </a:ext>
                </a:extLst>
              </p:cNvPr>
              <p:cNvCxnSpPr/>
              <p:nvPr>
                <p:custDataLst>
                  <p:tags r:id="rId13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直線接點 756">
                <a:extLst>
                  <a:ext uri="{FF2B5EF4-FFF2-40B4-BE49-F238E27FC236}">
                    <a16:creationId xmlns:a16="http://schemas.microsoft.com/office/drawing/2014/main" id="{47705413-5A1E-46A3-3F41-E9D42C95B86A}"/>
                  </a:ext>
                </a:extLst>
              </p:cNvPr>
              <p:cNvCxnSpPr/>
              <p:nvPr>
                <p:custDataLst>
                  <p:tags r:id="rId13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直線接點 757">
                <a:extLst>
                  <a:ext uri="{FF2B5EF4-FFF2-40B4-BE49-F238E27FC236}">
                    <a16:creationId xmlns:a16="http://schemas.microsoft.com/office/drawing/2014/main" id="{ECD85767-45FC-0A16-981C-A5579FCB79A8}"/>
                  </a:ext>
                </a:extLst>
              </p:cNvPr>
              <p:cNvCxnSpPr/>
              <p:nvPr>
                <p:custDataLst>
                  <p:tags r:id="rId13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直線接點 758">
                <a:extLst>
                  <a:ext uri="{FF2B5EF4-FFF2-40B4-BE49-F238E27FC236}">
                    <a16:creationId xmlns:a16="http://schemas.microsoft.com/office/drawing/2014/main" id="{4FEA4E1F-705F-3AC8-DCEA-34D0064B7171}"/>
                  </a:ext>
                </a:extLst>
              </p:cNvPr>
              <p:cNvCxnSpPr/>
              <p:nvPr>
                <p:custDataLst>
                  <p:tags r:id="rId13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6" name="群組 595">
              <a:extLst>
                <a:ext uri="{FF2B5EF4-FFF2-40B4-BE49-F238E27FC236}">
                  <a16:creationId xmlns:a16="http://schemas.microsoft.com/office/drawing/2014/main" id="{338259B0-A728-9914-E104-96FBF2931E92}"/>
                </a:ext>
              </a:extLst>
            </p:cNvPr>
            <p:cNvGrpSpPr/>
            <p:nvPr/>
          </p:nvGrpSpPr>
          <p:grpSpPr>
            <a:xfrm rot="5400000">
              <a:off x="7921153" y="381657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52" name="直線接點 751">
                <a:extLst>
                  <a:ext uri="{FF2B5EF4-FFF2-40B4-BE49-F238E27FC236}">
                    <a16:creationId xmlns:a16="http://schemas.microsoft.com/office/drawing/2014/main" id="{39AE2854-6C4D-AB55-60B6-BA7BB253C7D3}"/>
                  </a:ext>
                </a:extLst>
              </p:cNvPr>
              <p:cNvCxnSpPr/>
              <p:nvPr>
                <p:custDataLst>
                  <p:tags r:id="rId12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直線接點 752">
                <a:extLst>
                  <a:ext uri="{FF2B5EF4-FFF2-40B4-BE49-F238E27FC236}">
                    <a16:creationId xmlns:a16="http://schemas.microsoft.com/office/drawing/2014/main" id="{7A2B44E7-96D5-2ACA-49A2-7C27322202F4}"/>
                  </a:ext>
                </a:extLst>
              </p:cNvPr>
              <p:cNvCxnSpPr/>
              <p:nvPr>
                <p:custDataLst>
                  <p:tags r:id="rId12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直線接點 753">
                <a:extLst>
                  <a:ext uri="{FF2B5EF4-FFF2-40B4-BE49-F238E27FC236}">
                    <a16:creationId xmlns:a16="http://schemas.microsoft.com/office/drawing/2014/main" id="{42ACB637-93F9-BE72-E0C2-E8866FDAED1D}"/>
                  </a:ext>
                </a:extLst>
              </p:cNvPr>
              <p:cNvCxnSpPr/>
              <p:nvPr>
                <p:custDataLst>
                  <p:tags r:id="rId12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直線接點 754">
                <a:extLst>
                  <a:ext uri="{FF2B5EF4-FFF2-40B4-BE49-F238E27FC236}">
                    <a16:creationId xmlns:a16="http://schemas.microsoft.com/office/drawing/2014/main" id="{C716A721-958A-3552-1480-75B94F74172F}"/>
                  </a:ext>
                </a:extLst>
              </p:cNvPr>
              <p:cNvCxnSpPr/>
              <p:nvPr>
                <p:custDataLst>
                  <p:tags r:id="rId12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7" name="群組 596">
              <a:extLst>
                <a:ext uri="{FF2B5EF4-FFF2-40B4-BE49-F238E27FC236}">
                  <a16:creationId xmlns:a16="http://schemas.microsoft.com/office/drawing/2014/main" id="{81A58CC9-0132-EBD9-A9CF-D3A758AE75E8}"/>
                </a:ext>
              </a:extLst>
            </p:cNvPr>
            <p:cNvGrpSpPr/>
            <p:nvPr/>
          </p:nvGrpSpPr>
          <p:grpSpPr>
            <a:xfrm rot="2" flipV="1">
              <a:off x="7876318" y="386141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48" name="直線接點 747">
                <a:extLst>
                  <a:ext uri="{FF2B5EF4-FFF2-40B4-BE49-F238E27FC236}">
                    <a16:creationId xmlns:a16="http://schemas.microsoft.com/office/drawing/2014/main" id="{B494EAEC-A1E4-609F-5C83-064BF39CAC4D}"/>
                  </a:ext>
                </a:extLst>
              </p:cNvPr>
              <p:cNvCxnSpPr/>
              <p:nvPr>
                <p:custDataLst>
                  <p:tags r:id="rId12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直線接點 748">
                <a:extLst>
                  <a:ext uri="{FF2B5EF4-FFF2-40B4-BE49-F238E27FC236}">
                    <a16:creationId xmlns:a16="http://schemas.microsoft.com/office/drawing/2014/main" id="{ADBE28CE-5E09-779B-6C1D-D0AB46849B63}"/>
                  </a:ext>
                </a:extLst>
              </p:cNvPr>
              <p:cNvCxnSpPr/>
              <p:nvPr>
                <p:custDataLst>
                  <p:tags r:id="rId12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直線接點 749">
                <a:extLst>
                  <a:ext uri="{FF2B5EF4-FFF2-40B4-BE49-F238E27FC236}">
                    <a16:creationId xmlns:a16="http://schemas.microsoft.com/office/drawing/2014/main" id="{C82CF3A5-9705-2997-68B6-5A086037A247}"/>
                  </a:ext>
                </a:extLst>
              </p:cNvPr>
              <p:cNvCxnSpPr/>
              <p:nvPr>
                <p:custDataLst>
                  <p:tags r:id="rId12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直線接點 750">
                <a:extLst>
                  <a:ext uri="{FF2B5EF4-FFF2-40B4-BE49-F238E27FC236}">
                    <a16:creationId xmlns:a16="http://schemas.microsoft.com/office/drawing/2014/main" id="{A8AA8EBA-80F7-6405-7E21-77E704EB08F4}"/>
                  </a:ext>
                </a:extLst>
              </p:cNvPr>
              <p:cNvCxnSpPr/>
              <p:nvPr>
                <p:custDataLst>
                  <p:tags r:id="rId12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8" name="群組 597">
              <a:extLst>
                <a:ext uri="{FF2B5EF4-FFF2-40B4-BE49-F238E27FC236}">
                  <a16:creationId xmlns:a16="http://schemas.microsoft.com/office/drawing/2014/main" id="{24EC312B-3812-3B87-BAD0-7D7B3ED894D4}"/>
                </a:ext>
              </a:extLst>
            </p:cNvPr>
            <p:cNvGrpSpPr/>
            <p:nvPr/>
          </p:nvGrpSpPr>
          <p:grpSpPr>
            <a:xfrm rot="10799996">
              <a:off x="8279833" y="386141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44" name="直線接點 743">
                <a:extLst>
                  <a:ext uri="{FF2B5EF4-FFF2-40B4-BE49-F238E27FC236}">
                    <a16:creationId xmlns:a16="http://schemas.microsoft.com/office/drawing/2014/main" id="{FE7BB4E8-09F6-AFF5-E18B-A45B7A4F6715}"/>
                  </a:ext>
                </a:extLst>
              </p:cNvPr>
              <p:cNvCxnSpPr/>
              <p:nvPr>
                <p:custDataLst>
                  <p:tags r:id="rId11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直線接點 744">
                <a:extLst>
                  <a:ext uri="{FF2B5EF4-FFF2-40B4-BE49-F238E27FC236}">
                    <a16:creationId xmlns:a16="http://schemas.microsoft.com/office/drawing/2014/main" id="{396C270B-F038-D3DA-407A-82F679B2965C}"/>
                  </a:ext>
                </a:extLst>
              </p:cNvPr>
              <p:cNvCxnSpPr/>
              <p:nvPr>
                <p:custDataLst>
                  <p:tags r:id="rId11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直線接點 745">
                <a:extLst>
                  <a:ext uri="{FF2B5EF4-FFF2-40B4-BE49-F238E27FC236}">
                    <a16:creationId xmlns:a16="http://schemas.microsoft.com/office/drawing/2014/main" id="{F1165693-0654-2E6D-D674-C8580D610F48}"/>
                  </a:ext>
                </a:extLst>
              </p:cNvPr>
              <p:cNvCxnSpPr/>
              <p:nvPr>
                <p:custDataLst>
                  <p:tags r:id="rId12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直線接點 746">
                <a:extLst>
                  <a:ext uri="{FF2B5EF4-FFF2-40B4-BE49-F238E27FC236}">
                    <a16:creationId xmlns:a16="http://schemas.microsoft.com/office/drawing/2014/main" id="{57DF13EA-EE8A-D46E-0266-5D40D202F144}"/>
                  </a:ext>
                </a:extLst>
              </p:cNvPr>
              <p:cNvCxnSpPr/>
              <p:nvPr>
                <p:custDataLst>
                  <p:tags r:id="rId12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群組 598">
              <a:extLst>
                <a:ext uri="{FF2B5EF4-FFF2-40B4-BE49-F238E27FC236}">
                  <a16:creationId xmlns:a16="http://schemas.microsoft.com/office/drawing/2014/main" id="{566FDE1E-20D7-C7CA-559C-ADCEFE4CAE11}"/>
                </a:ext>
              </a:extLst>
            </p:cNvPr>
            <p:cNvGrpSpPr/>
            <p:nvPr/>
          </p:nvGrpSpPr>
          <p:grpSpPr>
            <a:xfrm rot="5399998" flipV="1">
              <a:off x="8234997" y="381657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40" name="直線接點 739">
                <a:extLst>
                  <a:ext uri="{FF2B5EF4-FFF2-40B4-BE49-F238E27FC236}">
                    <a16:creationId xmlns:a16="http://schemas.microsoft.com/office/drawing/2014/main" id="{B32A3510-E1FF-DFBD-8B73-FEEEC1BD6418}"/>
                  </a:ext>
                </a:extLst>
              </p:cNvPr>
              <p:cNvCxnSpPr/>
              <p:nvPr>
                <p:custDataLst>
                  <p:tags r:id="rId11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直線接點 740">
                <a:extLst>
                  <a:ext uri="{FF2B5EF4-FFF2-40B4-BE49-F238E27FC236}">
                    <a16:creationId xmlns:a16="http://schemas.microsoft.com/office/drawing/2014/main" id="{CCDDD0B5-EBCF-FD7F-6DF3-AB5AE2708E8E}"/>
                  </a:ext>
                </a:extLst>
              </p:cNvPr>
              <p:cNvCxnSpPr/>
              <p:nvPr>
                <p:custDataLst>
                  <p:tags r:id="rId11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直線接點 741">
                <a:extLst>
                  <a:ext uri="{FF2B5EF4-FFF2-40B4-BE49-F238E27FC236}">
                    <a16:creationId xmlns:a16="http://schemas.microsoft.com/office/drawing/2014/main" id="{9C753596-ECD2-DF12-9DA1-BD813C2142A3}"/>
                  </a:ext>
                </a:extLst>
              </p:cNvPr>
              <p:cNvCxnSpPr/>
              <p:nvPr>
                <p:custDataLst>
                  <p:tags r:id="rId11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直線接點 742">
                <a:extLst>
                  <a:ext uri="{FF2B5EF4-FFF2-40B4-BE49-F238E27FC236}">
                    <a16:creationId xmlns:a16="http://schemas.microsoft.com/office/drawing/2014/main" id="{0695D1B9-2A4B-A95B-4474-334819779D12}"/>
                  </a:ext>
                </a:extLst>
              </p:cNvPr>
              <p:cNvCxnSpPr/>
              <p:nvPr>
                <p:custDataLst>
                  <p:tags r:id="rId11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0" name="群組 599">
              <a:extLst>
                <a:ext uri="{FF2B5EF4-FFF2-40B4-BE49-F238E27FC236}">
                  <a16:creationId xmlns:a16="http://schemas.microsoft.com/office/drawing/2014/main" id="{7C23377B-ACBE-7E45-AAFB-3AD1F6E215FA}"/>
                </a:ext>
              </a:extLst>
            </p:cNvPr>
            <p:cNvGrpSpPr/>
            <p:nvPr/>
          </p:nvGrpSpPr>
          <p:grpSpPr>
            <a:xfrm rot="21599998">
              <a:off x="7876318" y="417525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36" name="直線接點 735">
                <a:extLst>
                  <a:ext uri="{FF2B5EF4-FFF2-40B4-BE49-F238E27FC236}">
                    <a16:creationId xmlns:a16="http://schemas.microsoft.com/office/drawing/2014/main" id="{12026802-9202-DAE3-981A-F0FB1CA64841}"/>
                  </a:ext>
                </a:extLst>
              </p:cNvPr>
              <p:cNvCxnSpPr/>
              <p:nvPr>
                <p:custDataLst>
                  <p:tags r:id="rId11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直線接點 736">
                <a:extLst>
                  <a:ext uri="{FF2B5EF4-FFF2-40B4-BE49-F238E27FC236}">
                    <a16:creationId xmlns:a16="http://schemas.microsoft.com/office/drawing/2014/main" id="{F23E142F-AE6B-36A6-420E-9129F141B5AF}"/>
                  </a:ext>
                </a:extLst>
              </p:cNvPr>
              <p:cNvCxnSpPr/>
              <p:nvPr>
                <p:custDataLst>
                  <p:tags r:id="rId11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直線接點 737">
                <a:extLst>
                  <a:ext uri="{FF2B5EF4-FFF2-40B4-BE49-F238E27FC236}">
                    <a16:creationId xmlns:a16="http://schemas.microsoft.com/office/drawing/2014/main" id="{DE425155-D9CF-9382-F59A-BBE505ED5221}"/>
                  </a:ext>
                </a:extLst>
              </p:cNvPr>
              <p:cNvCxnSpPr/>
              <p:nvPr>
                <p:custDataLst>
                  <p:tags r:id="rId11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直線接點 738">
                <a:extLst>
                  <a:ext uri="{FF2B5EF4-FFF2-40B4-BE49-F238E27FC236}">
                    <a16:creationId xmlns:a16="http://schemas.microsoft.com/office/drawing/2014/main" id="{871A245E-7411-0451-1C8D-350C4BA9966F}"/>
                  </a:ext>
                </a:extLst>
              </p:cNvPr>
              <p:cNvCxnSpPr/>
              <p:nvPr>
                <p:custDataLst>
                  <p:tags r:id="rId11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1" name="群組 600">
              <a:extLst>
                <a:ext uri="{FF2B5EF4-FFF2-40B4-BE49-F238E27FC236}">
                  <a16:creationId xmlns:a16="http://schemas.microsoft.com/office/drawing/2014/main" id="{977081BC-7156-4581-D924-777F621EC6CB}"/>
                </a:ext>
              </a:extLst>
            </p:cNvPr>
            <p:cNvGrpSpPr/>
            <p:nvPr/>
          </p:nvGrpSpPr>
          <p:grpSpPr>
            <a:xfrm rot="16200000" flipV="1">
              <a:off x="7921153" y="422009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32" name="直線接點 731">
                <a:extLst>
                  <a:ext uri="{FF2B5EF4-FFF2-40B4-BE49-F238E27FC236}">
                    <a16:creationId xmlns:a16="http://schemas.microsoft.com/office/drawing/2014/main" id="{3C76B1B4-9C3F-5958-40DD-70127C0A9E7A}"/>
                  </a:ext>
                </a:extLst>
              </p:cNvPr>
              <p:cNvCxnSpPr/>
              <p:nvPr>
                <p:custDataLst>
                  <p:tags r:id="rId10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直線接點 732">
                <a:extLst>
                  <a:ext uri="{FF2B5EF4-FFF2-40B4-BE49-F238E27FC236}">
                    <a16:creationId xmlns:a16="http://schemas.microsoft.com/office/drawing/2014/main" id="{8B0EAB49-B2B8-96E2-9050-DF4D8B7D2065}"/>
                  </a:ext>
                </a:extLst>
              </p:cNvPr>
              <p:cNvCxnSpPr/>
              <p:nvPr>
                <p:custDataLst>
                  <p:tags r:id="rId10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直線接點 733">
                <a:extLst>
                  <a:ext uri="{FF2B5EF4-FFF2-40B4-BE49-F238E27FC236}">
                    <a16:creationId xmlns:a16="http://schemas.microsoft.com/office/drawing/2014/main" id="{212E27F0-7E32-63F0-14C1-72FC6E9D9B57}"/>
                  </a:ext>
                </a:extLst>
              </p:cNvPr>
              <p:cNvCxnSpPr/>
              <p:nvPr>
                <p:custDataLst>
                  <p:tags r:id="rId10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直線接點 734">
                <a:extLst>
                  <a:ext uri="{FF2B5EF4-FFF2-40B4-BE49-F238E27FC236}">
                    <a16:creationId xmlns:a16="http://schemas.microsoft.com/office/drawing/2014/main" id="{A0863D8E-FBA5-DA9D-E42F-FA89F9BD4F4B}"/>
                  </a:ext>
                </a:extLst>
              </p:cNvPr>
              <p:cNvCxnSpPr/>
              <p:nvPr>
                <p:custDataLst>
                  <p:tags r:id="rId10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2" name="群組 601">
              <a:extLst>
                <a:ext uri="{FF2B5EF4-FFF2-40B4-BE49-F238E27FC236}">
                  <a16:creationId xmlns:a16="http://schemas.microsoft.com/office/drawing/2014/main" id="{55A47E97-1C3E-94A1-6263-D79D49C89B93}"/>
                </a:ext>
              </a:extLst>
            </p:cNvPr>
            <p:cNvGrpSpPr/>
            <p:nvPr/>
          </p:nvGrpSpPr>
          <p:grpSpPr>
            <a:xfrm rot="16200000">
              <a:off x="8234997" y="422009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28" name="直線接點 727">
                <a:extLst>
                  <a:ext uri="{FF2B5EF4-FFF2-40B4-BE49-F238E27FC236}">
                    <a16:creationId xmlns:a16="http://schemas.microsoft.com/office/drawing/2014/main" id="{E45A8F9D-19D0-9F42-BD9B-11EFF6AF71C7}"/>
                  </a:ext>
                </a:extLst>
              </p:cNvPr>
              <p:cNvCxnSpPr/>
              <p:nvPr>
                <p:custDataLst>
                  <p:tags r:id="rId10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直線接點 728">
                <a:extLst>
                  <a:ext uri="{FF2B5EF4-FFF2-40B4-BE49-F238E27FC236}">
                    <a16:creationId xmlns:a16="http://schemas.microsoft.com/office/drawing/2014/main" id="{D9E87127-DCD8-D5A6-9270-AF66920E6B49}"/>
                  </a:ext>
                </a:extLst>
              </p:cNvPr>
              <p:cNvCxnSpPr/>
              <p:nvPr>
                <p:custDataLst>
                  <p:tags r:id="rId10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直線接點 729">
                <a:extLst>
                  <a:ext uri="{FF2B5EF4-FFF2-40B4-BE49-F238E27FC236}">
                    <a16:creationId xmlns:a16="http://schemas.microsoft.com/office/drawing/2014/main" id="{2582A578-C3E6-8C50-39AC-218AD70AFBA8}"/>
                  </a:ext>
                </a:extLst>
              </p:cNvPr>
              <p:cNvCxnSpPr/>
              <p:nvPr>
                <p:custDataLst>
                  <p:tags r:id="rId10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直線接點 730">
                <a:extLst>
                  <a:ext uri="{FF2B5EF4-FFF2-40B4-BE49-F238E27FC236}">
                    <a16:creationId xmlns:a16="http://schemas.microsoft.com/office/drawing/2014/main" id="{EC419EF6-95D1-3174-B708-947E44CB170D}"/>
                  </a:ext>
                </a:extLst>
              </p:cNvPr>
              <p:cNvCxnSpPr/>
              <p:nvPr>
                <p:custDataLst>
                  <p:tags r:id="rId10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3" name="群組 602">
              <a:extLst>
                <a:ext uri="{FF2B5EF4-FFF2-40B4-BE49-F238E27FC236}">
                  <a16:creationId xmlns:a16="http://schemas.microsoft.com/office/drawing/2014/main" id="{E3BC7F23-7B1A-1195-732B-37BD4CED1570}"/>
                </a:ext>
              </a:extLst>
            </p:cNvPr>
            <p:cNvGrpSpPr/>
            <p:nvPr/>
          </p:nvGrpSpPr>
          <p:grpSpPr>
            <a:xfrm rot="10800002" flipV="1">
              <a:off x="8279833" y="417525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24" name="直線接點 723">
                <a:extLst>
                  <a:ext uri="{FF2B5EF4-FFF2-40B4-BE49-F238E27FC236}">
                    <a16:creationId xmlns:a16="http://schemas.microsoft.com/office/drawing/2014/main" id="{6BA46404-3FFC-5A5D-06A7-4B71C9788CC4}"/>
                  </a:ext>
                </a:extLst>
              </p:cNvPr>
              <p:cNvCxnSpPr/>
              <p:nvPr>
                <p:custDataLst>
                  <p:tags r:id="rId9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直線接點 724">
                <a:extLst>
                  <a:ext uri="{FF2B5EF4-FFF2-40B4-BE49-F238E27FC236}">
                    <a16:creationId xmlns:a16="http://schemas.microsoft.com/office/drawing/2014/main" id="{04D3BB49-9F2F-A547-0BF0-010C1FDA9E63}"/>
                  </a:ext>
                </a:extLst>
              </p:cNvPr>
              <p:cNvCxnSpPr/>
              <p:nvPr>
                <p:custDataLst>
                  <p:tags r:id="rId9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直線接點 725">
                <a:extLst>
                  <a:ext uri="{FF2B5EF4-FFF2-40B4-BE49-F238E27FC236}">
                    <a16:creationId xmlns:a16="http://schemas.microsoft.com/office/drawing/2014/main" id="{13EDB228-92EB-1197-818A-ACBE99794BC0}"/>
                  </a:ext>
                </a:extLst>
              </p:cNvPr>
              <p:cNvCxnSpPr/>
              <p:nvPr>
                <p:custDataLst>
                  <p:tags r:id="rId10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直線接點 726">
                <a:extLst>
                  <a:ext uri="{FF2B5EF4-FFF2-40B4-BE49-F238E27FC236}">
                    <a16:creationId xmlns:a16="http://schemas.microsoft.com/office/drawing/2014/main" id="{4FFD56DA-E0D6-7BBC-4144-EA0A8916B043}"/>
                  </a:ext>
                </a:extLst>
              </p:cNvPr>
              <p:cNvCxnSpPr/>
              <p:nvPr>
                <p:custDataLst>
                  <p:tags r:id="rId10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4" name="群組 603">
              <a:extLst>
                <a:ext uri="{FF2B5EF4-FFF2-40B4-BE49-F238E27FC236}">
                  <a16:creationId xmlns:a16="http://schemas.microsoft.com/office/drawing/2014/main" id="{8BB65F0A-CF1B-1668-99D4-779CBED27DC6}"/>
                </a:ext>
              </a:extLst>
            </p:cNvPr>
            <p:cNvGrpSpPr/>
            <p:nvPr/>
          </p:nvGrpSpPr>
          <p:grpSpPr>
            <a:xfrm rot="5400000">
              <a:off x="8638512" y="381657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20" name="直線接點 719">
                <a:extLst>
                  <a:ext uri="{FF2B5EF4-FFF2-40B4-BE49-F238E27FC236}">
                    <a16:creationId xmlns:a16="http://schemas.microsoft.com/office/drawing/2014/main" id="{72A58F15-2CAC-BF6A-45F4-D98FF3E257E5}"/>
                  </a:ext>
                </a:extLst>
              </p:cNvPr>
              <p:cNvCxnSpPr/>
              <p:nvPr>
                <p:custDataLst>
                  <p:tags r:id="rId9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直線接點 720">
                <a:extLst>
                  <a:ext uri="{FF2B5EF4-FFF2-40B4-BE49-F238E27FC236}">
                    <a16:creationId xmlns:a16="http://schemas.microsoft.com/office/drawing/2014/main" id="{065856B3-F3A8-AB36-6111-50759CE72051}"/>
                  </a:ext>
                </a:extLst>
              </p:cNvPr>
              <p:cNvCxnSpPr/>
              <p:nvPr>
                <p:custDataLst>
                  <p:tags r:id="rId9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直線接點 721">
                <a:extLst>
                  <a:ext uri="{FF2B5EF4-FFF2-40B4-BE49-F238E27FC236}">
                    <a16:creationId xmlns:a16="http://schemas.microsoft.com/office/drawing/2014/main" id="{2AAADE80-E613-5701-11E5-3FC960382F9D}"/>
                  </a:ext>
                </a:extLst>
              </p:cNvPr>
              <p:cNvCxnSpPr/>
              <p:nvPr>
                <p:custDataLst>
                  <p:tags r:id="rId9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直線接點 722">
                <a:extLst>
                  <a:ext uri="{FF2B5EF4-FFF2-40B4-BE49-F238E27FC236}">
                    <a16:creationId xmlns:a16="http://schemas.microsoft.com/office/drawing/2014/main" id="{45CB37B5-0E84-F82A-2942-835D1F26F0C7}"/>
                  </a:ext>
                </a:extLst>
              </p:cNvPr>
              <p:cNvCxnSpPr/>
              <p:nvPr>
                <p:custDataLst>
                  <p:tags r:id="rId9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5" name="群組 604">
              <a:extLst>
                <a:ext uri="{FF2B5EF4-FFF2-40B4-BE49-F238E27FC236}">
                  <a16:creationId xmlns:a16="http://schemas.microsoft.com/office/drawing/2014/main" id="{6DFEC95C-F224-16C5-75BF-6A3D6A186D25}"/>
                </a:ext>
              </a:extLst>
            </p:cNvPr>
            <p:cNvGrpSpPr/>
            <p:nvPr/>
          </p:nvGrpSpPr>
          <p:grpSpPr>
            <a:xfrm rot="2" flipV="1">
              <a:off x="8593677" y="386141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16" name="直線接點 715">
                <a:extLst>
                  <a:ext uri="{FF2B5EF4-FFF2-40B4-BE49-F238E27FC236}">
                    <a16:creationId xmlns:a16="http://schemas.microsoft.com/office/drawing/2014/main" id="{7F967196-A9CB-126D-155A-B6C8EC9C4686}"/>
                  </a:ext>
                </a:extLst>
              </p:cNvPr>
              <p:cNvCxnSpPr/>
              <p:nvPr>
                <p:custDataLst>
                  <p:tags r:id="rId9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直線接點 716">
                <a:extLst>
                  <a:ext uri="{FF2B5EF4-FFF2-40B4-BE49-F238E27FC236}">
                    <a16:creationId xmlns:a16="http://schemas.microsoft.com/office/drawing/2014/main" id="{6FF524CF-68E6-937F-C7B8-1AAF1CE8BAE0}"/>
                  </a:ext>
                </a:extLst>
              </p:cNvPr>
              <p:cNvCxnSpPr/>
              <p:nvPr>
                <p:custDataLst>
                  <p:tags r:id="rId9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直線接點 717">
                <a:extLst>
                  <a:ext uri="{FF2B5EF4-FFF2-40B4-BE49-F238E27FC236}">
                    <a16:creationId xmlns:a16="http://schemas.microsoft.com/office/drawing/2014/main" id="{8E675F02-383F-7AF7-72A7-57AE117A4427}"/>
                  </a:ext>
                </a:extLst>
              </p:cNvPr>
              <p:cNvCxnSpPr/>
              <p:nvPr>
                <p:custDataLst>
                  <p:tags r:id="rId9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直線接點 718">
                <a:extLst>
                  <a:ext uri="{FF2B5EF4-FFF2-40B4-BE49-F238E27FC236}">
                    <a16:creationId xmlns:a16="http://schemas.microsoft.com/office/drawing/2014/main" id="{13088D23-208D-B8FA-1A87-7D0CDF18A5AC}"/>
                  </a:ext>
                </a:extLst>
              </p:cNvPr>
              <p:cNvCxnSpPr/>
              <p:nvPr>
                <p:custDataLst>
                  <p:tags r:id="rId9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群組 605">
              <a:extLst>
                <a:ext uri="{FF2B5EF4-FFF2-40B4-BE49-F238E27FC236}">
                  <a16:creationId xmlns:a16="http://schemas.microsoft.com/office/drawing/2014/main" id="{273A3BC4-B492-49A3-6835-36F700066AB5}"/>
                </a:ext>
              </a:extLst>
            </p:cNvPr>
            <p:cNvGrpSpPr/>
            <p:nvPr/>
          </p:nvGrpSpPr>
          <p:grpSpPr>
            <a:xfrm rot="10799996">
              <a:off x="8997190" y="386141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12" name="直線接點 711">
                <a:extLst>
                  <a:ext uri="{FF2B5EF4-FFF2-40B4-BE49-F238E27FC236}">
                    <a16:creationId xmlns:a16="http://schemas.microsoft.com/office/drawing/2014/main" id="{AE6F6FF2-FDBA-0BD0-34F4-493A1F543E61}"/>
                  </a:ext>
                </a:extLst>
              </p:cNvPr>
              <p:cNvCxnSpPr/>
              <p:nvPr>
                <p:custDataLst>
                  <p:tags r:id="rId8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直線接點 712">
                <a:extLst>
                  <a:ext uri="{FF2B5EF4-FFF2-40B4-BE49-F238E27FC236}">
                    <a16:creationId xmlns:a16="http://schemas.microsoft.com/office/drawing/2014/main" id="{6E392E89-DFF7-2214-7C60-40A685AB33B0}"/>
                  </a:ext>
                </a:extLst>
              </p:cNvPr>
              <p:cNvCxnSpPr/>
              <p:nvPr>
                <p:custDataLst>
                  <p:tags r:id="rId8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直線接點 713">
                <a:extLst>
                  <a:ext uri="{FF2B5EF4-FFF2-40B4-BE49-F238E27FC236}">
                    <a16:creationId xmlns:a16="http://schemas.microsoft.com/office/drawing/2014/main" id="{40A3DA9C-98FC-803F-E258-BCFF2F515DCB}"/>
                  </a:ext>
                </a:extLst>
              </p:cNvPr>
              <p:cNvCxnSpPr/>
              <p:nvPr>
                <p:custDataLst>
                  <p:tags r:id="rId8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直線接點 714">
                <a:extLst>
                  <a:ext uri="{FF2B5EF4-FFF2-40B4-BE49-F238E27FC236}">
                    <a16:creationId xmlns:a16="http://schemas.microsoft.com/office/drawing/2014/main" id="{7CA0DFD9-B8AD-BE90-AF24-AB6EEE314485}"/>
                  </a:ext>
                </a:extLst>
              </p:cNvPr>
              <p:cNvCxnSpPr/>
              <p:nvPr>
                <p:custDataLst>
                  <p:tags r:id="rId8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群組 606">
              <a:extLst>
                <a:ext uri="{FF2B5EF4-FFF2-40B4-BE49-F238E27FC236}">
                  <a16:creationId xmlns:a16="http://schemas.microsoft.com/office/drawing/2014/main" id="{34810B59-A59A-81C9-21EE-47F65D230357}"/>
                </a:ext>
              </a:extLst>
            </p:cNvPr>
            <p:cNvGrpSpPr/>
            <p:nvPr/>
          </p:nvGrpSpPr>
          <p:grpSpPr>
            <a:xfrm rot="5399998" flipV="1">
              <a:off x="8952356" y="381657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08" name="直線接點 707">
                <a:extLst>
                  <a:ext uri="{FF2B5EF4-FFF2-40B4-BE49-F238E27FC236}">
                    <a16:creationId xmlns:a16="http://schemas.microsoft.com/office/drawing/2014/main" id="{ECAB163F-EA8C-0F4E-E963-08EF79A91EED}"/>
                  </a:ext>
                </a:extLst>
              </p:cNvPr>
              <p:cNvCxnSpPr/>
              <p:nvPr>
                <p:custDataLst>
                  <p:tags r:id="rId8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直線接點 708">
                <a:extLst>
                  <a:ext uri="{FF2B5EF4-FFF2-40B4-BE49-F238E27FC236}">
                    <a16:creationId xmlns:a16="http://schemas.microsoft.com/office/drawing/2014/main" id="{76225750-24AF-7DBC-EB71-E6A3028D0CD9}"/>
                  </a:ext>
                </a:extLst>
              </p:cNvPr>
              <p:cNvCxnSpPr/>
              <p:nvPr>
                <p:custDataLst>
                  <p:tags r:id="rId8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直線接點 709">
                <a:extLst>
                  <a:ext uri="{FF2B5EF4-FFF2-40B4-BE49-F238E27FC236}">
                    <a16:creationId xmlns:a16="http://schemas.microsoft.com/office/drawing/2014/main" id="{E97881AE-057F-0750-06C0-CEA8DCABCE35}"/>
                  </a:ext>
                </a:extLst>
              </p:cNvPr>
              <p:cNvCxnSpPr/>
              <p:nvPr>
                <p:custDataLst>
                  <p:tags r:id="rId8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直線接點 710">
                <a:extLst>
                  <a:ext uri="{FF2B5EF4-FFF2-40B4-BE49-F238E27FC236}">
                    <a16:creationId xmlns:a16="http://schemas.microsoft.com/office/drawing/2014/main" id="{38FB255B-8C4B-88ED-4347-5A37CFFD8FE5}"/>
                  </a:ext>
                </a:extLst>
              </p:cNvPr>
              <p:cNvCxnSpPr/>
              <p:nvPr>
                <p:custDataLst>
                  <p:tags r:id="rId8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群組 607">
              <a:extLst>
                <a:ext uri="{FF2B5EF4-FFF2-40B4-BE49-F238E27FC236}">
                  <a16:creationId xmlns:a16="http://schemas.microsoft.com/office/drawing/2014/main" id="{FB1DCF4C-7E5B-D7A6-A4BC-98FB84D36FFF}"/>
                </a:ext>
              </a:extLst>
            </p:cNvPr>
            <p:cNvGrpSpPr/>
            <p:nvPr/>
          </p:nvGrpSpPr>
          <p:grpSpPr>
            <a:xfrm rot="21599998">
              <a:off x="8593677" y="417525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04" name="直線接點 703">
                <a:extLst>
                  <a:ext uri="{FF2B5EF4-FFF2-40B4-BE49-F238E27FC236}">
                    <a16:creationId xmlns:a16="http://schemas.microsoft.com/office/drawing/2014/main" id="{D3E0F1DA-F418-7AA7-860B-DB84DD67CA0E}"/>
                  </a:ext>
                </a:extLst>
              </p:cNvPr>
              <p:cNvCxnSpPr/>
              <p:nvPr>
                <p:custDataLst>
                  <p:tags r:id="rId7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直線接點 704">
                <a:extLst>
                  <a:ext uri="{FF2B5EF4-FFF2-40B4-BE49-F238E27FC236}">
                    <a16:creationId xmlns:a16="http://schemas.microsoft.com/office/drawing/2014/main" id="{D6076315-FBA8-2EFA-58AC-A105ACA0159B}"/>
                  </a:ext>
                </a:extLst>
              </p:cNvPr>
              <p:cNvCxnSpPr/>
              <p:nvPr>
                <p:custDataLst>
                  <p:tags r:id="rId7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直線接點 705">
                <a:extLst>
                  <a:ext uri="{FF2B5EF4-FFF2-40B4-BE49-F238E27FC236}">
                    <a16:creationId xmlns:a16="http://schemas.microsoft.com/office/drawing/2014/main" id="{5A208F23-706F-24B1-AAFC-9E98F055D615}"/>
                  </a:ext>
                </a:extLst>
              </p:cNvPr>
              <p:cNvCxnSpPr/>
              <p:nvPr>
                <p:custDataLst>
                  <p:tags r:id="rId8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直線接點 706">
                <a:extLst>
                  <a:ext uri="{FF2B5EF4-FFF2-40B4-BE49-F238E27FC236}">
                    <a16:creationId xmlns:a16="http://schemas.microsoft.com/office/drawing/2014/main" id="{D19089A7-D9A3-557C-6683-B8F46B98A4DD}"/>
                  </a:ext>
                </a:extLst>
              </p:cNvPr>
              <p:cNvCxnSpPr/>
              <p:nvPr>
                <p:custDataLst>
                  <p:tags r:id="rId8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群組 608">
              <a:extLst>
                <a:ext uri="{FF2B5EF4-FFF2-40B4-BE49-F238E27FC236}">
                  <a16:creationId xmlns:a16="http://schemas.microsoft.com/office/drawing/2014/main" id="{B4F84634-F23D-8783-8E91-F17062642A31}"/>
                </a:ext>
              </a:extLst>
            </p:cNvPr>
            <p:cNvGrpSpPr/>
            <p:nvPr/>
          </p:nvGrpSpPr>
          <p:grpSpPr>
            <a:xfrm rot="16200000" flipV="1">
              <a:off x="8638512" y="422009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00" name="直線接點 699">
                <a:extLst>
                  <a:ext uri="{FF2B5EF4-FFF2-40B4-BE49-F238E27FC236}">
                    <a16:creationId xmlns:a16="http://schemas.microsoft.com/office/drawing/2014/main" id="{7E46B1DE-373C-BD6B-B03F-D242AA3FF9C3}"/>
                  </a:ext>
                </a:extLst>
              </p:cNvPr>
              <p:cNvCxnSpPr/>
              <p:nvPr>
                <p:custDataLst>
                  <p:tags r:id="rId7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直線接點 700">
                <a:extLst>
                  <a:ext uri="{FF2B5EF4-FFF2-40B4-BE49-F238E27FC236}">
                    <a16:creationId xmlns:a16="http://schemas.microsoft.com/office/drawing/2014/main" id="{B1C3A704-C5A1-6506-A3C0-08C651981F7A}"/>
                  </a:ext>
                </a:extLst>
              </p:cNvPr>
              <p:cNvCxnSpPr/>
              <p:nvPr>
                <p:custDataLst>
                  <p:tags r:id="rId7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直線接點 701">
                <a:extLst>
                  <a:ext uri="{FF2B5EF4-FFF2-40B4-BE49-F238E27FC236}">
                    <a16:creationId xmlns:a16="http://schemas.microsoft.com/office/drawing/2014/main" id="{AEA9D5BB-42EA-6072-E3A1-1C43F87207DD}"/>
                  </a:ext>
                </a:extLst>
              </p:cNvPr>
              <p:cNvCxnSpPr/>
              <p:nvPr>
                <p:custDataLst>
                  <p:tags r:id="rId7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直線接點 702">
                <a:extLst>
                  <a:ext uri="{FF2B5EF4-FFF2-40B4-BE49-F238E27FC236}">
                    <a16:creationId xmlns:a16="http://schemas.microsoft.com/office/drawing/2014/main" id="{29F948D4-8A89-7726-221A-3F5822473857}"/>
                  </a:ext>
                </a:extLst>
              </p:cNvPr>
              <p:cNvCxnSpPr/>
              <p:nvPr>
                <p:custDataLst>
                  <p:tags r:id="rId7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0" name="群組 609">
              <a:extLst>
                <a:ext uri="{FF2B5EF4-FFF2-40B4-BE49-F238E27FC236}">
                  <a16:creationId xmlns:a16="http://schemas.microsoft.com/office/drawing/2014/main" id="{8095A83D-A930-E9B9-5D32-B2A687091776}"/>
                </a:ext>
              </a:extLst>
            </p:cNvPr>
            <p:cNvGrpSpPr/>
            <p:nvPr/>
          </p:nvGrpSpPr>
          <p:grpSpPr>
            <a:xfrm rot="16200000">
              <a:off x="8952356" y="422009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96" name="直線接點 695">
                <a:extLst>
                  <a:ext uri="{FF2B5EF4-FFF2-40B4-BE49-F238E27FC236}">
                    <a16:creationId xmlns:a16="http://schemas.microsoft.com/office/drawing/2014/main" id="{D6E823EC-4903-6709-2511-A7B811A906D2}"/>
                  </a:ext>
                </a:extLst>
              </p:cNvPr>
              <p:cNvCxnSpPr/>
              <p:nvPr>
                <p:custDataLst>
                  <p:tags r:id="rId7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直線接點 696">
                <a:extLst>
                  <a:ext uri="{FF2B5EF4-FFF2-40B4-BE49-F238E27FC236}">
                    <a16:creationId xmlns:a16="http://schemas.microsoft.com/office/drawing/2014/main" id="{FAD64CC1-43D8-E6EE-9728-0B1BDDCB7676}"/>
                  </a:ext>
                </a:extLst>
              </p:cNvPr>
              <p:cNvCxnSpPr/>
              <p:nvPr>
                <p:custDataLst>
                  <p:tags r:id="rId7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直線接點 697">
                <a:extLst>
                  <a:ext uri="{FF2B5EF4-FFF2-40B4-BE49-F238E27FC236}">
                    <a16:creationId xmlns:a16="http://schemas.microsoft.com/office/drawing/2014/main" id="{2BC2F8E3-A707-D91E-84D5-76EA19C41C80}"/>
                  </a:ext>
                </a:extLst>
              </p:cNvPr>
              <p:cNvCxnSpPr/>
              <p:nvPr>
                <p:custDataLst>
                  <p:tags r:id="rId7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直線接點 698">
                <a:extLst>
                  <a:ext uri="{FF2B5EF4-FFF2-40B4-BE49-F238E27FC236}">
                    <a16:creationId xmlns:a16="http://schemas.microsoft.com/office/drawing/2014/main" id="{004CFDF2-4581-B26C-B41E-F77B01922167}"/>
                  </a:ext>
                </a:extLst>
              </p:cNvPr>
              <p:cNvCxnSpPr/>
              <p:nvPr>
                <p:custDataLst>
                  <p:tags r:id="rId7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1" name="群組 610">
              <a:extLst>
                <a:ext uri="{FF2B5EF4-FFF2-40B4-BE49-F238E27FC236}">
                  <a16:creationId xmlns:a16="http://schemas.microsoft.com/office/drawing/2014/main" id="{29A5BAC4-3054-D582-2C87-EC34C86B7222}"/>
                </a:ext>
              </a:extLst>
            </p:cNvPr>
            <p:cNvGrpSpPr/>
            <p:nvPr/>
          </p:nvGrpSpPr>
          <p:grpSpPr>
            <a:xfrm rot="10800002" flipV="1">
              <a:off x="8997190" y="417525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92" name="直線接點 691">
                <a:extLst>
                  <a:ext uri="{FF2B5EF4-FFF2-40B4-BE49-F238E27FC236}">
                    <a16:creationId xmlns:a16="http://schemas.microsoft.com/office/drawing/2014/main" id="{F4367555-D9C2-5243-F708-BF0DC26DACB7}"/>
                  </a:ext>
                </a:extLst>
              </p:cNvPr>
              <p:cNvCxnSpPr/>
              <p:nvPr>
                <p:custDataLst>
                  <p:tags r:id="rId6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直線接點 692">
                <a:extLst>
                  <a:ext uri="{FF2B5EF4-FFF2-40B4-BE49-F238E27FC236}">
                    <a16:creationId xmlns:a16="http://schemas.microsoft.com/office/drawing/2014/main" id="{5F831218-F955-9595-0782-99AF2B357671}"/>
                  </a:ext>
                </a:extLst>
              </p:cNvPr>
              <p:cNvCxnSpPr/>
              <p:nvPr>
                <p:custDataLst>
                  <p:tags r:id="rId6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直線接點 693">
                <a:extLst>
                  <a:ext uri="{FF2B5EF4-FFF2-40B4-BE49-F238E27FC236}">
                    <a16:creationId xmlns:a16="http://schemas.microsoft.com/office/drawing/2014/main" id="{6CAC38B1-555A-BA02-628A-A51CD01FCA96}"/>
                  </a:ext>
                </a:extLst>
              </p:cNvPr>
              <p:cNvCxnSpPr/>
              <p:nvPr>
                <p:custDataLst>
                  <p:tags r:id="rId6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直線接點 694">
                <a:extLst>
                  <a:ext uri="{FF2B5EF4-FFF2-40B4-BE49-F238E27FC236}">
                    <a16:creationId xmlns:a16="http://schemas.microsoft.com/office/drawing/2014/main" id="{18B29C33-B681-C8FF-A9E1-7A5A87938524}"/>
                  </a:ext>
                </a:extLst>
              </p:cNvPr>
              <p:cNvCxnSpPr/>
              <p:nvPr>
                <p:custDataLst>
                  <p:tags r:id="rId6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2" name="群組 611">
              <a:extLst>
                <a:ext uri="{FF2B5EF4-FFF2-40B4-BE49-F238E27FC236}">
                  <a16:creationId xmlns:a16="http://schemas.microsoft.com/office/drawing/2014/main" id="{E57736A2-9A21-26B5-8A80-F47AE0124506}"/>
                </a:ext>
              </a:extLst>
            </p:cNvPr>
            <p:cNvGrpSpPr/>
            <p:nvPr/>
          </p:nvGrpSpPr>
          <p:grpSpPr>
            <a:xfrm rot="5400000">
              <a:off x="9355873" y="381657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88" name="直線接點 687">
                <a:extLst>
                  <a:ext uri="{FF2B5EF4-FFF2-40B4-BE49-F238E27FC236}">
                    <a16:creationId xmlns:a16="http://schemas.microsoft.com/office/drawing/2014/main" id="{44E74C71-C956-D461-6552-363C996EF7C7}"/>
                  </a:ext>
                </a:extLst>
              </p:cNvPr>
              <p:cNvCxnSpPr/>
              <p:nvPr>
                <p:custDataLst>
                  <p:tags r:id="rId6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直線接點 688">
                <a:extLst>
                  <a:ext uri="{FF2B5EF4-FFF2-40B4-BE49-F238E27FC236}">
                    <a16:creationId xmlns:a16="http://schemas.microsoft.com/office/drawing/2014/main" id="{9DDEFFCC-F1CE-9D31-F035-A8ACBEFF84AF}"/>
                  </a:ext>
                </a:extLst>
              </p:cNvPr>
              <p:cNvCxnSpPr/>
              <p:nvPr>
                <p:custDataLst>
                  <p:tags r:id="rId6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直線接點 689">
                <a:extLst>
                  <a:ext uri="{FF2B5EF4-FFF2-40B4-BE49-F238E27FC236}">
                    <a16:creationId xmlns:a16="http://schemas.microsoft.com/office/drawing/2014/main" id="{86045B34-C457-6434-FBCE-D673C48E4968}"/>
                  </a:ext>
                </a:extLst>
              </p:cNvPr>
              <p:cNvCxnSpPr/>
              <p:nvPr>
                <p:custDataLst>
                  <p:tags r:id="rId6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直線接點 690">
                <a:extLst>
                  <a:ext uri="{FF2B5EF4-FFF2-40B4-BE49-F238E27FC236}">
                    <a16:creationId xmlns:a16="http://schemas.microsoft.com/office/drawing/2014/main" id="{4CF3D43A-C70D-816D-8BA5-475BBEF6DCD0}"/>
                  </a:ext>
                </a:extLst>
              </p:cNvPr>
              <p:cNvCxnSpPr/>
              <p:nvPr>
                <p:custDataLst>
                  <p:tags r:id="rId6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3" name="群組 612">
              <a:extLst>
                <a:ext uri="{FF2B5EF4-FFF2-40B4-BE49-F238E27FC236}">
                  <a16:creationId xmlns:a16="http://schemas.microsoft.com/office/drawing/2014/main" id="{F4801052-E481-1D58-72B6-550A2F5AA210}"/>
                </a:ext>
              </a:extLst>
            </p:cNvPr>
            <p:cNvGrpSpPr/>
            <p:nvPr/>
          </p:nvGrpSpPr>
          <p:grpSpPr>
            <a:xfrm rot="2" flipV="1">
              <a:off x="9311037" y="386141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84" name="直線接點 683">
                <a:extLst>
                  <a:ext uri="{FF2B5EF4-FFF2-40B4-BE49-F238E27FC236}">
                    <a16:creationId xmlns:a16="http://schemas.microsoft.com/office/drawing/2014/main" id="{A012ED87-744E-185B-CD16-E5FF0650DDAC}"/>
                  </a:ext>
                </a:extLst>
              </p:cNvPr>
              <p:cNvCxnSpPr/>
              <p:nvPr>
                <p:custDataLst>
                  <p:tags r:id="rId5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直線接點 684">
                <a:extLst>
                  <a:ext uri="{FF2B5EF4-FFF2-40B4-BE49-F238E27FC236}">
                    <a16:creationId xmlns:a16="http://schemas.microsoft.com/office/drawing/2014/main" id="{545383C1-6E7C-50D3-5A17-D833E49E01CF}"/>
                  </a:ext>
                </a:extLst>
              </p:cNvPr>
              <p:cNvCxnSpPr/>
              <p:nvPr>
                <p:custDataLst>
                  <p:tags r:id="rId5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直線接點 685">
                <a:extLst>
                  <a:ext uri="{FF2B5EF4-FFF2-40B4-BE49-F238E27FC236}">
                    <a16:creationId xmlns:a16="http://schemas.microsoft.com/office/drawing/2014/main" id="{D512867B-4F17-6574-DD6D-3F477973E8EC}"/>
                  </a:ext>
                </a:extLst>
              </p:cNvPr>
              <p:cNvCxnSpPr/>
              <p:nvPr>
                <p:custDataLst>
                  <p:tags r:id="rId6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直線接點 686">
                <a:extLst>
                  <a:ext uri="{FF2B5EF4-FFF2-40B4-BE49-F238E27FC236}">
                    <a16:creationId xmlns:a16="http://schemas.microsoft.com/office/drawing/2014/main" id="{BAAE1AF7-3829-7FB5-A711-F94840F3A04A}"/>
                  </a:ext>
                </a:extLst>
              </p:cNvPr>
              <p:cNvCxnSpPr/>
              <p:nvPr>
                <p:custDataLst>
                  <p:tags r:id="rId6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4" name="群組 613">
              <a:extLst>
                <a:ext uri="{FF2B5EF4-FFF2-40B4-BE49-F238E27FC236}">
                  <a16:creationId xmlns:a16="http://schemas.microsoft.com/office/drawing/2014/main" id="{3CF5296A-BDBF-28C7-41E2-F284EA84E5A3}"/>
                </a:ext>
              </a:extLst>
            </p:cNvPr>
            <p:cNvGrpSpPr/>
            <p:nvPr/>
          </p:nvGrpSpPr>
          <p:grpSpPr>
            <a:xfrm rot="10799996">
              <a:off x="9714550" y="386141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80" name="直線接點 679">
                <a:extLst>
                  <a:ext uri="{FF2B5EF4-FFF2-40B4-BE49-F238E27FC236}">
                    <a16:creationId xmlns:a16="http://schemas.microsoft.com/office/drawing/2014/main" id="{CCE76959-62B1-1454-FE1D-64E1F416AB69}"/>
                  </a:ext>
                </a:extLst>
              </p:cNvPr>
              <p:cNvCxnSpPr/>
              <p:nvPr>
                <p:custDataLst>
                  <p:tags r:id="rId5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直線接點 680">
                <a:extLst>
                  <a:ext uri="{FF2B5EF4-FFF2-40B4-BE49-F238E27FC236}">
                    <a16:creationId xmlns:a16="http://schemas.microsoft.com/office/drawing/2014/main" id="{CC8FDC91-48B4-5FD9-8BB9-8AC9F88B515E}"/>
                  </a:ext>
                </a:extLst>
              </p:cNvPr>
              <p:cNvCxnSpPr/>
              <p:nvPr>
                <p:custDataLst>
                  <p:tags r:id="rId5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直線接點 681">
                <a:extLst>
                  <a:ext uri="{FF2B5EF4-FFF2-40B4-BE49-F238E27FC236}">
                    <a16:creationId xmlns:a16="http://schemas.microsoft.com/office/drawing/2014/main" id="{3942F514-6C26-17CD-85CD-4D28C5B31B91}"/>
                  </a:ext>
                </a:extLst>
              </p:cNvPr>
              <p:cNvCxnSpPr/>
              <p:nvPr>
                <p:custDataLst>
                  <p:tags r:id="rId5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直線接點 682">
                <a:extLst>
                  <a:ext uri="{FF2B5EF4-FFF2-40B4-BE49-F238E27FC236}">
                    <a16:creationId xmlns:a16="http://schemas.microsoft.com/office/drawing/2014/main" id="{AB3D0912-3C8F-66E9-F00D-BFAE82055A22}"/>
                  </a:ext>
                </a:extLst>
              </p:cNvPr>
              <p:cNvCxnSpPr/>
              <p:nvPr>
                <p:custDataLst>
                  <p:tags r:id="rId5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5" name="群組 614">
              <a:extLst>
                <a:ext uri="{FF2B5EF4-FFF2-40B4-BE49-F238E27FC236}">
                  <a16:creationId xmlns:a16="http://schemas.microsoft.com/office/drawing/2014/main" id="{DD57651F-43C2-5072-38E6-6941ED4402D9}"/>
                </a:ext>
              </a:extLst>
            </p:cNvPr>
            <p:cNvGrpSpPr/>
            <p:nvPr/>
          </p:nvGrpSpPr>
          <p:grpSpPr>
            <a:xfrm rot="5399998" flipV="1">
              <a:off x="9669715" y="381657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76" name="直線接點 675">
                <a:extLst>
                  <a:ext uri="{FF2B5EF4-FFF2-40B4-BE49-F238E27FC236}">
                    <a16:creationId xmlns:a16="http://schemas.microsoft.com/office/drawing/2014/main" id="{0C131597-A6FA-6533-E4B7-89AFE3ED0C06}"/>
                  </a:ext>
                </a:extLst>
              </p:cNvPr>
              <p:cNvCxnSpPr/>
              <p:nvPr>
                <p:custDataLst>
                  <p:tags r:id="rId5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直線接點 676">
                <a:extLst>
                  <a:ext uri="{FF2B5EF4-FFF2-40B4-BE49-F238E27FC236}">
                    <a16:creationId xmlns:a16="http://schemas.microsoft.com/office/drawing/2014/main" id="{D12A6506-F4C9-F0EE-57A7-A86785CB2CE3}"/>
                  </a:ext>
                </a:extLst>
              </p:cNvPr>
              <p:cNvCxnSpPr/>
              <p:nvPr>
                <p:custDataLst>
                  <p:tags r:id="rId5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直線接點 677">
                <a:extLst>
                  <a:ext uri="{FF2B5EF4-FFF2-40B4-BE49-F238E27FC236}">
                    <a16:creationId xmlns:a16="http://schemas.microsoft.com/office/drawing/2014/main" id="{E03FD738-9B35-765C-C255-A6DB0CC96911}"/>
                  </a:ext>
                </a:extLst>
              </p:cNvPr>
              <p:cNvCxnSpPr/>
              <p:nvPr>
                <p:custDataLst>
                  <p:tags r:id="rId5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直線接點 678">
                <a:extLst>
                  <a:ext uri="{FF2B5EF4-FFF2-40B4-BE49-F238E27FC236}">
                    <a16:creationId xmlns:a16="http://schemas.microsoft.com/office/drawing/2014/main" id="{0D64F9FB-08D7-CF0A-CB76-CDC8C977B3B2}"/>
                  </a:ext>
                </a:extLst>
              </p:cNvPr>
              <p:cNvCxnSpPr/>
              <p:nvPr>
                <p:custDataLst>
                  <p:tags r:id="rId5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6" name="群組 615">
              <a:extLst>
                <a:ext uri="{FF2B5EF4-FFF2-40B4-BE49-F238E27FC236}">
                  <a16:creationId xmlns:a16="http://schemas.microsoft.com/office/drawing/2014/main" id="{0D4CEBC9-2A03-61EB-BF13-A749ACD11348}"/>
                </a:ext>
              </a:extLst>
            </p:cNvPr>
            <p:cNvGrpSpPr/>
            <p:nvPr/>
          </p:nvGrpSpPr>
          <p:grpSpPr>
            <a:xfrm rot="21599998">
              <a:off x="9311037" y="417525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72" name="直線接點 671">
                <a:extLst>
                  <a:ext uri="{FF2B5EF4-FFF2-40B4-BE49-F238E27FC236}">
                    <a16:creationId xmlns:a16="http://schemas.microsoft.com/office/drawing/2014/main" id="{BB7557AB-8875-70CC-DB96-C6F54B035D7D}"/>
                  </a:ext>
                </a:extLst>
              </p:cNvPr>
              <p:cNvCxnSpPr/>
              <p:nvPr>
                <p:custDataLst>
                  <p:tags r:id="rId4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直線接點 672">
                <a:extLst>
                  <a:ext uri="{FF2B5EF4-FFF2-40B4-BE49-F238E27FC236}">
                    <a16:creationId xmlns:a16="http://schemas.microsoft.com/office/drawing/2014/main" id="{95EAF081-B7F4-E665-C009-3113D4545040}"/>
                  </a:ext>
                </a:extLst>
              </p:cNvPr>
              <p:cNvCxnSpPr/>
              <p:nvPr>
                <p:custDataLst>
                  <p:tags r:id="rId4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直線接點 673">
                <a:extLst>
                  <a:ext uri="{FF2B5EF4-FFF2-40B4-BE49-F238E27FC236}">
                    <a16:creationId xmlns:a16="http://schemas.microsoft.com/office/drawing/2014/main" id="{997190CB-C7C6-DE96-98B3-F6B4AD829241}"/>
                  </a:ext>
                </a:extLst>
              </p:cNvPr>
              <p:cNvCxnSpPr/>
              <p:nvPr>
                <p:custDataLst>
                  <p:tags r:id="rId4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直線接點 674">
                <a:extLst>
                  <a:ext uri="{FF2B5EF4-FFF2-40B4-BE49-F238E27FC236}">
                    <a16:creationId xmlns:a16="http://schemas.microsoft.com/office/drawing/2014/main" id="{2FE49F4C-9C6B-CE99-6453-296D0724A41F}"/>
                  </a:ext>
                </a:extLst>
              </p:cNvPr>
              <p:cNvCxnSpPr/>
              <p:nvPr>
                <p:custDataLst>
                  <p:tags r:id="rId4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7" name="群組 616">
              <a:extLst>
                <a:ext uri="{FF2B5EF4-FFF2-40B4-BE49-F238E27FC236}">
                  <a16:creationId xmlns:a16="http://schemas.microsoft.com/office/drawing/2014/main" id="{64086CD5-5672-6CEA-5598-BB8EA85A4DF0}"/>
                </a:ext>
              </a:extLst>
            </p:cNvPr>
            <p:cNvGrpSpPr/>
            <p:nvPr/>
          </p:nvGrpSpPr>
          <p:grpSpPr>
            <a:xfrm rot="16200000" flipV="1">
              <a:off x="9355873" y="422009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68" name="直線接點 667">
                <a:extLst>
                  <a:ext uri="{FF2B5EF4-FFF2-40B4-BE49-F238E27FC236}">
                    <a16:creationId xmlns:a16="http://schemas.microsoft.com/office/drawing/2014/main" id="{BDF89A6F-5900-2FC3-7F14-887F9A49F66A}"/>
                  </a:ext>
                </a:extLst>
              </p:cNvPr>
              <p:cNvCxnSpPr/>
              <p:nvPr>
                <p:custDataLst>
                  <p:tags r:id="rId4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直線接點 668">
                <a:extLst>
                  <a:ext uri="{FF2B5EF4-FFF2-40B4-BE49-F238E27FC236}">
                    <a16:creationId xmlns:a16="http://schemas.microsoft.com/office/drawing/2014/main" id="{F9AE3BB0-6519-6E92-99D9-6BC04B82596E}"/>
                  </a:ext>
                </a:extLst>
              </p:cNvPr>
              <p:cNvCxnSpPr/>
              <p:nvPr>
                <p:custDataLst>
                  <p:tags r:id="rId4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直線接點 669">
                <a:extLst>
                  <a:ext uri="{FF2B5EF4-FFF2-40B4-BE49-F238E27FC236}">
                    <a16:creationId xmlns:a16="http://schemas.microsoft.com/office/drawing/2014/main" id="{C246BF8E-1158-5255-DE7F-0A24881B60DB}"/>
                  </a:ext>
                </a:extLst>
              </p:cNvPr>
              <p:cNvCxnSpPr/>
              <p:nvPr>
                <p:custDataLst>
                  <p:tags r:id="rId4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直線接點 670">
                <a:extLst>
                  <a:ext uri="{FF2B5EF4-FFF2-40B4-BE49-F238E27FC236}">
                    <a16:creationId xmlns:a16="http://schemas.microsoft.com/office/drawing/2014/main" id="{E889383C-E35B-EAED-446B-AC0AF40ACBCD}"/>
                  </a:ext>
                </a:extLst>
              </p:cNvPr>
              <p:cNvCxnSpPr/>
              <p:nvPr>
                <p:custDataLst>
                  <p:tags r:id="rId4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8" name="群組 617">
              <a:extLst>
                <a:ext uri="{FF2B5EF4-FFF2-40B4-BE49-F238E27FC236}">
                  <a16:creationId xmlns:a16="http://schemas.microsoft.com/office/drawing/2014/main" id="{D6B9C36E-BC99-917A-EBD7-26C83FF7C3AC}"/>
                </a:ext>
              </a:extLst>
            </p:cNvPr>
            <p:cNvGrpSpPr/>
            <p:nvPr/>
          </p:nvGrpSpPr>
          <p:grpSpPr>
            <a:xfrm rot="16200000">
              <a:off x="9669715" y="422009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64" name="直線接點 663">
                <a:extLst>
                  <a:ext uri="{FF2B5EF4-FFF2-40B4-BE49-F238E27FC236}">
                    <a16:creationId xmlns:a16="http://schemas.microsoft.com/office/drawing/2014/main" id="{4C95C5D0-FF29-923B-5F57-BCC05CAC2C46}"/>
                  </a:ext>
                </a:extLst>
              </p:cNvPr>
              <p:cNvCxnSpPr/>
              <p:nvPr>
                <p:custDataLst>
                  <p:tags r:id="rId3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直線接點 664">
                <a:extLst>
                  <a:ext uri="{FF2B5EF4-FFF2-40B4-BE49-F238E27FC236}">
                    <a16:creationId xmlns:a16="http://schemas.microsoft.com/office/drawing/2014/main" id="{25FEB8B9-5D5C-A084-A4AE-D2471DB8BDAA}"/>
                  </a:ext>
                </a:extLst>
              </p:cNvPr>
              <p:cNvCxnSpPr/>
              <p:nvPr>
                <p:custDataLst>
                  <p:tags r:id="rId3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直線接點 665">
                <a:extLst>
                  <a:ext uri="{FF2B5EF4-FFF2-40B4-BE49-F238E27FC236}">
                    <a16:creationId xmlns:a16="http://schemas.microsoft.com/office/drawing/2014/main" id="{A3984549-7ABB-B51C-2036-6651AA56F9C4}"/>
                  </a:ext>
                </a:extLst>
              </p:cNvPr>
              <p:cNvCxnSpPr/>
              <p:nvPr>
                <p:custDataLst>
                  <p:tags r:id="rId4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直線接點 666">
                <a:extLst>
                  <a:ext uri="{FF2B5EF4-FFF2-40B4-BE49-F238E27FC236}">
                    <a16:creationId xmlns:a16="http://schemas.microsoft.com/office/drawing/2014/main" id="{0D97862A-A79B-CC19-C58B-BE33DD2E264F}"/>
                  </a:ext>
                </a:extLst>
              </p:cNvPr>
              <p:cNvCxnSpPr/>
              <p:nvPr>
                <p:custDataLst>
                  <p:tags r:id="rId4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9" name="群組 618">
              <a:extLst>
                <a:ext uri="{FF2B5EF4-FFF2-40B4-BE49-F238E27FC236}">
                  <a16:creationId xmlns:a16="http://schemas.microsoft.com/office/drawing/2014/main" id="{9E840D7E-0B31-2A75-26CD-971FE379B5A8}"/>
                </a:ext>
              </a:extLst>
            </p:cNvPr>
            <p:cNvGrpSpPr/>
            <p:nvPr/>
          </p:nvGrpSpPr>
          <p:grpSpPr>
            <a:xfrm rot="10800002" flipV="1">
              <a:off x="9714550" y="417525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60" name="直線接點 659">
                <a:extLst>
                  <a:ext uri="{FF2B5EF4-FFF2-40B4-BE49-F238E27FC236}">
                    <a16:creationId xmlns:a16="http://schemas.microsoft.com/office/drawing/2014/main" id="{41890704-7E14-AAC9-3945-98AC084EF7D6}"/>
                  </a:ext>
                </a:extLst>
              </p:cNvPr>
              <p:cNvCxnSpPr/>
              <p:nvPr>
                <p:custDataLst>
                  <p:tags r:id="rId3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直線接點 660">
                <a:extLst>
                  <a:ext uri="{FF2B5EF4-FFF2-40B4-BE49-F238E27FC236}">
                    <a16:creationId xmlns:a16="http://schemas.microsoft.com/office/drawing/2014/main" id="{CEEB6D5D-113C-40AE-6DEC-E66A69DC6C46}"/>
                  </a:ext>
                </a:extLst>
              </p:cNvPr>
              <p:cNvCxnSpPr/>
              <p:nvPr>
                <p:custDataLst>
                  <p:tags r:id="rId3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直線接點 661">
                <a:extLst>
                  <a:ext uri="{FF2B5EF4-FFF2-40B4-BE49-F238E27FC236}">
                    <a16:creationId xmlns:a16="http://schemas.microsoft.com/office/drawing/2014/main" id="{2963B748-22FA-9C6C-88F0-A19C609760D7}"/>
                  </a:ext>
                </a:extLst>
              </p:cNvPr>
              <p:cNvCxnSpPr/>
              <p:nvPr>
                <p:custDataLst>
                  <p:tags r:id="rId3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直線接點 662">
                <a:extLst>
                  <a:ext uri="{FF2B5EF4-FFF2-40B4-BE49-F238E27FC236}">
                    <a16:creationId xmlns:a16="http://schemas.microsoft.com/office/drawing/2014/main" id="{ACD441EF-094D-31D0-4497-FD69D676DF30}"/>
                  </a:ext>
                </a:extLst>
              </p:cNvPr>
              <p:cNvCxnSpPr/>
              <p:nvPr>
                <p:custDataLst>
                  <p:tags r:id="rId3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0" name="群組 619">
              <a:extLst>
                <a:ext uri="{FF2B5EF4-FFF2-40B4-BE49-F238E27FC236}">
                  <a16:creationId xmlns:a16="http://schemas.microsoft.com/office/drawing/2014/main" id="{4E461F87-2248-5686-C5DF-04BF2D3DAEA5}"/>
                </a:ext>
              </a:extLst>
            </p:cNvPr>
            <p:cNvGrpSpPr/>
            <p:nvPr/>
          </p:nvGrpSpPr>
          <p:grpSpPr>
            <a:xfrm rot="5400000">
              <a:off x="10073230" y="381657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56" name="直線接點 655">
                <a:extLst>
                  <a:ext uri="{FF2B5EF4-FFF2-40B4-BE49-F238E27FC236}">
                    <a16:creationId xmlns:a16="http://schemas.microsoft.com/office/drawing/2014/main" id="{C19BB186-5E4F-D241-A36E-66C4155728E7}"/>
                  </a:ext>
                </a:extLst>
              </p:cNvPr>
              <p:cNvCxnSpPr/>
              <p:nvPr>
                <p:custDataLst>
                  <p:tags r:id="rId3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直線接點 656">
                <a:extLst>
                  <a:ext uri="{FF2B5EF4-FFF2-40B4-BE49-F238E27FC236}">
                    <a16:creationId xmlns:a16="http://schemas.microsoft.com/office/drawing/2014/main" id="{1B5EE263-C5BD-106B-D392-C650A5907365}"/>
                  </a:ext>
                </a:extLst>
              </p:cNvPr>
              <p:cNvCxnSpPr/>
              <p:nvPr>
                <p:custDataLst>
                  <p:tags r:id="rId3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直線接點 657">
                <a:extLst>
                  <a:ext uri="{FF2B5EF4-FFF2-40B4-BE49-F238E27FC236}">
                    <a16:creationId xmlns:a16="http://schemas.microsoft.com/office/drawing/2014/main" id="{CC614B71-8AEF-A813-3617-9B92CDFB36E8}"/>
                  </a:ext>
                </a:extLst>
              </p:cNvPr>
              <p:cNvCxnSpPr/>
              <p:nvPr>
                <p:custDataLst>
                  <p:tags r:id="rId3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直線接點 658">
                <a:extLst>
                  <a:ext uri="{FF2B5EF4-FFF2-40B4-BE49-F238E27FC236}">
                    <a16:creationId xmlns:a16="http://schemas.microsoft.com/office/drawing/2014/main" id="{B4F826EE-3D54-D2C4-396A-A7F57D95874F}"/>
                  </a:ext>
                </a:extLst>
              </p:cNvPr>
              <p:cNvCxnSpPr/>
              <p:nvPr>
                <p:custDataLst>
                  <p:tags r:id="rId3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群組 620">
              <a:extLst>
                <a:ext uri="{FF2B5EF4-FFF2-40B4-BE49-F238E27FC236}">
                  <a16:creationId xmlns:a16="http://schemas.microsoft.com/office/drawing/2014/main" id="{AAA98847-F92E-18FA-5600-E0CE7671A385}"/>
                </a:ext>
              </a:extLst>
            </p:cNvPr>
            <p:cNvGrpSpPr/>
            <p:nvPr/>
          </p:nvGrpSpPr>
          <p:grpSpPr>
            <a:xfrm rot="2" flipV="1">
              <a:off x="10028394" y="386141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52" name="直線接點 651">
                <a:extLst>
                  <a:ext uri="{FF2B5EF4-FFF2-40B4-BE49-F238E27FC236}">
                    <a16:creationId xmlns:a16="http://schemas.microsoft.com/office/drawing/2014/main" id="{8F7BFB71-CCA2-2DBE-6D59-9B05628014B6}"/>
                  </a:ext>
                </a:extLst>
              </p:cNvPr>
              <p:cNvCxnSpPr/>
              <p:nvPr>
                <p:custDataLst>
                  <p:tags r:id="rId2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直線接點 652">
                <a:extLst>
                  <a:ext uri="{FF2B5EF4-FFF2-40B4-BE49-F238E27FC236}">
                    <a16:creationId xmlns:a16="http://schemas.microsoft.com/office/drawing/2014/main" id="{0D5DCF87-FF71-7053-B2A3-F3A5FAC32CA6}"/>
                  </a:ext>
                </a:extLst>
              </p:cNvPr>
              <p:cNvCxnSpPr/>
              <p:nvPr>
                <p:custDataLst>
                  <p:tags r:id="rId2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直線接點 653">
                <a:extLst>
                  <a:ext uri="{FF2B5EF4-FFF2-40B4-BE49-F238E27FC236}">
                    <a16:creationId xmlns:a16="http://schemas.microsoft.com/office/drawing/2014/main" id="{C5667EE9-F80E-CE9B-6024-84AC461FFBE4}"/>
                  </a:ext>
                </a:extLst>
              </p:cNvPr>
              <p:cNvCxnSpPr/>
              <p:nvPr>
                <p:custDataLst>
                  <p:tags r:id="rId2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直線接點 654">
                <a:extLst>
                  <a:ext uri="{FF2B5EF4-FFF2-40B4-BE49-F238E27FC236}">
                    <a16:creationId xmlns:a16="http://schemas.microsoft.com/office/drawing/2014/main" id="{C3BEE445-90E1-0785-5210-DFA320C8A3CF}"/>
                  </a:ext>
                </a:extLst>
              </p:cNvPr>
              <p:cNvCxnSpPr/>
              <p:nvPr>
                <p:custDataLst>
                  <p:tags r:id="rId2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群組 621">
              <a:extLst>
                <a:ext uri="{FF2B5EF4-FFF2-40B4-BE49-F238E27FC236}">
                  <a16:creationId xmlns:a16="http://schemas.microsoft.com/office/drawing/2014/main" id="{4D2D97C7-E802-04B4-2BCF-2E927B5ABC4C}"/>
                </a:ext>
              </a:extLst>
            </p:cNvPr>
            <p:cNvGrpSpPr/>
            <p:nvPr/>
          </p:nvGrpSpPr>
          <p:grpSpPr>
            <a:xfrm rot="10799996">
              <a:off x="10431910" y="3861414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48" name="直線接點 647">
                <a:extLst>
                  <a:ext uri="{FF2B5EF4-FFF2-40B4-BE49-F238E27FC236}">
                    <a16:creationId xmlns:a16="http://schemas.microsoft.com/office/drawing/2014/main" id="{7C8B7040-7F23-4DAB-0D91-200592086052}"/>
                  </a:ext>
                </a:extLst>
              </p:cNvPr>
              <p:cNvCxnSpPr/>
              <p:nvPr>
                <p:custDataLst>
                  <p:tags r:id="rId2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直線接點 648">
                <a:extLst>
                  <a:ext uri="{FF2B5EF4-FFF2-40B4-BE49-F238E27FC236}">
                    <a16:creationId xmlns:a16="http://schemas.microsoft.com/office/drawing/2014/main" id="{70F26708-8E0A-9782-6A7F-F8E6A37D19A6}"/>
                  </a:ext>
                </a:extLst>
              </p:cNvPr>
              <p:cNvCxnSpPr/>
              <p:nvPr>
                <p:custDataLst>
                  <p:tags r:id="rId2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直線接點 649">
                <a:extLst>
                  <a:ext uri="{FF2B5EF4-FFF2-40B4-BE49-F238E27FC236}">
                    <a16:creationId xmlns:a16="http://schemas.microsoft.com/office/drawing/2014/main" id="{55E95FA6-CB74-6C28-12A4-86DBFAA1B646}"/>
                  </a:ext>
                </a:extLst>
              </p:cNvPr>
              <p:cNvCxnSpPr/>
              <p:nvPr>
                <p:custDataLst>
                  <p:tags r:id="rId2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直線接點 650">
                <a:extLst>
                  <a:ext uri="{FF2B5EF4-FFF2-40B4-BE49-F238E27FC236}">
                    <a16:creationId xmlns:a16="http://schemas.microsoft.com/office/drawing/2014/main" id="{9E1549A7-465F-136E-F0CC-018C6B148A94}"/>
                  </a:ext>
                </a:extLst>
              </p:cNvPr>
              <p:cNvCxnSpPr/>
              <p:nvPr>
                <p:custDataLst>
                  <p:tags r:id="rId2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3" name="群組 622">
              <a:extLst>
                <a:ext uri="{FF2B5EF4-FFF2-40B4-BE49-F238E27FC236}">
                  <a16:creationId xmlns:a16="http://schemas.microsoft.com/office/drawing/2014/main" id="{6A1045AD-D2B5-0E2A-717C-FE41FC7608A6}"/>
                </a:ext>
              </a:extLst>
            </p:cNvPr>
            <p:cNvGrpSpPr/>
            <p:nvPr/>
          </p:nvGrpSpPr>
          <p:grpSpPr>
            <a:xfrm rot="5399998" flipV="1">
              <a:off x="10387074" y="3816579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44" name="直線接點 643">
                <a:extLst>
                  <a:ext uri="{FF2B5EF4-FFF2-40B4-BE49-F238E27FC236}">
                    <a16:creationId xmlns:a16="http://schemas.microsoft.com/office/drawing/2014/main" id="{C9E57B11-D469-EC6F-EBAC-D072E5EAC255}"/>
                  </a:ext>
                </a:extLst>
              </p:cNvPr>
              <p:cNvCxnSpPr/>
              <p:nvPr>
                <p:custDataLst>
                  <p:tags r:id="rId18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直線接點 644">
                <a:extLst>
                  <a:ext uri="{FF2B5EF4-FFF2-40B4-BE49-F238E27FC236}">
                    <a16:creationId xmlns:a16="http://schemas.microsoft.com/office/drawing/2014/main" id="{69E26522-C04B-C9A1-0EB3-B3BBFB74D78C}"/>
                  </a:ext>
                </a:extLst>
              </p:cNvPr>
              <p:cNvCxnSpPr/>
              <p:nvPr>
                <p:custDataLst>
                  <p:tags r:id="rId19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直線接點 645">
                <a:extLst>
                  <a:ext uri="{FF2B5EF4-FFF2-40B4-BE49-F238E27FC236}">
                    <a16:creationId xmlns:a16="http://schemas.microsoft.com/office/drawing/2014/main" id="{1F144C8C-3FD5-0023-6E80-148F030CC0E3}"/>
                  </a:ext>
                </a:extLst>
              </p:cNvPr>
              <p:cNvCxnSpPr/>
              <p:nvPr>
                <p:custDataLst>
                  <p:tags r:id="rId20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直線接點 646">
                <a:extLst>
                  <a:ext uri="{FF2B5EF4-FFF2-40B4-BE49-F238E27FC236}">
                    <a16:creationId xmlns:a16="http://schemas.microsoft.com/office/drawing/2014/main" id="{8F7093F6-8AE1-B7D9-85D7-86111EE15664}"/>
                  </a:ext>
                </a:extLst>
              </p:cNvPr>
              <p:cNvCxnSpPr/>
              <p:nvPr>
                <p:custDataLst>
                  <p:tags r:id="rId21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4" name="群組 623">
              <a:extLst>
                <a:ext uri="{FF2B5EF4-FFF2-40B4-BE49-F238E27FC236}">
                  <a16:creationId xmlns:a16="http://schemas.microsoft.com/office/drawing/2014/main" id="{E8753E60-E2B4-F85E-2D14-BDBBF002E66F}"/>
                </a:ext>
              </a:extLst>
            </p:cNvPr>
            <p:cNvGrpSpPr/>
            <p:nvPr/>
          </p:nvGrpSpPr>
          <p:grpSpPr>
            <a:xfrm rot="21599998">
              <a:off x="10028394" y="417525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40" name="直線接點 639">
                <a:extLst>
                  <a:ext uri="{FF2B5EF4-FFF2-40B4-BE49-F238E27FC236}">
                    <a16:creationId xmlns:a16="http://schemas.microsoft.com/office/drawing/2014/main" id="{2E30D046-5EFA-D5B2-50A2-A39FD57E7FFE}"/>
                  </a:ext>
                </a:extLst>
              </p:cNvPr>
              <p:cNvCxnSpPr/>
              <p:nvPr>
                <p:custDataLst>
                  <p:tags r:id="rId14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直線接點 640">
                <a:extLst>
                  <a:ext uri="{FF2B5EF4-FFF2-40B4-BE49-F238E27FC236}">
                    <a16:creationId xmlns:a16="http://schemas.microsoft.com/office/drawing/2014/main" id="{8F879325-1B26-125C-31CD-E13D1B85FA21}"/>
                  </a:ext>
                </a:extLst>
              </p:cNvPr>
              <p:cNvCxnSpPr/>
              <p:nvPr>
                <p:custDataLst>
                  <p:tags r:id="rId15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直線接點 641">
                <a:extLst>
                  <a:ext uri="{FF2B5EF4-FFF2-40B4-BE49-F238E27FC236}">
                    <a16:creationId xmlns:a16="http://schemas.microsoft.com/office/drawing/2014/main" id="{F4F8C8F3-C250-D307-596F-E4D1B97AEA5C}"/>
                  </a:ext>
                </a:extLst>
              </p:cNvPr>
              <p:cNvCxnSpPr/>
              <p:nvPr>
                <p:custDataLst>
                  <p:tags r:id="rId16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直線接點 642">
                <a:extLst>
                  <a:ext uri="{FF2B5EF4-FFF2-40B4-BE49-F238E27FC236}">
                    <a16:creationId xmlns:a16="http://schemas.microsoft.com/office/drawing/2014/main" id="{5A9FB632-9834-037F-4ECA-D31979778815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5" name="群組 624">
              <a:extLst>
                <a:ext uri="{FF2B5EF4-FFF2-40B4-BE49-F238E27FC236}">
                  <a16:creationId xmlns:a16="http://schemas.microsoft.com/office/drawing/2014/main" id="{3E0DEE0F-FFF1-9A9C-A41D-A174FA97A623}"/>
                </a:ext>
              </a:extLst>
            </p:cNvPr>
            <p:cNvGrpSpPr/>
            <p:nvPr/>
          </p:nvGrpSpPr>
          <p:grpSpPr>
            <a:xfrm rot="16200000" flipV="1">
              <a:off x="10073230" y="422009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36" name="直線接點 635">
                <a:extLst>
                  <a:ext uri="{FF2B5EF4-FFF2-40B4-BE49-F238E27FC236}">
                    <a16:creationId xmlns:a16="http://schemas.microsoft.com/office/drawing/2014/main" id="{DC6CB90A-5B23-B8E3-C2ED-FF982A935ABF}"/>
                  </a:ext>
                </a:extLst>
              </p:cNvPr>
              <p:cNvCxnSpPr/>
              <p:nvPr>
                <p:custDataLst>
                  <p:tags r:id="rId10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直線接點 636">
                <a:extLst>
                  <a:ext uri="{FF2B5EF4-FFF2-40B4-BE49-F238E27FC236}">
                    <a16:creationId xmlns:a16="http://schemas.microsoft.com/office/drawing/2014/main" id="{AE2FDE54-0E26-6E13-5E84-1FBE40AD531E}"/>
                  </a:ext>
                </a:extLst>
              </p:cNvPr>
              <p:cNvCxnSpPr/>
              <p:nvPr>
                <p:custDataLst>
                  <p:tags r:id="rId11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直線接點 637">
                <a:extLst>
                  <a:ext uri="{FF2B5EF4-FFF2-40B4-BE49-F238E27FC236}">
                    <a16:creationId xmlns:a16="http://schemas.microsoft.com/office/drawing/2014/main" id="{C8758945-7EB5-09E1-8BC5-B8DF44D5C638}"/>
                  </a:ext>
                </a:extLst>
              </p:cNvPr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直線接點 638">
                <a:extLst>
                  <a:ext uri="{FF2B5EF4-FFF2-40B4-BE49-F238E27FC236}">
                    <a16:creationId xmlns:a16="http://schemas.microsoft.com/office/drawing/2014/main" id="{F3F02781-7DFA-D868-AE03-DA6B7C5DFEC8}"/>
                  </a:ext>
                </a:extLst>
              </p:cNvPr>
              <p:cNvCxnSpPr/>
              <p:nvPr>
                <p:custDataLst>
                  <p:tags r:id="rId13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6" name="群組 625">
              <a:extLst>
                <a:ext uri="{FF2B5EF4-FFF2-40B4-BE49-F238E27FC236}">
                  <a16:creationId xmlns:a16="http://schemas.microsoft.com/office/drawing/2014/main" id="{AC3C252E-FD05-CD4A-D4C7-1004C6B41FC3}"/>
                </a:ext>
              </a:extLst>
            </p:cNvPr>
            <p:cNvGrpSpPr/>
            <p:nvPr/>
          </p:nvGrpSpPr>
          <p:grpSpPr>
            <a:xfrm rot="16200000">
              <a:off x="10387074" y="4220093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32" name="直線接點 631">
                <a:extLst>
                  <a:ext uri="{FF2B5EF4-FFF2-40B4-BE49-F238E27FC236}">
                    <a16:creationId xmlns:a16="http://schemas.microsoft.com/office/drawing/2014/main" id="{02003261-2148-D4DB-B4F3-AF18023DCB83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直線接點 632">
                <a:extLst>
                  <a:ext uri="{FF2B5EF4-FFF2-40B4-BE49-F238E27FC236}">
                    <a16:creationId xmlns:a16="http://schemas.microsoft.com/office/drawing/2014/main" id="{4282142D-A0C2-1903-2D6C-C9930C35B2AF}"/>
                  </a:ext>
                </a:extLst>
              </p:cNvPr>
              <p:cNvCxnSpPr/>
              <p:nvPr>
                <p:custDataLst>
                  <p:tags r:id="rId7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直線接點 633">
                <a:extLst>
                  <a:ext uri="{FF2B5EF4-FFF2-40B4-BE49-F238E27FC236}">
                    <a16:creationId xmlns:a16="http://schemas.microsoft.com/office/drawing/2014/main" id="{DCF1709B-0A92-8470-A8E9-C44479D7AD06}"/>
                  </a:ext>
                </a:extLst>
              </p:cNvPr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直線接點 634">
                <a:extLst>
                  <a:ext uri="{FF2B5EF4-FFF2-40B4-BE49-F238E27FC236}">
                    <a16:creationId xmlns:a16="http://schemas.microsoft.com/office/drawing/2014/main" id="{B06B8126-7734-1077-AE22-A987A9549F96}"/>
                  </a:ext>
                </a:extLst>
              </p:cNvPr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7" name="群組 626">
              <a:extLst>
                <a:ext uri="{FF2B5EF4-FFF2-40B4-BE49-F238E27FC236}">
                  <a16:creationId xmlns:a16="http://schemas.microsoft.com/office/drawing/2014/main" id="{BD8C6CE2-731B-5AEB-8868-4612DCE22AAE}"/>
                </a:ext>
              </a:extLst>
            </p:cNvPr>
            <p:cNvGrpSpPr/>
            <p:nvPr/>
          </p:nvGrpSpPr>
          <p:grpSpPr>
            <a:xfrm rot="10800002" flipV="1">
              <a:off x="10431910" y="4175258"/>
              <a:ext cx="313845" cy="313845"/>
              <a:chOff x="8031607" y="4729755"/>
              <a:chExt cx="1611312" cy="16113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28" name="直線接點 627">
                <a:extLst>
                  <a:ext uri="{FF2B5EF4-FFF2-40B4-BE49-F238E27FC236}">
                    <a16:creationId xmlns:a16="http://schemas.microsoft.com/office/drawing/2014/main" id="{BA0D00AF-E75A-0661-DDE1-442CF6B6CCD2}"/>
                  </a:ext>
                </a:extLst>
              </p:cNvPr>
              <p:cNvCxnSpPr/>
              <p:nvPr>
                <p:custDataLst>
                  <p:tags r:id="rId2"/>
                </p:custDataLst>
              </p:nvPr>
            </p:nvCxnSpPr>
            <p:spPr>
              <a:xfrm flipH="1" flipV="1">
                <a:off x="8031607" y="5420318"/>
                <a:ext cx="230187" cy="920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直線接點 628">
                <a:extLst>
                  <a:ext uri="{FF2B5EF4-FFF2-40B4-BE49-F238E27FC236}">
                    <a16:creationId xmlns:a16="http://schemas.microsoft.com/office/drawing/2014/main" id="{506AD21F-C901-7B91-520D-60D74D6F8E4A}"/>
                  </a:ext>
                </a:extLst>
              </p:cNvPr>
              <p:cNvCxnSpPr/>
              <p:nvPr>
                <p:custDataLst>
                  <p:tags r:id="rId3"/>
                </p:custDataLst>
              </p:nvPr>
            </p:nvCxnSpPr>
            <p:spPr>
              <a:xfrm flipV="1">
                <a:off x="8031607" y="4729755"/>
                <a:ext cx="1150937" cy="6905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直線接點 629">
                <a:extLst>
                  <a:ext uri="{FF2B5EF4-FFF2-40B4-BE49-F238E27FC236}">
                    <a16:creationId xmlns:a16="http://schemas.microsoft.com/office/drawing/2014/main" id="{F050E0D7-0893-7731-190A-B134BDE862BA}"/>
                  </a:ext>
                </a:extLst>
              </p:cNvPr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8722169" y="4729755"/>
                <a:ext cx="460375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直線接點 630">
                <a:extLst>
                  <a:ext uri="{FF2B5EF4-FFF2-40B4-BE49-F238E27FC236}">
                    <a16:creationId xmlns:a16="http://schemas.microsoft.com/office/drawing/2014/main" id="{C8CE58D6-97D2-BBF1-FA69-FFC9C0E05902}"/>
                  </a:ext>
                </a:extLst>
              </p:cNvPr>
              <p:cNvCxnSpPr/>
              <p:nvPr>
                <p:custDataLst>
                  <p:tags r:id="rId5"/>
                </p:custDataLst>
              </p:nvPr>
            </p:nvCxnSpPr>
            <p:spPr>
              <a:xfrm flipH="1">
                <a:off x="8722169" y="4729755"/>
                <a:ext cx="920750" cy="1150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8" name="文字方塊 1427">
            <a:extLst>
              <a:ext uri="{FF2B5EF4-FFF2-40B4-BE49-F238E27FC236}">
                <a16:creationId xmlns:a16="http://schemas.microsoft.com/office/drawing/2014/main" id="{58D6CC43-47D7-916A-0CD3-D4C1802AB36C}"/>
              </a:ext>
            </a:extLst>
          </p:cNvPr>
          <p:cNvSpPr txBox="1"/>
          <p:nvPr/>
        </p:nvSpPr>
        <p:spPr>
          <a:xfrm>
            <a:off x="6304824" y="5257801"/>
            <a:ext cx="5032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[</a:t>
            </a:r>
            <a:r>
              <a:rPr lang="zh-TW" altLang="en-US" b="1" dirty="0"/>
              <a:t>星辰迷宮</a:t>
            </a:r>
            <a:r>
              <a:rPr lang="en-US" altLang="zh-TW" b="1" dirty="0"/>
              <a:t>]</a:t>
            </a:r>
          </a:p>
          <a:p>
            <a:pPr algn="ctr"/>
            <a:r>
              <a:rPr lang="zh-TW" altLang="en-US" dirty="0"/>
              <a:t>在每個圖案的中間、外面與周遭都有星形，</a:t>
            </a:r>
            <a:endParaRPr lang="en-US" altLang="zh-TW" dirty="0"/>
          </a:p>
          <a:p>
            <a:pPr algn="ctr"/>
            <a:r>
              <a:rPr lang="zh-TW" altLang="en-US" dirty="0"/>
              <a:t>利用反覆的星形組成一座無法解開的星空迷宮。</a:t>
            </a:r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312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C4F8F-E2C1-A1F4-1111-981CE628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763D7-4D7A-ECD8-0D3F-572ABCBA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p4g</a:t>
            </a:r>
            <a:r>
              <a:rPr lang="zh-TW" altLang="en-US" dirty="0"/>
              <a:t>繪圖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536567-7616-D6DF-74E5-61FC3496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24" name="文字方塊 423">
            <a:extLst>
              <a:ext uri="{FF2B5EF4-FFF2-40B4-BE49-F238E27FC236}">
                <a16:creationId xmlns:a16="http://schemas.microsoft.com/office/drawing/2014/main" id="{23CFCBDD-7303-A590-6C43-03AB144F38FD}"/>
              </a:ext>
            </a:extLst>
          </p:cNvPr>
          <p:cNvSpPr txBox="1"/>
          <p:nvPr/>
        </p:nvSpPr>
        <p:spPr>
          <a:xfrm>
            <a:off x="1485521" y="5257801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[</a:t>
            </a:r>
            <a:r>
              <a:rPr lang="zh-TW" altLang="en-US" b="1" dirty="0"/>
              <a:t>星之連結</a:t>
            </a:r>
            <a:r>
              <a:rPr lang="en-US" altLang="zh-TW" b="1" dirty="0"/>
              <a:t>]</a:t>
            </a:r>
          </a:p>
          <a:p>
            <a:pPr algn="ctr"/>
            <a:r>
              <a:rPr lang="zh-TW" altLang="en-US" dirty="0"/>
              <a:t>圖中的星形元素巧妙的互相連接，</a:t>
            </a:r>
            <a:endParaRPr lang="en-US" altLang="zh-TW" dirty="0"/>
          </a:p>
          <a:p>
            <a:pPr algn="ctr"/>
            <a:r>
              <a:rPr lang="zh-TW" altLang="en-US" dirty="0"/>
              <a:t>形成了整體的和諧圖案。</a:t>
            </a:r>
          </a:p>
        </p:txBody>
      </p:sp>
      <p:sp>
        <p:nvSpPr>
          <p:cNvPr id="1428" name="文字方塊 1427">
            <a:extLst>
              <a:ext uri="{FF2B5EF4-FFF2-40B4-BE49-F238E27FC236}">
                <a16:creationId xmlns:a16="http://schemas.microsoft.com/office/drawing/2014/main" id="{950527C3-F8BD-0692-306A-5542522E2A4E}"/>
              </a:ext>
            </a:extLst>
          </p:cNvPr>
          <p:cNvSpPr txBox="1"/>
          <p:nvPr/>
        </p:nvSpPr>
        <p:spPr>
          <a:xfrm>
            <a:off x="6304825" y="5257801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[</a:t>
            </a:r>
            <a:r>
              <a:rPr lang="zh-TW" altLang="en-US" b="1" dirty="0"/>
              <a:t>環繞與交織</a:t>
            </a:r>
            <a:r>
              <a:rPr lang="en-US" altLang="zh-TW" b="1" dirty="0"/>
              <a:t>]</a:t>
            </a:r>
          </a:p>
          <a:p>
            <a:pPr algn="ctr"/>
            <a:r>
              <a:rPr lang="zh-TW" altLang="en-US" dirty="0"/>
              <a:t>橙色的圓形構成了整體畫面的基礎，</a:t>
            </a:r>
            <a:endParaRPr lang="en-US" altLang="zh-TW" dirty="0"/>
          </a:p>
          <a:p>
            <a:pPr algn="ctr"/>
            <a:r>
              <a:rPr lang="zh-TW" altLang="en-US" dirty="0"/>
              <a:t>而綠色與藍色的菱形則在不同方向上穿插其中，</a:t>
            </a:r>
            <a:endParaRPr lang="en-US" altLang="zh-TW" dirty="0"/>
          </a:p>
          <a:p>
            <a:pPr algn="ctr"/>
            <a:r>
              <a:rPr lang="zh-TW" altLang="en-US" dirty="0"/>
              <a:t>增添了活力和動態感。</a:t>
            </a:r>
            <a:endParaRPr lang="en-US" altLang="zh-TW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E4E6293-047D-DE68-F382-629DA5837B69}"/>
              </a:ext>
            </a:extLst>
          </p:cNvPr>
          <p:cNvGrpSpPr/>
          <p:nvPr/>
        </p:nvGrpSpPr>
        <p:grpSpPr>
          <a:xfrm>
            <a:off x="1459624" y="1322482"/>
            <a:ext cx="3587234" cy="3587234"/>
            <a:chOff x="7484867" y="946925"/>
            <a:chExt cx="3587234" cy="3587234"/>
          </a:xfrm>
        </p:grpSpPr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F1622138-982F-6825-829B-F5D779FD0CE2}"/>
                </a:ext>
              </a:extLst>
            </p:cNvPr>
            <p:cNvSpPr/>
            <p:nvPr/>
          </p:nvSpPr>
          <p:spPr>
            <a:xfrm rot="5400000">
              <a:off x="7484585" y="947234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C1B6B104-0BE6-BA98-723D-741BCDB84CC4}"/>
                </a:ext>
              </a:extLst>
            </p:cNvPr>
            <p:cNvSpPr/>
            <p:nvPr/>
          </p:nvSpPr>
          <p:spPr>
            <a:xfrm rot="10799998" flipV="1">
              <a:off x="7523650" y="986300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1A2DD62B-8015-BBF1-51DA-B13A823D8408}"/>
                </a:ext>
              </a:extLst>
            </p:cNvPr>
            <p:cNvSpPr/>
            <p:nvPr/>
          </p:nvSpPr>
          <p:spPr>
            <a:xfrm rot="10799996">
              <a:off x="7882328" y="946952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55E7551B-3A18-FDBE-1FFE-740E873B9619}"/>
                </a:ext>
              </a:extLst>
            </p:cNvPr>
            <p:cNvSpPr/>
            <p:nvPr/>
          </p:nvSpPr>
          <p:spPr>
            <a:xfrm rot="16199994" flipV="1">
              <a:off x="7843263" y="986017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9A91366D-A812-3B75-5738-AD3BAFC841BC}"/>
                </a:ext>
              </a:extLst>
            </p:cNvPr>
            <p:cNvSpPr/>
            <p:nvPr/>
          </p:nvSpPr>
          <p:spPr>
            <a:xfrm rot="21599998">
              <a:off x="7484867" y="1344980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B471C4FB-E053-07F0-CECE-C4D9590580CB}"/>
                </a:ext>
              </a:extLst>
            </p:cNvPr>
            <p:cNvSpPr/>
            <p:nvPr/>
          </p:nvSpPr>
          <p:spPr>
            <a:xfrm rot="5399996" flipV="1">
              <a:off x="7523932" y="1305914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93E10C7C-F359-D26C-7F24-64BC90618C40}"/>
                </a:ext>
              </a:extLst>
            </p:cNvPr>
            <p:cNvSpPr/>
            <p:nvPr/>
          </p:nvSpPr>
          <p:spPr>
            <a:xfrm rot="16200000">
              <a:off x="7882610" y="1344697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4EA24BD1-1B2E-C55A-61CF-449737D71789}"/>
                </a:ext>
              </a:extLst>
            </p:cNvPr>
            <p:cNvSpPr/>
            <p:nvPr/>
          </p:nvSpPr>
          <p:spPr>
            <a:xfrm rot="21599998" flipV="1">
              <a:off x="7843545" y="1305632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92F3CDD9-43A4-CC98-57AA-C04104EA88DB}"/>
                </a:ext>
              </a:extLst>
            </p:cNvPr>
            <p:cNvSpPr/>
            <p:nvPr/>
          </p:nvSpPr>
          <p:spPr>
            <a:xfrm rot="5400000">
              <a:off x="8201942" y="947234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84024219-934F-E805-374E-879210E17A2E}"/>
                </a:ext>
              </a:extLst>
            </p:cNvPr>
            <p:cNvSpPr/>
            <p:nvPr/>
          </p:nvSpPr>
          <p:spPr>
            <a:xfrm rot="10799998" flipV="1">
              <a:off x="8241007" y="986300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1AC41A5C-CE76-406B-85DD-F52DDD35404E}"/>
                </a:ext>
              </a:extLst>
            </p:cNvPr>
            <p:cNvSpPr/>
            <p:nvPr/>
          </p:nvSpPr>
          <p:spPr>
            <a:xfrm rot="10799996">
              <a:off x="8599687" y="946952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5DD10C70-4713-A0EB-28E0-E79E85825848}"/>
                </a:ext>
              </a:extLst>
            </p:cNvPr>
            <p:cNvSpPr/>
            <p:nvPr/>
          </p:nvSpPr>
          <p:spPr>
            <a:xfrm rot="16199994" flipV="1">
              <a:off x="8560622" y="986017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038677EF-DAF9-43D7-FFED-3A6D9D520E55}"/>
                </a:ext>
              </a:extLst>
            </p:cNvPr>
            <p:cNvSpPr/>
            <p:nvPr/>
          </p:nvSpPr>
          <p:spPr>
            <a:xfrm rot="21599998">
              <a:off x="8202224" y="1344980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6D1EB1A2-D76E-41EA-FCF1-8C749B8591CC}"/>
                </a:ext>
              </a:extLst>
            </p:cNvPr>
            <p:cNvSpPr/>
            <p:nvPr/>
          </p:nvSpPr>
          <p:spPr>
            <a:xfrm rot="5399996" flipV="1">
              <a:off x="8241289" y="1305914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CE650BE9-F982-A7DA-81B3-2C30E45E2379}"/>
                </a:ext>
              </a:extLst>
            </p:cNvPr>
            <p:cNvSpPr/>
            <p:nvPr/>
          </p:nvSpPr>
          <p:spPr>
            <a:xfrm rot="16200000">
              <a:off x="8599969" y="1344697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75790A53-3123-038B-D3CF-868E5D53E020}"/>
                </a:ext>
              </a:extLst>
            </p:cNvPr>
            <p:cNvSpPr/>
            <p:nvPr/>
          </p:nvSpPr>
          <p:spPr>
            <a:xfrm rot="21599998" flipV="1">
              <a:off x="8560904" y="1305632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11F057B9-76A8-14E4-6016-C283A52A44F7}"/>
                </a:ext>
              </a:extLst>
            </p:cNvPr>
            <p:cNvSpPr/>
            <p:nvPr/>
          </p:nvSpPr>
          <p:spPr>
            <a:xfrm rot="5400000">
              <a:off x="8919302" y="947234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B7AF411E-6CD6-EC0B-FBBB-A465922EC7A6}"/>
                </a:ext>
              </a:extLst>
            </p:cNvPr>
            <p:cNvSpPr/>
            <p:nvPr/>
          </p:nvSpPr>
          <p:spPr>
            <a:xfrm rot="10799998" flipV="1">
              <a:off x="8958367" y="986300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8A8E9826-A430-754E-E921-15D619B593DB}"/>
                </a:ext>
              </a:extLst>
            </p:cNvPr>
            <p:cNvSpPr/>
            <p:nvPr/>
          </p:nvSpPr>
          <p:spPr>
            <a:xfrm rot="10799996">
              <a:off x="9317044" y="946952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56D2F156-A460-26E0-9591-BC3B43A88D2D}"/>
                </a:ext>
              </a:extLst>
            </p:cNvPr>
            <p:cNvSpPr/>
            <p:nvPr/>
          </p:nvSpPr>
          <p:spPr>
            <a:xfrm rot="16199994" flipV="1">
              <a:off x="9277979" y="986017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4A329830-C98F-6E28-07CC-54883FE15BA2}"/>
                </a:ext>
              </a:extLst>
            </p:cNvPr>
            <p:cNvSpPr/>
            <p:nvPr/>
          </p:nvSpPr>
          <p:spPr>
            <a:xfrm rot="21599998">
              <a:off x="8919583" y="1344980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0D4CFD37-B9EC-B35C-18DB-219A27E1B19C}"/>
                </a:ext>
              </a:extLst>
            </p:cNvPr>
            <p:cNvSpPr/>
            <p:nvPr/>
          </p:nvSpPr>
          <p:spPr>
            <a:xfrm rot="5399996" flipV="1">
              <a:off x="8958648" y="1305914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C716B72-AC2B-4263-478C-BCABDEFF40F2}"/>
                </a:ext>
              </a:extLst>
            </p:cNvPr>
            <p:cNvSpPr/>
            <p:nvPr/>
          </p:nvSpPr>
          <p:spPr>
            <a:xfrm rot="16200000">
              <a:off x="9317326" y="1344697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BAF8D9AF-5339-807B-74FD-1F43907F1101}"/>
                </a:ext>
              </a:extLst>
            </p:cNvPr>
            <p:cNvSpPr/>
            <p:nvPr/>
          </p:nvSpPr>
          <p:spPr>
            <a:xfrm rot="21599998" flipV="1">
              <a:off x="9278261" y="1305632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470026EA-F183-732D-F0A3-8B22A80E888A}"/>
                </a:ext>
              </a:extLst>
            </p:cNvPr>
            <p:cNvSpPr/>
            <p:nvPr/>
          </p:nvSpPr>
          <p:spPr>
            <a:xfrm rot="5400000">
              <a:off x="9636660" y="947234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E29C901D-060E-F233-937A-3EA46D5DFF83}"/>
                </a:ext>
              </a:extLst>
            </p:cNvPr>
            <p:cNvSpPr/>
            <p:nvPr/>
          </p:nvSpPr>
          <p:spPr>
            <a:xfrm rot="10799998" flipV="1">
              <a:off x="9675725" y="986300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0D1C6A19-686D-CA34-2C43-E3D8B3D83C32}"/>
                </a:ext>
              </a:extLst>
            </p:cNvPr>
            <p:cNvSpPr/>
            <p:nvPr/>
          </p:nvSpPr>
          <p:spPr>
            <a:xfrm rot="10799996">
              <a:off x="10034406" y="946952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40F495DE-38D2-BE94-8AFB-8536436F119E}"/>
                </a:ext>
              </a:extLst>
            </p:cNvPr>
            <p:cNvSpPr/>
            <p:nvPr/>
          </p:nvSpPr>
          <p:spPr>
            <a:xfrm rot="16199994" flipV="1">
              <a:off x="9995341" y="986017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F7785AF2-5B59-7051-A24F-B4D91E770008}"/>
                </a:ext>
              </a:extLst>
            </p:cNvPr>
            <p:cNvSpPr/>
            <p:nvPr/>
          </p:nvSpPr>
          <p:spPr>
            <a:xfrm rot="21599998">
              <a:off x="9636942" y="1344980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1A97F515-BE1B-5FBE-24CD-31BDCF565E8E}"/>
                </a:ext>
              </a:extLst>
            </p:cNvPr>
            <p:cNvSpPr/>
            <p:nvPr/>
          </p:nvSpPr>
          <p:spPr>
            <a:xfrm rot="5399996" flipV="1">
              <a:off x="9676007" y="1305914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E1FDC260-F7F0-DFC1-083D-4FA1B359B424}"/>
                </a:ext>
              </a:extLst>
            </p:cNvPr>
            <p:cNvSpPr/>
            <p:nvPr/>
          </p:nvSpPr>
          <p:spPr>
            <a:xfrm rot="16200000">
              <a:off x="10034687" y="1344697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手繪多邊形: 圖案 128">
              <a:extLst>
                <a:ext uri="{FF2B5EF4-FFF2-40B4-BE49-F238E27FC236}">
                  <a16:creationId xmlns:a16="http://schemas.microsoft.com/office/drawing/2014/main" id="{4C18E108-4066-896C-7B7C-13A89939C8AD}"/>
                </a:ext>
              </a:extLst>
            </p:cNvPr>
            <p:cNvSpPr/>
            <p:nvPr/>
          </p:nvSpPr>
          <p:spPr>
            <a:xfrm rot="21599998" flipV="1">
              <a:off x="9995622" y="1305632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83CCED18-E798-8602-E1F9-60A6B5A84EF7}"/>
                </a:ext>
              </a:extLst>
            </p:cNvPr>
            <p:cNvSpPr/>
            <p:nvPr/>
          </p:nvSpPr>
          <p:spPr>
            <a:xfrm rot="5400000">
              <a:off x="10354018" y="947234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31CE7B7A-F660-50AD-CFE8-B9B10AFDB770}"/>
                </a:ext>
              </a:extLst>
            </p:cNvPr>
            <p:cNvSpPr/>
            <p:nvPr/>
          </p:nvSpPr>
          <p:spPr>
            <a:xfrm rot="10799998" flipV="1">
              <a:off x="10393083" y="986300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70B49948-74B7-7AB8-EED3-D7906B3C4FCD}"/>
                </a:ext>
              </a:extLst>
            </p:cNvPr>
            <p:cNvSpPr/>
            <p:nvPr/>
          </p:nvSpPr>
          <p:spPr>
            <a:xfrm rot="10799996">
              <a:off x="10751763" y="946952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C65E1F0F-74E5-6DC3-0902-6799FE549003}"/>
                </a:ext>
              </a:extLst>
            </p:cNvPr>
            <p:cNvSpPr/>
            <p:nvPr/>
          </p:nvSpPr>
          <p:spPr>
            <a:xfrm rot="16199994" flipV="1">
              <a:off x="10712698" y="986017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1789D0CB-3567-BE70-DB30-F26F8AC2BDC7}"/>
                </a:ext>
              </a:extLst>
            </p:cNvPr>
            <p:cNvSpPr/>
            <p:nvPr/>
          </p:nvSpPr>
          <p:spPr>
            <a:xfrm rot="21599998">
              <a:off x="10354300" y="1344980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手繪多邊形: 圖案 134">
              <a:extLst>
                <a:ext uri="{FF2B5EF4-FFF2-40B4-BE49-F238E27FC236}">
                  <a16:creationId xmlns:a16="http://schemas.microsoft.com/office/drawing/2014/main" id="{A0D4E1C3-9AEE-37C0-9531-D87C65E9FB28}"/>
                </a:ext>
              </a:extLst>
            </p:cNvPr>
            <p:cNvSpPr/>
            <p:nvPr/>
          </p:nvSpPr>
          <p:spPr>
            <a:xfrm rot="5399996" flipV="1">
              <a:off x="10393365" y="1305914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6" name="手繪多邊形: 圖案 135">
              <a:extLst>
                <a:ext uri="{FF2B5EF4-FFF2-40B4-BE49-F238E27FC236}">
                  <a16:creationId xmlns:a16="http://schemas.microsoft.com/office/drawing/2014/main" id="{FD6A3E29-0541-D16F-B9C9-5DE840B985D4}"/>
                </a:ext>
              </a:extLst>
            </p:cNvPr>
            <p:cNvSpPr/>
            <p:nvPr/>
          </p:nvSpPr>
          <p:spPr>
            <a:xfrm rot="16200000">
              <a:off x="10752044" y="1344697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手繪多邊形: 圖案 136">
              <a:extLst>
                <a:ext uri="{FF2B5EF4-FFF2-40B4-BE49-F238E27FC236}">
                  <a16:creationId xmlns:a16="http://schemas.microsoft.com/office/drawing/2014/main" id="{7559DD8F-2C90-F9B9-3476-EA14C74459D1}"/>
                </a:ext>
              </a:extLst>
            </p:cNvPr>
            <p:cNvSpPr/>
            <p:nvPr/>
          </p:nvSpPr>
          <p:spPr>
            <a:xfrm rot="21599998" flipV="1">
              <a:off x="10712979" y="1305632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7D77106B-C07F-8C0E-64FC-46284179D920}"/>
                </a:ext>
              </a:extLst>
            </p:cNvPr>
            <p:cNvSpPr/>
            <p:nvPr/>
          </p:nvSpPr>
          <p:spPr>
            <a:xfrm rot="5400000">
              <a:off x="7484585" y="1664592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421C4407-DBD4-84D4-58B1-20237639CFD9}"/>
                </a:ext>
              </a:extLst>
            </p:cNvPr>
            <p:cNvSpPr/>
            <p:nvPr/>
          </p:nvSpPr>
          <p:spPr>
            <a:xfrm rot="10799998" flipV="1">
              <a:off x="7523650" y="1703658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2F56F2BA-C234-A8DE-5D37-B37B6D0F898C}"/>
                </a:ext>
              </a:extLst>
            </p:cNvPr>
            <p:cNvSpPr/>
            <p:nvPr/>
          </p:nvSpPr>
          <p:spPr>
            <a:xfrm rot="10799996">
              <a:off x="7882328" y="1664310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6CE6818A-58F9-7A5C-5068-15164CD37E13}"/>
                </a:ext>
              </a:extLst>
            </p:cNvPr>
            <p:cNvSpPr/>
            <p:nvPr/>
          </p:nvSpPr>
          <p:spPr>
            <a:xfrm rot="16199994" flipV="1">
              <a:off x="7843263" y="1703375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46147127-F2F3-1C38-B19D-4C3A6E5E14E5}"/>
                </a:ext>
              </a:extLst>
            </p:cNvPr>
            <p:cNvSpPr/>
            <p:nvPr/>
          </p:nvSpPr>
          <p:spPr>
            <a:xfrm rot="21599998">
              <a:off x="7484867" y="2062339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2AA316B6-1D58-7C35-FC41-ED4CE5DF49FC}"/>
                </a:ext>
              </a:extLst>
            </p:cNvPr>
            <p:cNvSpPr/>
            <p:nvPr/>
          </p:nvSpPr>
          <p:spPr>
            <a:xfrm rot="5399996" flipV="1">
              <a:off x="7523932" y="2023273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4" name="手繪多邊形: 圖案 143">
              <a:extLst>
                <a:ext uri="{FF2B5EF4-FFF2-40B4-BE49-F238E27FC236}">
                  <a16:creationId xmlns:a16="http://schemas.microsoft.com/office/drawing/2014/main" id="{4BE2C53A-D739-ED0A-FE76-6D0BD82C41DD}"/>
                </a:ext>
              </a:extLst>
            </p:cNvPr>
            <p:cNvSpPr/>
            <p:nvPr/>
          </p:nvSpPr>
          <p:spPr>
            <a:xfrm rot="16200000">
              <a:off x="7882610" y="2062056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手繪多邊形: 圖案 144">
              <a:extLst>
                <a:ext uri="{FF2B5EF4-FFF2-40B4-BE49-F238E27FC236}">
                  <a16:creationId xmlns:a16="http://schemas.microsoft.com/office/drawing/2014/main" id="{FC7101BA-2B7C-390C-EC01-77C79E85D070}"/>
                </a:ext>
              </a:extLst>
            </p:cNvPr>
            <p:cNvSpPr/>
            <p:nvPr/>
          </p:nvSpPr>
          <p:spPr>
            <a:xfrm rot="21599998" flipV="1">
              <a:off x="7843545" y="2022991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6" name="手繪多邊形: 圖案 145">
              <a:extLst>
                <a:ext uri="{FF2B5EF4-FFF2-40B4-BE49-F238E27FC236}">
                  <a16:creationId xmlns:a16="http://schemas.microsoft.com/office/drawing/2014/main" id="{CE18EC7C-53F5-3124-4FD6-8B6A52820BDA}"/>
                </a:ext>
              </a:extLst>
            </p:cNvPr>
            <p:cNvSpPr/>
            <p:nvPr/>
          </p:nvSpPr>
          <p:spPr>
            <a:xfrm rot="5400000">
              <a:off x="8201942" y="1664592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手繪多邊形: 圖案 146">
              <a:extLst>
                <a:ext uri="{FF2B5EF4-FFF2-40B4-BE49-F238E27FC236}">
                  <a16:creationId xmlns:a16="http://schemas.microsoft.com/office/drawing/2014/main" id="{0C5F2DFA-9637-9D37-D111-09B7F022B24C}"/>
                </a:ext>
              </a:extLst>
            </p:cNvPr>
            <p:cNvSpPr/>
            <p:nvPr/>
          </p:nvSpPr>
          <p:spPr>
            <a:xfrm rot="10799998" flipV="1">
              <a:off x="8241007" y="1703658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8" name="手繪多邊形: 圖案 147">
              <a:extLst>
                <a:ext uri="{FF2B5EF4-FFF2-40B4-BE49-F238E27FC236}">
                  <a16:creationId xmlns:a16="http://schemas.microsoft.com/office/drawing/2014/main" id="{A328C65C-7F2C-F2D0-D03A-72F32B6F883E}"/>
                </a:ext>
              </a:extLst>
            </p:cNvPr>
            <p:cNvSpPr/>
            <p:nvPr/>
          </p:nvSpPr>
          <p:spPr>
            <a:xfrm rot="10799996">
              <a:off x="8599687" y="1664310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手繪多邊形: 圖案 148">
              <a:extLst>
                <a:ext uri="{FF2B5EF4-FFF2-40B4-BE49-F238E27FC236}">
                  <a16:creationId xmlns:a16="http://schemas.microsoft.com/office/drawing/2014/main" id="{93DBD1BC-022D-7BC5-EF69-34C1BC209E4E}"/>
                </a:ext>
              </a:extLst>
            </p:cNvPr>
            <p:cNvSpPr/>
            <p:nvPr/>
          </p:nvSpPr>
          <p:spPr>
            <a:xfrm rot="16199994" flipV="1">
              <a:off x="8560622" y="1703375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0" name="手繪多邊形: 圖案 149">
              <a:extLst>
                <a:ext uri="{FF2B5EF4-FFF2-40B4-BE49-F238E27FC236}">
                  <a16:creationId xmlns:a16="http://schemas.microsoft.com/office/drawing/2014/main" id="{8A280FF9-AF00-CF5F-9AD4-72034582E667}"/>
                </a:ext>
              </a:extLst>
            </p:cNvPr>
            <p:cNvSpPr/>
            <p:nvPr/>
          </p:nvSpPr>
          <p:spPr>
            <a:xfrm rot="21599998">
              <a:off x="8202224" y="2062339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手繪多邊形: 圖案 150">
              <a:extLst>
                <a:ext uri="{FF2B5EF4-FFF2-40B4-BE49-F238E27FC236}">
                  <a16:creationId xmlns:a16="http://schemas.microsoft.com/office/drawing/2014/main" id="{2FA8FBA5-0548-BAB8-6CB0-144F45CC061E}"/>
                </a:ext>
              </a:extLst>
            </p:cNvPr>
            <p:cNvSpPr/>
            <p:nvPr/>
          </p:nvSpPr>
          <p:spPr>
            <a:xfrm rot="5399996" flipV="1">
              <a:off x="8241289" y="2023273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2" name="手繪多邊形: 圖案 151">
              <a:extLst>
                <a:ext uri="{FF2B5EF4-FFF2-40B4-BE49-F238E27FC236}">
                  <a16:creationId xmlns:a16="http://schemas.microsoft.com/office/drawing/2014/main" id="{6D830797-430B-DF63-88F2-3650C68A5B53}"/>
                </a:ext>
              </a:extLst>
            </p:cNvPr>
            <p:cNvSpPr/>
            <p:nvPr/>
          </p:nvSpPr>
          <p:spPr>
            <a:xfrm rot="16200000">
              <a:off x="8599969" y="2062056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手繪多邊形: 圖案 152">
              <a:extLst>
                <a:ext uri="{FF2B5EF4-FFF2-40B4-BE49-F238E27FC236}">
                  <a16:creationId xmlns:a16="http://schemas.microsoft.com/office/drawing/2014/main" id="{50CBB5AD-8EA4-7F68-9911-0D81A3D1FEB3}"/>
                </a:ext>
              </a:extLst>
            </p:cNvPr>
            <p:cNvSpPr/>
            <p:nvPr/>
          </p:nvSpPr>
          <p:spPr>
            <a:xfrm rot="21599998" flipV="1">
              <a:off x="8560904" y="2022991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4" name="手繪多邊形: 圖案 153">
              <a:extLst>
                <a:ext uri="{FF2B5EF4-FFF2-40B4-BE49-F238E27FC236}">
                  <a16:creationId xmlns:a16="http://schemas.microsoft.com/office/drawing/2014/main" id="{B4C8FC07-DEDC-E631-4092-D2EF601BAFCB}"/>
                </a:ext>
              </a:extLst>
            </p:cNvPr>
            <p:cNvSpPr/>
            <p:nvPr/>
          </p:nvSpPr>
          <p:spPr>
            <a:xfrm rot="5400000">
              <a:off x="8919302" y="1664592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手繪多邊形: 圖案 154">
              <a:extLst>
                <a:ext uri="{FF2B5EF4-FFF2-40B4-BE49-F238E27FC236}">
                  <a16:creationId xmlns:a16="http://schemas.microsoft.com/office/drawing/2014/main" id="{2BD223EA-8B19-0438-66FF-65ED00897E35}"/>
                </a:ext>
              </a:extLst>
            </p:cNvPr>
            <p:cNvSpPr/>
            <p:nvPr/>
          </p:nvSpPr>
          <p:spPr>
            <a:xfrm rot="10799998" flipV="1">
              <a:off x="8958367" y="1703658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6" name="手繪多邊形: 圖案 155">
              <a:extLst>
                <a:ext uri="{FF2B5EF4-FFF2-40B4-BE49-F238E27FC236}">
                  <a16:creationId xmlns:a16="http://schemas.microsoft.com/office/drawing/2014/main" id="{99A16A26-3EC9-1B4A-330C-771D2C1495FB}"/>
                </a:ext>
              </a:extLst>
            </p:cNvPr>
            <p:cNvSpPr/>
            <p:nvPr/>
          </p:nvSpPr>
          <p:spPr>
            <a:xfrm rot="10799996">
              <a:off x="9317044" y="1664310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手繪多邊形: 圖案 156">
              <a:extLst>
                <a:ext uri="{FF2B5EF4-FFF2-40B4-BE49-F238E27FC236}">
                  <a16:creationId xmlns:a16="http://schemas.microsoft.com/office/drawing/2014/main" id="{D8034632-9EEA-348F-6627-99B324474EFC}"/>
                </a:ext>
              </a:extLst>
            </p:cNvPr>
            <p:cNvSpPr/>
            <p:nvPr/>
          </p:nvSpPr>
          <p:spPr>
            <a:xfrm rot="16199994" flipV="1">
              <a:off x="9277979" y="1703375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8" name="手繪多邊形: 圖案 157">
              <a:extLst>
                <a:ext uri="{FF2B5EF4-FFF2-40B4-BE49-F238E27FC236}">
                  <a16:creationId xmlns:a16="http://schemas.microsoft.com/office/drawing/2014/main" id="{EE7CCE1B-ABD5-703B-7971-23B9B0D82594}"/>
                </a:ext>
              </a:extLst>
            </p:cNvPr>
            <p:cNvSpPr/>
            <p:nvPr/>
          </p:nvSpPr>
          <p:spPr>
            <a:xfrm rot="21599998">
              <a:off x="8919583" y="2062339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手繪多邊形: 圖案 158">
              <a:extLst>
                <a:ext uri="{FF2B5EF4-FFF2-40B4-BE49-F238E27FC236}">
                  <a16:creationId xmlns:a16="http://schemas.microsoft.com/office/drawing/2014/main" id="{F543E8FD-9CB5-D30F-C852-43872149EB2F}"/>
                </a:ext>
              </a:extLst>
            </p:cNvPr>
            <p:cNvSpPr/>
            <p:nvPr/>
          </p:nvSpPr>
          <p:spPr>
            <a:xfrm rot="5399996" flipV="1">
              <a:off x="8958648" y="2023273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0" name="手繪多邊形: 圖案 159">
              <a:extLst>
                <a:ext uri="{FF2B5EF4-FFF2-40B4-BE49-F238E27FC236}">
                  <a16:creationId xmlns:a16="http://schemas.microsoft.com/office/drawing/2014/main" id="{96F6F83C-2770-5861-4FDC-E64E55EE3119}"/>
                </a:ext>
              </a:extLst>
            </p:cNvPr>
            <p:cNvSpPr/>
            <p:nvPr/>
          </p:nvSpPr>
          <p:spPr>
            <a:xfrm rot="16200000">
              <a:off x="9317326" y="2062056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手繪多邊形: 圖案 160">
              <a:extLst>
                <a:ext uri="{FF2B5EF4-FFF2-40B4-BE49-F238E27FC236}">
                  <a16:creationId xmlns:a16="http://schemas.microsoft.com/office/drawing/2014/main" id="{4BA99720-5FBB-DA59-68A3-4F19C4DB86E4}"/>
                </a:ext>
              </a:extLst>
            </p:cNvPr>
            <p:cNvSpPr/>
            <p:nvPr/>
          </p:nvSpPr>
          <p:spPr>
            <a:xfrm rot="21599998" flipV="1">
              <a:off x="9278261" y="2022991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2" name="手繪多邊形: 圖案 161">
              <a:extLst>
                <a:ext uri="{FF2B5EF4-FFF2-40B4-BE49-F238E27FC236}">
                  <a16:creationId xmlns:a16="http://schemas.microsoft.com/office/drawing/2014/main" id="{B84571F2-7031-F77A-EC64-6B60AB275FA6}"/>
                </a:ext>
              </a:extLst>
            </p:cNvPr>
            <p:cNvSpPr/>
            <p:nvPr/>
          </p:nvSpPr>
          <p:spPr>
            <a:xfrm rot="5400000">
              <a:off x="9636660" y="1664592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手繪多邊形: 圖案 162">
              <a:extLst>
                <a:ext uri="{FF2B5EF4-FFF2-40B4-BE49-F238E27FC236}">
                  <a16:creationId xmlns:a16="http://schemas.microsoft.com/office/drawing/2014/main" id="{ABCCD2FB-D86C-9F78-F013-BC037705E858}"/>
                </a:ext>
              </a:extLst>
            </p:cNvPr>
            <p:cNvSpPr/>
            <p:nvPr/>
          </p:nvSpPr>
          <p:spPr>
            <a:xfrm rot="10799998" flipV="1">
              <a:off x="9675725" y="1703658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4" name="手繪多邊形: 圖案 163">
              <a:extLst>
                <a:ext uri="{FF2B5EF4-FFF2-40B4-BE49-F238E27FC236}">
                  <a16:creationId xmlns:a16="http://schemas.microsoft.com/office/drawing/2014/main" id="{C0BEC022-846D-1136-E977-3198F57A85A0}"/>
                </a:ext>
              </a:extLst>
            </p:cNvPr>
            <p:cNvSpPr/>
            <p:nvPr/>
          </p:nvSpPr>
          <p:spPr>
            <a:xfrm rot="10799996">
              <a:off x="10034406" y="1664310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手繪多邊形: 圖案 164">
              <a:extLst>
                <a:ext uri="{FF2B5EF4-FFF2-40B4-BE49-F238E27FC236}">
                  <a16:creationId xmlns:a16="http://schemas.microsoft.com/office/drawing/2014/main" id="{BB78EBB8-EAB1-E174-C438-9D64FDB65B02}"/>
                </a:ext>
              </a:extLst>
            </p:cNvPr>
            <p:cNvSpPr/>
            <p:nvPr/>
          </p:nvSpPr>
          <p:spPr>
            <a:xfrm rot="16199994" flipV="1">
              <a:off x="9995341" y="1703375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6" name="手繪多邊形: 圖案 165">
              <a:extLst>
                <a:ext uri="{FF2B5EF4-FFF2-40B4-BE49-F238E27FC236}">
                  <a16:creationId xmlns:a16="http://schemas.microsoft.com/office/drawing/2014/main" id="{CCC4809F-61DF-D995-0474-23E5A4F9F7BC}"/>
                </a:ext>
              </a:extLst>
            </p:cNvPr>
            <p:cNvSpPr/>
            <p:nvPr/>
          </p:nvSpPr>
          <p:spPr>
            <a:xfrm rot="21599998">
              <a:off x="9636942" y="2062339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手繪多邊形: 圖案 166">
              <a:extLst>
                <a:ext uri="{FF2B5EF4-FFF2-40B4-BE49-F238E27FC236}">
                  <a16:creationId xmlns:a16="http://schemas.microsoft.com/office/drawing/2014/main" id="{FC9079C1-ACBB-59B1-27F5-3E35DD41616F}"/>
                </a:ext>
              </a:extLst>
            </p:cNvPr>
            <p:cNvSpPr/>
            <p:nvPr/>
          </p:nvSpPr>
          <p:spPr>
            <a:xfrm rot="5399996" flipV="1">
              <a:off x="9676007" y="2023273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8" name="手繪多邊形: 圖案 167">
              <a:extLst>
                <a:ext uri="{FF2B5EF4-FFF2-40B4-BE49-F238E27FC236}">
                  <a16:creationId xmlns:a16="http://schemas.microsoft.com/office/drawing/2014/main" id="{805BB30A-D7D5-83C0-4DC0-310E06E582E0}"/>
                </a:ext>
              </a:extLst>
            </p:cNvPr>
            <p:cNvSpPr/>
            <p:nvPr/>
          </p:nvSpPr>
          <p:spPr>
            <a:xfrm rot="16200000">
              <a:off x="10034687" y="2062056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手繪多邊形: 圖案 168">
              <a:extLst>
                <a:ext uri="{FF2B5EF4-FFF2-40B4-BE49-F238E27FC236}">
                  <a16:creationId xmlns:a16="http://schemas.microsoft.com/office/drawing/2014/main" id="{7F875A26-75B0-DBA8-AB78-32688463876B}"/>
                </a:ext>
              </a:extLst>
            </p:cNvPr>
            <p:cNvSpPr/>
            <p:nvPr/>
          </p:nvSpPr>
          <p:spPr>
            <a:xfrm rot="21599998" flipV="1">
              <a:off x="9995622" y="2022991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0" name="手繪多邊形: 圖案 169">
              <a:extLst>
                <a:ext uri="{FF2B5EF4-FFF2-40B4-BE49-F238E27FC236}">
                  <a16:creationId xmlns:a16="http://schemas.microsoft.com/office/drawing/2014/main" id="{1CB75B42-1909-94FF-ACA1-B658D169C600}"/>
                </a:ext>
              </a:extLst>
            </p:cNvPr>
            <p:cNvSpPr/>
            <p:nvPr/>
          </p:nvSpPr>
          <p:spPr>
            <a:xfrm rot="5400000">
              <a:off x="10354018" y="1664592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手繪多邊形: 圖案 170">
              <a:extLst>
                <a:ext uri="{FF2B5EF4-FFF2-40B4-BE49-F238E27FC236}">
                  <a16:creationId xmlns:a16="http://schemas.microsoft.com/office/drawing/2014/main" id="{39CCB272-F338-8251-A3B9-017FB9AC7277}"/>
                </a:ext>
              </a:extLst>
            </p:cNvPr>
            <p:cNvSpPr/>
            <p:nvPr/>
          </p:nvSpPr>
          <p:spPr>
            <a:xfrm rot="10799998" flipV="1">
              <a:off x="10393083" y="1703658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2" name="手繪多邊形: 圖案 171">
              <a:extLst>
                <a:ext uri="{FF2B5EF4-FFF2-40B4-BE49-F238E27FC236}">
                  <a16:creationId xmlns:a16="http://schemas.microsoft.com/office/drawing/2014/main" id="{F2ACA846-65E7-E563-BE85-A7A4AA02C764}"/>
                </a:ext>
              </a:extLst>
            </p:cNvPr>
            <p:cNvSpPr/>
            <p:nvPr/>
          </p:nvSpPr>
          <p:spPr>
            <a:xfrm rot="10799996">
              <a:off x="10751763" y="1664310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手繪多邊形: 圖案 172">
              <a:extLst>
                <a:ext uri="{FF2B5EF4-FFF2-40B4-BE49-F238E27FC236}">
                  <a16:creationId xmlns:a16="http://schemas.microsoft.com/office/drawing/2014/main" id="{6F5BDE48-0933-23A6-6804-64005DD1654C}"/>
                </a:ext>
              </a:extLst>
            </p:cNvPr>
            <p:cNvSpPr/>
            <p:nvPr/>
          </p:nvSpPr>
          <p:spPr>
            <a:xfrm rot="16199994" flipV="1">
              <a:off x="10712698" y="1703375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4" name="手繪多邊形: 圖案 173">
              <a:extLst>
                <a:ext uri="{FF2B5EF4-FFF2-40B4-BE49-F238E27FC236}">
                  <a16:creationId xmlns:a16="http://schemas.microsoft.com/office/drawing/2014/main" id="{0ED2B3D8-BBDB-F18E-CBDF-4233BBFAFFC0}"/>
                </a:ext>
              </a:extLst>
            </p:cNvPr>
            <p:cNvSpPr/>
            <p:nvPr/>
          </p:nvSpPr>
          <p:spPr>
            <a:xfrm rot="21599998">
              <a:off x="10354300" y="2062339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手繪多邊形: 圖案 174">
              <a:extLst>
                <a:ext uri="{FF2B5EF4-FFF2-40B4-BE49-F238E27FC236}">
                  <a16:creationId xmlns:a16="http://schemas.microsoft.com/office/drawing/2014/main" id="{62D72956-FAEE-803D-B410-EAB780FBFACB}"/>
                </a:ext>
              </a:extLst>
            </p:cNvPr>
            <p:cNvSpPr/>
            <p:nvPr/>
          </p:nvSpPr>
          <p:spPr>
            <a:xfrm rot="5399996" flipV="1">
              <a:off x="10393365" y="2023273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6" name="手繪多邊形: 圖案 175">
              <a:extLst>
                <a:ext uri="{FF2B5EF4-FFF2-40B4-BE49-F238E27FC236}">
                  <a16:creationId xmlns:a16="http://schemas.microsoft.com/office/drawing/2014/main" id="{37AF62B2-52EC-AD6E-4FF4-FCE69E1E33F8}"/>
                </a:ext>
              </a:extLst>
            </p:cNvPr>
            <p:cNvSpPr/>
            <p:nvPr/>
          </p:nvSpPr>
          <p:spPr>
            <a:xfrm rot="16200000">
              <a:off x="10752044" y="2062056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手繪多邊形: 圖案 176">
              <a:extLst>
                <a:ext uri="{FF2B5EF4-FFF2-40B4-BE49-F238E27FC236}">
                  <a16:creationId xmlns:a16="http://schemas.microsoft.com/office/drawing/2014/main" id="{5E3D3FB2-50F7-3B66-98D7-B85668BA9210}"/>
                </a:ext>
              </a:extLst>
            </p:cNvPr>
            <p:cNvSpPr/>
            <p:nvPr/>
          </p:nvSpPr>
          <p:spPr>
            <a:xfrm rot="21599998" flipV="1">
              <a:off x="10712979" y="2022991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8" name="手繪多邊形: 圖案 177">
              <a:extLst>
                <a:ext uri="{FF2B5EF4-FFF2-40B4-BE49-F238E27FC236}">
                  <a16:creationId xmlns:a16="http://schemas.microsoft.com/office/drawing/2014/main" id="{1AA07D10-0B3C-3A9D-1622-857F179A7D13}"/>
                </a:ext>
              </a:extLst>
            </p:cNvPr>
            <p:cNvSpPr/>
            <p:nvPr/>
          </p:nvSpPr>
          <p:spPr>
            <a:xfrm rot="5400000">
              <a:off x="7484585" y="2381951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手繪多邊形: 圖案 178">
              <a:extLst>
                <a:ext uri="{FF2B5EF4-FFF2-40B4-BE49-F238E27FC236}">
                  <a16:creationId xmlns:a16="http://schemas.microsoft.com/office/drawing/2014/main" id="{E7280F01-F571-0F77-117A-E78360F2AEF1}"/>
                </a:ext>
              </a:extLst>
            </p:cNvPr>
            <p:cNvSpPr/>
            <p:nvPr/>
          </p:nvSpPr>
          <p:spPr>
            <a:xfrm rot="10799998" flipV="1">
              <a:off x="7523650" y="2421017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0" name="手繪多邊形: 圖案 179">
              <a:extLst>
                <a:ext uri="{FF2B5EF4-FFF2-40B4-BE49-F238E27FC236}">
                  <a16:creationId xmlns:a16="http://schemas.microsoft.com/office/drawing/2014/main" id="{354AF66F-9362-694A-CFEA-CB3DB9C011C0}"/>
                </a:ext>
              </a:extLst>
            </p:cNvPr>
            <p:cNvSpPr/>
            <p:nvPr/>
          </p:nvSpPr>
          <p:spPr>
            <a:xfrm rot="10799996">
              <a:off x="7882328" y="2381669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手繪多邊形: 圖案 180">
              <a:extLst>
                <a:ext uri="{FF2B5EF4-FFF2-40B4-BE49-F238E27FC236}">
                  <a16:creationId xmlns:a16="http://schemas.microsoft.com/office/drawing/2014/main" id="{DFE71482-E169-C6BE-DFF6-9BF4C409C10E}"/>
                </a:ext>
              </a:extLst>
            </p:cNvPr>
            <p:cNvSpPr/>
            <p:nvPr/>
          </p:nvSpPr>
          <p:spPr>
            <a:xfrm rot="16199994" flipV="1">
              <a:off x="7843263" y="2420734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2" name="手繪多邊形: 圖案 181">
              <a:extLst>
                <a:ext uri="{FF2B5EF4-FFF2-40B4-BE49-F238E27FC236}">
                  <a16:creationId xmlns:a16="http://schemas.microsoft.com/office/drawing/2014/main" id="{2D5643D8-36EC-F8DB-7126-D139D3344896}"/>
                </a:ext>
              </a:extLst>
            </p:cNvPr>
            <p:cNvSpPr/>
            <p:nvPr/>
          </p:nvSpPr>
          <p:spPr>
            <a:xfrm rot="21599998">
              <a:off x="7484867" y="2779696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手繪多邊形: 圖案 182">
              <a:extLst>
                <a:ext uri="{FF2B5EF4-FFF2-40B4-BE49-F238E27FC236}">
                  <a16:creationId xmlns:a16="http://schemas.microsoft.com/office/drawing/2014/main" id="{4DB4E0B6-645A-D5F4-6CB0-8DC72F142A88}"/>
                </a:ext>
              </a:extLst>
            </p:cNvPr>
            <p:cNvSpPr/>
            <p:nvPr/>
          </p:nvSpPr>
          <p:spPr>
            <a:xfrm rot="5399996" flipV="1">
              <a:off x="7523932" y="2740630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93CC9118-2DD3-1D71-D10D-342E3EFD762C}"/>
                </a:ext>
              </a:extLst>
            </p:cNvPr>
            <p:cNvSpPr/>
            <p:nvPr/>
          </p:nvSpPr>
          <p:spPr>
            <a:xfrm rot="16200000">
              <a:off x="7882610" y="2779413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手繪多邊形: 圖案 184">
              <a:extLst>
                <a:ext uri="{FF2B5EF4-FFF2-40B4-BE49-F238E27FC236}">
                  <a16:creationId xmlns:a16="http://schemas.microsoft.com/office/drawing/2014/main" id="{4725B222-D325-40F4-5FE6-615E320791B0}"/>
                </a:ext>
              </a:extLst>
            </p:cNvPr>
            <p:cNvSpPr/>
            <p:nvPr/>
          </p:nvSpPr>
          <p:spPr>
            <a:xfrm rot="21599998" flipV="1">
              <a:off x="7843545" y="2740348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6" name="手繪多邊形: 圖案 185">
              <a:extLst>
                <a:ext uri="{FF2B5EF4-FFF2-40B4-BE49-F238E27FC236}">
                  <a16:creationId xmlns:a16="http://schemas.microsoft.com/office/drawing/2014/main" id="{2B7A1889-FB8B-4FF8-F4F8-6D3B7924BB74}"/>
                </a:ext>
              </a:extLst>
            </p:cNvPr>
            <p:cNvSpPr/>
            <p:nvPr/>
          </p:nvSpPr>
          <p:spPr>
            <a:xfrm rot="5400000">
              <a:off x="8201942" y="2381951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手繪多邊形: 圖案 313">
              <a:extLst>
                <a:ext uri="{FF2B5EF4-FFF2-40B4-BE49-F238E27FC236}">
                  <a16:creationId xmlns:a16="http://schemas.microsoft.com/office/drawing/2014/main" id="{733ACD7A-D2E0-8802-0BA9-B7A520B5D22C}"/>
                </a:ext>
              </a:extLst>
            </p:cNvPr>
            <p:cNvSpPr/>
            <p:nvPr/>
          </p:nvSpPr>
          <p:spPr>
            <a:xfrm rot="10799998" flipV="1">
              <a:off x="8241007" y="2421017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25" name="手繪多邊形: 圖案 424">
              <a:extLst>
                <a:ext uri="{FF2B5EF4-FFF2-40B4-BE49-F238E27FC236}">
                  <a16:creationId xmlns:a16="http://schemas.microsoft.com/office/drawing/2014/main" id="{F6D5DD1D-ADFE-BC8F-63AF-06A898B0633C}"/>
                </a:ext>
              </a:extLst>
            </p:cNvPr>
            <p:cNvSpPr/>
            <p:nvPr/>
          </p:nvSpPr>
          <p:spPr>
            <a:xfrm rot="10799996">
              <a:off x="8599687" y="2381669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6" name="手繪多邊形: 圖案 425">
              <a:extLst>
                <a:ext uri="{FF2B5EF4-FFF2-40B4-BE49-F238E27FC236}">
                  <a16:creationId xmlns:a16="http://schemas.microsoft.com/office/drawing/2014/main" id="{D2B32E26-8E82-00B0-F613-C49DDA705544}"/>
                </a:ext>
              </a:extLst>
            </p:cNvPr>
            <p:cNvSpPr/>
            <p:nvPr/>
          </p:nvSpPr>
          <p:spPr>
            <a:xfrm rot="16199994" flipV="1">
              <a:off x="8560622" y="2420734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9" name="手繪多邊形: 圖案 1428">
              <a:extLst>
                <a:ext uri="{FF2B5EF4-FFF2-40B4-BE49-F238E27FC236}">
                  <a16:creationId xmlns:a16="http://schemas.microsoft.com/office/drawing/2014/main" id="{8D24FFBF-9386-CC5D-66BB-A97D6A14A639}"/>
                </a:ext>
              </a:extLst>
            </p:cNvPr>
            <p:cNvSpPr/>
            <p:nvPr/>
          </p:nvSpPr>
          <p:spPr>
            <a:xfrm rot="21599998">
              <a:off x="8202224" y="2779696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0" name="手繪多邊形: 圖案 1429">
              <a:extLst>
                <a:ext uri="{FF2B5EF4-FFF2-40B4-BE49-F238E27FC236}">
                  <a16:creationId xmlns:a16="http://schemas.microsoft.com/office/drawing/2014/main" id="{1A7C369A-26CF-5AE4-7957-58A1820AC4D0}"/>
                </a:ext>
              </a:extLst>
            </p:cNvPr>
            <p:cNvSpPr/>
            <p:nvPr/>
          </p:nvSpPr>
          <p:spPr>
            <a:xfrm rot="5399996" flipV="1">
              <a:off x="8241289" y="2740630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1" name="手繪多邊形: 圖案 1430">
              <a:extLst>
                <a:ext uri="{FF2B5EF4-FFF2-40B4-BE49-F238E27FC236}">
                  <a16:creationId xmlns:a16="http://schemas.microsoft.com/office/drawing/2014/main" id="{4401E470-5953-BF38-8FA4-6FD0D0339B58}"/>
                </a:ext>
              </a:extLst>
            </p:cNvPr>
            <p:cNvSpPr/>
            <p:nvPr/>
          </p:nvSpPr>
          <p:spPr>
            <a:xfrm rot="16200000">
              <a:off x="8599969" y="2779413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2" name="手繪多邊形: 圖案 1431">
              <a:extLst>
                <a:ext uri="{FF2B5EF4-FFF2-40B4-BE49-F238E27FC236}">
                  <a16:creationId xmlns:a16="http://schemas.microsoft.com/office/drawing/2014/main" id="{B07E4A12-4AA6-9BA4-227F-7DDAAF7DEB0B}"/>
                </a:ext>
              </a:extLst>
            </p:cNvPr>
            <p:cNvSpPr/>
            <p:nvPr/>
          </p:nvSpPr>
          <p:spPr>
            <a:xfrm rot="21599998" flipV="1">
              <a:off x="8560904" y="2740348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3" name="手繪多邊形: 圖案 1432">
              <a:extLst>
                <a:ext uri="{FF2B5EF4-FFF2-40B4-BE49-F238E27FC236}">
                  <a16:creationId xmlns:a16="http://schemas.microsoft.com/office/drawing/2014/main" id="{1FD6E562-D153-F015-8811-04B1B9100DE8}"/>
                </a:ext>
              </a:extLst>
            </p:cNvPr>
            <p:cNvSpPr/>
            <p:nvPr/>
          </p:nvSpPr>
          <p:spPr>
            <a:xfrm rot="5400000">
              <a:off x="8919302" y="2381951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4" name="手繪多邊形: 圖案 1433">
              <a:extLst>
                <a:ext uri="{FF2B5EF4-FFF2-40B4-BE49-F238E27FC236}">
                  <a16:creationId xmlns:a16="http://schemas.microsoft.com/office/drawing/2014/main" id="{E6373A66-A26E-0FF8-7A4A-C88BFF7FF6C2}"/>
                </a:ext>
              </a:extLst>
            </p:cNvPr>
            <p:cNvSpPr/>
            <p:nvPr/>
          </p:nvSpPr>
          <p:spPr>
            <a:xfrm rot="10799998" flipV="1">
              <a:off x="8958367" y="2421017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5" name="手繪多邊形: 圖案 1434">
              <a:extLst>
                <a:ext uri="{FF2B5EF4-FFF2-40B4-BE49-F238E27FC236}">
                  <a16:creationId xmlns:a16="http://schemas.microsoft.com/office/drawing/2014/main" id="{EB6A2A4F-3D27-4B6F-AF15-E831B516C01D}"/>
                </a:ext>
              </a:extLst>
            </p:cNvPr>
            <p:cNvSpPr/>
            <p:nvPr/>
          </p:nvSpPr>
          <p:spPr>
            <a:xfrm rot="10799996">
              <a:off x="9317044" y="2381669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6" name="手繪多邊形: 圖案 1435">
              <a:extLst>
                <a:ext uri="{FF2B5EF4-FFF2-40B4-BE49-F238E27FC236}">
                  <a16:creationId xmlns:a16="http://schemas.microsoft.com/office/drawing/2014/main" id="{3B667034-5F7D-335F-8947-01FD5019DE9F}"/>
                </a:ext>
              </a:extLst>
            </p:cNvPr>
            <p:cNvSpPr/>
            <p:nvPr/>
          </p:nvSpPr>
          <p:spPr>
            <a:xfrm rot="16199994" flipV="1">
              <a:off x="9277979" y="2420734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7" name="手繪多邊形: 圖案 1436">
              <a:extLst>
                <a:ext uri="{FF2B5EF4-FFF2-40B4-BE49-F238E27FC236}">
                  <a16:creationId xmlns:a16="http://schemas.microsoft.com/office/drawing/2014/main" id="{CAB7BE57-D59A-E34B-5338-8BF5AF1EB14C}"/>
                </a:ext>
              </a:extLst>
            </p:cNvPr>
            <p:cNvSpPr/>
            <p:nvPr/>
          </p:nvSpPr>
          <p:spPr>
            <a:xfrm rot="21599998">
              <a:off x="8919583" y="2779696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8" name="手繪多邊形: 圖案 1437">
              <a:extLst>
                <a:ext uri="{FF2B5EF4-FFF2-40B4-BE49-F238E27FC236}">
                  <a16:creationId xmlns:a16="http://schemas.microsoft.com/office/drawing/2014/main" id="{9351685F-7860-9B5E-1CB5-ECEFDFE1E8BC}"/>
                </a:ext>
              </a:extLst>
            </p:cNvPr>
            <p:cNvSpPr/>
            <p:nvPr/>
          </p:nvSpPr>
          <p:spPr>
            <a:xfrm rot="5399996" flipV="1">
              <a:off x="8958648" y="2740630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9" name="手繪多邊形: 圖案 1438">
              <a:extLst>
                <a:ext uri="{FF2B5EF4-FFF2-40B4-BE49-F238E27FC236}">
                  <a16:creationId xmlns:a16="http://schemas.microsoft.com/office/drawing/2014/main" id="{B4B047B6-99AF-78D4-18DE-7770711E643C}"/>
                </a:ext>
              </a:extLst>
            </p:cNvPr>
            <p:cNvSpPr/>
            <p:nvPr/>
          </p:nvSpPr>
          <p:spPr>
            <a:xfrm rot="16200000">
              <a:off x="9317326" y="2779413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0" name="手繪多邊形: 圖案 1439">
              <a:extLst>
                <a:ext uri="{FF2B5EF4-FFF2-40B4-BE49-F238E27FC236}">
                  <a16:creationId xmlns:a16="http://schemas.microsoft.com/office/drawing/2014/main" id="{40ED97E0-C038-E3DE-08CB-0A62D743ED6B}"/>
                </a:ext>
              </a:extLst>
            </p:cNvPr>
            <p:cNvSpPr/>
            <p:nvPr/>
          </p:nvSpPr>
          <p:spPr>
            <a:xfrm rot="21599998" flipV="1">
              <a:off x="9278261" y="2740348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41" name="手繪多邊形: 圖案 1440">
              <a:extLst>
                <a:ext uri="{FF2B5EF4-FFF2-40B4-BE49-F238E27FC236}">
                  <a16:creationId xmlns:a16="http://schemas.microsoft.com/office/drawing/2014/main" id="{5CB7835F-B07C-16BD-E555-4B66B68F85D1}"/>
                </a:ext>
              </a:extLst>
            </p:cNvPr>
            <p:cNvSpPr/>
            <p:nvPr/>
          </p:nvSpPr>
          <p:spPr>
            <a:xfrm rot="5400000">
              <a:off x="9636660" y="2381951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2" name="手繪多邊形: 圖案 1441">
              <a:extLst>
                <a:ext uri="{FF2B5EF4-FFF2-40B4-BE49-F238E27FC236}">
                  <a16:creationId xmlns:a16="http://schemas.microsoft.com/office/drawing/2014/main" id="{A49873BE-99FD-5F8E-5049-07DB01289428}"/>
                </a:ext>
              </a:extLst>
            </p:cNvPr>
            <p:cNvSpPr/>
            <p:nvPr/>
          </p:nvSpPr>
          <p:spPr>
            <a:xfrm rot="10799998" flipV="1">
              <a:off x="9675725" y="2421017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43" name="手繪多邊形: 圖案 1442">
              <a:extLst>
                <a:ext uri="{FF2B5EF4-FFF2-40B4-BE49-F238E27FC236}">
                  <a16:creationId xmlns:a16="http://schemas.microsoft.com/office/drawing/2014/main" id="{1248D8CA-EC91-DAB5-6E86-E72A161FB711}"/>
                </a:ext>
              </a:extLst>
            </p:cNvPr>
            <p:cNvSpPr/>
            <p:nvPr/>
          </p:nvSpPr>
          <p:spPr>
            <a:xfrm rot="10799996">
              <a:off x="10034406" y="2381669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4" name="手繪多邊形: 圖案 1443">
              <a:extLst>
                <a:ext uri="{FF2B5EF4-FFF2-40B4-BE49-F238E27FC236}">
                  <a16:creationId xmlns:a16="http://schemas.microsoft.com/office/drawing/2014/main" id="{8EE205F0-F3B0-60AA-1EBA-3894BD42DFE9}"/>
                </a:ext>
              </a:extLst>
            </p:cNvPr>
            <p:cNvSpPr/>
            <p:nvPr/>
          </p:nvSpPr>
          <p:spPr>
            <a:xfrm rot="16199994" flipV="1">
              <a:off x="9995341" y="2420734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45" name="手繪多邊形: 圖案 1444">
              <a:extLst>
                <a:ext uri="{FF2B5EF4-FFF2-40B4-BE49-F238E27FC236}">
                  <a16:creationId xmlns:a16="http://schemas.microsoft.com/office/drawing/2014/main" id="{82FFF15E-B2CA-81AA-850C-4FA087AEE593}"/>
                </a:ext>
              </a:extLst>
            </p:cNvPr>
            <p:cNvSpPr/>
            <p:nvPr/>
          </p:nvSpPr>
          <p:spPr>
            <a:xfrm rot="21599998">
              <a:off x="9636942" y="2779696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6" name="手繪多邊形: 圖案 1445">
              <a:extLst>
                <a:ext uri="{FF2B5EF4-FFF2-40B4-BE49-F238E27FC236}">
                  <a16:creationId xmlns:a16="http://schemas.microsoft.com/office/drawing/2014/main" id="{498EC854-EBED-3523-2DE3-D1CD6A36E646}"/>
                </a:ext>
              </a:extLst>
            </p:cNvPr>
            <p:cNvSpPr/>
            <p:nvPr/>
          </p:nvSpPr>
          <p:spPr>
            <a:xfrm rot="5399996" flipV="1">
              <a:off x="9676007" y="2740630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47" name="手繪多邊形: 圖案 1446">
              <a:extLst>
                <a:ext uri="{FF2B5EF4-FFF2-40B4-BE49-F238E27FC236}">
                  <a16:creationId xmlns:a16="http://schemas.microsoft.com/office/drawing/2014/main" id="{0F789BBB-9099-8F84-64AD-91DEC2072253}"/>
                </a:ext>
              </a:extLst>
            </p:cNvPr>
            <p:cNvSpPr/>
            <p:nvPr/>
          </p:nvSpPr>
          <p:spPr>
            <a:xfrm rot="16200000">
              <a:off x="10034687" y="2779413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8" name="手繪多邊形: 圖案 1447">
              <a:extLst>
                <a:ext uri="{FF2B5EF4-FFF2-40B4-BE49-F238E27FC236}">
                  <a16:creationId xmlns:a16="http://schemas.microsoft.com/office/drawing/2014/main" id="{1E735C5A-BAB2-20CA-58B3-820A95007CBE}"/>
                </a:ext>
              </a:extLst>
            </p:cNvPr>
            <p:cNvSpPr/>
            <p:nvPr/>
          </p:nvSpPr>
          <p:spPr>
            <a:xfrm rot="21599998" flipV="1">
              <a:off x="9995622" y="2740348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49" name="手繪多邊形: 圖案 1448">
              <a:extLst>
                <a:ext uri="{FF2B5EF4-FFF2-40B4-BE49-F238E27FC236}">
                  <a16:creationId xmlns:a16="http://schemas.microsoft.com/office/drawing/2014/main" id="{74E63F17-D9AC-A311-D2C6-3E102FB4A0B4}"/>
                </a:ext>
              </a:extLst>
            </p:cNvPr>
            <p:cNvSpPr/>
            <p:nvPr/>
          </p:nvSpPr>
          <p:spPr>
            <a:xfrm rot="5400000">
              <a:off x="10354018" y="2381951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0" name="手繪多邊形: 圖案 1449">
              <a:extLst>
                <a:ext uri="{FF2B5EF4-FFF2-40B4-BE49-F238E27FC236}">
                  <a16:creationId xmlns:a16="http://schemas.microsoft.com/office/drawing/2014/main" id="{3EEBB0F9-9F92-EFB8-4619-F5BF02C3E39E}"/>
                </a:ext>
              </a:extLst>
            </p:cNvPr>
            <p:cNvSpPr/>
            <p:nvPr/>
          </p:nvSpPr>
          <p:spPr>
            <a:xfrm rot="10799998" flipV="1">
              <a:off x="10393083" y="2421017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51" name="手繪多邊形: 圖案 1450">
              <a:extLst>
                <a:ext uri="{FF2B5EF4-FFF2-40B4-BE49-F238E27FC236}">
                  <a16:creationId xmlns:a16="http://schemas.microsoft.com/office/drawing/2014/main" id="{D1BC42D5-85D8-9141-1257-5F391A1F9B02}"/>
                </a:ext>
              </a:extLst>
            </p:cNvPr>
            <p:cNvSpPr/>
            <p:nvPr/>
          </p:nvSpPr>
          <p:spPr>
            <a:xfrm rot="10799996">
              <a:off x="10751763" y="2381669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2" name="手繪多邊形: 圖案 1451">
              <a:extLst>
                <a:ext uri="{FF2B5EF4-FFF2-40B4-BE49-F238E27FC236}">
                  <a16:creationId xmlns:a16="http://schemas.microsoft.com/office/drawing/2014/main" id="{7DAEF700-03C6-6883-01B6-974177DD3C0A}"/>
                </a:ext>
              </a:extLst>
            </p:cNvPr>
            <p:cNvSpPr/>
            <p:nvPr/>
          </p:nvSpPr>
          <p:spPr>
            <a:xfrm rot="16199994" flipV="1">
              <a:off x="10712698" y="2420734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53" name="手繪多邊形: 圖案 1452">
              <a:extLst>
                <a:ext uri="{FF2B5EF4-FFF2-40B4-BE49-F238E27FC236}">
                  <a16:creationId xmlns:a16="http://schemas.microsoft.com/office/drawing/2014/main" id="{5360C586-CADD-3B0F-D1DC-DE9C7F258063}"/>
                </a:ext>
              </a:extLst>
            </p:cNvPr>
            <p:cNvSpPr/>
            <p:nvPr/>
          </p:nvSpPr>
          <p:spPr>
            <a:xfrm rot="21599998">
              <a:off x="10354300" y="2779696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4" name="手繪多邊形: 圖案 1453">
              <a:extLst>
                <a:ext uri="{FF2B5EF4-FFF2-40B4-BE49-F238E27FC236}">
                  <a16:creationId xmlns:a16="http://schemas.microsoft.com/office/drawing/2014/main" id="{A17BC591-78DC-F407-9FE1-7741AAF4A328}"/>
                </a:ext>
              </a:extLst>
            </p:cNvPr>
            <p:cNvSpPr/>
            <p:nvPr/>
          </p:nvSpPr>
          <p:spPr>
            <a:xfrm rot="5399996" flipV="1">
              <a:off x="10393365" y="2740630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55" name="手繪多邊形: 圖案 1454">
              <a:extLst>
                <a:ext uri="{FF2B5EF4-FFF2-40B4-BE49-F238E27FC236}">
                  <a16:creationId xmlns:a16="http://schemas.microsoft.com/office/drawing/2014/main" id="{6FF1C429-F303-2292-220A-453D1405949F}"/>
                </a:ext>
              </a:extLst>
            </p:cNvPr>
            <p:cNvSpPr/>
            <p:nvPr/>
          </p:nvSpPr>
          <p:spPr>
            <a:xfrm rot="16200000">
              <a:off x="10752044" y="2779413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6" name="手繪多邊形: 圖案 1455">
              <a:extLst>
                <a:ext uri="{FF2B5EF4-FFF2-40B4-BE49-F238E27FC236}">
                  <a16:creationId xmlns:a16="http://schemas.microsoft.com/office/drawing/2014/main" id="{BED77E53-809B-FB28-065C-5394E1EDD50C}"/>
                </a:ext>
              </a:extLst>
            </p:cNvPr>
            <p:cNvSpPr/>
            <p:nvPr/>
          </p:nvSpPr>
          <p:spPr>
            <a:xfrm rot="21599998" flipV="1">
              <a:off x="10712979" y="2740348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57" name="手繪多邊形: 圖案 1456">
              <a:extLst>
                <a:ext uri="{FF2B5EF4-FFF2-40B4-BE49-F238E27FC236}">
                  <a16:creationId xmlns:a16="http://schemas.microsoft.com/office/drawing/2014/main" id="{4B2D6A4B-C4A1-2687-3DE4-09BBAA2E6ECD}"/>
                </a:ext>
              </a:extLst>
            </p:cNvPr>
            <p:cNvSpPr/>
            <p:nvPr/>
          </p:nvSpPr>
          <p:spPr>
            <a:xfrm rot="5399999">
              <a:off x="7484585" y="3099309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8" name="手繪多邊形: 圖案 1457">
              <a:extLst>
                <a:ext uri="{FF2B5EF4-FFF2-40B4-BE49-F238E27FC236}">
                  <a16:creationId xmlns:a16="http://schemas.microsoft.com/office/drawing/2014/main" id="{41F3162B-3913-0B48-A1CE-AE7D20E5A33E}"/>
                </a:ext>
              </a:extLst>
            </p:cNvPr>
            <p:cNvSpPr/>
            <p:nvPr/>
          </p:nvSpPr>
          <p:spPr>
            <a:xfrm rot="10799997" flipV="1">
              <a:off x="7523650" y="3138375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59" name="手繪多邊形: 圖案 1458">
              <a:extLst>
                <a:ext uri="{FF2B5EF4-FFF2-40B4-BE49-F238E27FC236}">
                  <a16:creationId xmlns:a16="http://schemas.microsoft.com/office/drawing/2014/main" id="{FFE0B89D-E276-4791-34F0-98AB32E31D84}"/>
                </a:ext>
              </a:extLst>
            </p:cNvPr>
            <p:cNvSpPr/>
            <p:nvPr/>
          </p:nvSpPr>
          <p:spPr>
            <a:xfrm rot="10799997">
              <a:off x="7882328" y="3099027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0" name="手繪多邊形: 圖案 1459">
              <a:extLst>
                <a:ext uri="{FF2B5EF4-FFF2-40B4-BE49-F238E27FC236}">
                  <a16:creationId xmlns:a16="http://schemas.microsoft.com/office/drawing/2014/main" id="{D9061F7D-3CA5-F4BE-868B-DF61ED9245D2}"/>
                </a:ext>
              </a:extLst>
            </p:cNvPr>
            <p:cNvSpPr/>
            <p:nvPr/>
          </p:nvSpPr>
          <p:spPr>
            <a:xfrm rot="16199995" flipV="1">
              <a:off x="7843263" y="3138092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61" name="手繪多邊形: 圖案 1460">
              <a:extLst>
                <a:ext uri="{FF2B5EF4-FFF2-40B4-BE49-F238E27FC236}">
                  <a16:creationId xmlns:a16="http://schemas.microsoft.com/office/drawing/2014/main" id="{02BE8F84-F7B1-6D35-A335-D471DF1DE3D3}"/>
                </a:ext>
              </a:extLst>
            </p:cNvPr>
            <p:cNvSpPr/>
            <p:nvPr/>
          </p:nvSpPr>
          <p:spPr>
            <a:xfrm rot="21599998">
              <a:off x="7484867" y="3497053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2" name="手繪多邊形: 圖案 1461">
              <a:extLst>
                <a:ext uri="{FF2B5EF4-FFF2-40B4-BE49-F238E27FC236}">
                  <a16:creationId xmlns:a16="http://schemas.microsoft.com/office/drawing/2014/main" id="{AA554E39-0E1A-B6ED-7277-36DB2B0EA9F0}"/>
                </a:ext>
              </a:extLst>
            </p:cNvPr>
            <p:cNvSpPr/>
            <p:nvPr/>
          </p:nvSpPr>
          <p:spPr>
            <a:xfrm rot="5399996" flipV="1">
              <a:off x="7523932" y="3457987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63" name="手繪多邊形: 圖案 1462">
              <a:extLst>
                <a:ext uri="{FF2B5EF4-FFF2-40B4-BE49-F238E27FC236}">
                  <a16:creationId xmlns:a16="http://schemas.microsoft.com/office/drawing/2014/main" id="{4A698908-3F0A-ABC2-766E-540A97700E23}"/>
                </a:ext>
              </a:extLst>
            </p:cNvPr>
            <p:cNvSpPr/>
            <p:nvPr/>
          </p:nvSpPr>
          <p:spPr>
            <a:xfrm rot="16200000">
              <a:off x="7882610" y="3496771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4" name="手繪多邊形: 圖案 1463">
              <a:extLst>
                <a:ext uri="{FF2B5EF4-FFF2-40B4-BE49-F238E27FC236}">
                  <a16:creationId xmlns:a16="http://schemas.microsoft.com/office/drawing/2014/main" id="{AAD43A07-9BA8-C24F-08C7-2A0E3F2FA4F5}"/>
                </a:ext>
              </a:extLst>
            </p:cNvPr>
            <p:cNvSpPr/>
            <p:nvPr/>
          </p:nvSpPr>
          <p:spPr>
            <a:xfrm rot="21599998" flipV="1">
              <a:off x="7843545" y="3457706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65" name="手繪多邊形: 圖案 1464">
              <a:extLst>
                <a:ext uri="{FF2B5EF4-FFF2-40B4-BE49-F238E27FC236}">
                  <a16:creationId xmlns:a16="http://schemas.microsoft.com/office/drawing/2014/main" id="{58A06703-428C-98C0-47D5-23662F453670}"/>
                </a:ext>
              </a:extLst>
            </p:cNvPr>
            <p:cNvSpPr/>
            <p:nvPr/>
          </p:nvSpPr>
          <p:spPr>
            <a:xfrm rot="5399999">
              <a:off x="8201942" y="3099309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6" name="手繪多邊形: 圖案 1465">
              <a:extLst>
                <a:ext uri="{FF2B5EF4-FFF2-40B4-BE49-F238E27FC236}">
                  <a16:creationId xmlns:a16="http://schemas.microsoft.com/office/drawing/2014/main" id="{EE438A56-10FA-2F0F-69CC-E6A8EE26FA27}"/>
                </a:ext>
              </a:extLst>
            </p:cNvPr>
            <p:cNvSpPr/>
            <p:nvPr/>
          </p:nvSpPr>
          <p:spPr>
            <a:xfrm rot="10799997" flipV="1">
              <a:off x="8241007" y="3138375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67" name="手繪多邊形: 圖案 1466">
              <a:extLst>
                <a:ext uri="{FF2B5EF4-FFF2-40B4-BE49-F238E27FC236}">
                  <a16:creationId xmlns:a16="http://schemas.microsoft.com/office/drawing/2014/main" id="{36FAB7EB-B859-4CDA-302A-FFCA036F188A}"/>
                </a:ext>
              </a:extLst>
            </p:cNvPr>
            <p:cNvSpPr/>
            <p:nvPr/>
          </p:nvSpPr>
          <p:spPr>
            <a:xfrm rot="10799997">
              <a:off x="8599687" y="3099027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8" name="手繪多邊形: 圖案 1467">
              <a:extLst>
                <a:ext uri="{FF2B5EF4-FFF2-40B4-BE49-F238E27FC236}">
                  <a16:creationId xmlns:a16="http://schemas.microsoft.com/office/drawing/2014/main" id="{B155DFE1-8A54-DCBB-5422-6C0E316CBB57}"/>
                </a:ext>
              </a:extLst>
            </p:cNvPr>
            <p:cNvSpPr/>
            <p:nvPr/>
          </p:nvSpPr>
          <p:spPr>
            <a:xfrm rot="16199995" flipV="1">
              <a:off x="8560622" y="3138092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69" name="手繪多邊形: 圖案 1468">
              <a:extLst>
                <a:ext uri="{FF2B5EF4-FFF2-40B4-BE49-F238E27FC236}">
                  <a16:creationId xmlns:a16="http://schemas.microsoft.com/office/drawing/2014/main" id="{E3D81251-9138-8772-992E-E3EACED7D779}"/>
                </a:ext>
              </a:extLst>
            </p:cNvPr>
            <p:cNvSpPr/>
            <p:nvPr/>
          </p:nvSpPr>
          <p:spPr>
            <a:xfrm rot="21599998">
              <a:off x="8202224" y="3497053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0" name="手繪多邊形: 圖案 1469">
              <a:extLst>
                <a:ext uri="{FF2B5EF4-FFF2-40B4-BE49-F238E27FC236}">
                  <a16:creationId xmlns:a16="http://schemas.microsoft.com/office/drawing/2014/main" id="{4B72499B-8653-58C9-8425-B0D403A30C7C}"/>
                </a:ext>
              </a:extLst>
            </p:cNvPr>
            <p:cNvSpPr/>
            <p:nvPr/>
          </p:nvSpPr>
          <p:spPr>
            <a:xfrm rot="5399996" flipV="1">
              <a:off x="8241289" y="3457987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71" name="手繪多邊形: 圖案 1470">
              <a:extLst>
                <a:ext uri="{FF2B5EF4-FFF2-40B4-BE49-F238E27FC236}">
                  <a16:creationId xmlns:a16="http://schemas.microsoft.com/office/drawing/2014/main" id="{6769C0CE-AB86-8EFC-0A11-63F2BF61DD97}"/>
                </a:ext>
              </a:extLst>
            </p:cNvPr>
            <p:cNvSpPr/>
            <p:nvPr/>
          </p:nvSpPr>
          <p:spPr>
            <a:xfrm rot="16200000">
              <a:off x="8599969" y="3496771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2" name="手繪多邊形: 圖案 1471">
              <a:extLst>
                <a:ext uri="{FF2B5EF4-FFF2-40B4-BE49-F238E27FC236}">
                  <a16:creationId xmlns:a16="http://schemas.microsoft.com/office/drawing/2014/main" id="{9A012710-1B7D-685E-3624-F9DFEAF91281}"/>
                </a:ext>
              </a:extLst>
            </p:cNvPr>
            <p:cNvSpPr/>
            <p:nvPr/>
          </p:nvSpPr>
          <p:spPr>
            <a:xfrm rot="21599998" flipV="1">
              <a:off x="8560904" y="3457706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73" name="手繪多邊形: 圖案 1472">
              <a:extLst>
                <a:ext uri="{FF2B5EF4-FFF2-40B4-BE49-F238E27FC236}">
                  <a16:creationId xmlns:a16="http://schemas.microsoft.com/office/drawing/2014/main" id="{D45BE817-3562-8A2B-2DDA-930335E4BF6A}"/>
                </a:ext>
              </a:extLst>
            </p:cNvPr>
            <p:cNvSpPr/>
            <p:nvPr/>
          </p:nvSpPr>
          <p:spPr>
            <a:xfrm rot="5399999">
              <a:off x="8919302" y="3099309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4" name="手繪多邊形: 圖案 1473">
              <a:extLst>
                <a:ext uri="{FF2B5EF4-FFF2-40B4-BE49-F238E27FC236}">
                  <a16:creationId xmlns:a16="http://schemas.microsoft.com/office/drawing/2014/main" id="{509EDB21-D746-BBC5-A3B4-A02B429FDE32}"/>
                </a:ext>
              </a:extLst>
            </p:cNvPr>
            <p:cNvSpPr/>
            <p:nvPr/>
          </p:nvSpPr>
          <p:spPr>
            <a:xfrm rot="10799997" flipV="1">
              <a:off x="8958367" y="3138375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75" name="手繪多邊形: 圖案 1474">
              <a:extLst>
                <a:ext uri="{FF2B5EF4-FFF2-40B4-BE49-F238E27FC236}">
                  <a16:creationId xmlns:a16="http://schemas.microsoft.com/office/drawing/2014/main" id="{FC65F527-8197-BF37-A47F-21520C8349F4}"/>
                </a:ext>
              </a:extLst>
            </p:cNvPr>
            <p:cNvSpPr/>
            <p:nvPr/>
          </p:nvSpPr>
          <p:spPr>
            <a:xfrm rot="10799997">
              <a:off x="9317044" y="3099027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6" name="手繪多邊形: 圖案 1475">
              <a:extLst>
                <a:ext uri="{FF2B5EF4-FFF2-40B4-BE49-F238E27FC236}">
                  <a16:creationId xmlns:a16="http://schemas.microsoft.com/office/drawing/2014/main" id="{FE4A387B-C255-62EC-6A5A-B0404E6020D0}"/>
                </a:ext>
              </a:extLst>
            </p:cNvPr>
            <p:cNvSpPr/>
            <p:nvPr/>
          </p:nvSpPr>
          <p:spPr>
            <a:xfrm rot="16199995" flipV="1">
              <a:off x="9277979" y="3138092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77" name="手繪多邊形: 圖案 1476">
              <a:extLst>
                <a:ext uri="{FF2B5EF4-FFF2-40B4-BE49-F238E27FC236}">
                  <a16:creationId xmlns:a16="http://schemas.microsoft.com/office/drawing/2014/main" id="{A3B49594-D4DA-0C8D-9FDF-16544E168FC9}"/>
                </a:ext>
              </a:extLst>
            </p:cNvPr>
            <p:cNvSpPr/>
            <p:nvPr/>
          </p:nvSpPr>
          <p:spPr>
            <a:xfrm rot="21599998">
              <a:off x="8919583" y="3497053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8" name="手繪多邊形: 圖案 1477">
              <a:extLst>
                <a:ext uri="{FF2B5EF4-FFF2-40B4-BE49-F238E27FC236}">
                  <a16:creationId xmlns:a16="http://schemas.microsoft.com/office/drawing/2014/main" id="{D48E99D9-54DE-CD6A-A5EB-53359513F58A}"/>
                </a:ext>
              </a:extLst>
            </p:cNvPr>
            <p:cNvSpPr/>
            <p:nvPr/>
          </p:nvSpPr>
          <p:spPr>
            <a:xfrm rot="5399996" flipV="1">
              <a:off x="8958648" y="3457987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79" name="手繪多邊形: 圖案 1478">
              <a:extLst>
                <a:ext uri="{FF2B5EF4-FFF2-40B4-BE49-F238E27FC236}">
                  <a16:creationId xmlns:a16="http://schemas.microsoft.com/office/drawing/2014/main" id="{A2FFF8FA-DCD2-5C0E-745D-CEBC92FCDA6F}"/>
                </a:ext>
              </a:extLst>
            </p:cNvPr>
            <p:cNvSpPr/>
            <p:nvPr/>
          </p:nvSpPr>
          <p:spPr>
            <a:xfrm rot="16200000">
              <a:off x="9317326" y="3496771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0" name="手繪多邊形: 圖案 1479">
              <a:extLst>
                <a:ext uri="{FF2B5EF4-FFF2-40B4-BE49-F238E27FC236}">
                  <a16:creationId xmlns:a16="http://schemas.microsoft.com/office/drawing/2014/main" id="{FC631598-3819-1776-95DF-C2A6DE506CCB}"/>
                </a:ext>
              </a:extLst>
            </p:cNvPr>
            <p:cNvSpPr/>
            <p:nvPr/>
          </p:nvSpPr>
          <p:spPr>
            <a:xfrm rot="21599998" flipV="1">
              <a:off x="9278261" y="3457706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81" name="手繪多邊形: 圖案 1480">
              <a:extLst>
                <a:ext uri="{FF2B5EF4-FFF2-40B4-BE49-F238E27FC236}">
                  <a16:creationId xmlns:a16="http://schemas.microsoft.com/office/drawing/2014/main" id="{2A223499-3FA9-6332-767D-705BD0812A1D}"/>
                </a:ext>
              </a:extLst>
            </p:cNvPr>
            <p:cNvSpPr/>
            <p:nvPr/>
          </p:nvSpPr>
          <p:spPr>
            <a:xfrm rot="5399999">
              <a:off x="9636660" y="3099309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2" name="手繪多邊形: 圖案 1481">
              <a:extLst>
                <a:ext uri="{FF2B5EF4-FFF2-40B4-BE49-F238E27FC236}">
                  <a16:creationId xmlns:a16="http://schemas.microsoft.com/office/drawing/2014/main" id="{9AD1A38D-51E4-A512-4552-48D2A201C804}"/>
                </a:ext>
              </a:extLst>
            </p:cNvPr>
            <p:cNvSpPr/>
            <p:nvPr/>
          </p:nvSpPr>
          <p:spPr>
            <a:xfrm rot="10799997" flipV="1">
              <a:off x="9675725" y="3138375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83" name="手繪多邊形: 圖案 1482">
              <a:extLst>
                <a:ext uri="{FF2B5EF4-FFF2-40B4-BE49-F238E27FC236}">
                  <a16:creationId xmlns:a16="http://schemas.microsoft.com/office/drawing/2014/main" id="{9F82B17F-7C3D-A699-2575-A643E64F8C93}"/>
                </a:ext>
              </a:extLst>
            </p:cNvPr>
            <p:cNvSpPr/>
            <p:nvPr/>
          </p:nvSpPr>
          <p:spPr>
            <a:xfrm rot="10799997">
              <a:off x="10034406" y="3099027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4" name="手繪多邊形: 圖案 1483">
              <a:extLst>
                <a:ext uri="{FF2B5EF4-FFF2-40B4-BE49-F238E27FC236}">
                  <a16:creationId xmlns:a16="http://schemas.microsoft.com/office/drawing/2014/main" id="{FE58A5A5-25E6-2F82-22EC-B80AF98E845F}"/>
                </a:ext>
              </a:extLst>
            </p:cNvPr>
            <p:cNvSpPr/>
            <p:nvPr/>
          </p:nvSpPr>
          <p:spPr>
            <a:xfrm rot="16199995" flipV="1">
              <a:off x="9995341" y="3138092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85" name="手繪多邊形: 圖案 1484">
              <a:extLst>
                <a:ext uri="{FF2B5EF4-FFF2-40B4-BE49-F238E27FC236}">
                  <a16:creationId xmlns:a16="http://schemas.microsoft.com/office/drawing/2014/main" id="{7734035D-059A-8CAC-682C-43E870D80E31}"/>
                </a:ext>
              </a:extLst>
            </p:cNvPr>
            <p:cNvSpPr/>
            <p:nvPr/>
          </p:nvSpPr>
          <p:spPr>
            <a:xfrm rot="21599998">
              <a:off x="9636942" y="3497053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6" name="手繪多邊形: 圖案 1485">
              <a:extLst>
                <a:ext uri="{FF2B5EF4-FFF2-40B4-BE49-F238E27FC236}">
                  <a16:creationId xmlns:a16="http://schemas.microsoft.com/office/drawing/2014/main" id="{C9002488-0363-D8FF-B6C9-27ECA63B3A7F}"/>
                </a:ext>
              </a:extLst>
            </p:cNvPr>
            <p:cNvSpPr/>
            <p:nvPr/>
          </p:nvSpPr>
          <p:spPr>
            <a:xfrm rot="5399996" flipV="1">
              <a:off x="9676007" y="3457987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87" name="手繪多邊形: 圖案 1486">
              <a:extLst>
                <a:ext uri="{FF2B5EF4-FFF2-40B4-BE49-F238E27FC236}">
                  <a16:creationId xmlns:a16="http://schemas.microsoft.com/office/drawing/2014/main" id="{D9539EF2-7D79-F615-AEB7-162FAF754CC4}"/>
                </a:ext>
              </a:extLst>
            </p:cNvPr>
            <p:cNvSpPr/>
            <p:nvPr/>
          </p:nvSpPr>
          <p:spPr>
            <a:xfrm rot="16200000">
              <a:off x="10034687" y="3496771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8" name="手繪多邊形: 圖案 1487">
              <a:extLst>
                <a:ext uri="{FF2B5EF4-FFF2-40B4-BE49-F238E27FC236}">
                  <a16:creationId xmlns:a16="http://schemas.microsoft.com/office/drawing/2014/main" id="{0107C563-C305-0B3C-F215-69DAFC85DC06}"/>
                </a:ext>
              </a:extLst>
            </p:cNvPr>
            <p:cNvSpPr/>
            <p:nvPr/>
          </p:nvSpPr>
          <p:spPr>
            <a:xfrm rot="21599998" flipV="1">
              <a:off x="9995622" y="3457706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89" name="手繪多邊形: 圖案 1488">
              <a:extLst>
                <a:ext uri="{FF2B5EF4-FFF2-40B4-BE49-F238E27FC236}">
                  <a16:creationId xmlns:a16="http://schemas.microsoft.com/office/drawing/2014/main" id="{1E4359A3-5BBC-5707-E870-3BC4AF40690E}"/>
                </a:ext>
              </a:extLst>
            </p:cNvPr>
            <p:cNvSpPr/>
            <p:nvPr/>
          </p:nvSpPr>
          <p:spPr>
            <a:xfrm rot="5399999">
              <a:off x="10354018" y="3099309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0" name="手繪多邊形: 圖案 1489">
              <a:extLst>
                <a:ext uri="{FF2B5EF4-FFF2-40B4-BE49-F238E27FC236}">
                  <a16:creationId xmlns:a16="http://schemas.microsoft.com/office/drawing/2014/main" id="{ADFA9E1B-0444-A9DE-5427-FEF39D95C358}"/>
                </a:ext>
              </a:extLst>
            </p:cNvPr>
            <p:cNvSpPr/>
            <p:nvPr/>
          </p:nvSpPr>
          <p:spPr>
            <a:xfrm rot="10799997" flipV="1">
              <a:off x="10393083" y="3138375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91" name="手繪多邊形: 圖案 1490">
              <a:extLst>
                <a:ext uri="{FF2B5EF4-FFF2-40B4-BE49-F238E27FC236}">
                  <a16:creationId xmlns:a16="http://schemas.microsoft.com/office/drawing/2014/main" id="{85CA803F-CF48-1CF9-5F40-9D8FC6C2D84F}"/>
                </a:ext>
              </a:extLst>
            </p:cNvPr>
            <p:cNvSpPr/>
            <p:nvPr/>
          </p:nvSpPr>
          <p:spPr>
            <a:xfrm rot="10799997">
              <a:off x="10751763" y="3099027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2" name="手繪多邊形: 圖案 1491">
              <a:extLst>
                <a:ext uri="{FF2B5EF4-FFF2-40B4-BE49-F238E27FC236}">
                  <a16:creationId xmlns:a16="http://schemas.microsoft.com/office/drawing/2014/main" id="{0E5186B8-748B-E10B-89F7-45E3AA20641D}"/>
                </a:ext>
              </a:extLst>
            </p:cNvPr>
            <p:cNvSpPr/>
            <p:nvPr/>
          </p:nvSpPr>
          <p:spPr>
            <a:xfrm rot="16199995" flipV="1">
              <a:off x="10712698" y="3138092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93" name="手繪多邊形: 圖案 1492">
              <a:extLst>
                <a:ext uri="{FF2B5EF4-FFF2-40B4-BE49-F238E27FC236}">
                  <a16:creationId xmlns:a16="http://schemas.microsoft.com/office/drawing/2014/main" id="{EB1C25AA-A119-087A-9EAC-1B2CDB5DB819}"/>
                </a:ext>
              </a:extLst>
            </p:cNvPr>
            <p:cNvSpPr/>
            <p:nvPr/>
          </p:nvSpPr>
          <p:spPr>
            <a:xfrm rot="21599998">
              <a:off x="10354300" y="3497053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4" name="手繪多邊形: 圖案 1493">
              <a:extLst>
                <a:ext uri="{FF2B5EF4-FFF2-40B4-BE49-F238E27FC236}">
                  <a16:creationId xmlns:a16="http://schemas.microsoft.com/office/drawing/2014/main" id="{847C30E8-8CFE-DEB1-5A12-BC61FB27105D}"/>
                </a:ext>
              </a:extLst>
            </p:cNvPr>
            <p:cNvSpPr/>
            <p:nvPr/>
          </p:nvSpPr>
          <p:spPr>
            <a:xfrm rot="5399996" flipV="1">
              <a:off x="10393365" y="3457987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95" name="手繪多邊形: 圖案 1494">
              <a:extLst>
                <a:ext uri="{FF2B5EF4-FFF2-40B4-BE49-F238E27FC236}">
                  <a16:creationId xmlns:a16="http://schemas.microsoft.com/office/drawing/2014/main" id="{191FF9B9-635B-607D-110F-07FADEA3BBBF}"/>
                </a:ext>
              </a:extLst>
            </p:cNvPr>
            <p:cNvSpPr/>
            <p:nvPr/>
          </p:nvSpPr>
          <p:spPr>
            <a:xfrm rot="16200000">
              <a:off x="10752044" y="3496771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6" name="手繪多邊形: 圖案 1495">
              <a:extLst>
                <a:ext uri="{FF2B5EF4-FFF2-40B4-BE49-F238E27FC236}">
                  <a16:creationId xmlns:a16="http://schemas.microsoft.com/office/drawing/2014/main" id="{C850CB79-C8A0-F866-9C93-85B3041F4CB8}"/>
                </a:ext>
              </a:extLst>
            </p:cNvPr>
            <p:cNvSpPr/>
            <p:nvPr/>
          </p:nvSpPr>
          <p:spPr>
            <a:xfrm rot="21599998" flipV="1">
              <a:off x="10712979" y="3457706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97" name="手繪多邊形: 圖案 1496">
              <a:extLst>
                <a:ext uri="{FF2B5EF4-FFF2-40B4-BE49-F238E27FC236}">
                  <a16:creationId xmlns:a16="http://schemas.microsoft.com/office/drawing/2014/main" id="{FD7F2B0B-0B39-E2E2-E683-91EDC1E7FFA3}"/>
                </a:ext>
              </a:extLst>
            </p:cNvPr>
            <p:cNvSpPr/>
            <p:nvPr/>
          </p:nvSpPr>
          <p:spPr>
            <a:xfrm rot="5400000">
              <a:off x="7484585" y="3816668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8" name="手繪多邊形: 圖案 1497">
              <a:extLst>
                <a:ext uri="{FF2B5EF4-FFF2-40B4-BE49-F238E27FC236}">
                  <a16:creationId xmlns:a16="http://schemas.microsoft.com/office/drawing/2014/main" id="{B7DD9F33-58BA-022E-2A8C-68B90C0A8AA4}"/>
                </a:ext>
              </a:extLst>
            </p:cNvPr>
            <p:cNvSpPr/>
            <p:nvPr/>
          </p:nvSpPr>
          <p:spPr>
            <a:xfrm rot="10799998" flipV="1">
              <a:off x="7523650" y="3855734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99" name="手繪多邊形: 圖案 1498">
              <a:extLst>
                <a:ext uri="{FF2B5EF4-FFF2-40B4-BE49-F238E27FC236}">
                  <a16:creationId xmlns:a16="http://schemas.microsoft.com/office/drawing/2014/main" id="{01C42033-78EE-0143-5A0B-AC2CACAE8403}"/>
                </a:ext>
              </a:extLst>
            </p:cNvPr>
            <p:cNvSpPr/>
            <p:nvPr/>
          </p:nvSpPr>
          <p:spPr>
            <a:xfrm rot="10799996">
              <a:off x="7882328" y="3816386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0" name="手繪多邊形: 圖案 1499">
              <a:extLst>
                <a:ext uri="{FF2B5EF4-FFF2-40B4-BE49-F238E27FC236}">
                  <a16:creationId xmlns:a16="http://schemas.microsoft.com/office/drawing/2014/main" id="{2B770567-68AE-B788-40C3-DFABA7D7D219}"/>
                </a:ext>
              </a:extLst>
            </p:cNvPr>
            <p:cNvSpPr/>
            <p:nvPr/>
          </p:nvSpPr>
          <p:spPr>
            <a:xfrm rot="16199994" flipV="1">
              <a:off x="7843263" y="3855451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01" name="手繪多邊形: 圖案 1500">
              <a:extLst>
                <a:ext uri="{FF2B5EF4-FFF2-40B4-BE49-F238E27FC236}">
                  <a16:creationId xmlns:a16="http://schemas.microsoft.com/office/drawing/2014/main" id="{B7FCE87A-DDB3-84E1-AD17-4B3617D927AD}"/>
                </a:ext>
              </a:extLst>
            </p:cNvPr>
            <p:cNvSpPr/>
            <p:nvPr/>
          </p:nvSpPr>
          <p:spPr>
            <a:xfrm rot="21599998">
              <a:off x="7484867" y="4214412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2" name="手繪多邊形: 圖案 1501">
              <a:extLst>
                <a:ext uri="{FF2B5EF4-FFF2-40B4-BE49-F238E27FC236}">
                  <a16:creationId xmlns:a16="http://schemas.microsoft.com/office/drawing/2014/main" id="{C232C109-2BC4-E20B-C79B-D156C415BD3B}"/>
                </a:ext>
              </a:extLst>
            </p:cNvPr>
            <p:cNvSpPr/>
            <p:nvPr/>
          </p:nvSpPr>
          <p:spPr>
            <a:xfrm rot="5399996" flipV="1">
              <a:off x="7523932" y="4175346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03" name="手繪多邊形: 圖案 1502">
              <a:extLst>
                <a:ext uri="{FF2B5EF4-FFF2-40B4-BE49-F238E27FC236}">
                  <a16:creationId xmlns:a16="http://schemas.microsoft.com/office/drawing/2014/main" id="{9509416B-FAE5-9294-ABBB-68E1867E552E}"/>
                </a:ext>
              </a:extLst>
            </p:cNvPr>
            <p:cNvSpPr/>
            <p:nvPr/>
          </p:nvSpPr>
          <p:spPr>
            <a:xfrm rot="16200000">
              <a:off x="7882610" y="4214130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4" name="手繪多邊形: 圖案 1503">
              <a:extLst>
                <a:ext uri="{FF2B5EF4-FFF2-40B4-BE49-F238E27FC236}">
                  <a16:creationId xmlns:a16="http://schemas.microsoft.com/office/drawing/2014/main" id="{D22FBDE0-4D93-6704-6810-70FB2E049811}"/>
                </a:ext>
              </a:extLst>
            </p:cNvPr>
            <p:cNvSpPr/>
            <p:nvPr/>
          </p:nvSpPr>
          <p:spPr>
            <a:xfrm rot="21599998" flipV="1">
              <a:off x="7843545" y="4175065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05" name="手繪多邊形: 圖案 1504">
              <a:extLst>
                <a:ext uri="{FF2B5EF4-FFF2-40B4-BE49-F238E27FC236}">
                  <a16:creationId xmlns:a16="http://schemas.microsoft.com/office/drawing/2014/main" id="{6BEF1828-BC5A-1C03-6489-2AAB0822F646}"/>
                </a:ext>
              </a:extLst>
            </p:cNvPr>
            <p:cNvSpPr/>
            <p:nvPr/>
          </p:nvSpPr>
          <p:spPr>
            <a:xfrm rot="5400000">
              <a:off x="8201942" y="3816668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6" name="手繪多邊形: 圖案 1505">
              <a:extLst>
                <a:ext uri="{FF2B5EF4-FFF2-40B4-BE49-F238E27FC236}">
                  <a16:creationId xmlns:a16="http://schemas.microsoft.com/office/drawing/2014/main" id="{D3E32430-9284-694B-9D52-B9D62520B2F1}"/>
                </a:ext>
              </a:extLst>
            </p:cNvPr>
            <p:cNvSpPr/>
            <p:nvPr/>
          </p:nvSpPr>
          <p:spPr>
            <a:xfrm rot="10799998" flipV="1">
              <a:off x="8241007" y="3855734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07" name="手繪多邊形: 圖案 1506">
              <a:extLst>
                <a:ext uri="{FF2B5EF4-FFF2-40B4-BE49-F238E27FC236}">
                  <a16:creationId xmlns:a16="http://schemas.microsoft.com/office/drawing/2014/main" id="{B01FE100-C359-554E-BB4B-7EAC74CCC69F}"/>
                </a:ext>
              </a:extLst>
            </p:cNvPr>
            <p:cNvSpPr/>
            <p:nvPr/>
          </p:nvSpPr>
          <p:spPr>
            <a:xfrm rot="10799996">
              <a:off x="8599687" y="3816386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8" name="手繪多邊形: 圖案 1507">
              <a:extLst>
                <a:ext uri="{FF2B5EF4-FFF2-40B4-BE49-F238E27FC236}">
                  <a16:creationId xmlns:a16="http://schemas.microsoft.com/office/drawing/2014/main" id="{4DBF4294-8C5A-BFD8-7061-03AAF51E4691}"/>
                </a:ext>
              </a:extLst>
            </p:cNvPr>
            <p:cNvSpPr/>
            <p:nvPr/>
          </p:nvSpPr>
          <p:spPr>
            <a:xfrm rot="16199994" flipV="1">
              <a:off x="8560622" y="3855451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09" name="手繪多邊形: 圖案 1508">
              <a:extLst>
                <a:ext uri="{FF2B5EF4-FFF2-40B4-BE49-F238E27FC236}">
                  <a16:creationId xmlns:a16="http://schemas.microsoft.com/office/drawing/2014/main" id="{125363B0-37A9-9CA4-2E6B-FDE8A9A3681E}"/>
                </a:ext>
              </a:extLst>
            </p:cNvPr>
            <p:cNvSpPr/>
            <p:nvPr/>
          </p:nvSpPr>
          <p:spPr>
            <a:xfrm rot="21599998">
              <a:off x="8202224" y="4214412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0" name="手繪多邊形: 圖案 1509">
              <a:extLst>
                <a:ext uri="{FF2B5EF4-FFF2-40B4-BE49-F238E27FC236}">
                  <a16:creationId xmlns:a16="http://schemas.microsoft.com/office/drawing/2014/main" id="{B2C2F388-77BF-BCB7-8A22-31771CBE4772}"/>
                </a:ext>
              </a:extLst>
            </p:cNvPr>
            <p:cNvSpPr/>
            <p:nvPr/>
          </p:nvSpPr>
          <p:spPr>
            <a:xfrm rot="5399996" flipV="1">
              <a:off x="8241289" y="4175346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11" name="手繪多邊形: 圖案 1510">
              <a:extLst>
                <a:ext uri="{FF2B5EF4-FFF2-40B4-BE49-F238E27FC236}">
                  <a16:creationId xmlns:a16="http://schemas.microsoft.com/office/drawing/2014/main" id="{FBC246BF-D782-DD43-F4D5-5FABB5662639}"/>
                </a:ext>
              </a:extLst>
            </p:cNvPr>
            <p:cNvSpPr/>
            <p:nvPr/>
          </p:nvSpPr>
          <p:spPr>
            <a:xfrm rot="16200000">
              <a:off x="8599969" y="4214130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2" name="手繪多邊形: 圖案 1511">
              <a:extLst>
                <a:ext uri="{FF2B5EF4-FFF2-40B4-BE49-F238E27FC236}">
                  <a16:creationId xmlns:a16="http://schemas.microsoft.com/office/drawing/2014/main" id="{F54370D5-528A-C1BF-0980-E4F5817F1191}"/>
                </a:ext>
              </a:extLst>
            </p:cNvPr>
            <p:cNvSpPr/>
            <p:nvPr/>
          </p:nvSpPr>
          <p:spPr>
            <a:xfrm rot="21599998" flipV="1">
              <a:off x="8560904" y="4175065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13" name="手繪多邊形: 圖案 1512">
              <a:extLst>
                <a:ext uri="{FF2B5EF4-FFF2-40B4-BE49-F238E27FC236}">
                  <a16:creationId xmlns:a16="http://schemas.microsoft.com/office/drawing/2014/main" id="{3FB819A6-237E-45AD-1FC2-4160E7B272E2}"/>
                </a:ext>
              </a:extLst>
            </p:cNvPr>
            <p:cNvSpPr/>
            <p:nvPr/>
          </p:nvSpPr>
          <p:spPr>
            <a:xfrm rot="5400000">
              <a:off x="8919302" y="3816668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4" name="手繪多邊形: 圖案 1513">
              <a:extLst>
                <a:ext uri="{FF2B5EF4-FFF2-40B4-BE49-F238E27FC236}">
                  <a16:creationId xmlns:a16="http://schemas.microsoft.com/office/drawing/2014/main" id="{16F15403-D076-5F3B-AD99-EB77917B194B}"/>
                </a:ext>
              </a:extLst>
            </p:cNvPr>
            <p:cNvSpPr/>
            <p:nvPr/>
          </p:nvSpPr>
          <p:spPr>
            <a:xfrm rot="10799998" flipV="1">
              <a:off x="8958367" y="3855734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15" name="手繪多邊形: 圖案 1514">
              <a:extLst>
                <a:ext uri="{FF2B5EF4-FFF2-40B4-BE49-F238E27FC236}">
                  <a16:creationId xmlns:a16="http://schemas.microsoft.com/office/drawing/2014/main" id="{3B95A480-0410-EE70-88F7-E9044B7FF677}"/>
                </a:ext>
              </a:extLst>
            </p:cNvPr>
            <p:cNvSpPr/>
            <p:nvPr/>
          </p:nvSpPr>
          <p:spPr>
            <a:xfrm rot="10799996">
              <a:off x="9317044" y="3816386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6" name="手繪多邊形: 圖案 1515">
              <a:extLst>
                <a:ext uri="{FF2B5EF4-FFF2-40B4-BE49-F238E27FC236}">
                  <a16:creationId xmlns:a16="http://schemas.microsoft.com/office/drawing/2014/main" id="{52220F8F-B3CD-B3BA-5532-8171451D25C0}"/>
                </a:ext>
              </a:extLst>
            </p:cNvPr>
            <p:cNvSpPr/>
            <p:nvPr/>
          </p:nvSpPr>
          <p:spPr>
            <a:xfrm rot="16199994" flipV="1">
              <a:off x="9277979" y="3855451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17" name="手繪多邊形: 圖案 1516">
              <a:extLst>
                <a:ext uri="{FF2B5EF4-FFF2-40B4-BE49-F238E27FC236}">
                  <a16:creationId xmlns:a16="http://schemas.microsoft.com/office/drawing/2014/main" id="{EAF2C128-C2A3-6DF1-E94E-DC04C975E1A4}"/>
                </a:ext>
              </a:extLst>
            </p:cNvPr>
            <p:cNvSpPr/>
            <p:nvPr/>
          </p:nvSpPr>
          <p:spPr>
            <a:xfrm rot="21599998">
              <a:off x="8919583" y="4214412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8" name="手繪多邊形: 圖案 1517">
              <a:extLst>
                <a:ext uri="{FF2B5EF4-FFF2-40B4-BE49-F238E27FC236}">
                  <a16:creationId xmlns:a16="http://schemas.microsoft.com/office/drawing/2014/main" id="{B20499BB-3F46-C9C7-3B94-5E73299CE43C}"/>
                </a:ext>
              </a:extLst>
            </p:cNvPr>
            <p:cNvSpPr/>
            <p:nvPr/>
          </p:nvSpPr>
          <p:spPr>
            <a:xfrm rot="5399996" flipV="1">
              <a:off x="8958648" y="4175346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19" name="手繪多邊形: 圖案 1518">
              <a:extLst>
                <a:ext uri="{FF2B5EF4-FFF2-40B4-BE49-F238E27FC236}">
                  <a16:creationId xmlns:a16="http://schemas.microsoft.com/office/drawing/2014/main" id="{67AC2332-D5FB-1F03-CFED-6B7F80C64D91}"/>
                </a:ext>
              </a:extLst>
            </p:cNvPr>
            <p:cNvSpPr/>
            <p:nvPr/>
          </p:nvSpPr>
          <p:spPr>
            <a:xfrm rot="16200000">
              <a:off x="9317326" y="4214130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0" name="手繪多邊形: 圖案 1519">
              <a:extLst>
                <a:ext uri="{FF2B5EF4-FFF2-40B4-BE49-F238E27FC236}">
                  <a16:creationId xmlns:a16="http://schemas.microsoft.com/office/drawing/2014/main" id="{DED1C4E8-8F2C-A199-BAD1-60FD16123EFC}"/>
                </a:ext>
              </a:extLst>
            </p:cNvPr>
            <p:cNvSpPr/>
            <p:nvPr/>
          </p:nvSpPr>
          <p:spPr>
            <a:xfrm rot="21599998" flipV="1">
              <a:off x="9278261" y="4175065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21" name="手繪多邊形: 圖案 1520">
              <a:extLst>
                <a:ext uri="{FF2B5EF4-FFF2-40B4-BE49-F238E27FC236}">
                  <a16:creationId xmlns:a16="http://schemas.microsoft.com/office/drawing/2014/main" id="{279977F3-0D49-4701-AD85-29EADC097469}"/>
                </a:ext>
              </a:extLst>
            </p:cNvPr>
            <p:cNvSpPr/>
            <p:nvPr/>
          </p:nvSpPr>
          <p:spPr>
            <a:xfrm rot="5400000">
              <a:off x="9636660" y="3816668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2" name="手繪多邊形: 圖案 1521">
              <a:extLst>
                <a:ext uri="{FF2B5EF4-FFF2-40B4-BE49-F238E27FC236}">
                  <a16:creationId xmlns:a16="http://schemas.microsoft.com/office/drawing/2014/main" id="{DA73F275-F9AD-9CE7-27EE-7049A4B3583B}"/>
                </a:ext>
              </a:extLst>
            </p:cNvPr>
            <p:cNvSpPr/>
            <p:nvPr/>
          </p:nvSpPr>
          <p:spPr>
            <a:xfrm rot="10799998" flipV="1">
              <a:off x="9675725" y="3855734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23" name="手繪多邊形: 圖案 1522">
              <a:extLst>
                <a:ext uri="{FF2B5EF4-FFF2-40B4-BE49-F238E27FC236}">
                  <a16:creationId xmlns:a16="http://schemas.microsoft.com/office/drawing/2014/main" id="{066632C4-31B5-5F9F-3D20-46199490A0DC}"/>
                </a:ext>
              </a:extLst>
            </p:cNvPr>
            <p:cNvSpPr/>
            <p:nvPr/>
          </p:nvSpPr>
          <p:spPr>
            <a:xfrm rot="10799996">
              <a:off x="10034406" y="3816386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4" name="手繪多邊形: 圖案 1523">
              <a:extLst>
                <a:ext uri="{FF2B5EF4-FFF2-40B4-BE49-F238E27FC236}">
                  <a16:creationId xmlns:a16="http://schemas.microsoft.com/office/drawing/2014/main" id="{948227AB-A087-B502-7257-EDB733D2DCCC}"/>
                </a:ext>
              </a:extLst>
            </p:cNvPr>
            <p:cNvSpPr/>
            <p:nvPr/>
          </p:nvSpPr>
          <p:spPr>
            <a:xfrm rot="16199994" flipV="1">
              <a:off x="9995341" y="3855451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25" name="手繪多邊形: 圖案 1524">
              <a:extLst>
                <a:ext uri="{FF2B5EF4-FFF2-40B4-BE49-F238E27FC236}">
                  <a16:creationId xmlns:a16="http://schemas.microsoft.com/office/drawing/2014/main" id="{554A26D1-5449-E620-0A84-9A3BB4CE33CE}"/>
                </a:ext>
              </a:extLst>
            </p:cNvPr>
            <p:cNvSpPr/>
            <p:nvPr/>
          </p:nvSpPr>
          <p:spPr>
            <a:xfrm rot="21599998">
              <a:off x="9636942" y="4214412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6" name="手繪多邊形: 圖案 1525">
              <a:extLst>
                <a:ext uri="{FF2B5EF4-FFF2-40B4-BE49-F238E27FC236}">
                  <a16:creationId xmlns:a16="http://schemas.microsoft.com/office/drawing/2014/main" id="{31935D15-5A44-EBB5-BB78-BAC4F7C0B363}"/>
                </a:ext>
              </a:extLst>
            </p:cNvPr>
            <p:cNvSpPr/>
            <p:nvPr/>
          </p:nvSpPr>
          <p:spPr>
            <a:xfrm rot="5399996" flipV="1">
              <a:off x="9676007" y="4175346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27" name="手繪多邊形: 圖案 1526">
              <a:extLst>
                <a:ext uri="{FF2B5EF4-FFF2-40B4-BE49-F238E27FC236}">
                  <a16:creationId xmlns:a16="http://schemas.microsoft.com/office/drawing/2014/main" id="{A6EC186C-95FB-F6A3-44B3-7A56A7E07FE7}"/>
                </a:ext>
              </a:extLst>
            </p:cNvPr>
            <p:cNvSpPr/>
            <p:nvPr/>
          </p:nvSpPr>
          <p:spPr>
            <a:xfrm rot="16200000">
              <a:off x="10034687" y="4214130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8" name="手繪多邊形: 圖案 1527">
              <a:extLst>
                <a:ext uri="{FF2B5EF4-FFF2-40B4-BE49-F238E27FC236}">
                  <a16:creationId xmlns:a16="http://schemas.microsoft.com/office/drawing/2014/main" id="{7A91D4F3-E1C0-BC1B-1D95-6A2784FA9613}"/>
                </a:ext>
              </a:extLst>
            </p:cNvPr>
            <p:cNvSpPr/>
            <p:nvPr/>
          </p:nvSpPr>
          <p:spPr>
            <a:xfrm rot="21599998" flipV="1">
              <a:off x="9995622" y="4175065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29" name="手繪多邊形: 圖案 1528">
              <a:extLst>
                <a:ext uri="{FF2B5EF4-FFF2-40B4-BE49-F238E27FC236}">
                  <a16:creationId xmlns:a16="http://schemas.microsoft.com/office/drawing/2014/main" id="{33937D6A-8BE3-CB21-1052-1828DBD896A1}"/>
                </a:ext>
              </a:extLst>
            </p:cNvPr>
            <p:cNvSpPr/>
            <p:nvPr/>
          </p:nvSpPr>
          <p:spPr>
            <a:xfrm rot="5400000">
              <a:off x="10354018" y="3816668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0" name="手繪多邊形: 圖案 1529">
              <a:extLst>
                <a:ext uri="{FF2B5EF4-FFF2-40B4-BE49-F238E27FC236}">
                  <a16:creationId xmlns:a16="http://schemas.microsoft.com/office/drawing/2014/main" id="{97AE90B9-AB2D-0687-AAA4-3FAC85EA42D1}"/>
                </a:ext>
              </a:extLst>
            </p:cNvPr>
            <p:cNvSpPr/>
            <p:nvPr/>
          </p:nvSpPr>
          <p:spPr>
            <a:xfrm rot="10799998" flipV="1">
              <a:off x="10393083" y="3855734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31" name="手繪多邊形: 圖案 1530">
              <a:extLst>
                <a:ext uri="{FF2B5EF4-FFF2-40B4-BE49-F238E27FC236}">
                  <a16:creationId xmlns:a16="http://schemas.microsoft.com/office/drawing/2014/main" id="{BC009A6D-30AA-F4F6-E08E-414285984199}"/>
                </a:ext>
              </a:extLst>
            </p:cNvPr>
            <p:cNvSpPr/>
            <p:nvPr/>
          </p:nvSpPr>
          <p:spPr>
            <a:xfrm rot="10799996">
              <a:off x="10751763" y="3816386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2" name="手繪多邊形: 圖案 1531">
              <a:extLst>
                <a:ext uri="{FF2B5EF4-FFF2-40B4-BE49-F238E27FC236}">
                  <a16:creationId xmlns:a16="http://schemas.microsoft.com/office/drawing/2014/main" id="{12A6160E-2152-C830-CC14-706F0CE8D61B}"/>
                </a:ext>
              </a:extLst>
            </p:cNvPr>
            <p:cNvSpPr/>
            <p:nvPr/>
          </p:nvSpPr>
          <p:spPr>
            <a:xfrm rot="16199994" flipV="1">
              <a:off x="10712698" y="3855451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33" name="手繪多邊形: 圖案 1532">
              <a:extLst>
                <a:ext uri="{FF2B5EF4-FFF2-40B4-BE49-F238E27FC236}">
                  <a16:creationId xmlns:a16="http://schemas.microsoft.com/office/drawing/2014/main" id="{116DCBE4-6F46-E1A3-3140-626D6F9FB09C}"/>
                </a:ext>
              </a:extLst>
            </p:cNvPr>
            <p:cNvSpPr/>
            <p:nvPr/>
          </p:nvSpPr>
          <p:spPr>
            <a:xfrm rot="21599998">
              <a:off x="10354300" y="4214412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4" name="手繪多邊形: 圖案 1533">
              <a:extLst>
                <a:ext uri="{FF2B5EF4-FFF2-40B4-BE49-F238E27FC236}">
                  <a16:creationId xmlns:a16="http://schemas.microsoft.com/office/drawing/2014/main" id="{54BF606A-0D70-E420-9EE1-2D4C42FF4DC3}"/>
                </a:ext>
              </a:extLst>
            </p:cNvPr>
            <p:cNvSpPr/>
            <p:nvPr/>
          </p:nvSpPr>
          <p:spPr>
            <a:xfrm rot="5399996" flipV="1">
              <a:off x="10393365" y="4175346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35" name="手繪多邊形: 圖案 1534">
              <a:extLst>
                <a:ext uri="{FF2B5EF4-FFF2-40B4-BE49-F238E27FC236}">
                  <a16:creationId xmlns:a16="http://schemas.microsoft.com/office/drawing/2014/main" id="{CB011564-3B03-FAA4-C0A2-D76967AE7FF7}"/>
                </a:ext>
              </a:extLst>
            </p:cNvPr>
            <p:cNvSpPr/>
            <p:nvPr/>
          </p:nvSpPr>
          <p:spPr>
            <a:xfrm rot="16200000">
              <a:off x="10752044" y="4214130"/>
              <a:ext cx="320338" cy="319719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6" name="手繪多邊形: 圖案 1535">
              <a:extLst>
                <a:ext uri="{FF2B5EF4-FFF2-40B4-BE49-F238E27FC236}">
                  <a16:creationId xmlns:a16="http://schemas.microsoft.com/office/drawing/2014/main" id="{0DFD0417-EB21-F29E-8C18-BC38FB315F11}"/>
                </a:ext>
              </a:extLst>
            </p:cNvPr>
            <p:cNvSpPr/>
            <p:nvPr/>
          </p:nvSpPr>
          <p:spPr>
            <a:xfrm rot="21599998" flipV="1">
              <a:off x="10712979" y="4175065"/>
              <a:ext cx="320338" cy="319720"/>
            </a:xfrm>
            <a:custGeom>
              <a:avLst/>
              <a:gdLst>
                <a:gd name="connsiteX0" fmla="*/ 6350 w 1644650"/>
                <a:gd name="connsiteY0" fmla="*/ 0 h 1641475"/>
                <a:gd name="connsiteX1" fmla="*/ 476250 w 1644650"/>
                <a:gd name="connsiteY1" fmla="*/ 301625 h 1641475"/>
                <a:gd name="connsiteX2" fmla="*/ 0 w 1644650"/>
                <a:gd name="connsiteY2" fmla="*/ 1111250 h 1641475"/>
                <a:gd name="connsiteX3" fmla="*/ 1174750 w 1644650"/>
                <a:gd name="connsiteY3" fmla="*/ 981075 h 1641475"/>
                <a:gd name="connsiteX4" fmla="*/ 1644650 w 1644650"/>
                <a:gd name="connsiteY4" fmla="*/ 1641475 h 164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650" h="1641475">
                  <a:moveTo>
                    <a:pt x="6350" y="0"/>
                  </a:moveTo>
                  <a:lnTo>
                    <a:pt x="476250" y="301625"/>
                  </a:lnTo>
                  <a:lnTo>
                    <a:pt x="0" y="1111250"/>
                  </a:lnTo>
                  <a:lnTo>
                    <a:pt x="1174750" y="981075"/>
                  </a:lnTo>
                  <a:lnTo>
                    <a:pt x="1644650" y="164147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1537" name="群組 1536">
            <a:extLst>
              <a:ext uri="{FF2B5EF4-FFF2-40B4-BE49-F238E27FC236}">
                <a16:creationId xmlns:a16="http://schemas.microsoft.com/office/drawing/2014/main" id="{99776727-4AAE-8257-D547-4D83414DA99E}"/>
              </a:ext>
            </a:extLst>
          </p:cNvPr>
          <p:cNvGrpSpPr/>
          <p:nvPr/>
        </p:nvGrpSpPr>
        <p:grpSpPr>
          <a:xfrm>
            <a:off x="6986450" y="1320283"/>
            <a:ext cx="3591632" cy="3591633"/>
            <a:chOff x="7655922" y="944725"/>
            <a:chExt cx="3591632" cy="3591633"/>
          </a:xfrm>
        </p:grpSpPr>
        <p:grpSp>
          <p:nvGrpSpPr>
            <p:cNvPr id="1538" name="群組 1537">
              <a:extLst>
                <a:ext uri="{FF2B5EF4-FFF2-40B4-BE49-F238E27FC236}">
                  <a16:creationId xmlns:a16="http://schemas.microsoft.com/office/drawing/2014/main" id="{CAEAB3C6-6850-59BF-7D8E-B823D96F1396}"/>
                </a:ext>
              </a:extLst>
            </p:cNvPr>
            <p:cNvGrpSpPr/>
            <p:nvPr/>
          </p:nvGrpSpPr>
          <p:grpSpPr>
            <a:xfrm rot="5400000">
              <a:off x="7703110" y="906870"/>
              <a:ext cx="226847" cy="321224"/>
              <a:chOff x="8566484" y="4934481"/>
              <a:chExt cx="1164656" cy="1649198"/>
            </a:xfrm>
          </p:grpSpPr>
          <p:sp>
            <p:nvSpPr>
              <p:cNvPr id="2335" name="手繪多邊形: 圖案 2334">
                <a:extLst>
                  <a:ext uri="{FF2B5EF4-FFF2-40B4-BE49-F238E27FC236}">
                    <a16:creationId xmlns:a16="http://schemas.microsoft.com/office/drawing/2014/main" id="{DA68FD9A-4D71-9D6D-0882-F874D48A645E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36" name="等腰三角形 2335">
                <a:extLst>
                  <a:ext uri="{FF2B5EF4-FFF2-40B4-BE49-F238E27FC236}">
                    <a16:creationId xmlns:a16="http://schemas.microsoft.com/office/drawing/2014/main" id="{7E3A4C07-621B-7654-E7CE-926FB25C036F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37" name="流程圖: 資料 2336">
                <a:extLst>
                  <a:ext uri="{FF2B5EF4-FFF2-40B4-BE49-F238E27FC236}">
                    <a16:creationId xmlns:a16="http://schemas.microsoft.com/office/drawing/2014/main" id="{7A8B021F-6AD7-F375-0EDF-A4E598794512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39" name="群組 1538">
              <a:extLst>
                <a:ext uri="{FF2B5EF4-FFF2-40B4-BE49-F238E27FC236}">
                  <a16:creationId xmlns:a16="http://schemas.microsoft.com/office/drawing/2014/main" id="{CCF1B668-D3D1-5046-794E-8B366B64CF00}"/>
                </a:ext>
              </a:extLst>
            </p:cNvPr>
            <p:cNvGrpSpPr/>
            <p:nvPr/>
          </p:nvGrpSpPr>
          <p:grpSpPr>
            <a:xfrm rot="10799998" flipV="1">
              <a:off x="7783260" y="987021"/>
              <a:ext cx="226847" cy="321224"/>
              <a:chOff x="8566484" y="4934481"/>
              <a:chExt cx="1164656" cy="1649198"/>
            </a:xfrm>
          </p:grpSpPr>
          <p:sp>
            <p:nvSpPr>
              <p:cNvPr id="2332" name="手繪多邊形: 圖案 2331">
                <a:extLst>
                  <a:ext uri="{FF2B5EF4-FFF2-40B4-BE49-F238E27FC236}">
                    <a16:creationId xmlns:a16="http://schemas.microsoft.com/office/drawing/2014/main" id="{D7310D60-E848-2093-B63A-1D64B73BAFBE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33" name="等腰三角形 2332">
                <a:extLst>
                  <a:ext uri="{FF2B5EF4-FFF2-40B4-BE49-F238E27FC236}">
                    <a16:creationId xmlns:a16="http://schemas.microsoft.com/office/drawing/2014/main" id="{16BEBFA8-BA00-9664-F57C-8D81F5FF9FCF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34" name="流程圖: 資料 2333">
                <a:extLst>
                  <a:ext uri="{FF2B5EF4-FFF2-40B4-BE49-F238E27FC236}">
                    <a16:creationId xmlns:a16="http://schemas.microsoft.com/office/drawing/2014/main" id="{F2FA0A9B-C18F-3520-1363-F9B470CC1AC3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40" name="群組 1539">
              <a:extLst>
                <a:ext uri="{FF2B5EF4-FFF2-40B4-BE49-F238E27FC236}">
                  <a16:creationId xmlns:a16="http://schemas.microsoft.com/office/drawing/2014/main" id="{B7A0C8B1-E9A1-2196-182B-EF5A33399024}"/>
                </a:ext>
              </a:extLst>
            </p:cNvPr>
            <p:cNvGrpSpPr/>
            <p:nvPr/>
          </p:nvGrpSpPr>
          <p:grpSpPr>
            <a:xfrm rot="10799996">
              <a:off x="8141940" y="944725"/>
              <a:ext cx="226847" cy="321224"/>
              <a:chOff x="8566484" y="4934481"/>
              <a:chExt cx="1164656" cy="1649198"/>
            </a:xfrm>
          </p:grpSpPr>
          <p:sp>
            <p:nvSpPr>
              <p:cNvPr id="2329" name="手繪多邊形: 圖案 2328">
                <a:extLst>
                  <a:ext uri="{FF2B5EF4-FFF2-40B4-BE49-F238E27FC236}">
                    <a16:creationId xmlns:a16="http://schemas.microsoft.com/office/drawing/2014/main" id="{118FE06D-FC87-117E-7585-EB6E7EDD6497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30" name="等腰三角形 2329">
                <a:extLst>
                  <a:ext uri="{FF2B5EF4-FFF2-40B4-BE49-F238E27FC236}">
                    <a16:creationId xmlns:a16="http://schemas.microsoft.com/office/drawing/2014/main" id="{6E2E4AAE-9701-F522-6297-770012B3BEF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31" name="流程圖: 資料 2330">
                <a:extLst>
                  <a:ext uri="{FF2B5EF4-FFF2-40B4-BE49-F238E27FC236}">
                    <a16:creationId xmlns:a16="http://schemas.microsoft.com/office/drawing/2014/main" id="{9F674863-2C3D-0BAD-5586-6D9C2D9EE942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41" name="群組 1540">
              <a:extLst>
                <a:ext uri="{FF2B5EF4-FFF2-40B4-BE49-F238E27FC236}">
                  <a16:creationId xmlns:a16="http://schemas.microsoft.com/office/drawing/2014/main" id="{376D7FF4-8DA2-E2F1-523C-808192E29275}"/>
                </a:ext>
              </a:extLst>
            </p:cNvPr>
            <p:cNvGrpSpPr/>
            <p:nvPr/>
          </p:nvGrpSpPr>
          <p:grpSpPr>
            <a:xfrm rot="16199994" flipV="1">
              <a:off x="8061790" y="1024875"/>
              <a:ext cx="226847" cy="321224"/>
              <a:chOff x="8566484" y="4934481"/>
              <a:chExt cx="1164656" cy="1649198"/>
            </a:xfrm>
          </p:grpSpPr>
          <p:sp>
            <p:nvSpPr>
              <p:cNvPr id="2326" name="手繪多邊形: 圖案 2325">
                <a:extLst>
                  <a:ext uri="{FF2B5EF4-FFF2-40B4-BE49-F238E27FC236}">
                    <a16:creationId xmlns:a16="http://schemas.microsoft.com/office/drawing/2014/main" id="{171978F7-5398-5F54-EC7A-E25F70BEFAAD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27" name="等腰三角形 2326">
                <a:extLst>
                  <a:ext uri="{FF2B5EF4-FFF2-40B4-BE49-F238E27FC236}">
                    <a16:creationId xmlns:a16="http://schemas.microsoft.com/office/drawing/2014/main" id="{94766EB1-F723-A8AC-9F5D-33EA824FA75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28" name="流程圖: 資料 2327">
                <a:extLst>
                  <a:ext uri="{FF2B5EF4-FFF2-40B4-BE49-F238E27FC236}">
                    <a16:creationId xmlns:a16="http://schemas.microsoft.com/office/drawing/2014/main" id="{A20DB193-AAE6-CF4A-EDFF-55D088373831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42" name="群組 1541">
              <a:extLst>
                <a:ext uri="{FF2B5EF4-FFF2-40B4-BE49-F238E27FC236}">
                  <a16:creationId xmlns:a16="http://schemas.microsoft.com/office/drawing/2014/main" id="{000FFB16-D43A-70E6-EADD-DB4F50DB8B92}"/>
                </a:ext>
              </a:extLst>
            </p:cNvPr>
            <p:cNvGrpSpPr/>
            <p:nvPr/>
          </p:nvGrpSpPr>
          <p:grpSpPr>
            <a:xfrm rot="21599998">
              <a:off x="7665255" y="1345701"/>
              <a:ext cx="226847" cy="321224"/>
              <a:chOff x="8566484" y="4934481"/>
              <a:chExt cx="1164656" cy="1649198"/>
            </a:xfrm>
          </p:grpSpPr>
          <p:sp>
            <p:nvSpPr>
              <p:cNvPr id="2323" name="手繪多邊形: 圖案 2322">
                <a:extLst>
                  <a:ext uri="{FF2B5EF4-FFF2-40B4-BE49-F238E27FC236}">
                    <a16:creationId xmlns:a16="http://schemas.microsoft.com/office/drawing/2014/main" id="{6E4B49E0-686C-A15A-9CC2-08921F9065E7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24" name="等腰三角形 2323">
                <a:extLst>
                  <a:ext uri="{FF2B5EF4-FFF2-40B4-BE49-F238E27FC236}">
                    <a16:creationId xmlns:a16="http://schemas.microsoft.com/office/drawing/2014/main" id="{D29ED22C-9222-882D-747B-C946F3E22575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25" name="流程圖: 資料 2324">
                <a:extLst>
                  <a:ext uri="{FF2B5EF4-FFF2-40B4-BE49-F238E27FC236}">
                    <a16:creationId xmlns:a16="http://schemas.microsoft.com/office/drawing/2014/main" id="{ED9D32EF-C9DC-246D-F75C-C7E6F0599AC1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43" name="群組 1542">
              <a:extLst>
                <a:ext uri="{FF2B5EF4-FFF2-40B4-BE49-F238E27FC236}">
                  <a16:creationId xmlns:a16="http://schemas.microsoft.com/office/drawing/2014/main" id="{1FA7A9E9-3683-AFDE-37AC-4227C1F3D571}"/>
                </a:ext>
              </a:extLst>
            </p:cNvPr>
            <p:cNvGrpSpPr/>
            <p:nvPr/>
          </p:nvGrpSpPr>
          <p:grpSpPr>
            <a:xfrm rot="5399996" flipV="1">
              <a:off x="7745405" y="1265550"/>
              <a:ext cx="226847" cy="321224"/>
              <a:chOff x="8566484" y="4934481"/>
              <a:chExt cx="1164656" cy="1649198"/>
            </a:xfrm>
          </p:grpSpPr>
          <p:sp>
            <p:nvSpPr>
              <p:cNvPr id="2320" name="手繪多邊形: 圖案 2319">
                <a:extLst>
                  <a:ext uri="{FF2B5EF4-FFF2-40B4-BE49-F238E27FC236}">
                    <a16:creationId xmlns:a16="http://schemas.microsoft.com/office/drawing/2014/main" id="{AC9F76B9-6D58-EAF5-00B0-4799BF1190CD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21" name="等腰三角形 2320">
                <a:extLst>
                  <a:ext uri="{FF2B5EF4-FFF2-40B4-BE49-F238E27FC236}">
                    <a16:creationId xmlns:a16="http://schemas.microsoft.com/office/drawing/2014/main" id="{953AE226-A6C9-F49E-F210-E8205B12B8B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22" name="流程圖: 資料 2321">
                <a:extLst>
                  <a:ext uri="{FF2B5EF4-FFF2-40B4-BE49-F238E27FC236}">
                    <a16:creationId xmlns:a16="http://schemas.microsoft.com/office/drawing/2014/main" id="{8C5AAF38-7470-13B8-D114-B8888D88E0B5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44" name="群組 1543">
              <a:extLst>
                <a:ext uri="{FF2B5EF4-FFF2-40B4-BE49-F238E27FC236}">
                  <a16:creationId xmlns:a16="http://schemas.microsoft.com/office/drawing/2014/main" id="{000AAD3C-9F11-E756-3598-7E7AFCB034A7}"/>
                </a:ext>
              </a:extLst>
            </p:cNvPr>
            <p:cNvGrpSpPr/>
            <p:nvPr/>
          </p:nvGrpSpPr>
          <p:grpSpPr>
            <a:xfrm rot="16200000">
              <a:off x="8104085" y="1383555"/>
              <a:ext cx="226847" cy="321224"/>
              <a:chOff x="8566484" y="4934481"/>
              <a:chExt cx="1164656" cy="1649198"/>
            </a:xfrm>
          </p:grpSpPr>
          <p:sp>
            <p:nvSpPr>
              <p:cNvPr id="2317" name="手繪多邊形: 圖案 2316">
                <a:extLst>
                  <a:ext uri="{FF2B5EF4-FFF2-40B4-BE49-F238E27FC236}">
                    <a16:creationId xmlns:a16="http://schemas.microsoft.com/office/drawing/2014/main" id="{AEB9B7D2-EC9F-7FA9-5422-66CA860816C0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18" name="等腰三角形 2317">
                <a:extLst>
                  <a:ext uri="{FF2B5EF4-FFF2-40B4-BE49-F238E27FC236}">
                    <a16:creationId xmlns:a16="http://schemas.microsoft.com/office/drawing/2014/main" id="{29CC49B2-029B-0AA2-E996-32F664EB74E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19" name="流程圖: 資料 2318">
                <a:extLst>
                  <a:ext uri="{FF2B5EF4-FFF2-40B4-BE49-F238E27FC236}">
                    <a16:creationId xmlns:a16="http://schemas.microsoft.com/office/drawing/2014/main" id="{48A806D4-7220-4727-71FC-12267E2DA400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45" name="群組 1544">
              <a:extLst>
                <a:ext uri="{FF2B5EF4-FFF2-40B4-BE49-F238E27FC236}">
                  <a16:creationId xmlns:a16="http://schemas.microsoft.com/office/drawing/2014/main" id="{0411AB48-5F76-D3CB-9CF4-69C61504F550}"/>
                </a:ext>
              </a:extLst>
            </p:cNvPr>
            <p:cNvGrpSpPr/>
            <p:nvPr/>
          </p:nvGrpSpPr>
          <p:grpSpPr>
            <a:xfrm rot="21599998" flipV="1">
              <a:off x="8023935" y="1303405"/>
              <a:ext cx="226847" cy="321224"/>
              <a:chOff x="8566484" y="4934481"/>
              <a:chExt cx="1164656" cy="1649198"/>
            </a:xfrm>
          </p:grpSpPr>
          <p:sp>
            <p:nvSpPr>
              <p:cNvPr id="2314" name="手繪多邊形: 圖案 2313">
                <a:extLst>
                  <a:ext uri="{FF2B5EF4-FFF2-40B4-BE49-F238E27FC236}">
                    <a16:creationId xmlns:a16="http://schemas.microsoft.com/office/drawing/2014/main" id="{6C79029D-AF1A-B687-95DC-486423FD26A1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15" name="等腰三角形 2314">
                <a:extLst>
                  <a:ext uri="{FF2B5EF4-FFF2-40B4-BE49-F238E27FC236}">
                    <a16:creationId xmlns:a16="http://schemas.microsoft.com/office/drawing/2014/main" id="{61E8A1FD-AA03-BB22-ADA3-CE4498FCEC9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16" name="流程圖: 資料 2315">
                <a:extLst>
                  <a:ext uri="{FF2B5EF4-FFF2-40B4-BE49-F238E27FC236}">
                    <a16:creationId xmlns:a16="http://schemas.microsoft.com/office/drawing/2014/main" id="{4756A1E6-96E7-39F5-BC7F-B74ABEC7908C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46" name="群組 1545">
              <a:extLst>
                <a:ext uri="{FF2B5EF4-FFF2-40B4-BE49-F238E27FC236}">
                  <a16:creationId xmlns:a16="http://schemas.microsoft.com/office/drawing/2014/main" id="{732852BF-561E-F6AD-6423-7EF4C435DF82}"/>
                </a:ext>
              </a:extLst>
            </p:cNvPr>
            <p:cNvGrpSpPr/>
            <p:nvPr/>
          </p:nvGrpSpPr>
          <p:grpSpPr>
            <a:xfrm rot="5400000">
              <a:off x="8420467" y="906870"/>
              <a:ext cx="226847" cy="321224"/>
              <a:chOff x="8566484" y="4934481"/>
              <a:chExt cx="1164656" cy="1649198"/>
            </a:xfrm>
          </p:grpSpPr>
          <p:sp>
            <p:nvSpPr>
              <p:cNvPr id="2311" name="手繪多邊形: 圖案 2310">
                <a:extLst>
                  <a:ext uri="{FF2B5EF4-FFF2-40B4-BE49-F238E27FC236}">
                    <a16:creationId xmlns:a16="http://schemas.microsoft.com/office/drawing/2014/main" id="{136F329F-80BD-4362-0D31-96C1CD86483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12" name="等腰三角形 2311">
                <a:extLst>
                  <a:ext uri="{FF2B5EF4-FFF2-40B4-BE49-F238E27FC236}">
                    <a16:creationId xmlns:a16="http://schemas.microsoft.com/office/drawing/2014/main" id="{08F3BF1B-9C03-0687-E129-74CFA58BA3B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13" name="流程圖: 資料 2312">
                <a:extLst>
                  <a:ext uri="{FF2B5EF4-FFF2-40B4-BE49-F238E27FC236}">
                    <a16:creationId xmlns:a16="http://schemas.microsoft.com/office/drawing/2014/main" id="{820B535D-1048-18A5-3653-57A6087C2B2A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47" name="群組 1546">
              <a:extLst>
                <a:ext uri="{FF2B5EF4-FFF2-40B4-BE49-F238E27FC236}">
                  <a16:creationId xmlns:a16="http://schemas.microsoft.com/office/drawing/2014/main" id="{3C293C4D-61F9-A354-304A-10492D7C32AE}"/>
                </a:ext>
              </a:extLst>
            </p:cNvPr>
            <p:cNvGrpSpPr/>
            <p:nvPr/>
          </p:nvGrpSpPr>
          <p:grpSpPr>
            <a:xfrm rot="10799998" flipV="1">
              <a:off x="8500617" y="987021"/>
              <a:ext cx="226847" cy="321224"/>
              <a:chOff x="8566484" y="4934481"/>
              <a:chExt cx="1164656" cy="1649198"/>
            </a:xfrm>
          </p:grpSpPr>
          <p:sp>
            <p:nvSpPr>
              <p:cNvPr id="2308" name="手繪多邊形: 圖案 2307">
                <a:extLst>
                  <a:ext uri="{FF2B5EF4-FFF2-40B4-BE49-F238E27FC236}">
                    <a16:creationId xmlns:a16="http://schemas.microsoft.com/office/drawing/2014/main" id="{D54FAF48-4BAD-2D14-A94A-A10ECAA0B561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09" name="等腰三角形 2308">
                <a:extLst>
                  <a:ext uri="{FF2B5EF4-FFF2-40B4-BE49-F238E27FC236}">
                    <a16:creationId xmlns:a16="http://schemas.microsoft.com/office/drawing/2014/main" id="{CFC63516-24BB-A5D9-5AB5-DAC5690D75E6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10" name="流程圖: 資料 2309">
                <a:extLst>
                  <a:ext uri="{FF2B5EF4-FFF2-40B4-BE49-F238E27FC236}">
                    <a16:creationId xmlns:a16="http://schemas.microsoft.com/office/drawing/2014/main" id="{99D4E800-3E09-A394-E1A7-74E19FC59423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48" name="群組 1547">
              <a:extLst>
                <a:ext uri="{FF2B5EF4-FFF2-40B4-BE49-F238E27FC236}">
                  <a16:creationId xmlns:a16="http://schemas.microsoft.com/office/drawing/2014/main" id="{3509BAA0-F7C3-5D8B-ED39-F1A166827D94}"/>
                </a:ext>
              </a:extLst>
            </p:cNvPr>
            <p:cNvGrpSpPr/>
            <p:nvPr/>
          </p:nvGrpSpPr>
          <p:grpSpPr>
            <a:xfrm rot="10799996">
              <a:off x="8859298" y="944725"/>
              <a:ext cx="226847" cy="321224"/>
              <a:chOff x="8566484" y="4934481"/>
              <a:chExt cx="1164656" cy="1649198"/>
            </a:xfrm>
          </p:grpSpPr>
          <p:sp>
            <p:nvSpPr>
              <p:cNvPr id="2305" name="手繪多邊形: 圖案 2304">
                <a:extLst>
                  <a:ext uri="{FF2B5EF4-FFF2-40B4-BE49-F238E27FC236}">
                    <a16:creationId xmlns:a16="http://schemas.microsoft.com/office/drawing/2014/main" id="{4A8C5101-2184-56AE-4517-1AAC36A6E321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06" name="等腰三角形 2305">
                <a:extLst>
                  <a:ext uri="{FF2B5EF4-FFF2-40B4-BE49-F238E27FC236}">
                    <a16:creationId xmlns:a16="http://schemas.microsoft.com/office/drawing/2014/main" id="{25F5B243-A8C6-44A3-DF04-6744F86D0B2B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07" name="流程圖: 資料 2306">
                <a:extLst>
                  <a:ext uri="{FF2B5EF4-FFF2-40B4-BE49-F238E27FC236}">
                    <a16:creationId xmlns:a16="http://schemas.microsoft.com/office/drawing/2014/main" id="{1FC54FAA-2A2E-8514-1BE2-6BE958A09E65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49" name="群組 1548">
              <a:extLst>
                <a:ext uri="{FF2B5EF4-FFF2-40B4-BE49-F238E27FC236}">
                  <a16:creationId xmlns:a16="http://schemas.microsoft.com/office/drawing/2014/main" id="{72DA18DB-52F2-C0AB-C42B-35546B09A009}"/>
                </a:ext>
              </a:extLst>
            </p:cNvPr>
            <p:cNvGrpSpPr/>
            <p:nvPr/>
          </p:nvGrpSpPr>
          <p:grpSpPr>
            <a:xfrm rot="16199994" flipV="1">
              <a:off x="8779148" y="1024875"/>
              <a:ext cx="226847" cy="321224"/>
              <a:chOff x="8566484" y="4934481"/>
              <a:chExt cx="1164656" cy="1649198"/>
            </a:xfrm>
          </p:grpSpPr>
          <p:sp>
            <p:nvSpPr>
              <p:cNvPr id="2302" name="手繪多邊形: 圖案 2301">
                <a:extLst>
                  <a:ext uri="{FF2B5EF4-FFF2-40B4-BE49-F238E27FC236}">
                    <a16:creationId xmlns:a16="http://schemas.microsoft.com/office/drawing/2014/main" id="{E861AC9E-0C66-48D0-DACA-424B142F828A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03" name="等腰三角形 2302">
                <a:extLst>
                  <a:ext uri="{FF2B5EF4-FFF2-40B4-BE49-F238E27FC236}">
                    <a16:creationId xmlns:a16="http://schemas.microsoft.com/office/drawing/2014/main" id="{716E6373-56D9-5928-9C60-D5CB1A21D8FC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04" name="流程圖: 資料 2303">
                <a:extLst>
                  <a:ext uri="{FF2B5EF4-FFF2-40B4-BE49-F238E27FC236}">
                    <a16:creationId xmlns:a16="http://schemas.microsoft.com/office/drawing/2014/main" id="{BA06BB69-7967-703A-B0B7-91156D43CB11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50" name="群組 1549">
              <a:extLst>
                <a:ext uri="{FF2B5EF4-FFF2-40B4-BE49-F238E27FC236}">
                  <a16:creationId xmlns:a16="http://schemas.microsoft.com/office/drawing/2014/main" id="{FE5FB6C2-7415-EADC-86EE-781B8FEA4B62}"/>
                </a:ext>
              </a:extLst>
            </p:cNvPr>
            <p:cNvGrpSpPr/>
            <p:nvPr/>
          </p:nvGrpSpPr>
          <p:grpSpPr>
            <a:xfrm rot="21599998">
              <a:off x="8382612" y="1345701"/>
              <a:ext cx="226847" cy="321224"/>
              <a:chOff x="8566484" y="4934481"/>
              <a:chExt cx="1164656" cy="1649198"/>
            </a:xfrm>
          </p:grpSpPr>
          <p:sp>
            <p:nvSpPr>
              <p:cNvPr id="2299" name="手繪多邊形: 圖案 2298">
                <a:extLst>
                  <a:ext uri="{FF2B5EF4-FFF2-40B4-BE49-F238E27FC236}">
                    <a16:creationId xmlns:a16="http://schemas.microsoft.com/office/drawing/2014/main" id="{AEF29BA8-7884-E43C-32DC-5521EFEBD48F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00" name="等腰三角形 2299">
                <a:extLst>
                  <a:ext uri="{FF2B5EF4-FFF2-40B4-BE49-F238E27FC236}">
                    <a16:creationId xmlns:a16="http://schemas.microsoft.com/office/drawing/2014/main" id="{AF21ED83-984E-F3FF-6B53-77872F0DCFFF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301" name="流程圖: 資料 2300">
                <a:extLst>
                  <a:ext uri="{FF2B5EF4-FFF2-40B4-BE49-F238E27FC236}">
                    <a16:creationId xmlns:a16="http://schemas.microsoft.com/office/drawing/2014/main" id="{F590CA17-1F9B-AC56-0EE0-26D67B2A8B95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51" name="群組 1550">
              <a:extLst>
                <a:ext uri="{FF2B5EF4-FFF2-40B4-BE49-F238E27FC236}">
                  <a16:creationId xmlns:a16="http://schemas.microsoft.com/office/drawing/2014/main" id="{3E0CF16A-D558-F2FA-AD22-60C558B163E8}"/>
                </a:ext>
              </a:extLst>
            </p:cNvPr>
            <p:cNvGrpSpPr/>
            <p:nvPr/>
          </p:nvGrpSpPr>
          <p:grpSpPr>
            <a:xfrm rot="5399996" flipV="1">
              <a:off x="8462762" y="1265550"/>
              <a:ext cx="226847" cy="321224"/>
              <a:chOff x="8566484" y="4934481"/>
              <a:chExt cx="1164656" cy="1649198"/>
            </a:xfrm>
          </p:grpSpPr>
          <p:sp>
            <p:nvSpPr>
              <p:cNvPr id="2296" name="手繪多邊形: 圖案 2295">
                <a:extLst>
                  <a:ext uri="{FF2B5EF4-FFF2-40B4-BE49-F238E27FC236}">
                    <a16:creationId xmlns:a16="http://schemas.microsoft.com/office/drawing/2014/main" id="{16E2AA94-37EC-83DF-CE6A-CA68527795DE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97" name="等腰三角形 2296">
                <a:extLst>
                  <a:ext uri="{FF2B5EF4-FFF2-40B4-BE49-F238E27FC236}">
                    <a16:creationId xmlns:a16="http://schemas.microsoft.com/office/drawing/2014/main" id="{E7D0248F-8729-4024-4C77-16327D3877AB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98" name="流程圖: 資料 2297">
                <a:extLst>
                  <a:ext uri="{FF2B5EF4-FFF2-40B4-BE49-F238E27FC236}">
                    <a16:creationId xmlns:a16="http://schemas.microsoft.com/office/drawing/2014/main" id="{678B585C-6376-B93B-1FF7-3CB9223E15D0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52" name="群組 1551">
              <a:extLst>
                <a:ext uri="{FF2B5EF4-FFF2-40B4-BE49-F238E27FC236}">
                  <a16:creationId xmlns:a16="http://schemas.microsoft.com/office/drawing/2014/main" id="{1F39AC56-3FAD-6893-BD35-6A1766CB1F46}"/>
                </a:ext>
              </a:extLst>
            </p:cNvPr>
            <p:cNvGrpSpPr/>
            <p:nvPr/>
          </p:nvGrpSpPr>
          <p:grpSpPr>
            <a:xfrm rot="16200000">
              <a:off x="8821443" y="1383555"/>
              <a:ext cx="226847" cy="321224"/>
              <a:chOff x="8566484" y="4934481"/>
              <a:chExt cx="1164656" cy="1649198"/>
            </a:xfrm>
          </p:grpSpPr>
          <p:sp>
            <p:nvSpPr>
              <p:cNvPr id="2293" name="手繪多邊形: 圖案 2292">
                <a:extLst>
                  <a:ext uri="{FF2B5EF4-FFF2-40B4-BE49-F238E27FC236}">
                    <a16:creationId xmlns:a16="http://schemas.microsoft.com/office/drawing/2014/main" id="{E4FB33C2-EABA-F372-B3F1-08D238A8E15E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94" name="等腰三角形 2293">
                <a:extLst>
                  <a:ext uri="{FF2B5EF4-FFF2-40B4-BE49-F238E27FC236}">
                    <a16:creationId xmlns:a16="http://schemas.microsoft.com/office/drawing/2014/main" id="{117EF8EB-68BA-EAB1-7580-919E8C16AFEA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95" name="流程圖: 資料 2294">
                <a:extLst>
                  <a:ext uri="{FF2B5EF4-FFF2-40B4-BE49-F238E27FC236}">
                    <a16:creationId xmlns:a16="http://schemas.microsoft.com/office/drawing/2014/main" id="{1553CCD9-44D1-D139-C99B-50E2C59ECDD1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53" name="群組 1552">
              <a:extLst>
                <a:ext uri="{FF2B5EF4-FFF2-40B4-BE49-F238E27FC236}">
                  <a16:creationId xmlns:a16="http://schemas.microsoft.com/office/drawing/2014/main" id="{B8D76717-1395-4CFC-EAA7-212A75924E56}"/>
                </a:ext>
              </a:extLst>
            </p:cNvPr>
            <p:cNvGrpSpPr/>
            <p:nvPr/>
          </p:nvGrpSpPr>
          <p:grpSpPr>
            <a:xfrm rot="21599998" flipV="1">
              <a:off x="8741293" y="1303405"/>
              <a:ext cx="226847" cy="321224"/>
              <a:chOff x="8566484" y="4934481"/>
              <a:chExt cx="1164656" cy="1649198"/>
            </a:xfrm>
          </p:grpSpPr>
          <p:sp>
            <p:nvSpPr>
              <p:cNvPr id="2290" name="手繪多邊形: 圖案 2289">
                <a:extLst>
                  <a:ext uri="{FF2B5EF4-FFF2-40B4-BE49-F238E27FC236}">
                    <a16:creationId xmlns:a16="http://schemas.microsoft.com/office/drawing/2014/main" id="{7CA38ACF-2EE5-48DC-C84D-9E4CB2D4A174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91" name="等腰三角形 2290">
                <a:extLst>
                  <a:ext uri="{FF2B5EF4-FFF2-40B4-BE49-F238E27FC236}">
                    <a16:creationId xmlns:a16="http://schemas.microsoft.com/office/drawing/2014/main" id="{87D6B072-B4D2-A8E9-454C-F6A7764B21A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92" name="流程圖: 資料 2291">
                <a:extLst>
                  <a:ext uri="{FF2B5EF4-FFF2-40B4-BE49-F238E27FC236}">
                    <a16:creationId xmlns:a16="http://schemas.microsoft.com/office/drawing/2014/main" id="{A8DE6FC6-2EC2-9FC8-25B8-DC03EBD8319A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54" name="群組 1553">
              <a:extLst>
                <a:ext uri="{FF2B5EF4-FFF2-40B4-BE49-F238E27FC236}">
                  <a16:creationId xmlns:a16="http://schemas.microsoft.com/office/drawing/2014/main" id="{F9F0DE6F-6035-66DA-07A9-36544EDCBF14}"/>
                </a:ext>
              </a:extLst>
            </p:cNvPr>
            <p:cNvGrpSpPr/>
            <p:nvPr/>
          </p:nvGrpSpPr>
          <p:grpSpPr>
            <a:xfrm rot="5400000">
              <a:off x="9137826" y="906870"/>
              <a:ext cx="226847" cy="321224"/>
              <a:chOff x="8566484" y="4934481"/>
              <a:chExt cx="1164656" cy="1649198"/>
            </a:xfrm>
          </p:grpSpPr>
          <p:sp>
            <p:nvSpPr>
              <p:cNvPr id="2287" name="手繪多邊形: 圖案 2286">
                <a:extLst>
                  <a:ext uri="{FF2B5EF4-FFF2-40B4-BE49-F238E27FC236}">
                    <a16:creationId xmlns:a16="http://schemas.microsoft.com/office/drawing/2014/main" id="{85CA55C0-CB10-EF7C-E596-40C3D12842B0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88" name="等腰三角形 2287">
                <a:extLst>
                  <a:ext uri="{FF2B5EF4-FFF2-40B4-BE49-F238E27FC236}">
                    <a16:creationId xmlns:a16="http://schemas.microsoft.com/office/drawing/2014/main" id="{ADE7E954-A7BB-EA06-FC7B-CC76A903410A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89" name="流程圖: 資料 2288">
                <a:extLst>
                  <a:ext uri="{FF2B5EF4-FFF2-40B4-BE49-F238E27FC236}">
                    <a16:creationId xmlns:a16="http://schemas.microsoft.com/office/drawing/2014/main" id="{5B5B90A6-DE10-5C44-A461-3EA419039997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55" name="群組 1554">
              <a:extLst>
                <a:ext uri="{FF2B5EF4-FFF2-40B4-BE49-F238E27FC236}">
                  <a16:creationId xmlns:a16="http://schemas.microsoft.com/office/drawing/2014/main" id="{07CE53AC-F168-EE4A-124A-EEB3DB564D6B}"/>
                </a:ext>
              </a:extLst>
            </p:cNvPr>
            <p:cNvGrpSpPr/>
            <p:nvPr/>
          </p:nvGrpSpPr>
          <p:grpSpPr>
            <a:xfrm rot="10799998" flipV="1">
              <a:off x="9217976" y="987021"/>
              <a:ext cx="226847" cy="321224"/>
              <a:chOff x="8566484" y="4934481"/>
              <a:chExt cx="1164656" cy="1649198"/>
            </a:xfrm>
          </p:grpSpPr>
          <p:sp>
            <p:nvSpPr>
              <p:cNvPr id="2284" name="手繪多邊形: 圖案 2283">
                <a:extLst>
                  <a:ext uri="{FF2B5EF4-FFF2-40B4-BE49-F238E27FC236}">
                    <a16:creationId xmlns:a16="http://schemas.microsoft.com/office/drawing/2014/main" id="{C2F41D72-F868-7F59-B75B-77EE7E3DAA70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85" name="等腰三角形 2284">
                <a:extLst>
                  <a:ext uri="{FF2B5EF4-FFF2-40B4-BE49-F238E27FC236}">
                    <a16:creationId xmlns:a16="http://schemas.microsoft.com/office/drawing/2014/main" id="{1CC1F169-B882-599E-B11B-65595CA2A009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86" name="流程圖: 資料 2285">
                <a:extLst>
                  <a:ext uri="{FF2B5EF4-FFF2-40B4-BE49-F238E27FC236}">
                    <a16:creationId xmlns:a16="http://schemas.microsoft.com/office/drawing/2014/main" id="{A3A9F1FE-FE5F-2570-AE20-8971A458FEF0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56" name="群組 1555">
              <a:extLst>
                <a:ext uri="{FF2B5EF4-FFF2-40B4-BE49-F238E27FC236}">
                  <a16:creationId xmlns:a16="http://schemas.microsoft.com/office/drawing/2014/main" id="{96733189-7836-8A1B-EF7E-48DDD47DDB46}"/>
                </a:ext>
              </a:extLst>
            </p:cNvPr>
            <p:cNvGrpSpPr/>
            <p:nvPr/>
          </p:nvGrpSpPr>
          <p:grpSpPr>
            <a:xfrm rot="10799996">
              <a:off x="9576657" y="944725"/>
              <a:ext cx="226847" cy="321224"/>
              <a:chOff x="8566484" y="4934481"/>
              <a:chExt cx="1164656" cy="1649198"/>
            </a:xfrm>
          </p:grpSpPr>
          <p:sp>
            <p:nvSpPr>
              <p:cNvPr id="2281" name="手繪多邊形: 圖案 2280">
                <a:extLst>
                  <a:ext uri="{FF2B5EF4-FFF2-40B4-BE49-F238E27FC236}">
                    <a16:creationId xmlns:a16="http://schemas.microsoft.com/office/drawing/2014/main" id="{DD7EFBC5-3539-71C3-6103-6D008ADD4E21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82" name="等腰三角形 2281">
                <a:extLst>
                  <a:ext uri="{FF2B5EF4-FFF2-40B4-BE49-F238E27FC236}">
                    <a16:creationId xmlns:a16="http://schemas.microsoft.com/office/drawing/2014/main" id="{EEFCF23C-B5F0-DAAB-B9A6-A7FE51CC10C4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83" name="流程圖: 資料 2282">
                <a:extLst>
                  <a:ext uri="{FF2B5EF4-FFF2-40B4-BE49-F238E27FC236}">
                    <a16:creationId xmlns:a16="http://schemas.microsoft.com/office/drawing/2014/main" id="{AF72092F-3C88-395A-FAAE-0D0B3C66BF7D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57" name="群組 1556">
              <a:extLst>
                <a:ext uri="{FF2B5EF4-FFF2-40B4-BE49-F238E27FC236}">
                  <a16:creationId xmlns:a16="http://schemas.microsoft.com/office/drawing/2014/main" id="{93AC9680-BBDA-97CF-2476-53C0AFBD7A39}"/>
                </a:ext>
              </a:extLst>
            </p:cNvPr>
            <p:cNvGrpSpPr/>
            <p:nvPr/>
          </p:nvGrpSpPr>
          <p:grpSpPr>
            <a:xfrm rot="16199994" flipV="1">
              <a:off x="9496507" y="1024875"/>
              <a:ext cx="226847" cy="321224"/>
              <a:chOff x="8566484" y="4934481"/>
              <a:chExt cx="1164656" cy="1649198"/>
            </a:xfrm>
          </p:grpSpPr>
          <p:sp>
            <p:nvSpPr>
              <p:cNvPr id="2278" name="手繪多邊形: 圖案 2277">
                <a:extLst>
                  <a:ext uri="{FF2B5EF4-FFF2-40B4-BE49-F238E27FC236}">
                    <a16:creationId xmlns:a16="http://schemas.microsoft.com/office/drawing/2014/main" id="{C7C80A0A-958B-A40E-43E5-D5BC043B82D5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79" name="等腰三角形 2278">
                <a:extLst>
                  <a:ext uri="{FF2B5EF4-FFF2-40B4-BE49-F238E27FC236}">
                    <a16:creationId xmlns:a16="http://schemas.microsoft.com/office/drawing/2014/main" id="{E92B5207-3AFA-8D20-A9B0-AAF418BD3124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80" name="流程圖: 資料 2279">
                <a:extLst>
                  <a:ext uri="{FF2B5EF4-FFF2-40B4-BE49-F238E27FC236}">
                    <a16:creationId xmlns:a16="http://schemas.microsoft.com/office/drawing/2014/main" id="{DF1D11EA-C5B9-F0AE-A19C-86B61D096965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58" name="群組 1557">
              <a:extLst>
                <a:ext uri="{FF2B5EF4-FFF2-40B4-BE49-F238E27FC236}">
                  <a16:creationId xmlns:a16="http://schemas.microsoft.com/office/drawing/2014/main" id="{C0B99C11-D517-B2C5-DFB7-4544010E67CD}"/>
                </a:ext>
              </a:extLst>
            </p:cNvPr>
            <p:cNvGrpSpPr/>
            <p:nvPr/>
          </p:nvGrpSpPr>
          <p:grpSpPr>
            <a:xfrm rot="21599998">
              <a:off x="9099971" y="1345701"/>
              <a:ext cx="226847" cy="321224"/>
              <a:chOff x="8566484" y="4934481"/>
              <a:chExt cx="1164656" cy="1649198"/>
            </a:xfrm>
          </p:grpSpPr>
          <p:sp>
            <p:nvSpPr>
              <p:cNvPr id="2275" name="手繪多邊形: 圖案 2274">
                <a:extLst>
                  <a:ext uri="{FF2B5EF4-FFF2-40B4-BE49-F238E27FC236}">
                    <a16:creationId xmlns:a16="http://schemas.microsoft.com/office/drawing/2014/main" id="{BA98167F-FEFF-0044-510C-17C12E39B09D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76" name="等腰三角形 2275">
                <a:extLst>
                  <a:ext uri="{FF2B5EF4-FFF2-40B4-BE49-F238E27FC236}">
                    <a16:creationId xmlns:a16="http://schemas.microsoft.com/office/drawing/2014/main" id="{D931B0EB-29C2-D862-0E65-1E507237ED2B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77" name="流程圖: 資料 2276">
                <a:extLst>
                  <a:ext uri="{FF2B5EF4-FFF2-40B4-BE49-F238E27FC236}">
                    <a16:creationId xmlns:a16="http://schemas.microsoft.com/office/drawing/2014/main" id="{C8E4B55B-1D6F-6029-087A-C5C19F665210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59" name="群組 1558">
              <a:extLst>
                <a:ext uri="{FF2B5EF4-FFF2-40B4-BE49-F238E27FC236}">
                  <a16:creationId xmlns:a16="http://schemas.microsoft.com/office/drawing/2014/main" id="{12608C71-547D-0D00-03BE-F116E91B009A}"/>
                </a:ext>
              </a:extLst>
            </p:cNvPr>
            <p:cNvGrpSpPr/>
            <p:nvPr/>
          </p:nvGrpSpPr>
          <p:grpSpPr>
            <a:xfrm rot="5399996" flipV="1">
              <a:off x="9180121" y="1265550"/>
              <a:ext cx="226847" cy="321224"/>
              <a:chOff x="8566484" y="4934481"/>
              <a:chExt cx="1164656" cy="1649198"/>
            </a:xfrm>
          </p:grpSpPr>
          <p:sp>
            <p:nvSpPr>
              <p:cNvPr id="2272" name="手繪多邊形: 圖案 2271">
                <a:extLst>
                  <a:ext uri="{FF2B5EF4-FFF2-40B4-BE49-F238E27FC236}">
                    <a16:creationId xmlns:a16="http://schemas.microsoft.com/office/drawing/2014/main" id="{97C587CE-76C1-DC45-C4D1-5F162E6573A6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73" name="等腰三角形 2272">
                <a:extLst>
                  <a:ext uri="{FF2B5EF4-FFF2-40B4-BE49-F238E27FC236}">
                    <a16:creationId xmlns:a16="http://schemas.microsoft.com/office/drawing/2014/main" id="{64293834-19CD-1A49-A17E-E5592F328A7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74" name="流程圖: 資料 2273">
                <a:extLst>
                  <a:ext uri="{FF2B5EF4-FFF2-40B4-BE49-F238E27FC236}">
                    <a16:creationId xmlns:a16="http://schemas.microsoft.com/office/drawing/2014/main" id="{5F9EB894-1B32-C55C-4288-310D8C3C2454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60" name="群組 1559">
              <a:extLst>
                <a:ext uri="{FF2B5EF4-FFF2-40B4-BE49-F238E27FC236}">
                  <a16:creationId xmlns:a16="http://schemas.microsoft.com/office/drawing/2014/main" id="{4CBA60BD-F4AD-5EF6-BF1A-15E1127D2647}"/>
                </a:ext>
              </a:extLst>
            </p:cNvPr>
            <p:cNvGrpSpPr/>
            <p:nvPr/>
          </p:nvGrpSpPr>
          <p:grpSpPr>
            <a:xfrm rot="16200000">
              <a:off x="9538802" y="1383555"/>
              <a:ext cx="226847" cy="321224"/>
              <a:chOff x="8566484" y="4934481"/>
              <a:chExt cx="1164656" cy="1649198"/>
            </a:xfrm>
          </p:grpSpPr>
          <p:sp>
            <p:nvSpPr>
              <p:cNvPr id="2269" name="手繪多邊形: 圖案 2268">
                <a:extLst>
                  <a:ext uri="{FF2B5EF4-FFF2-40B4-BE49-F238E27FC236}">
                    <a16:creationId xmlns:a16="http://schemas.microsoft.com/office/drawing/2014/main" id="{2336648C-8CCB-376A-8695-997025877D13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70" name="等腰三角形 2269">
                <a:extLst>
                  <a:ext uri="{FF2B5EF4-FFF2-40B4-BE49-F238E27FC236}">
                    <a16:creationId xmlns:a16="http://schemas.microsoft.com/office/drawing/2014/main" id="{E1DEC36D-5940-4425-9587-D7EDB09FAEF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71" name="流程圖: 資料 2270">
                <a:extLst>
                  <a:ext uri="{FF2B5EF4-FFF2-40B4-BE49-F238E27FC236}">
                    <a16:creationId xmlns:a16="http://schemas.microsoft.com/office/drawing/2014/main" id="{3CC59F67-2E8E-D383-67D3-FCAC8596DDB6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61" name="群組 1560">
              <a:extLst>
                <a:ext uri="{FF2B5EF4-FFF2-40B4-BE49-F238E27FC236}">
                  <a16:creationId xmlns:a16="http://schemas.microsoft.com/office/drawing/2014/main" id="{A0C8648E-67EA-D4A4-4B69-BEA59B59C251}"/>
                </a:ext>
              </a:extLst>
            </p:cNvPr>
            <p:cNvGrpSpPr/>
            <p:nvPr/>
          </p:nvGrpSpPr>
          <p:grpSpPr>
            <a:xfrm rot="21599998" flipV="1">
              <a:off x="9458652" y="1303405"/>
              <a:ext cx="226847" cy="321224"/>
              <a:chOff x="8566484" y="4934481"/>
              <a:chExt cx="1164656" cy="1649198"/>
            </a:xfrm>
          </p:grpSpPr>
          <p:sp>
            <p:nvSpPr>
              <p:cNvPr id="2266" name="手繪多邊形: 圖案 2265">
                <a:extLst>
                  <a:ext uri="{FF2B5EF4-FFF2-40B4-BE49-F238E27FC236}">
                    <a16:creationId xmlns:a16="http://schemas.microsoft.com/office/drawing/2014/main" id="{7C57BAA8-7D0E-EEF4-127F-939CDDF5DAA7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67" name="等腰三角形 2266">
                <a:extLst>
                  <a:ext uri="{FF2B5EF4-FFF2-40B4-BE49-F238E27FC236}">
                    <a16:creationId xmlns:a16="http://schemas.microsoft.com/office/drawing/2014/main" id="{768B6617-6E27-CC28-9ED2-336BC8FF73DF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68" name="流程圖: 資料 2267">
                <a:extLst>
                  <a:ext uri="{FF2B5EF4-FFF2-40B4-BE49-F238E27FC236}">
                    <a16:creationId xmlns:a16="http://schemas.microsoft.com/office/drawing/2014/main" id="{CA26E2CF-AF3E-A897-1B8B-6BA0B033CA96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62" name="群組 1561">
              <a:extLst>
                <a:ext uri="{FF2B5EF4-FFF2-40B4-BE49-F238E27FC236}">
                  <a16:creationId xmlns:a16="http://schemas.microsoft.com/office/drawing/2014/main" id="{5C5A55A9-3891-9B26-42E8-BE80DB20C71B}"/>
                </a:ext>
              </a:extLst>
            </p:cNvPr>
            <p:cNvGrpSpPr/>
            <p:nvPr/>
          </p:nvGrpSpPr>
          <p:grpSpPr>
            <a:xfrm rot="5400000">
              <a:off x="9855186" y="906870"/>
              <a:ext cx="226847" cy="321224"/>
              <a:chOff x="8566484" y="4934481"/>
              <a:chExt cx="1164656" cy="1649198"/>
            </a:xfrm>
          </p:grpSpPr>
          <p:sp>
            <p:nvSpPr>
              <p:cNvPr id="2263" name="手繪多邊形: 圖案 2262">
                <a:extLst>
                  <a:ext uri="{FF2B5EF4-FFF2-40B4-BE49-F238E27FC236}">
                    <a16:creationId xmlns:a16="http://schemas.microsoft.com/office/drawing/2014/main" id="{8B0B3FA1-C201-D4A1-2263-AF1360EE0FA9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64" name="等腰三角形 2263">
                <a:extLst>
                  <a:ext uri="{FF2B5EF4-FFF2-40B4-BE49-F238E27FC236}">
                    <a16:creationId xmlns:a16="http://schemas.microsoft.com/office/drawing/2014/main" id="{0DCCCDE2-B63F-CE1D-298D-C8383231CB52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65" name="流程圖: 資料 2264">
                <a:extLst>
                  <a:ext uri="{FF2B5EF4-FFF2-40B4-BE49-F238E27FC236}">
                    <a16:creationId xmlns:a16="http://schemas.microsoft.com/office/drawing/2014/main" id="{17BDE005-F9D2-ED1F-1069-9E5DC1D6F32D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63" name="群組 1562">
              <a:extLst>
                <a:ext uri="{FF2B5EF4-FFF2-40B4-BE49-F238E27FC236}">
                  <a16:creationId xmlns:a16="http://schemas.microsoft.com/office/drawing/2014/main" id="{3016BA84-DF4A-CAA0-EEF7-8FA85F3466AC}"/>
                </a:ext>
              </a:extLst>
            </p:cNvPr>
            <p:cNvGrpSpPr/>
            <p:nvPr/>
          </p:nvGrpSpPr>
          <p:grpSpPr>
            <a:xfrm rot="10799998" flipV="1">
              <a:off x="9935336" y="987021"/>
              <a:ext cx="226847" cy="321224"/>
              <a:chOff x="8566484" y="4934481"/>
              <a:chExt cx="1164656" cy="1649198"/>
            </a:xfrm>
          </p:grpSpPr>
          <p:sp>
            <p:nvSpPr>
              <p:cNvPr id="2260" name="手繪多邊形: 圖案 2259">
                <a:extLst>
                  <a:ext uri="{FF2B5EF4-FFF2-40B4-BE49-F238E27FC236}">
                    <a16:creationId xmlns:a16="http://schemas.microsoft.com/office/drawing/2014/main" id="{5C68EDF4-3372-20B2-F624-3B4815232B9E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61" name="等腰三角形 2260">
                <a:extLst>
                  <a:ext uri="{FF2B5EF4-FFF2-40B4-BE49-F238E27FC236}">
                    <a16:creationId xmlns:a16="http://schemas.microsoft.com/office/drawing/2014/main" id="{B49F15CE-4359-1BFE-E753-E8DDD6431FF0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62" name="流程圖: 資料 2261">
                <a:extLst>
                  <a:ext uri="{FF2B5EF4-FFF2-40B4-BE49-F238E27FC236}">
                    <a16:creationId xmlns:a16="http://schemas.microsoft.com/office/drawing/2014/main" id="{1738E5F9-F095-D85E-5AB4-465DB8E0B7FC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64" name="群組 1563">
              <a:extLst>
                <a:ext uri="{FF2B5EF4-FFF2-40B4-BE49-F238E27FC236}">
                  <a16:creationId xmlns:a16="http://schemas.microsoft.com/office/drawing/2014/main" id="{9AFD62AF-65B9-9AED-8C3F-F3749BD6B76A}"/>
                </a:ext>
              </a:extLst>
            </p:cNvPr>
            <p:cNvGrpSpPr/>
            <p:nvPr/>
          </p:nvGrpSpPr>
          <p:grpSpPr>
            <a:xfrm rot="10799996">
              <a:off x="10294015" y="944725"/>
              <a:ext cx="226847" cy="321224"/>
              <a:chOff x="8566484" y="4934481"/>
              <a:chExt cx="1164656" cy="1649198"/>
            </a:xfrm>
          </p:grpSpPr>
          <p:sp>
            <p:nvSpPr>
              <p:cNvPr id="2257" name="手繪多邊形: 圖案 2256">
                <a:extLst>
                  <a:ext uri="{FF2B5EF4-FFF2-40B4-BE49-F238E27FC236}">
                    <a16:creationId xmlns:a16="http://schemas.microsoft.com/office/drawing/2014/main" id="{B81A52F8-7717-C3AB-767F-E906A79010E7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58" name="等腰三角形 2257">
                <a:extLst>
                  <a:ext uri="{FF2B5EF4-FFF2-40B4-BE49-F238E27FC236}">
                    <a16:creationId xmlns:a16="http://schemas.microsoft.com/office/drawing/2014/main" id="{08BFFEFF-A07B-AC9F-EE44-3E78AACFC3C4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59" name="流程圖: 資料 2258">
                <a:extLst>
                  <a:ext uri="{FF2B5EF4-FFF2-40B4-BE49-F238E27FC236}">
                    <a16:creationId xmlns:a16="http://schemas.microsoft.com/office/drawing/2014/main" id="{E607A655-B3B7-4534-17FF-6D34DBAA6252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65" name="群組 1564">
              <a:extLst>
                <a:ext uri="{FF2B5EF4-FFF2-40B4-BE49-F238E27FC236}">
                  <a16:creationId xmlns:a16="http://schemas.microsoft.com/office/drawing/2014/main" id="{5D885182-A52D-B6F0-0B40-A826A9728AA5}"/>
                </a:ext>
              </a:extLst>
            </p:cNvPr>
            <p:cNvGrpSpPr/>
            <p:nvPr/>
          </p:nvGrpSpPr>
          <p:grpSpPr>
            <a:xfrm rot="16199994" flipV="1">
              <a:off x="10213865" y="1024875"/>
              <a:ext cx="226847" cy="321224"/>
              <a:chOff x="8566484" y="4934481"/>
              <a:chExt cx="1164656" cy="1649198"/>
            </a:xfrm>
          </p:grpSpPr>
          <p:sp>
            <p:nvSpPr>
              <p:cNvPr id="2254" name="手繪多邊形: 圖案 2253">
                <a:extLst>
                  <a:ext uri="{FF2B5EF4-FFF2-40B4-BE49-F238E27FC236}">
                    <a16:creationId xmlns:a16="http://schemas.microsoft.com/office/drawing/2014/main" id="{54F56E36-E1F8-F62E-6F90-7EC1703A1D93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55" name="等腰三角形 2254">
                <a:extLst>
                  <a:ext uri="{FF2B5EF4-FFF2-40B4-BE49-F238E27FC236}">
                    <a16:creationId xmlns:a16="http://schemas.microsoft.com/office/drawing/2014/main" id="{49A3C80C-CEF1-E948-0DB3-9515F24D1025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56" name="流程圖: 資料 2255">
                <a:extLst>
                  <a:ext uri="{FF2B5EF4-FFF2-40B4-BE49-F238E27FC236}">
                    <a16:creationId xmlns:a16="http://schemas.microsoft.com/office/drawing/2014/main" id="{0AA25ADD-C871-1A5E-EF4A-EB5AB7694DCF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66" name="群組 1565">
              <a:extLst>
                <a:ext uri="{FF2B5EF4-FFF2-40B4-BE49-F238E27FC236}">
                  <a16:creationId xmlns:a16="http://schemas.microsoft.com/office/drawing/2014/main" id="{1FDA37C3-B291-0E32-E651-317FE2762F10}"/>
                </a:ext>
              </a:extLst>
            </p:cNvPr>
            <p:cNvGrpSpPr/>
            <p:nvPr/>
          </p:nvGrpSpPr>
          <p:grpSpPr>
            <a:xfrm rot="21599998">
              <a:off x="9817331" y="1345701"/>
              <a:ext cx="226847" cy="321224"/>
              <a:chOff x="8566484" y="4934481"/>
              <a:chExt cx="1164656" cy="1649198"/>
            </a:xfrm>
          </p:grpSpPr>
          <p:sp>
            <p:nvSpPr>
              <p:cNvPr id="2251" name="手繪多邊形: 圖案 2250">
                <a:extLst>
                  <a:ext uri="{FF2B5EF4-FFF2-40B4-BE49-F238E27FC236}">
                    <a16:creationId xmlns:a16="http://schemas.microsoft.com/office/drawing/2014/main" id="{41A8D5D4-A5BC-6438-DCC0-FC314F0E84D4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52" name="等腰三角形 2251">
                <a:extLst>
                  <a:ext uri="{FF2B5EF4-FFF2-40B4-BE49-F238E27FC236}">
                    <a16:creationId xmlns:a16="http://schemas.microsoft.com/office/drawing/2014/main" id="{AE32694D-9159-D508-B382-D35DFA7A9013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53" name="流程圖: 資料 2252">
                <a:extLst>
                  <a:ext uri="{FF2B5EF4-FFF2-40B4-BE49-F238E27FC236}">
                    <a16:creationId xmlns:a16="http://schemas.microsoft.com/office/drawing/2014/main" id="{1C68B43A-93D0-B039-86E7-F80E158C4259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67" name="群組 1566">
              <a:extLst>
                <a:ext uri="{FF2B5EF4-FFF2-40B4-BE49-F238E27FC236}">
                  <a16:creationId xmlns:a16="http://schemas.microsoft.com/office/drawing/2014/main" id="{3E1BDAC8-5F71-0C89-6AC9-2FA268BE75B2}"/>
                </a:ext>
              </a:extLst>
            </p:cNvPr>
            <p:cNvGrpSpPr/>
            <p:nvPr/>
          </p:nvGrpSpPr>
          <p:grpSpPr>
            <a:xfrm rot="5399996" flipV="1">
              <a:off x="9897481" y="1265550"/>
              <a:ext cx="226847" cy="321224"/>
              <a:chOff x="8566484" y="4934481"/>
              <a:chExt cx="1164656" cy="1649198"/>
            </a:xfrm>
          </p:grpSpPr>
          <p:sp>
            <p:nvSpPr>
              <p:cNvPr id="2248" name="手繪多邊形: 圖案 2247">
                <a:extLst>
                  <a:ext uri="{FF2B5EF4-FFF2-40B4-BE49-F238E27FC236}">
                    <a16:creationId xmlns:a16="http://schemas.microsoft.com/office/drawing/2014/main" id="{131C33B6-4C59-B724-5290-75B2DF81502A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49" name="等腰三角形 2248">
                <a:extLst>
                  <a:ext uri="{FF2B5EF4-FFF2-40B4-BE49-F238E27FC236}">
                    <a16:creationId xmlns:a16="http://schemas.microsoft.com/office/drawing/2014/main" id="{522AEC0B-91BA-8F07-C5EB-8243DFFD9852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50" name="流程圖: 資料 2249">
                <a:extLst>
                  <a:ext uri="{FF2B5EF4-FFF2-40B4-BE49-F238E27FC236}">
                    <a16:creationId xmlns:a16="http://schemas.microsoft.com/office/drawing/2014/main" id="{BDD08EAB-87DF-3B91-61C4-9E1113F8A259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68" name="群組 1567">
              <a:extLst>
                <a:ext uri="{FF2B5EF4-FFF2-40B4-BE49-F238E27FC236}">
                  <a16:creationId xmlns:a16="http://schemas.microsoft.com/office/drawing/2014/main" id="{5B194C31-49CC-0034-94FC-43113ACD8458}"/>
                </a:ext>
              </a:extLst>
            </p:cNvPr>
            <p:cNvGrpSpPr/>
            <p:nvPr/>
          </p:nvGrpSpPr>
          <p:grpSpPr>
            <a:xfrm rot="16200000">
              <a:off x="10256160" y="1383555"/>
              <a:ext cx="226847" cy="321224"/>
              <a:chOff x="8566484" y="4934481"/>
              <a:chExt cx="1164656" cy="1649198"/>
            </a:xfrm>
          </p:grpSpPr>
          <p:sp>
            <p:nvSpPr>
              <p:cNvPr id="2245" name="手繪多邊形: 圖案 2244">
                <a:extLst>
                  <a:ext uri="{FF2B5EF4-FFF2-40B4-BE49-F238E27FC236}">
                    <a16:creationId xmlns:a16="http://schemas.microsoft.com/office/drawing/2014/main" id="{94ED0170-8B8D-61A9-B5D4-9F4926BEA2A2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46" name="等腰三角形 2245">
                <a:extLst>
                  <a:ext uri="{FF2B5EF4-FFF2-40B4-BE49-F238E27FC236}">
                    <a16:creationId xmlns:a16="http://schemas.microsoft.com/office/drawing/2014/main" id="{1BA32235-AC23-8133-7EA1-B562E35A8A8B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47" name="流程圖: 資料 2246">
                <a:extLst>
                  <a:ext uri="{FF2B5EF4-FFF2-40B4-BE49-F238E27FC236}">
                    <a16:creationId xmlns:a16="http://schemas.microsoft.com/office/drawing/2014/main" id="{E3619216-329B-750A-248B-E2D1CADE3B7F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69" name="群組 1568">
              <a:extLst>
                <a:ext uri="{FF2B5EF4-FFF2-40B4-BE49-F238E27FC236}">
                  <a16:creationId xmlns:a16="http://schemas.microsoft.com/office/drawing/2014/main" id="{A3E608E3-4440-CB23-3686-E3D888D7D527}"/>
                </a:ext>
              </a:extLst>
            </p:cNvPr>
            <p:cNvGrpSpPr/>
            <p:nvPr/>
          </p:nvGrpSpPr>
          <p:grpSpPr>
            <a:xfrm rot="21599998" flipV="1">
              <a:off x="10176010" y="1303405"/>
              <a:ext cx="226847" cy="321224"/>
              <a:chOff x="8566484" y="4934481"/>
              <a:chExt cx="1164656" cy="1649198"/>
            </a:xfrm>
          </p:grpSpPr>
          <p:sp>
            <p:nvSpPr>
              <p:cNvPr id="2242" name="手繪多邊形: 圖案 2241">
                <a:extLst>
                  <a:ext uri="{FF2B5EF4-FFF2-40B4-BE49-F238E27FC236}">
                    <a16:creationId xmlns:a16="http://schemas.microsoft.com/office/drawing/2014/main" id="{4F0BBCA8-2F01-79F3-76D2-051B0C61059D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43" name="等腰三角形 2242">
                <a:extLst>
                  <a:ext uri="{FF2B5EF4-FFF2-40B4-BE49-F238E27FC236}">
                    <a16:creationId xmlns:a16="http://schemas.microsoft.com/office/drawing/2014/main" id="{67630E64-EDE5-8770-A615-69419A22EF01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44" name="流程圖: 資料 2243">
                <a:extLst>
                  <a:ext uri="{FF2B5EF4-FFF2-40B4-BE49-F238E27FC236}">
                    <a16:creationId xmlns:a16="http://schemas.microsoft.com/office/drawing/2014/main" id="{DC2E4332-A642-FFED-3D64-FC7870D7843A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70" name="群組 1569">
              <a:extLst>
                <a:ext uri="{FF2B5EF4-FFF2-40B4-BE49-F238E27FC236}">
                  <a16:creationId xmlns:a16="http://schemas.microsoft.com/office/drawing/2014/main" id="{A73899BD-3827-918B-C529-12DFA6FC8ADA}"/>
                </a:ext>
              </a:extLst>
            </p:cNvPr>
            <p:cNvGrpSpPr/>
            <p:nvPr/>
          </p:nvGrpSpPr>
          <p:grpSpPr>
            <a:xfrm rot="5400000">
              <a:off x="10572544" y="906870"/>
              <a:ext cx="226847" cy="321224"/>
              <a:chOff x="8566484" y="4934481"/>
              <a:chExt cx="1164656" cy="1649198"/>
            </a:xfrm>
          </p:grpSpPr>
          <p:sp>
            <p:nvSpPr>
              <p:cNvPr id="2239" name="手繪多邊形: 圖案 2238">
                <a:extLst>
                  <a:ext uri="{FF2B5EF4-FFF2-40B4-BE49-F238E27FC236}">
                    <a16:creationId xmlns:a16="http://schemas.microsoft.com/office/drawing/2014/main" id="{3C2FDBBA-2A30-464B-020D-6B05BC34744A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40" name="等腰三角形 2239">
                <a:extLst>
                  <a:ext uri="{FF2B5EF4-FFF2-40B4-BE49-F238E27FC236}">
                    <a16:creationId xmlns:a16="http://schemas.microsoft.com/office/drawing/2014/main" id="{E4EF0E25-7280-51FA-8BA3-4A019EEEDBC0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41" name="流程圖: 資料 2240">
                <a:extLst>
                  <a:ext uri="{FF2B5EF4-FFF2-40B4-BE49-F238E27FC236}">
                    <a16:creationId xmlns:a16="http://schemas.microsoft.com/office/drawing/2014/main" id="{E2BF0360-3023-63E4-9878-1A01E0F75004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71" name="群組 1570">
              <a:extLst>
                <a:ext uri="{FF2B5EF4-FFF2-40B4-BE49-F238E27FC236}">
                  <a16:creationId xmlns:a16="http://schemas.microsoft.com/office/drawing/2014/main" id="{AAD838E0-4618-0626-3A3C-7A405FA278B3}"/>
                </a:ext>
              </a:extLst>
            </p:cNvPr>
            <p:cNvGrpSpPr/>
            <p:nvPr/>
          </p:nvGrpSpPr>
          <p:grpSpPr>
            <a:xfrm rot="10799998" flipV="1">
              <a:off x="10652694" y="987021"/>
              <a:ext cx="226847" cy="321224"/>
              <a:chOff x="8566484" y="4934481"/>
              <a:chExt cx="1164656" cy="1649198"/>
            </a:xfrm>
          </p:grpSpPr>
          <p:sp>
            <p:nvSpPr>
              <p:cNvPr id="2236" name="手繪多邊形: 圖案 2235">
                <a:extLst>
                  <a:ext uri="{FF2B5EF4-FFF2-40B4-BE49-F238E27FC236}">
                    <a16:creationId xmlns:a16="http://schemas.microsoft.com/office/drawing/2014/main" id="{65D99BA3-D484-65B1-C580-8EB66DEBDA5D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37" name="等腰三角形 2236">
                <a:extLst>
                  <a:ext uri="{FF2B5EF4-FFF2-40B4-BE49-F238E27FC236}">
                    <a16:creationId xmlns:a16="http://schemas.microsoft.com/office/drawing/2014/main" id="{4978E54B-F6CA-6950-4BE3-FD1D95823499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38" name="流程圖: 資料 2237">
                <a:extLst>
                  <a:ext uri="{FF2B5EF4-FFF2-40B4-BE49-F238E27FC236}">
                    <a16:creationId xmlns:a16="http://schemas.microsoft.com/office/drawing/2014/main" id="{57ECAF57-222F-FDE4-BBB5-E672ED0EFF41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72" name="群組 1571">
              <a:extLst>
                <a:ext uri="{FF2B5EF4-FFF2-40B4-BE49-F238E27FC236}">
                  <a16:creationId xmlns:a16="http://schemas.microsoft.com/office/drawing/2014/main" id="{14C0956A-FA96-A1F0-24B3-7DE7023681B1}"/>
                </a:ext>
              </a:extLst>
            </p:cNvPr>
            <p:cNvGrpSpPr/>
            <p:nvPr/>
          </p:nvGrpSpPr>
          <p:grpSpPr>
            <a:xfrm rot="10799996">
              <a:off x="11011373" y="944725"/>
              <a:ext cx="226847" cy="321224"/>
              <a:chOff x="8566484" y="4934481"/>
              <a:chExt cx="1164656" cy="1649198"/>
            </a:xfrm>
          </p:grpSpPr>
          <p:sp>
            <p:nvSpPr>
              <p:cNvPr id="2233" name="手繪多邊形: 圖案 2232">
                <a:extLst>
                  <a:ext uri="{FF2B5EF4-FFF2-40B4-BE49-F238E27FC236}">
                    <a16:creationId xmlns:a16="http://schemas.microsoft.com/office/drawing/2014/main" id="{38698EF5-6B79-9AB5-0C58-57CB86DEFEC7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34" name="等腰三角形 2233">
                <a:extLst>
                  <a:ext uri="{FF2B5EF4-FFF2-40B4-BE49-F238E27FC236}">
                    <a16:creationId xmlns:a16="http://schemas.microsoft.com/office/drawing/2014/main" id="{E0FB2B5C-96BA-1BAB-22AF-A5F43A060D3F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35" name="流程圖: 資料 2234">
                <a:extLst>
                  <a:ext uri="{FF2B5EF4-FFF2-40B4-BE49-F238E27FC236}">
                    <a16:creationId xmlns:a16="http://schemas.microsoft.com/office/drawing/2014/main" id="{99CEA252-120B-5DD0-8CD7-A7BC0E5AE510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73" name="群組 1572">
              <a:extLst>
                <a:ext uri="{FF2B5EF4-FFF2-40B4-BE49-F238E27FC236}">
                  <a16:creationId xmlns:a16="http://schemas.microsoft.com/office/drawing/2014/main" id="{AA9FFDCF-B1BB-E6DF-0B17-6F50BBA0C0E0}"/>
                </a:ext>
              </a:extLst>
            </p:cNvPr>
            <p:cNvGrpSpPr/>
            <p:nvPr/>
          </p:nvGrpSpPr>
          <p:grpSpPr>
            <a:xfrm rot="16199994" flipV="1">
              <a:off x="10931223" y="1024875"/>
              <a:ext cx="226847" cy="321224"/>
              <a:chOff x="8566484" y="4934481"/>
              <a:chExt cx="1164656" cy="1649198"/>
            </a:xfrm>
          </p:grpSpPr>
          <p:sp>
            <p:nvSpPr>
              <p:cNvPr id="2230" name="手繪多邊形: 圖案 2229">
                <a:extLst>
                  <a:ext uri="{FF2B5EF4-FFF2-40B4-BE49-F238E27FC236}">
                    <a16:creationId xmlns:a16="http://schemas.microsoft.com/office/drawing/2014/main" id="{88B4BF0E-8900-CDC2-1BA0-6C1C340B4AD4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31" name="等腰三角形 2230">
                <a:extLst>
                  <a:ext uri="{FF2B5EF4-FFF2-40B4-BE49-F238E27FC236}">
                    <a16:creationId xmlns:a16="http://schemas.microsoft.com/office/drawing/2014/main" id="{245662C9-0932-E5A6-0225-759A46ECB08C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32" name="流程圖: 資料 2231">
                <a:extLst>
                  <a:ext uri="{FF2B5EF4-FFF2-40B4-BE49-F238E27FC236}">
                    <a16:creationId xmlns:a16="http://schemas.microsoft.com/office/drawing/2014/main" id="{15043EDC-3F2F-4E47-E258-A9298BF398EB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74" name="群組 1573">
              <a:extLst>
                <a:ext uri="{FF2B5EF4-FFF2-40B4-BE49-F238E27FC236}">
                  <a16:creationId xmlns:a16="http://schemas.microsoft.com/office/drawing/2014/main" id="{ABB0ABE1-5CBB-2241-E421-4C3D3648081A}"/>
                </a:ext>
              </a:extLst>
            </p:cNvPr>
            <p:cNvGrpSpPr/>
            <p:nvPr/>
          </p:nvGrpSpPr>
          <p:grpSpPr>
            <a:xfrm rot="21599998">
              <a:off x="10534689" y="1345701"/>
              <a:ext cx="226847" cy="321224"/>
              <a:chOff x="8566484" y="4934481"/>
              <a:chExt cx="1164656" cy="1649198"/>
            </a:xfrm>
          </p:grpSpPr>
          <p:sp>
            <p:nvSpPr>
              <p:cNvPr id="2227" name="手繪多邊形: 圖案 2226">
                <a:extLst>
                  <a:ext uri="{FF2B5EF4-FFF2-40B4-BE49-F238E27FC236}">
                    <a16:creationId xmlns:a16="http://schemas.microsoft.com/office/drawing/2014/main" id="{EE4B7635-6FE4-C7BF-8E08-8E220F295F41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28" name="等腰三角形 2227">
                <a:extLst>
                  <a:ext uri="{FF2B5EF4-FFF2-40B4-BE49-F238E27FC236}">
                    <a16:creationId xmlns:a16="http://schemas.microsoft.com/office/drawing/2014/main" id="{0A0DC6B8-B01B-DE1B-8B56-8C929EAB9861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29" name="流程圖: 資料 2228">
                <a:extLst>
                  <a:ext uri="{FF2B5EF4-FFF2-40B4-BE49-F238E27FC236}">
                    <a16:creationId xmlns:a16="http://schemas.microsoft.com/office/drawing/2014/main" id="{2C1CB9A2-0B0E-C9B7-6EE8-57848F60E94E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75" name="群組 1574">
              <a:extLst>
                <a:ext uri="{FF2B5EF4-FFF2-40B4-BE49-F238E27FC236}">
                  <a16:creationId xmlns:a16="http://schemas.microsoft.com/office/drawing/2014/main" id="{3475C1A4-8F1F-6E75-ECEF-D5F57356BE26}"/>
                </a:ext>
              </a:extLst>
            </p:cNvPr>
            <p:cNvGrpSpPr/>
            <p:nvPr/>
          </p:nvGrpSpPr>
          <p:grpSpPr>
            <a:xfrm rot="5399996" flipV="1">
              <a:off x="10614839" y="1265550"/>
              <a:ext cx="226847" cy="321224"/>
              <a:chOff x="8566484" y="4934481"/>
              <a:chExt cx="1164656" cy="1649198"/>
            </a:xfrm>
          </p:grpSpPr>
          <p:sp>
            <p:nvSpPr>
              <p:cNvPr id="2224" name="手繪多邊形: 圖案 2223">
                <a:extLst>
                  <a:ext uri="{FF2B5EF4-FFF2-40B4-BE49-F238E27FC236}">
                    <a16:creationId xmlns:a16="http://schemas.microsoft.com/office/drawing/2014/main" id="{E1AF566F-6FA6-091F-98EB-3D4018397BA5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25" name="等腰三角形 2224">
                <a:extLst>
                  <a:ext uri="{FF2B5EF4-FFF2-40B4-BE49-F238E27FC236}">
                    <a16:creationId xmlns:a16="http://schemas.microsoft.com/office/drawing/2014/main" id="{BEFB80D4-8C09-F57C-1B0F-3EDD797A1FCB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26" name="流程圖: 資料 2225">
                <a:extLst>
                  <a:ext uri="{FF2B5EF4-FFF2-40B4-BE49-F238E27FC236}">
                    <a16:creationId xmlns:a16="http://schemas.microsoft.com/office/drawing/2014/main" id="{CEC199D2-C923-EAE2-ABCC-231467FB92E1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76" name="群組 1575">
              <a:extLst>
                <a:ext uri="{FF2B5EF4-FFF2-40B4-BE49-F238E27FC236}">
                  <a16:creationId xmlns:a16="http://schemas.microsoft.com/office/drawing/2014/main" id="{61EE3986-E044-D184-48AF-F35BF5CBA099}"/>
                </a:ext>
              </a:extLst>
            </p:cNvPr>
            <p:cNvGrpSpPr/>
            <p:nvPr/>
          </p:nvGrpSpPr>
          <p:grpSpPr>
            <a:xfrm rot="16200000">
              <a:off x="10973518" y="1383555"/>
              <a:ext cx="226847" cy="321224"/>
              <a:chOff x="8566484" y="4934481"/>
              <a:chExt cx="1164656" cy="1649198"/>
            </a:xfrm>
          </p:grpSpPr>
          <p:sp>
            <p:nvSpPr>
              <p:cNvPr id="2221" name="手繪多邊形: 圖案 2220">
                <a:extLst>
                  <a:ext uri="{FF2B5EF4-FFF2-40B4-BE49-F238E27FC236}">
                    <a16:creationId xmlns:a16="http://schemas.microsoft.com/office/drawing/2014/main" id="{64A4880F-AC13-A72A-292E-8FA4B3D11D39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22" name="等腰三角形 2221">
                <a:extLst>
                  <a:ext uri="{FF2B5EF4-FFF2-40B4-BE49-F238E27FC236}">
                    <a16:creationId xmlns:a16="http://schemas.microsoft.com/office/drawing/2014/main" id="{5A5F8678-D873-197A-D11C-C6D1852B52A0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23" name="流程圖: 資料 2222">
                <a:extLst>
                  <a:ext uri="{FF2B5EF4-FFF2-40B4-BE49-F238E27FC236}">
                    <a16:creationId xmlns:a16="http://schemas.microsoft.com/office/drawing/2014/main" id="{183798CC-1669-0493-D8E8-ECC03FA5F678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77" name="群組 1576">
              <a:extLst>
                <a:ext uri="{FF2B5EF4-FFF2-40B4-BE49-F238E27FC236}">
                  <a16:creationId xmlns:a16="http://schemas.microsoft.com/office/drawing/2014/main" id="{6793E1CE-A633-FAF0-AF33-A57600BFA2DF}"/>
                </a:ext>
              </a:extLst>
            </p:cNvPr>
            <p:cNvGrpSpPr/>
            <p:nvPr/>
          </p:nvGrpSpPr>
          <p:grpSpPr>
            <a:xfrm rot="21599998" flipV="1">
              <a:off x="10893368" y="1303405"/>
              <a:ext cx="226847" cy="321224"/>
              <a:chOff x="8566484" y="4934481"/>
              <a:chExt cx="1164656" cy="1649198"/>
            </a:xfrm>
          </p:grpSpPr>
          <p:sp>
            <p:nvSpPr>
              <p:cNvPr id="2218" name="手繪多邊形: 圖案 2217">
                <a:extLst>
                  <a:ext uri="{FF2B5EF4-FFF2-40B4-BE49-F238E27FC236}">
                    <a16:creationId xmlns:a16="http://schemas.microsoft.com/office/drawing/2014/main" id="{9CDD1B5C-8847-3124-0437-A4B1BF804933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19" name="等腰三角形 2218">
                <a:extLst>
                  <a:ext uri="{FF2B5EF4-FFF2-40B4-BE49-F238E27FC236}">
                    <a16:creationId xmlns:a16="http://schemas.microsoft.com/office/drawing/2014/main" id="{3AB485F1-E074-CE0B-0654-0B90564DA08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20" name="流程圖: 資料 2219">
                <a:extLst>
                  <a:ext uri="{FF2B5EF4-FFF2-40B4-BE49-F238E27FC236}">
                    <a16:creationId xmlns:a16="http://schemas.microsoft.com/office/drawing/2014/main" id="{A7895FBE-F680-78B7-1ACF-42A1D9BC7E8C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78" name="群組 1577">
              <a:extLst>
                <a:ext uri="{FF2B5EF4-FFF2-40B4-BE49-F238E27FC236}">
                  <a16:creationId xmlns:a16="http://schemas.microsoft.com/office/drawing/2014/main" id="{33DCDFF5-7F1E-03CA-1E4B-76C2E26CC031}"/>
                </a:ext>
              </a:extLst>
            </p:cNvPr>
            <p:cNvGrpSpPr/>
            <p:nvPr/>
          </p:nvGrpSpPr>
          <p:grpSpPr>
            <a:xfrm rot="5400000">
              <a:off x="7703110" y="1624228"/>
              <a:ext cx="226847" cy="321224"/>
              <a:chOff x="8566484" y="4934481"/>
              <a:chExt cx="1164656" cy="1649198"/>
            </a:xfrm>
          </p:grpSpPr>
          <p:sp>
            <p:nvSpPr>
              <p:cNvPr id="2215" name="手繪多邊形: 圖案 2214">
                <a:extLst>
                  <a:ext uri="{FF2B5EF4-FFF2-40B4-BE49-F238E27FC236}">
                    <a16:creationId xmlns:a16="http://schemas.microsoft.com/office/drawing/2014/main" id="{6CDC51EC-28FB-3EBE-7352-74FF9F3F38A7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16" name="等腰三角形 2215">
                <a:extLst>
                  <a:ext uri="{FF2B5EF4-FFF2-40B4-BE49-F238E27FC236}">
                    <a16:creationId xmlns:a16="http://schemas.microsoft.com/office/drawing/2014/main" id="{4D07DEDF-F0BE-382D-9CFA-1D2CB21D7205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17" name="流程圖: 資料 2216">
                <a:extLst>
                  <a:ext uri="{FF2B5EF4-FFF2-40B4-BE49-F238E27FC236}">
                    <a16:creationId xmlns:a16="http://schemas.microsoft.com/office/drawing/2014/main" id="{275D6BB1-453D-DC07-C97C-1FDD849A0607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79" name="群組 1578">
              <a:extLst>
                <a:ext uri="{FF2B5EF4-FFF2-40B4-BE49-F238E27FC236}">
                  <a16:creationId xmlns:a16="http://schemas.microsoft.com/office/drawing/2014/main" id="{9951A663-3BB7-2336-202C-D61B81742327}"/>
                </a:ext>
              </a:extLst>
            </p:cNvPr>
            <p:cNvGrpSpPr/>
            <p:nvPr/>
          </p:nvGrpSpPr>
          <p:grpSpPr>
            <a:xfrm rot="10799998" flipV="1">
              <a:off x="7783260" y="1704379"/>
              <a:ext cx="226847" cy="321224"/>
              <a:chOff x="8566484" y="4934481"/>
              <a:chExt cx="1164656" cy="1649198"/>
            </a:xfrm>
          </p:grpSpPr>
          <p:sp>
            <p:nvSpPr>
              <p:cNvPr id="2212" name="手繪多邊形: 圖案 2211">
                <a:extLst>
                  <a:ext uri="{FF2B5EF4-FFF2-40B4-BE49-F238E27FC236}">
                    <a16:creationId xmlns:a16="http://schemas.microsoft.com/office/drawing/2014/main" id="{8410CAB4-4956-E94A-8CB7-6710BC61D08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13" name="等腰三角形 2212">
                <a:extLst>
                  <a:ext uri="{FF2B5EF4-FFF2-40B4-BE49-F238E27FC236}">
                    <a16:creationId xmlns:a16="http://schemas.microsoft.com/office/drawing/2014/main" id="{E1626960-A6FA-1956-2863-5BE28833F69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14" name="流程圖: 資料 2213">
                <a:extLst>
                  <a:ext uri="{FF2B5EF4-FFF2-40B4-BE49-F238E27FC236}">
                    <a16:creationId xmlns:a16="http://schemas.microsoft.com/office/drawing/2014/main" id="{92A78692-AF45-5700-37F3-CB566F64FEA8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80" name="群組 1579">
              <a:extLst>
                <a:ext uri="{FF2B5EF4-FFF2-40B4-BE49-F238E27FC236}">
                  <a16:creationId xmlns:a16="http://schemas.microsoft.com/office/drawing/2014/main" id="{D7EB40DD-A35B-B683-1B82-36E145456B2A}"/>
                </a:ext>
              </a:extLst>
            </p:cNvPr>
            <p:cNvGrpSpPr/>
            <p:nvPr/>
          </p:nvGrpSpPr>
          <p:grpSpPr>
            <a:xfrm rot="10799996">
              <a:off x="8141940" y="1662083"/>
              <a:ext cx="226847" cy="321224"/>
              <a:chOff x="8566484" y="4934481"/>
              <a:chExt cx="1164656" cy="1649198"/>
            </a:xfrm>
          </p:grpSpPr>
          <p:sp>
            <p:nvSpPr>
              <p:cNvPr id="2209" name="手繪多邊形: 圖案 2208">
                <a:extLst>
                  <a:ext uri="{FF2B5EF4-FFF2-40B4-BE49-F238E27FC236}">
                    <a16:creationId xmlns:a16="http://schemas.microsoft.com/office/drawing/2014/main" id="{821EF481-968A-74A3-A188-051DB7DBEA22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10" name="等腰三角形 2209">
                <a:extLst>
                  <a:ext uri="{FF2B5EF4-FFF2-40B4-BE49-F238E27FC236}">
                    <a16:creationId xmlns:a16="http://schemas.microsoft.com/office/drawing/2014/main" id="{716E5261-3559-51B9-CE0D-FD3F86432D15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11" name="流程圖: 資料 2210">
                <a:extLst>
                  <a:ext uri="{FF2B5EF4-FFF2-40B4-BE49-F238E27FC236}">
                    <a16:creationId xmlns:a16="http://schemas.microsoft.com/office/drawing/2014/main" id="{A204DE6A-0BB3-701D-5EE0-56DC0E6D1CE0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81" name="群組 1580">
              <a:extLst>
                <a:ext uri="{FF2B5EF4-FFF2-40B4-BE49-F238E27FC236}">
                  <a16:creationId xmlns:a16="http://schemas.microsoft.com/office/drawing/2014/main" id="{C158D699-08D4-6FE7-079B-C39CEFF6AD00}"/>
                </a:ext>
              </a:extLst>
            </p:cNvPr>
            <p:cNvGrpSpPr/>
            <p:nvPr/>
          </p:nvGrpSpPr>
          <p:grpSpPr>
            <a:xfrm rot="16199994" flipV="1">
              <a:off x="8061790" y="1742233"/>
              <a:ext cx="226847" cy="321224"/>
              <a:chOff x="8566484" y="4934481"/>
              <a:chExt cx="1164656" cy="1649198"/>
            </a:xfrm>
          </p:grpSpPr>
          <p:sp>
            <p:nvSpPr>
              <p:cNvPr id="2206" name="手繪多邊形: 圖案 2205">
                <a:extLst>
                  <a:ext uri="{FF2B5EF4-FFF2-40B4-BE49-F238E27FC236}">
                    <a16:creationId xmlns:a16="http://schemas.microsoft.com/office/drawing/2014/main" id="{5270AF1C-F82E-C814-E1BF-53AFAE9FB097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07" name="等腰三角形 2206">
                <a:extLst>
                  <a:ext uri="{FF2B5EF4-FFF2-40B4-BE49-F238E27FC236}">
                    <a16:creationId xmlns:a16="http://schemas.microsoft.com/office/drawing/2014/main" id="{87A26FC1-0F8C-7FBD-1F87-5F4419476569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08" name="流程圖: 資料 2207">
                <a:extLst>
                  <a:ext uri="{FF2B5EF4-FFF2-40B4-BE49-F238E27FC236}">
                    <a16:creationId xmlns:a16="http://schemas.microsoft.com/office/drawing/2014/main" id="{3976E855-402E-24BA-260C-E2C75DAAE681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82" name="群組 1581">
              <a:extLst>
                <a:ext uri="{FF2B5EF4-FFF2-40B4-BE49-F238E27FC236}">
                  <a16:creationId xmlns:a16="http://schemas.microsoft.com/office/drawing/2014/main" id="{A270E409-0B83-B6CF-D442-D4A0C5B8B6AC}"/>
                </a:ext>
              </a:extLst>
            </p:cNvPr>
            <p:cNvGrpSpPr/>
            <p:nvPr/>
          </p:nvGrpSpPr>
          <p:grpSpPr>
            <a:xfrm rot="21599998">
              <a:off x="7665255" y="2063060"/>
              <a:ext cx="226847" cy="321224"/>
              <a:chOff x="8566484" y="4934481"/>
              <a:chExt cx="1164656" cy="1649198"/>
            </a:xfrm>
          </p:grpSpPr>
          <p:sp>
            <p:nvSpPr>
              <p:cNvPr id="2203" name="手繪多邊形: 圖案 2202">
                <a:extLst>
                  <a:ext uri="{FF2B5EF4-FFF2-40B4-BE49-F238E27FC236}">
                    <a16:creationId xmlns:a16="http://schemas.microsoft.com/office/drawing/2014/main" id="{EDDE99C3-D308-EEA7-1224-606D625003F4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04" name="等腰三角形 2203">
                <a:extLst>
                  <a:ext uri="{FF2B5EF4-FFF2-40B4-BE49-F238E27FC236}">
                    <a16:creationId xmlns:a16="http://schemas.microsoft.com/office/drawing/2014/main" id="{E6FBE663-BBB2-A4E6-D26C-5BD10072326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05" name="流程圖: 資料 2204">
                <a:extLst>
                  <a:ext uri="{FF2B5EF4-FFF2-40B4-BE49-F238E27FC236}">
                    <a16:creationId xmlns:a16="http://schemas.microsoft.com/office/drawing/2014/main" id="{EF032347-9A57-7E70-5DB2-76FCDB877356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83" name="群組 1582">
              <a:extLst>
                <a:ext uri="{FF2B5EF4-FFF2-40B4-BE49-F238E27FC236}">
                  <a16:creationId xmlns:a16="http://schemas.microsoft.com/office/drawing/2014/main" id="{9DFACAC9-BF9D-17B6-58B9-C6AED698601F}"/>
                </a:ext>
              </a:extLst>
            </p:cNvPr>
            <p:cNvGrpSpPr/>
            <p:nvPr/>
          </p:nvGrpSpPr>
          <p:grpSpPr>
            <a:xfrm rot="5399996" flipV="1">
              <a:off x="7745405" y="1982909"/>
              <a:ext cx="226847" cy="321224"/>
              <a:chOff x="8566484" y="4934481"/>
              <a:chExt cx="1164656" cy="1649198"/>
            </a:xfrm>
          </p:grpSpPr>
          <p:sp>
            <p:nvSpPr>
              <p:cNvPr id="2200" name="手繪多邊形: 圖案 2199">
                <a:extLst>
                  <a:ext uri="{FF2B5EF4-FFF2-40B4-BE49-F238E27FC236}">
                    <a16:creationId xmlns:a16="http://schemas.microsoft.com/office/drawing/2014/main" id="{BB4C1F9F-F425-2F61-5963-C5B3E70944FC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01" name="等腰三角形 2200">
                <a:extLst>
                  <a:ext uri="{FF2B5EF4-FFF2-40B4-BE49-F238E27FC236}">
                    <a16:creationId xmlns:a16="http://schemas.microsoft.com/office/drawing/2014/main" id="{83002BC0-98AF-C971-47E4-434E0BF0EF8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202" name="流程圖: 資料 2201">
                <a:extLst>
                  <a:ext uri="{FF2B5EF4-FFF2-40B4-BE49-F238E27FC236}">
                    <a16:creationId xmlns:a16="http://schemas.microsoft.com/office/drawing/2014/main" id="{4FEFBBB3-DCC1-B09B-2441-110462EF8416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84" name="群組 1583">
              <a:extLst>
                <a:ext uri="{FF2B5EF4-FFF2-40B4-BE49-F238E27FC236}">
                  <a16:creationId xmlns:a16="http://schemas.microsoft.com/office/drawing/2014/main" id="{2DF0AA0B-17D6-2638-B675-B217D4F68725}"/>
                </a:ext>
              </a:extLst>
            </p:cNvPr>
            <p:cNvGrpSpPr/>
            <p:nvPr/>
          </p:nvGrpSpPr>
          <p:grpSpPr>
            <a:xfrm rot="16200000">
              <a:off x="8104085" y="2100914"/>
              <a:ext cx="226847" cy="321224"/>
              <a:chOff x="8566484" y="4934481"/>
              <a:chExt cx="1164656" cy="1649198"/>
            </a:xfrm>
          </p:grpSpPr>
          <p:sp>
            <p:nvSpPr>
              <p:cNvPr id="2197" name="手繪多邊形: 圖案 2196">
                <a:extLst>
                  <a:ext uri="{FF2B5EF4-FFF2-40B4-BE49-F238E27FC236}">
                    <a16:creationId xmlns:a16="http://schemas.microsoft.com/office/drawing/2014/main" id="{037604DE-7363-4560-78C0-D241CD0D3A39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98" name="等腰三角形 2197">
                <a:extLst>
                  <a:ext uri="{FF2B5EF4-FFF2-40B4-BE49-F238E27FC236}">
                    <a16:creationId xmlns:a16="http://schemas.microsoft.com/office/drawing/2014/main" id="{436AB467-1ED4-99E7-FC5A-DAA8F8CEB66A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99" name="流程圖: 資料 2198">
                <a:extLst>
                  <a:ext uri="{FF2B5EF4-FFF2-40B4-BE49-F238E27FC236}">
                    <a16:creationId xmlns:a16="http://schemas.microsoft.com/office/drawing/2014/main" id="{3D4F891D-8E80-30DA-10A6-D155BD78CD09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85" name="群組 1584">
              <a:extLst>
                <a:ext uri="{FF2B5EF4-FFF2-40B4-BE49-F238E27FC236}">
                  <a16:creationId xmlns:a16="http://schemas.microsoft.com/office/drawing/2014/main" id="{6FD470A2-7A01-8269-F10A-AB57371BE7DF}"/>
                </a:ext>
              </a:extLst>
            </p:cNvPr>
            <p:cNvGrpSpPr/>
            <p:nvPr/>
          </p:nvGrpSpPr>
          <p:grpSpPr>
            <a:xfrm rot="21599998" flipV="1">
              <a:off x="8023935" y="2020764"/>
              <a:ext cx="226847" cy="321224"/>
              <a:chOff x="8566484" y="4934481"/>
              <a:chExt cx="1164656" cy="1649198"/>
            </a:xfrm>
          </p:grpSpPr>
          <p:sp>
            <p:nvSpPr>
              <p:cNvPr id="2194" name="手繪多邊形: 圖案 2193">
                <a:extLst>
                  <a:ext uri="{FF2B5EF4-FFF2-40B4-BE49-F238E27FC236}">
                    <a16:creationId xmlns:a16="http://schemas.microsoft.com/office/drawing/2014/main" id="{14BC26E6-08D7-5A65-C3C6-68544CEA49D3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95" name="等腰三角形 2194">
                <a:extLst>
                  <a:ext uri="{FF2B5EF4-FFF2-40B4-BE49-F238E27FC236}">
                    <a16:creationId xmlns:a16="http://schemas.microsoft.com/office/drawing/2014/main" id="{FF99B61B-6898-C1C6-F8F1-6992376DE4BB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96" name="流程圖: 資料 2195">
                <a:extLst>
                  <a:ext uri="{FF2B5EF4-FFF2-40B4-BE49-F238E27FC236}">
                    <a16:creationId xmlns:a16="http://schemas.microsoft.com/office/drawing/2014/main" id="{33BC4337-FE9D-9D07-6783-8B827CF92689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86" name="群組 1585">
              <a:extLst>
                <a:ext uri="{FF2B5EF4-FFF2-40B4-BE49-F238E27FC236}">
                  <a16:creationId xmlns:a16="http://schemas.microsoft.com/office/drawing/2014/main" id="{8B8F2308-9237-A52F-B323-E1C7FD26D793}"/>
                </a:ext>
              </a:extLst>
            </p:cNvPr>
            <p:cNvGrpSpPr/>
            <p:nvPr/>
          </p:nvGrpSpPr>
          <p:grpSpPr>
            <a:xfrm rot="5400000">
              <a:off x="8420467" y="1624228"/>
              <a:ext cx="226847" cy="321224"/>
              <a:chOff x="8566484" y="4934481"/>
              <a:chExt cx="1164656" cy="1649198"/>
            </a:xfrm>
          </p:grpSpPr>
          <p:sp>
            <p:nvSpPr>
              <p:cNvPr id="2191" name="手繪多邊形: 圖案 2190">
                <a:extLst>
                  <a:ext uri="{FF2B5EF4-FFF2-40B4-BE49-F238E27FC236}">
                    <a16:creationId xmlns:a16="http://schemas.microsoft.com/office/drawing/2014/main" id="{B77FBAE3-0D2A-3301-C3A8-69EA1BBD337B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92" name="等腰三角形 2191">
                <a:extLst>
                  <a:ext uri="{FF2B5EF4-FFF2-40B4-BE49-F238E27FC236}">
                    <a16:creationId xmlns:a16="http://schemas.microsoft.com/office/drawing/2014/main" id="{C2EF6BC2-7F89-E959-8C6C-B2E47DA25D8A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93" name="流程圖: 資料 2192">
                <a:extLst>
                  <a:ext uri="{FF2B5EF4-FFF2-40B4-BE49-F238E27FC236}">
                    <a16:creationId xmlns:a16="http://schemas.microsoft.com/office/drawing/2014/main" id="{A5DC66B2-15DF-C368-7371-94A71439854A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87" name="群組 1586">
              <a:extLst>
                <a:ext uri="{FF2B5EF4-FFF2-40B4-BE49-F238E27FC236}">
                  <a16:creationId xmlns:a16="http://schemas.microsoft.com/office/drawing/2014/main" id="{3255D23D-6B65-194E-D86E-784F83D32A65}"/>
                </a:ext>
              </a:extLst>
            </p:cNvPr>
            <p:cNvGrpSpPr/>
            <p:nvPr/>
          </p:nvGrpSpPr>
          <p:grpSpPr>
            <a:xfrm rot="10799998" flipV="1">
              <a:off x="8500617" y="1704379"/>
              <a:ext cx="226847" cy="321224"/>
              <a:chOff x="8566484" y="4934481"/>
              <a:chExt cx="1164656" cy="1649198"/>
            </a:xfrm>
          </p:grpSpPr>
          <p:sp>
            <p:nvSpPr>
              <p:cNvPr id="2188" name="手繪多邊形: 圖案 2187">
                <a:extLst>
                  <a:ext uri="{FF2B5EF4-FFF2-40B4-BE49-F238E27FC236}">
                    <a16:creationId xmlns:a16="http://schemas.microsoft.com/office/drawing/2014/main" id="{686773D4-E325-396D-5D3E-F153518E2E3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89" name="等腰三角形 2188">
                <a:extLst>
                  <a:ext uri="{FF2B5EF4-FFF2-40B4-BE49-F238E27FC236}">
                    <a16:creationId xmlns:a16="http://schemas.microsoft.com/office/drawing/2014/main" id="{F5858958-4FB6-CD0E-6622-3DFE7B2C1A4B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90" name="流程圖: 資料 2189">
                <a:extLst>
                  <a:ext uri="{FF2B5EF4-FFF2-40B4-BE49-F238E27FC236}">
                    <a16:creationId xmlns:a16="http://schemas.microsoft.com/office/drawing/2014/main" id="{6D7B5D4C-693C-96F8-A152-262BB36C87BD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88" name="群組 1587">
              <a:extLst>
                <a:ext uri="{FF2B5EF4-FFF2-40B4-BE49-F238E27FC236}">
                  <a16:creationId xmlns:a16="http://schemas.microsoft.com/office/drawing/2014/main" id="{3C32163D-E16E-02DC-3A02-C6E28F6BA097}"/>
                </a:ext>
              </a:extLst>
            </p:cNvPr>
            <p:cNvGrpSpPr/>
            <p:nvPr/>
          </p:nvGrpSpPr>
          <p:grpSpPr>
            <a:xfrm rot="10799996">
              <a:off x="8859298" y="1662083"/>
              <a:ext cx="226847" cy="321224"/>
              <a:chOff x="8566484" y="4934481"/>
              <a:chExt cx="1164656" cy="1649198"/>
            </a:xfrm>
          </p:grpSpPr>
          <p:sp>
            <p:nvSpPr>
              <p:cNvPr id="2185" name="手繪多邊形: 圖案 2184">
                <a:extLst>
                  <a:ext uri="{FF2B5EF4-FFF2-40B4-BE49-F238E27FC236}">
                    <a16:creationId xmlns:a16="http://schemas.microsoft.com/office/drawing/2014/main" id="{A10C4B40-1E32-D62B-54A1-193A42161CC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86" name="等腰三角形 2185">
                <a:extLst>
                  <a:ext uri="{FF2B5EF4-FFF2-40B4-BE49-F238E27FC236}">
                    <a16:creationId xmlns:a16="http://schemas.microsoft.com/office/drawing/2014/main" id="{F4D5E4AE-7950-22F4-9148-542838FA2826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87" name="流程圖: 資料 2186">
                <a:extLst>
                  <a:ext uri="{FF2B5EF4-FFF2-40B4-BE49-F238E27FC236}">
                    <a16:creationId xmlns:a16="http://schemas.microsoft.com/office/drawing/2014/main" id="{D83AE797-3895-6E92-E179-A3CC4F899F09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89" name="群組 1588">
              <a:extLst>
                <a:ext uri="{FF2B5EF4-FFF2-40B4-BE49-F238E27FC236}">
                  <a16:creationId xmlns:a16="http://schemas.microsoft.com/office/drawing/2014/main" id="{E1FD9121-B688-EF5F-712D-7EF6BAE16EA5}"/>
                </a:ext>
              </a:extLst>
            </p:cNvPr>
            <p:cNvGrpSpPr/>
            <p:nvPr/>
          </p:nvGrpSpPr>
          <p:grpSpPr>
            <a:xfrm rot="16199994" flipV="1">
              <a:off x="8779148" y="1742233"/>
              <a:ext cx="226847" cy="321224"/>
              <a:chOff x="8566484" y="4934481"/>
              <a:chExt cx="1164656" cy="1649198"/>
            </a:xfrm>
          </p:grpSpPr>
          <p:sp>
            <p:nvSpPr>
              <p:cNvPr id="2182" name="手繪多邊形: 圖案 2181">
                <a:extLst>
                  <a:ext uri="{FF2B5EF4-FFF2-40B4-BE49-F238E27FC236}">
                    <a16:creationId xmlns:a16="http://schemas.microsoft.com/office/drawing/2014/main" id="{27CC3C82-A7B4-3FB1-AE10-A06C61A531F0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83" name="等腰三角形 2182">
                <a:extLst>
                  <a:ext uri="{FF2B5EF4-FFF2-40B4-BE49-F238E27FC236}">
                    <a16:creationId xmlns:a16="http://schemas.microsoft.com/office/drawing/2014/main" id="{C2325486-9966-EAD1-6537-74D653ED084B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84" name="流程圖: 資料 2183">
                <a:extLst>
                  <a:ext uri="{FF2B5EF4-FFF2-40B4-BE49-F238E27FC236}">
                    <a16:creationId xmlns:a16="http://schemas.microsoft.com/office/drawing/2014/main" id="{2FE661B6-E0A4-B0B5-EF47-84A1BA98D6D1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90" name="群組 1589">
              <a:extLst>
                <a:ext uri="{FF2B5EF4-FFF2-40B4-BE49-F238E27FC236}">
                  <a16:creationId xmlns:a16="http://schemas.microsoft.com/office/drawing/2014/main" id="{4FEAF709-B30D-B9F4-A3DC-EF2B10FEEDA6}"/>
                </a:ext>
              </a:extLst>
            </p:cNvPr>
            <p:cNvGrpSpPr/>
            <p:nvPr/>
          </p:nvGrpSpPr>
          <p:grpSpPr>
            <a:xfrm rot="21599998">
              <a:off x="8382612" y="2063060"/>
              <a:ext cx="226847" cy="321224"/>
              <a:chOff x="8566484" y="4934481"/>
              <a:chExt cx="1164656" cy="1649198"/>
            </a:xfrm>
          </p:grpSpPr>
          <p:sp>
            <p:nvSpPr>
              <p:cNvPr id="2179" name="手繪多邊形: 圖案 2178">
                <a:extLst>
                  <a:ext uri="{FF2B5EF4-FFF2-40B4-BE49-F238E27FC236}">
                    <a16:creationId xmlns:a16="http://schemas.microsoft.com/office/drawing/2014/main" id="{B5E2835D-CE76-8F99-4559-26F5091ABC93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80" name="等腰三角形 2179">
                <a:extLst>
                  <a:ext uri="{FF2B5EF4-FFF2-40B4-BE49-F238E27FC236}">
                    <a16:creationId xmlns:a16="http://schemas.microsoft.com/office/drawing/2014/main" id="{9D8E5C5A-DCA2-2A49-17F1-D94FD0D85273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81" name="流程圖: 資料 2180">
                <a:extLst>
                  <a:ext uri="{FF2B5EF4-FFF2-40B4-BE49-F238E27FC236}">
                    <a16:creationId xmlns:a16="http://schemas.microsoft.com/office/drawing/2014/main" id="{A57F7625-EFA6-991C-5F5C-8C0ADEC793DD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91" name="群組 1590">
              <a:extLst>
                <a:ext uri="{FF2B5EF4-FFF2-40B4-BE49-F238E27FC236}">
                  <a16:creationId xmlns:a16="http://schemas.microsoft.com/office/drawing/2014/main" id="{E8BEA097-F445-47D2-37BD-EE5AC9F1DC8B}"/>
                </a:ext>
              </a:extLst>
            </p:cNvPr>
            <p:cNvGrpSpPr/>
            <p:nvPr/>
          </p:nvGrpSpPr>
          <p:grpSpPr>
            <a:xfrm rot="5399996" flipV="1">
              <a:off x="8462762" y="1982909"/>
              <a:ext cx="226847" cy="321224"/>
              <a:chOff x="8566484" y="4934481"/>
              <a:chExt cx="1164656" cy="1649198"/>
            </a:xfrm>
          </p:grpSpPr>
          <p:sp>
            <p:nvSpPr>
              <p:cNvPr id="2176" name="手繪多邊形: 圖案 2175">
                <a:extLst>
                  <a:ext uri="{FF2B5EF4-FFF2-40B4-BE49-F238E27FC236}">
                    <a16:creationId xmlns:a16="http://schemas.microsoft.com/office/drawing/2014/main" id="{D4DAEAD4-3019-4BE3-D7FF-D4D2FCBCD243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77" name="等腰三角形 2176">
                <a:extLst>
                  <a:ext uri="{FF2B5EF4-FFF2-40B4-BE49-F238E27FC236}">
                    <a16:creationId xmlns:a16="http://schemas.microsoft.com/office/drawing/2014/main" id="{3C7D531B-768D-9D1F-9195-1483104753F9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78" name="流程圖: 資料 2177">
                <a:extLst>
                  <a:ext uri="{FF2B5EF4-FFF2-40B4-BE49-F238E27FC236}">
                    <a16:creationId xmlns:a16="http://schemas.microsoft.com/office/drawing/2014/main" id="{6969BB07-2702-8CA2-6709-04BB28FF8815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92" name="群組 1591">
              <a:extLst>
                <a:ext uri="{FF2B5EF4-FFF2-40B4-BE49-F238E27FC236}">
                  <a16:creationId xmlns:a16="http://schemas.microsoft.com/office/drawing/2014/main" id="{038ADE4F-6399-7573-667B-90484715434B}"/>
                </a:ext>
              </a:extLst>
            </p:cNvPr>
            <p:cNvGrpSpPr/>
            <p:nvPr/>
          </p:nvGrpSpPr>
          <p:grpSpPr>
            <a:xfrm rot="16200000">
              <a:off x="8821443" y="2100914"/>
              <a:ext cx="226847" cy="321224"/>
              <a:chOff x="8566484" y="4934481"/>
              <a:chExt cx="1164656" cy="1649198"/>
            </a:xfrm>
          </p:grpSpPr>
          <p:sp>
            <p:nvSpPr>
              <p:cNvPr id="2173" name="手繪多邊形: 圖案 2172">
                <a:extLst>
                  <a:ext uri="{FF2B5EF4-FFF2-40B4-BE49-F238E27FC236}">
                    <a16:creationId xmlns:a16="http://schemas.microsoft.com/office/drawing/2014/main" id="{57AC6075-7828-3169-EED0-0BCE0683F0F5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74" name="等腰三角形 2173">
                <a:extLst>
                  <a:ext uri="{FF2B5EF4-FFF2-40B4-BE49-F238E27FC236}">
                    <a16:creationId xmlns:a16="http://schemas.microsoft.com/office/drawing/2014/main" id="{6F995965-911D-CFE1-76E5-6168B12B1F4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75" name="流程圖: 資料 2174">
                <a:extLst>
                  <a:ext uri="{FF2B5EF4-FFF2-40B4-BE49-F238E27FC236}">
                    <a16:creationId xmlns:a16="http://schemas.microsoft.com/office/drawing/2014/main" id="{413A62CB-33A5-975C-809C-415EDE57D144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93" name="群組 1592">
              <a:extLst>
                <a:ext uri="{FF2B5EF4-FFF2-40B4-BE49-F238E27FC236}">
                  <a16:creationId xmlns:a16="http://schemas.microsoft.com/office/drawing/2014/main" id="{C814DD57-35F8-1C18-8824-4755A8681199}"/>
                </a:ext>
              </a:extLst>
            </p:cNvPr>
            <p:cNvGrpSpPr/>
            <p:nvPr/>
          </p:nvGrpSpPr>
          <p:grpSpPr>
            <a:xfrm rot="21599998" flipV="1">
              <a:off x="8741293" y="2020764"/>
              <a:ext cx="226847" cy="321224"/>
              <a:chOff x="8566484" y="4934481"/>
              <a:chExt cx="1164656" cy="1649198"/>
            </a:xfrm>
          </p:grpSpPr>
          <p:sp>
            <p:nvSpPr>
              <p:cNvPr id="2170" name="手繪多邊形: 圖案 2169">
                <a:extLst>
                  <a:ext uri="{FF2B5EF4-FFF2-40B4-BE49-F238E27FC236}">
                    <a16:creationId xmlns:a16="http://schemas.microsoft.com/office/drawing/2014/main" id="{63C14BB0-1005-C061-FD15-ED8FECDE1774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71" name="等腰三角形 2170">
                <a:extLst>
                  <a:ext uri="{FF2B5EF4-FFF2-40B4-BE49-F238E27FC236}">
                    <a16:creationId xmlns:a16="http://schemas.microsoft.com/office/drawing/2014/main" id="{C6101772-57C9-7C67-6B75-A05799D99BB1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72" name="流程圖: 資料 2171">
                <a:extLst>
                  <a:ext uri="{FF2B5EF4-FFF2-40B4-BE49-F238E27FC236}">
                    <a16:creationId xmlns:a16="http://schemas.microsoft.com/office/drawing/2014/main" id="{6E2C6E6A-810C-0AB2-35C3-5A20DEA12C8F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94" name="群組 1593">
              <a:extLst>
                <a:ext uri="{FF2B5EF4-FFF2-40B4-BE49-F238E27FC236}">
                  <a16:creationId xmlns:a16="http://schemas.microsoft.com/office/drawing/2014/main" id="{73995FD6-BD8B-1A94-74EC-D93451A8D41B}"/>
                </a:ext>
              </a:extLst>
            </p:cNvPr>
            <p:cNvGrpSpPr/>
            <p:nvPr/>
          </p:nvGrpSpPr>
          <p:grpSpPr>
            <a:xfrm rot="5400000">
              <a:off x="9137826" y="1624228"/>
              <a:ext cx="226847" cy="321224"/>
              <a:chOff x="8566484" y="4934481"/>
              <a:chExt cx="1164656" cy="1649198"/>
            </a:xfrm>
          </p:grpSpPr>
          <p:sp>
            <p:nvSpPr>
              <p:cNvPr id="2167" name="手繪多邊形: 圖案 2166">
                <a:extLst>
                  <a:ext uri="{FF2B5EF4-FFF2-40B4-BE49-F238E27FC236}">
                    <a16:creationId xmlns:a16="http://schemas.microsoft.com/office/drawing/2014/main" id="{E6E0728C-3552-E12E-08F9-88A22A704195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68" name="等腰三角形 2167">
                <a:extLst>
                  <a:ext uri="{FF2B5EF4-FFF2-40B4-BE49-F238E27FC236}">
                    <a16:creationId xmlns:a16="http://schemas.microsoft.com/office/drawing/2014/main" id="{4E9DF483-C332-1DE9-A46B-C442A42F3FE9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69" name="流程圖: 資料 2168">
                <a:extLst>
                  <a:ext uri="{FF2B5EF4-FFF2-40B4-BE49-F238E27FC236}">
                    <a16:creationId xmlns:a16="http://schemas.microsoft.com/office/drawing/2014/main" id="{8D2D87F6-7228-0E2E-CEE0-46B0F1F99784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95" name="群組 1594">
              <a:extLst>
                <a:ext uri="{FF2B5EF4-FFF2-40B4-BE49-F238E27FC236}">
                  <a16:creationId xmlns:a16="http://schemas.microsoft.com/office/drawing/2014/main" id="{F153FA1C-DF97-9342-58ED-EF7A55998648}"/>
                </a:ext>
              </a:extLst>
            </p:cNvPr>
            <p:cNvGrpSpPr/>
            <p:nvPr/>
          </p:nvGrpSpPr>
          <p:grpSpPr>
            <a:xfrm rot="10799998" flipV="1">
              <a:off x="9217976" y="1704379"/>
              <a:ext cx="226847" cy="321224"/>
              <a:chOff x="8566484" y="4934481"/>
              <a:chExt cx="1164656" cy="1649198"/>
            </a:xfrm>
          </p:grpSpPr>
          <p:sp>
            <p:nvSpPr>
              <p:cNvPr id="2164" name="手繪多邊形: 圖案 2163">
                <a:extLst>
                  <a:ext uri="{FF2B5EF4-FFF2-40B4-BE49-F238E27FC236}">
                    <a16:creationId xmlns:a16="http://schemas.microsoft.com/office/drawing/2014/main" id="{CD17713C-C009-4D7F-1C74-19EFE6EF95AA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65" name="等腰三角形 2164">
                <a:extLst>
                  <a:ext uri="{FF2B5EF4-FFF2-40B4-BE49-F238E27FC236}">
                    <a16:creationId xmlns:a16="http://schemas.microsoft.com/office/drawing/2014/main" id="{624E7FAC-EA0A-7B6E-26E3-21C0E1723504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66" name="流程圖: 資料 2165">
                <a:extLst>
                  <a:ext uri="{FF2B5EF4-FFF2-40B4-BE49-F238E27FC236}">
                    <a16:creationId xmlns:a16="http://schemas.microsoft.com/office/drawing/2014/main" id="{5AFFD324-0C9E-7D43-3D73-80E3F77841B9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96" name="群組 1595">
              <a:extLst>
                <a:ext uri="{FF2B5EF4-FFF2-40B4-BE49-F238E27FC236}">
                  <a16:creationId xmlns:a16="http://schemas.microsoft.com/office/drawing/2014/main" id="{396EF53F-03F6-5F63-A4DF-BF47FF8CD625}"/>
                </a:ext>
              </a:extLst>
            </p:cNvPr>
            <p:cNvGrpSpPr/>
            <p:nvPr/>
          </p:nvGrpSpPr>
          <p:grpSpPr>
            <a:xfrm rot="10799996">
              <a:off x="9576657" y="1662083"/>
              <a:ext cx="226847" cy="321224"/>
              <a:chOff x="8566484" y="4934481"/>
              <a:chExt cx="1164656" cy="1649198"/>
            </a:xfrm>
          </p:grpSpPr>
          <p:sp>
            <p:nvSpPr>
              <p:cNvPr id="2161" name="手繪多邊形: 圖案 2160">
                <a:extLst>
                  <a:ext uri="{FF2B5EF4-FFF2-40B4-BE49-F238E27FC236}">
                    <a16:creationId xmlns:a16="http://schemas.microsoft.com/office/drawing/2014/main" id="{C7DE2DD2-32B7-6F84-AFCD-DEBEFEAB937D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62" name="等腰三角形 2161">
                <a:extLst>
                  <a:ext uri="{FF2B5EF4-FFF2-40B4-BE49-F238E27FC236}">
                    <a16:creationId xmlns:a16="http://schemas.microsoft.com/office/drawing/2014/main" id="{95552DEF-05CF-E4B7-1AD8-3007BB483B94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63" name="流程圖: 資料 2162">
                <a:extLst>
                  <a:ext uri="{FF2B5EF4-FFF2-40B4-BE49-F238E27FC236}">
                    <a16:creationId xmlns:a16="http://schemas.microsoft.com/office/drawing/2014/main" id="{EC5A5F26-86A4-132C-CE9B-0DB28B7A3181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97" name="群組 1596">
              <a:extLst>
                <a:ext uri="{FF2B5EF4-FFF2-40B4-BE49-F238E27FC236}">
                  <a16:creationId xmlns:a16="http://schemas.microsoft.com/office/drawing/2014/main" id="{E939BCFA-75D3-58A7-2F68-DAA446408759}"/>
                </a:ext>
              </a:extLst>
            </p:cNvPr>
            <p:cNvGrpSpPr/>
            <p:nvPr/>
          </p:nvGrpSpPr>
          <p:grpSpPr>
            <a:xfrm rot="16199994" flipV="1">
              <a:off x="9496507" y="1742233"/>
              <a:ext cx="226847" cy="321224"/>
              <a:chOff x="8566484" y="4934481"/>
              <a:chExt cx="1164656" cy="1649198"/>
            </a:xfrm>
          </p:grpSpPr>
          <p:sp>
            <p:nvSpPr>
              <p:cNvPr id="2158" name="手繪多邊形: 圖案 2157">
                <a:extLst>
                  <a:ext uri="{FF2B5EF4-FFF2-40B4-BE49-F238E27FC236}">
                    <a16:creationId xmlns:a16="http://schemas.microsoft.com/office/drawing/2014/main" id="{128C0839-031D-5AB7-AB2E-BAD6A33F5657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59" name="等腰三角形 2158">
                <a:extLst>
                  <a:ext uri="{FF2B5EF4-FFF2-40B4-BE49-F238E27FC236}">
                    <a16:creationId xmlns:a16="http://schemas.microsoft.com/office/drawing/2014/main" id="{492D2BF5-AD26-F461-0109-AC41E8C44966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60" name="流程圖: 資料 2159">
                <a:extLst>
                  <a:ext uri="{FF2B5EF4-FFF2-40B4-BE49-F238E27FC236}">
                    <a16:creationId xmlns:a16="http://schemas.microsoft.com/office/drawing/2014/main" id="{45102FC5-23A1-B59D-9412-C59A4CF56D00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98" name="群組 1597">
              <a:extLst>
                <a:ext uri="{FF2B5EF4-FFF2-40B4-BE49-F238E27FC236}">
                  <a16:creationId xmlns:a16="http://schemas.microsoft.com/office/drawing/2014/main" id="{4D133137-8585-DF9A-DCA5-E9D97C76B7BF}"/>
                </a:ext>
              </a:extLst>
            </p:cNvPr>
            <p:cNvGrpSpPr/>
            <p:nvPr/>
          </p:nvGrpSpPr>
          <p:grpSpPr>
            <a:xfrm rot="21599998">
              <a:off x="9099971" y="2063060"/>
              <a:ext cx="226847" cy="321224"/>
              <a:chOff x="8566484" y="4934481"/>
              <a:chExt cx="1164656" cy="1649198"/>
            </a:xfrm>
          </p:grpSpPr>
          <p:sp>
            <p:nvSpPr>
              <p:cNvPr id="2155" name="手繪多邊形: 圖案 2154">
                <a:extLst>
                  <a:ext uri="{FF2B5EF4-FFF2-40B4-BE49-F238E27FC236}">
                    <a16:creationId xmlns:a16="http://schemas.microsoft.com/office/drawing/2014/main" id="{B26EBFF4-5504-E125-C5DA-A6C15CFF7B4F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56" name="等腰三角形 2155">
                <a:extLst>
                  <a:ext uri="{FF2B5EF4-FFF2-40B4-BE49-F238E27FC236}">
                    <a16:creationId xmlns:a16="http://schemas.microsoft.com/office/drawing/2014/main" id="{BA5EA603-07A2-F447-0871-058723B1FD3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57" name="流程圖: 資料 2156">
                <a:extLst>
                  <a:ext uri="{FF2B5EF4-FFF2-40B4-BE49-F238E27FC236}">
                    <a16:creationId xmlns:a16="http://schemas.microsoft.com/office/drawing/2014/main" id="{A4D467D0-2BA1-0209-BAA1-A44645D56D9E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599" name="群組 1598">
              <a:extLst>
                <a:ext uri="{FF2B5EF4-FFF2-40B4-BE49-F238E27FC236}">
                  <a16:creationId xmlns:a16="http://schemas.microsoft.com/office/drawing/2014/main" id="{60EF6C9E-928A-36FB-3FC2-E34A3BFF6DAD}"/>
                </a:ext>
              </a:extLst>
            </p:cNvPr>
            <p:cNvGrpSpPr/>
            <p:nvPr/>
          </p:nvGrpSpPr>
          <p:grpSpPr>
            <a:xfrm rot="5399996" flipV="1">
              <a:off x="9180121" y="1982909"/>
              <a:ext cx="226847" cy="321224"/>
              <a:chOff x="8566484" y="4934481"/>
              <a:chExt cx="1164656" cy="1649198"/>
            </a:xfrm>
          </p:grpSpPr>
          <p:sp>
            <p:nvSpPr>
              <p:cNvPr id="2152" name="手繪多邊形: 圖案 2151">
                <a:extLst>
                  <a:ext uri="{FF2B5EF4-FFF2-40B4-BE49-F238E27FC236}">
                    <a16:creationId xmlns:a16="http://schemas.microsoft.com/office/drawing/2014/main" id="{E8D6E214-AFAD-E33E-D1A0-45356D3DE632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53" name="等腰三角形 2152">
                <a:extLst>
                  <a:ext uri="{FF2B5EF4-FFF2-40B4-BE49-F238E27FC236}">
                    <a16:creationId xmlns:a16="http://schemas.microsoft.com/office/drawing/2014/main" id="{FC6F6498-3461-8C88-28AF-DFF463BCCD5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54" name="流程圖: 資料 2153">
                <a:extLst>
                  <a:ext uri="{FF2B5EF4-FFF2-40B4-BE49-F238E27FC236}">
                    <a16:creationId xmlns:a16="http://schemas.microsoft.com/office/drawing/2014/main" id="{BBD4A21B-8A2B-0D9A-5609-C7EACC3BADB8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00" name="群組 1599">
              <a:extLst>
                <a:ext uri="{FF2B5EF4-FFF2-40B4-BE49-F238E27FC236}">
                  <a16:creationId xmlns:a16="http://schemas.microsoft.com/office/drawing/2014/main" id="{3B8F7E98-910C-81EA-3340-3BE87EE774E4}"/>
                </a:ext>
              </a:extLst>
            </p:cNvPr>
            <p:cNvGrpSpPr/>
            <p:nvPr/>
          </p:nvGrpSpPr>
          <p:grpSpPr>
            <a:xfrm rot="16200000">
              <a:off x="9538802" y="2100914"/>
              <a:ext cx="226847" cy="321224"/>
              <a:chOff x="8566484" y="4934481"/>
              <a:chExt cx="1164656" cy="1649198"/>
            </a:xfrm>
          </p:grpSpPr>
          <p:sp>
            <p:nvSpPr>
              <p:cNvPr id="2149" name="手繪多邊形: 圖案 2148">
                <a:extLst>
                  <a:ext uri="{FF2B5EF4-FFF2-40B4-BE49-F238E27FC236}">
                    <a16:creationId xmlns:a16="http://schemas.microsoft.com/office/drawing/2014/main" id="{3E0796A4-D944-55C1-FD1C-D845FF463D9C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50" name="等腰三角形 2149">
                <a:extLst>
                  <a:ext uri="{FF2B5EF4-FFF2-40B4-BE49-F238E27FC236}">
                    <a16:creationId xmlns:a16="http://schemas.microsoft.com/office/drawing/2014/main" id="{D160588A-FDE8-105E-0CF6-B39737614FD6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51" name="流程圖: 資料 2150">
                <a:extLst>
                  <a:ext uri="{FF2B5EF4-FFF2-40B4-BE49-F238E27FC236}">
                    <a16:creationId xmlns:a16="http://schemas.microsoft.com/office/drawing/2014/main" id="{123CB2F3-0857-1CC9-A21B-CAA6A1FFA424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01" name="群組 1600">
              <a:extLst>
                <a:ext uri="{FF2B5EF4-FFF2-40B4-BE49-F238E27FC236}">
                  <a16:creationId xmlns:a16="http://schemas.microsoft.com/office/drawing/2014/main" id="{0D49EB93-F52A-3493-2FA0-9A6E07353762}"/>
                </a:ext>
              </a:extLst>
            </p:cNvPr>
            <p:cNvGrpSpPr/>
            <p:nvPr/>
          </p:nvGrpSpPr>
          <p:grpSpPr>
            <a:xfrm rot="21599998" flipV="1">
              <a:off x="9458652" y="2020764"/>
              <a:ext cx="226847" cy="321224"/>
              <a:chOff x="8566484" y="4934481"/>
              <a:chExt cx="1164656" cy="1649198"/>
            </a:xfrm>
          </p:grpSpPr>
          <p:sp>
            <p:nvSpPr>
              <p:cNvPr id="2146" name="手繪多邊形: 圖案 2145">
                <a:extLst>
                  <a:ext uri="{FF2B5EF4-FFF2-40B4-BE49-F238E27FC236}">
                    <a16:creationId xmlns:a16="http://schemas.microsoft.com/office/drawing/2014/main" id="{776C82A3-63B0-6481-753B-73C8C411F7F5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47" name="等腰三角形 2146">
                <a:extLst>
                  <a:ext uri="{FF2B5EF4-FFF2-40B4-BE49-F238E27FC236}">
                    <a16:creationId xmlns:a16="http://schemas.microsoft.com/office/drawing/2014/main" id="{2DEDC706-B91D-1654-015C-84EFEB627263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48" name="流程圖: 資料 2147">
                <a:extLst>
                  <a:ext uri="{FF2B5EF4-FFF2-40B4-BE49-F238E27FC236}">
                    <a16:creationId xmlns:a16="http://schemas.microsoft.com/office/drawing/2014/main" id="{DD64F2F8-6EEB-78D4-3665-F0BDE61EB29D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02" name="群組 1601">
              <a:extLst>
                <a:ext uri="{FF2B5EF4-FFF2-40B4-BE49-F238E27FC236}">
                  <a16:creationId xmlns:a16="http://schemas.microsoft.com/office/drawing/2014/main" id="{9166F22B-7D59-9D9D-04CC-6DB2F9CEB8DC}"/>
                </a:ext>
              </a:extLst>
            </p:cNvPr>
            <p:cNvGrpSpPr/>
            <p:nvPr/>
          </p:nvGrpSpPr>
          <p:grpSpPr>
            <a:xfrm rot="5400000">
              <a:off x="9855186" y="1624228"/>
              <a:ext cx="226847" cy="321224"/>
              <a:chOff x="8566484" y="4934481"/>
              <a:chExt cx="1164656" cy="1649198"/>
            </a:xfrm>
          </p:grpSpPr>
          <p:sp>
            <p:nvSpPr>
              <p:cNvPr id="2143" name="手繪多邊形: 圖案 2142">
                <a:extLst>
                  <a:ext uri="{FF2B5EF4-FFF2-40B4-BE49-F238E27FC236}">
                    <a16:creationId xmlns:a16="http://schemas.microsoft.com/office/drawing/2014/main" id="{07682C2B-9022-7E3E-366D-47545957F70D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44" name="等腰三角形 2143">
                <a:extLst>
                  <a:ext uri="{FF2B5EF4-FFF2-40B4-BE49-F238E27FC236}">
                    <a16:creationId xmlns:a16="http://schemas.microsoft.com/office/drawing/2014/main" id="{1B0449C7-0961-C543-05BA-39D46AF8081A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45" name="流程圖: 資料 2144">
                <a:extLst>
                  <a:ext uri="{FF2B5EF4-FFF2-40B4-BE49-F238E27FC236}">
                    <a16:creationId xmlns:a16="http://schemas.microsoft.com/office/drawing/2014/main" id="{ADED918D-C83F-86F0-2A7F-0D25520C2B37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03" name="群組 1602">
              <a:extLst>
                <a:ext uri="{FF2B5EF4-FFF2-40B4-BE49-F238E27FC236}">
                  <a16:creationId xmlns:a16="http://schemas.microsoft.com/office/drawing/2014/main" id="{0D80560C-EE03-6255-CD73-7EBB02933194}"/>
                </a:ext>
              </a:extLst>
            </p:cNvPr>
            <p:cNvGrpSpPr/>
            <p:nvPr/>
          </p:nvGrpSpPr>
          <p:grpSpPr>
            <a:xfrm rot="10799998" flipV="1">
              <a:off x="9935336" y="1704379"/>
              <a:ext cx="226847" cy="321224"/>
              <a:chOff x="8566484" y="4934481"/>
              <a:chExt cx="1164656" cy="1649198"/>
            </a:xfrm>
          </p:grpSpPr>
          <p:sp>
            <p:nvSpPr>
              <p:cNvPr id="2140" name="手繪多邊形: 圖案 2139">
                <a:extLst>
                  <a:ext uri="{FF2B5EF4-FFF2-40B4-BE49-F238E27FC236}">
                    <a16:creationId xmlns:a16="http://schemas.microsoft.com/office/drawing/2014/main" id="{D5FBDE65-2E5A-1AC6-9EC5-A4C288CBC51D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41" name="等腰三角形 2140">
                <a:extLst>
                  <a:ext uri="{FF2B5EF4-FFF2-40B4-BE49-F238E27FC236}">
                    <a16:creationId xmlns:a16="http://schemas.microsoft.com/office/drawing/2014/main" id="{34A8289A-28D8-AD25-63A3-986187616F85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42" name="流程圖: 資料 2141">
                <a:extLst>
                  <a:ext uri="{FF2B5EF4-FFF2-40B4-BE49-F238E27FC236}">
                    <a16:creationId xmlns:a16="http://schemas.microsoft.com/office/drawing/2014/main" id="{32A17A08-BB21-32C5-40E9-EB9CFFAF995A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04" name="群組 1603">
              <a:extLst>
                <a:ext uri="{FF2B5EF4-FFF2-40B4-BE49-F238E27FC236}">
                  <a16:creationId xmlns:a16="http://schemas.microsoft.com/office/drawing/2014/main" id="{D601241C-FDC8-78CA-DBEC-08B912F4409C}"/>
                </a:ext>
              </a:extLst>
            </p:cNvPr>
            <p:cNvGrpSpPr/>
            <p:nvPr/>
          </p:nvGrpSpPr>
          <p:grpSpPr>
            <a:xfrm rot="10799996">
              <a:off x="10294015" y="1662083"/>
              <a:ext cx="226847" cy="321224"/>
              <a:chOff x="8566484" y="4934481"/>
              <a:chExt cx="1164656" cy="1649198"/>
            </a:xfrm>
          </p:grpSpPr>
          <p:sp>
            <p:nvSpPr>
              <p:cNvPr id="2137" name="手繪多邊形: 圖案 2136">
                <a:extLst>
                  <a:ext uri="{FF2B5EF4-FFF2-40B4-BE49-F238E27FC236}">
                    <a16:creationId xmlns:a16="http://schemas.microsoft.com/office/drawing/2014/main" id="{ED70B27A-44AA-B9E7-ED6A-E86F5113774D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38" name="等腰三角形 2137">
                <a:extLst>
                  <a:ext uri="{FF2B5EF4-FFF2-40B4-BE49-F238E27FC236}">
                    <a16:creationId xmlns:a16="http://schemas.microsoft.com/office/drawing/2014/main" id="{CA9FE495-8C63-96F0-CA08-7AE71AE228EC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39" name="流程圖: 資料 2138">
                <a:extLst>
                  <a:ext uri="{FF2B5EF4-FFF2-40B4-BE49-F238E27FC236}">
                    <a16:creationId xmlns:a16="http://schemas.microsoft.com/office/drawing/2014/main" id="{C4E9DFF3-707F-EFAA-1540-43F7A639836C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05" name="群組 1604">
              <a:extLst>
                <a:ext uri="{FF2B5EF4-FFF2-40B4-BE49-F238E27FC236}">
                  <a16:creationId xmlns:a16="http://schemas.microsoft.com/office/drawing/2014/main" id="{68276F96-8B44-0503-61D3-2A58FEAF79B3}"/>
                </a:ext>
              </a:extLst>
            </p:cNvPr>
            <p:cNvGrpSpPr/>
            <p:nvPr/>
          </p:nvGrpSpPr>
          <p:grpSpPr>
            <a:xfrm rot="16199994" flipV="1">
              <a:off x="10213865" y="1742233"/>
              <a:ext cx="226847" cy="321224"/>
              <a:chOff x="8566484" y="4934481"/>
              <a:chExt cx="1164656" cy="1649198"/>
            </a:xfrm>
          </p:grpSpPr>
          <p:sp>
            <p:nvSpPr>
              <p:cNvPr id="2134" name="手繪多邊形: 圖案 2133">
                <a:extLst>
                  <a:ext uri="{FF2B5EF4-FFF2-40B4-BE49-F238E27FC236}">
                    <a16:creationId xmlns:a16="http://schemas.microsoft.com/office/drawing/2014/main" id="{EE6A13B5-84B2-34AB-4FFA-306D4D18FCA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35" name="等腰三角形 2134">
                <a:extLst>
                  <a:ext uri="{FF2B5EF4-FFF2-40B4-BE49-F238E27FC236}">
                    <a16:creationId xmlns:a16="http://schemas.microsoft.com/office/drawing/2014/main" id="{524FB6CA-CDAF-EE8C-C500-028EB6C07D8A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36" name="流程圖: 資料 2135">
                <a:extLst>
                  <a:ext uri="{FF2B5EF4-FFF2-40B4-BE49-F238E27FC236}">
                    <a16:creationId xmlns:a16="http://schemas.microsoft.com/office/drawing/2014/main" id="{24D0AE15-70B9-AE3E-E477-A8EC5D228EF2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06" name="群組 1605">
              <a:extLst>
                <a:ext uri="{FF2B5EF4-FFF2-40B4-BE49-F238E27FC236}">
                  <a16:creationId xmlns:a16="http://schemas.microsoft.com/office/drawing/2014/main" id="{E31AD647-E10E-8741-B4E7-4966943DB111}"/>
                </a:ext>
              </a:extLst>
            </p:cNvPr>
            <p:cNvGrpSpPr/>
            <p:nvPr/>
          </p:nvGrpSpPr>
          <p:grpSpPr>
            <a:xfrm rot="21599998">
              <a:off x="9817331" y="2063060"/>
              <a:ext cx="226847" cy="321224"/>
              <a:chOff x="8566484" y="4934481"/>
              <a:chExt cx="1164656" cy="1649198"/>
            </a:xfrm>
          </p:grpSpPr>
          <p:sp>
            <p:nvSpPr>
              <p:cNvPr id="2131" name="手繪多邊形: 圖案 2130">
                <a:extLst>
                  <a:ext uri="{FF2B5EF4-FFF2-40B4-BE49-F238E27FC236}">
                    <a16:creationId xmlns:a16="http://schemas.microsoft.com/office/drawing/2014/main" id="{888514A5-8703-5C08-6BAF-3139A6226D50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32" name="等腰三角形 2131">
                <a:extLst>
                  <a:ext uri="{FF2B5EF4-FFF2-40B4-BE49-F238E27FC236}">
                    <a16:creationId xmlns:a16="http://schemas.microsoft.com/office/drawing/2014/main" id="{130B3B69-2D70-FAAA-EB0B-8802D30642CC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33" name="流程圖: 資料 2132">
                <a:extLst>
                  <a:ext uri="{FF2B5EF4-FFF2-40B4-BE49-F238E27FC236}">
                    <a16:creationId xmlns:a16="http://schemas.microsoft.com/office/drawing/2014/main" id="{456F5A7A-B4FE-0EA2-2259-8E573F87ABFE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07" name="群組 1606">
              <a:extLst>
                <a:ext uri="{FF2B5EF4-FFF2-40B4-BE49-F238E27FC236}">
                  <a16:creationId xmlns:a16="http://schemas.microsoft.com/office/drawing/2014/main" id="{080B1C55-D98C-5318-EEF8-F29A7161D83B}"/>
                </a:ext>
              </a:extLst>
            </p:cNvPr>
            <p:cNvGrpSpPr/>
            <p:nvPr/>
          </p:nvGrpSpPr>
          <p:grpSpPr>
            <a:xfrm rot="5399996" flipV="1">
              <a:off x="9897481" y="1982909"/>
              <a:ext cx="226847" cy="321224"/>
              <a:chOff x="8566484" y="4934481"/>
              <a:chExt cx="1164656" cy="1649198"/>
            </a:xfrm>
          </p:grpSpPr>
          <p:sp>
            <p:nvSpPr>
              <p:cNvPr id="2128" name="手繪多邊形: 圖案 2127">
                <a:extLst>
                  <a:ext uri="{FF2B5EF4-FFF2-40B4-BE49-F238E27FC236}">
                    <a16:creationId xmlns:a16="http://schemas.microsoft.com/office/drawing/2014/main" id="{B6B29E02-F5D6-475E-FFB3-A668BB4E93D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29" name="等腰三角形 2128">
                <a:extLst>
                  <a:ext uri="{FF2B5EF4-FFF2-40B4-BE49-F238E27FC236}">
                    <a16:creationId xmlns:a16="http://schemas.microsoft.com/office/drawing/2014/main" id="{E4E8A07A-ADAF-198B-D8F0-1AB6FB0A69E7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30" name="流程圖: 資料 2129">
                <a:extLst>
                  <a:ext uri="{FF2B5EF4-FFF2-40B4-BE49-F238E27FC236}">
                    <a16:creationId xmlns:a16="http://schemas.microsoft.com/office/drawing/2014/main" id="{996F6EC4-D6DC-A96F-1D11-51957E40DCDC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08" name="群組 1607">
              <a:extLst>
                <a:ext uri="{FF2B5EF4-FFF2-40B4-BE49-F238E27FC236}">
                  <a16:creationId xmlns:a16="http://schemas.microsoft.com/office/drawing/2014/main" id="{16C01D47-467B-250F-D07C-551361D43E3B}"/>
                </a:ext>
              </a:extLst>
            </p:cNvPr>
            <p:cNvGrpSpPr/>
            <p:nvPr/>
          </p:nvGrpSpPr>
          <p:grpSpPr>
            <a:xfrm rot="16200000">
              <a:off x="10256160" y="2100914"/>
              <a:ext cx="226847" cy="321224"/>
              <a:chOff x="8566484" y="4934481"/>
              <a:chExt cx="1164656" cy="1649198"/>
            </a:xfrm>
          </p:grpSpPr>
          <p:sp>
            <p:nvSpPr>
              <p:cNvPr id="2125" name="手繪多邊形: 圖案 2124">
                <a:extLst>
                  <a:ext uri="{FF2B5EF4-FFF2-40B4-BE49-F238E27FC236}">
                    <a16:creationId xmlns:a16="http://schemas.microsoft.com/office/drawing/2014/main" id="{FF7136AD-8C0D-7650-5578-5BA0F3F2F666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26" name="等腰三角形 2125">
                <a:extLst>
                  <a:ext uri="{FF2B5EF4-FFF2-40B4-BE49-F238E27FC236}">
                    <a16:creationId xmlns:a16="http://schemas.microsoft.com/office/drawing/2014/main" id="{33467EA3-3D99-CA9B-10A3-CC7328CDEDAC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27" name="流程圖: 資料 2126">
                <a:extLst>
                  <a:ext uri="{FF2B5EF4-FFF2-40B4-BE49-F238E27FC236}">
                    <a16:creationId xmlns:a16="http://schemas.microsoft.com/office/drawing/2014/main" id="{572BADA6-3532-2DB9-747B-5FD7456DE0E7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09" name="群組 1608">
              <a:extLst>
                <a:ext uri="{FF2B5EF4-FFF2-40B4-BE49-F238E27FC236}">
                  <a16:creationId xmlns:a16="http://schemas.microsoft.com/office/drawing/2014/main" id="{46874F0A-A07C-7BEF-ED14-598DF042C223}"/>
                </a:ext>
              </a:extLst>
            </p:cNvPr>
            <p:cNvGrpSpPr/>
            <p:nvPr/>
          </p:nvGrpSpPr>
          <p:grpSpPr>
            <a:xfrm rot="21599998" flipV="1">
              <a:off x="10176010" y="2020764"/>
              <a:ext cx="226847" cy="321224"/>
              <a:chOff x="8566484" y="4934481"/>
              <a:chExt cx="1164656" cy="1649198"/>
            </a:xfrm>
          </p:grpSpPr>
          <p:sp>
            <p:nvSpPr>
              <p:cNvPr id="2122" name="手繪多邊形: 圖案 2121">
                <a:extLst>
                  <a:ext uri="{FF2B5EF4-FFF2-40B4-BE49-F238E27FC236}">
                    <a16:creationId xmlns:a16="http://schemas.microsoft.com/office/drawing/2014/main" id="{ACBEF90B-2105-27E9-B39C-A45157D7595F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23" name="等腰三角形 2122">
                <a:extLst>
                  <a:ext uri="{FF2B5EF4-FFF2-40B4-BE49-F238E27FC236}">
                    <a16:creationId xmlns:a16="http://schemas.microsoft.com/office/drawing/2014/main" id="{3B1DB12E-BBB3-D7E8-5476-08CF59A5B13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24" name="流程圖: 資料 2123">
                <a:extLst>
                  <a:ext uri="{FF2B5EF4-FFF2-40B4-BE49-F238E27FC236}">
                    <a16:creationId xmlns:a16="http://schemas.microsoft.com/office/drawing/2014/main" id="{0A281627-2EF0-2305-3797-8D21C671A574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10" name="群組 1609">
              <a:extLst>
                <a:ext uri="{FF2B5EF4-FFF2-40B4-BE49-F238E27FC236}">
                  <a16:creationId xmlns:a16="http://schemas.microsoft.com/office/drawing/2014/main" id="{D144E02B-C38C-CC74-7E9E-3488B053AF7F}"/>
                </a:ext>
              </a:extLst>
            </p:cNvPr>
            <p:cNvGrpSpPr/>
            <p:nvPr/>
          </p:nvGrpSpPr>
          <p:grpSpPr>
            <a:xfrm rot="5400000">
              <a:off x="10572544" y="1624228"/>
              <a:ext cx="226847" cy="321224"/>
              <a:chOff x="8566484" y="4934481"/>
              <a:chExt cx="1164656" cy="1649198"/>
            </a:xfrm>
          </p:grpSpPr>
          <p:sp>
            <p:nvSpPr>
              <p:cNvPr id="2119" name="手繪多邊形: 圖案 2118">
                <a:extLst>
                  <a:ext uri="{FF2B5EF4-FFF2-40B4-BE49-F238E27FC236}">
                    <a16:creationId xmlns:a16="http://schemas.microsoft.com/office/drawing/2014/main" id="{568E30B5-90D0-A408-C464-27D9BA99D430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20" name="等腰三角形 2119">
                <a:extLst>
                  <a:ext uri="{FF2B5EF4-FFF2-40B4-BE49-F238E27FC236}">
                    <a16:creationId xmlns:a16="http://schemas.microsoft.com/office/drawing/2014/main" id="{DBA3EFDD-47F2-61C3-F493-DD081BBFB36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21" name="流程圖: 資料 2120">
                <a:extLst>
                  <a:ext uri="{FF2B5EF4-FFF2-40B4-BE49-F238E27FC236}">
                    <a16:creationId xmlns:a16="http://schemas.microsoft.com/office/drawing/2014/main" id="{AA0F4D57-F886-FE7E-17E6-3A621472CEE4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11" name="群組 1610">
              <a:extLst>
                <a:ext uri="{FF2B5EF4-FFF2-40B4-BE49-F238E27FC236}">
                  <a16:creationId xmlns:a16="http://schemas.microsoft.com/office/drawing/2014/main" id="{30A9E983-869F-5862-BD1D-D9A0A7FBCDEF}"/>
                </a:ext>
              </a:extLst>
            </p:cNvPr>
            <p:cNvGrpSpPr/>
            <p:nvPr/>
          </p:nvGrpSpPr>
          <p:grpSpPr>
            <a:xfrm rot="10799998" flipV="1">
              <a:off x="10652694" y="1704379"/>
              <a:ext cx="226847" cy="321224"/>
              <a:chOff x="8566484" y="4934481"/>
              <a:chExt cx="1164656" cy="1649198"/>
            </a:xfrm>
          </p:grpSpPr>
          <p:sp>
            <p:nvSpPr>
              <p:cNvPr id="2116" name="手繪多邊形: 圖案 2115">
                <a:extLst>
                  <a:ext uri="{FF2B5EF4-FFF2-40B4-BE49-F238E27FC236}">
                    <a16:creationId xmlns:a16="http://schemas.microsoft.com/office/drawing/2014/main" id="{C7B9F4BA-4699-806F-455C-6FEF3288F95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17" name="等腰三角形 2116">
                <a:extLst>
                  <a:ext uri="{FF2B5EF4-FFF2-40B4-BE49-F238E27FC236}">
                    <a16:creationId xmlns:a16="http://schemas.microsoft.com/office/drawing/2014/main" id="{72512415-DB53-5585-E258-1C3AD9B22C24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18" name="流程圖: 資料 2117">
                <a:extLst>
                  <a:ext uri="{FF2B5EF4-FFF2-40B4-BE49-F238E27FC236}">
                    <a16:creationId xmlns:a16="http://schemas.microsoft.com/office/drawing/2014/main" id="{E0B573A2-6652-65B0-60A7-BF6D8324D1C5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12" name="群組 1611">
              <a:extLst>
                <a:ext uri="{FF2B5EF4-FFF2-40B4-BE49-F238E27FC236}">
                  <a16:creationId xmlns:a16="http://schemas.microsoft.com/office/drawing/2014/main" id="{49217750-C88C-88A7-493B-230756DCC293}"/>
                </a:ext>
              </a:extLst>
            </p:cNvPr>
            <p:cNvGrpSpPr/>
            <p:nvPr/>
          </p:nvGrpSpPr>
          <p:grpSpPr>
            <a:xfrm rot="10799996">
              <a:off x="11011373" y="1662083"/>
              <a:ext cx="226847" cy="321224"/>
              <a:chOff x="8566484" y="4934481"/>
              <a:chExt cx="1164656" cy="1649198"/>
            </a:xfrm>
          </p:grpSpPr>
          <p:sp>
            <p:nvSpPr>
              <p:cNvPr id="2113" name="手繪多邊形: 圖案 2112">
                <a:extLst>
                  <a:ext uri="{FF2B5EF4-FFF2-40B4-BE49-F238E27FC236}">
                    <a16:creationId xmlns:a16="http://schemas.microsoft.com/office/drawing/2014/main" id="{79938062-CAED-7923-96CA-BA345A655125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14" name="等腰三角形 2113">
                <a:extLst>
                  <a:ext uri="{FF2B5EF4-FFF2-40B4-BE49-F238E27FC236}">
                    <a16:creationId xmlns:a16="http://schemas.microsoft.com/office/drawing/2014/main" id="{4653BD8B-5F35-3C6F-4152-910E97CF0D60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15" name="流程圖: 資料 2114">
                <a:extLst>
                  <a:ext uri="{FF2B5EF4-FFF2-40B4-BE49-F238E27FC236}">
                    <a16:creationId xmlns:a16="http://schemas.microsoft.com/office/drawing/2014/main" id="{B94EACA9-53B6-930E-4B18-C804638A6430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13" name="群組 1612">
              <a:extLst>
                <a:ext uri="{FF2B5EF4-FFF2-40B4-BE49-F238E27FC236}">
                  <a16:creationId xmlns:a16="http://schemas.microsoft.com/office/drawing/2014/main" id="{712BD83A-8ECA-1D59-F1ED-E786B379093A}"/>
                </a:ext>
              </a:extLst>
            </p:cNvPr>
            <p:cNvGrpSpPr/>
            <p:nvPr/>
          </p:nvGrpSpPr>
          <p:grpSpPr>
            <a:xfrm rot="16199994" flipV="1">
              <a:off x="10931223" y="1742233"/>
              <a:ext cx="226847" cy="321224"/>
              <a:chOff x="8566484" y="4934481"/>
              <a:chExt cx="1164656" cy="1649198"/>
            </a:xfrm>
          </p:grpSpPr>
          <p:sp>
            <p:nvSpPr>
              <p:cNvPr id="2110" name="手繪多邊形: 圖案 2109">
                <a:extLst>
                  <a:ext uri="{FF2B5EF4-FFF2-40B4-BE49-F238E27FC236}">
                    <a16:creationId xmlns:a16="http://schemas.microsoft.com/office/drawing/2014/main" id="{60118038-4E62-937B-279B-0E0A0C9C81DF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11" name="等腰三角形 2110">
                <a:extLst>
                  <a:ext uri="{FF2B5EF4-FFF2-40B4-BE49-F238E27FC236}">
                    <a16:creationId xmlns:a16="http://schemas.microsoft.com/office/drawing/2014/main" id="{C0902BAA-5EDB-B5E4-8E9C-B3E1BAA8E7F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12" name="流程圖: 資料 2111">
                <a:extLst>
                  <a:ext uri="{FF2B5EF4-FFF2-40B4-BE49-F238E27FC236}">
                    <a16:creationId xmlns:a16="http://schemas.microsoft.com/office/drawing/2014/main" id="{F8DF5D23-F9AC-E65D-4508-FB5D01324C4E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14" name="群組 1613">
              <a:extLst>
                <a:ext uri="{FF2B5EF4-FFF2-40B4-BE49-F238E27FC236}">
                  <a16:creationId xmlns:a16="http://schemas.microsoft.com/office/drawing/2014/main" id="{049B8E8B-405E-D86B-3A28-98141F5DE2CA}"/>
                </a:ext>
              </a:extLst>
            </p:cNvPr>
            <p:cNvGrpSpPr/>
            <p:nvPr/>
          </p:nvGrpSpPr>
          <p:grpSpPr>
            <a:xfrm rot="21599998">
              <a:off x="10534689" y="2063060"/>
              <a:ext cx="226847" cy="321224"/>
              <a:chOff x="8566484" y="4934481"/>
              <a:chExt cx="1164656" cy="1649198"/>
            </a:xfrm>
          </p:grpSpPr>
          <p:sp>
            <p:nvSpPr>
              <p:cNvPr id="2107" name="手繪多邊形: 圖案 2106">
                <a:extLst>
                  <a:ext uri="{FF2B5EF4-FFF2-40B4-BE49-F238E27FC236}">
                    <a16:creationId xmlns:a16="http://schemas.microsoft.com/office/drawing/2014/main" id="{D14FDFCF-7AD9-78B4-E639-8348A1B705C7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08" name="等腰三角形 2107">
                <a:extLst>
                  <a:ext uri="{FF2B5EF4-FFF2-40B4-BE49-F238E27FC236}">
                    <a16:creationId xmlns:a16="http://schemas.microsoft.com/office/drawing/2014/main" id="{76A62412-A137-E616-34D6-1FDE39AB0078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09" name="流程圖: 資料 2108">
                <a:extLst>
                  <a:ext uri="{FF2B5EF4-FFF2-40B4-BE49-F238E27FC236}">
                    <a16:creationId xmlns:a16="http://schemas.microsoft.com/office/drawing/2014/main" id="{14BB4C6B-ED38-A193-B706-008E0C7397C7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15" name="群組 1614">
              <a:extLst>
                <a:ext uri="{FF2B5EF4-FFF2-40B4-BE49-F238E27FC236}">
                  <a16:creationId xmlns:a16="http://schemas.microsoft.com/office/drawing/2014/main" id="{073BF04C-1DFF-0793-FDE6-67A50D226C0F}"/>
                </a:ext>
              </a:extLst>
            </p:cNvPr>
            <p:cNvGrpSpPr/>
            <p:nvPr/>
          </p:nvGrpSpPr>
          <p:grpSpPr>
            <a:xfrm rot="5399996" flipV="1">
              <a:off x="10614839" y="1982909"/>
              <a:ext cx="226847" cy="321224"/>
              <a:chOff x="8566484" y="4934481"/>
              <a:chExt cx="1164656" cy="1649198"/>
            </a:xfrm>
          </p:grpSpPr>
          <p:sp>
            <p:nvSpPr>
              <p:cNvPr id="2104" name="手繪多邊形: 圖案 2103">
                <a:extLst>
                  <a:ext uri="{FF2B5EF4-FFF2-40B4-BE49-F238E27FC236}">
                    <a16:creationId xmlns:a16="http://schemas.microsoft.com/office/drawing/2014/main" id="{780952B8-0252-61F8-0485-6B78C81B465B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05" name="等腰三角形 2104">
                <a:extLst>
                  <a:ext uri="{FF2B5EF4-FFF2-40B4-BE49-F238E27FC236}">
                    <a16:creationId xmlns:a16="http://schemas.microsoft.com/office/drawing/2014/main" id="{B0844677-576E-3E12-720F-BFF8D250064A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06" name="流程圖: 資料 2105">
                <a:extLst>
                  <a:ext uri="{FF2B5EF4-FFF2-40B4-BE49-F238E27FC236}">
                    <a16:creationId xmlns:a16="http://schemas.microsoft.com/office/drawing/2014/main" id="{5DD557E6-7FCC-994C-8AFF-407D09E7CFBF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16" name="群組 1615">
              <a:extLst>
                <a:ext uri="{FF2B5EF4-FFF2-40B4-BE49-F238E27FC236}">
                  <a16:creationId xmlns:a16="http://schemas.microsoft.com/office/drawing/2014/main" id="{63EA9AE0-302F-49B0-EA0B-62038255FE22}"/>
                </a:ext>
              </a:extLst>
            </p:cNvPr>
            <p:cNvGrpSpPr/>
            <p:nvPr/>
          </p:nvGrpSpPr>
          <p:grpSpPr>
            <a:xfrm rot="16200000">
              <a:off x="10973518" y="2100914"/>
              <a:ext cx="226847" cy="321224"/>
              <a:chOff x="8566484" y="4934481"/>
              <a:chExt cx="1164656" cy="1649198"/>
            </a:xfrm>
          </p:grpSpPr>
          <p:sp>
            <p:nvSpPr>
              <p:cNvPr id="2101" name="手繪多邊形: 圖案 2100">
                <a:extLst>
                  <a:ext uri="{FF2B5EF4-FFF2-40B4-BE49-F238E27FC236}">
                    <a16:creationId xmlns:a16="http://schemas.microsoft.com/office/drawing/2014/main" id="{2D65D16B-CDB7-A4BB-7852-B95699AE12FC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02" name="等腰三角形 2101">
                <a:extLst>
                  <a:ext uri="{FF2B5EF4-FFF2-40B4-BE49-F238E27FC236}">
                    <a16:creationId xmlns:a16="http://schemas.microsoft.com/office/drawing/2014/main" id="{3AD047F8-E198-91A0-F7F6-92620C2CF54F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03" name="流程圖: 資料 2102">
                <a:extLst>
                  <a:ext uri="{FF2B5EF4-FFF2-40B4-BE49-F238E27FC236}">
                    <a16:creationId xmlns:a16="http://schemas.microsoft.com/office/drawing/2014/main" id="{0ED2EED8-931B-EED8-50F6-F8CDFF315883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17" name="群組 1616">
              <a:extLst>
                <a:ext uri="{FF2B5EF4-FFF2-40B4-BE49-F238E27FC236}">
                  <a16:creationId xmlns:a16="http://schemas.microsoft.com/office/drawing/2014/main" id="{DBF94C57-B331-E29D-68F0-4F787061D19B}"/>
                </a:ext>
              </a:extLst>
            </p:cNvPr>
            <p:cNvGrpSpPr/>
            <p:nvPr/>
          </p:nvGrpSpPr>
          <p:grpSpPr>
            <a:xfrm rot="21599998" flipV="1">
              <a:off x="10893368" y="2020764"/>
              <a:ext cx="226847" cy="321224"/>
              <a:chOff x="8566484" y="4934481"/>
              <a:chExt cx="1164656" cy="1649198"/>
            </a:xfrm>
          </p:grpSpPr>
          <p:sp>
            <p:nvSpPr>
              <p:cNvPr id="2098" name="手繪多邊形: 圖案 2097">
                <a:extLst>
                  <a:ext uri="{FF2B5EF4-FFF2-40B4-BE49-F238E27FC236}">
                    <a16:creationId xmlns:a16="http://schemas.microsoft.com/office/drawing/2014/main" id="{A6E5B828-CBFE-42CB-E83D-9CECF4A2E1D2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99" name="等腰三角形 2098">
                <a:extLst>
                  <a:ext uri="{FF2B5EF4-FFF2-40B4-BE49-F238E27FC236}">
                    <a16:creationId xmlns:a16="http://schemas.microsoft.com/office/drawing/2014/main" id="{F3194B00-3991-8233-B13A-F98E6DCA0A22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00" name="流程圖: 資料 2099">
                <a:extLst>
                  <a:ext uri="{FF2B5EF4-FFF2-40B4-BE49-F238E27FC236}">
                    <a16:creationId xmlns:a16="http://schemas.microsoft.com/office/drawing/2014/main" id="{531D7D4B-F42F-F66C-2390-2CF529D07EA6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18" name="群組 1617">
              <a:extLst>
                <a:ext uri="{FF2B5EF4-FFF2-40B4-BE49-F238E27FC236}">
                  <a16:creationId xmlns:a16="http://schemas.microsoft.com/office/drawing/2014/main" id="{4B37CD53-6D07-7E65-14B1-A4A364D117BC}"/>
                </a:ext>
              </a:extLst>
            </p:cNvPr>
            <p:cNvGrpSpPr/>
            <p:nvPr/>
          </p:nvGrpSpPr>
          <p:grpSpPr>
            <a:xfrm rot="5400000">
              <a:off x="7703110" y="2341587"/>
              <a:ext cx="226847" cy="321224"/>
              <a:chOff x="8566484" y="4934481"/>
              <a:chExt cx="1164656" cy="1649198"/>
            </a:xfrm>
          </p:grpSpPr>
          <p:sp>
            <p:nvSpPr>
              <p:cNvPr id="2095" name="手繪多邊形: 圖案 2094">
                <a:extLst>
                  <a:ext uri="{FF2B5EF4-FFF2-40B4-BE49-F238E27FC236}">
                    <a16:creationId xmlns:a16="http://schemas.microsoft.com/office/drawing/2014/main" id="{4C37F76D-2DE6-8010-6946-C822F859E65A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96" name="等腰三角形 2095">
                <a:extLst>
                  <a:ext uri="{FF2B5EF4-FFF2-40B4-BE49-F238E27FC236}">
                    <a16:creationId xmlns:a16="http://schemas.microsoft.com/office/drawing/2014/main" id="{80A901E6-89D8-EDEE-150C-2D180D01D4E6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97" name="流程圖: 資料 2096">
                <a:extLst>
                  <a:ext uri="{FF2B5EF4-FFF2-40B4-BE49-F238E27FC236}">
                    <a16:creationId xmlns:a16="http://schemas.microsoft.com/office/drawing/2014/main" id="{906F2141-BE5F-7CDF-066A-696AD337D5FE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19" name="群組 1618">
              <a:extLst>
                <a:ext uri="{FF2B5EF4-FFF2-40B4-BE49-F238E27FC236}">
                  <a16:creationId xmlns:a16="http://schemas.microsoft.com/office/drawing/2014/main" id="{0C331963-EC16-A01D-5D2F-C094985B58D5}"/>
                </a:ext>
              </a:extLst>
            </p:cNvPr>
            <p:cNvGrpSpPr/>
            <p:nvPr/>
          </p:nvGrpSpPr>
          <p:grpSpPr>
            <a:xfrm rot="10799998" flipV="1">
              <a:off x="7783260" y="2421738"/>
              <a:ext cx="226847" cy="321224"/>
              <a:chOff x="8566484" y="4934481"/>
              <a:chExt cx="1164656" cy="1649198"/>
            </a:xfrm>
          </p:grpSpPr>
          <p:sp>
            <p:nvSpPr>
              <p:cNvPr id="2092" name="手繪多邊形: 圖案 2091">
                <a:extLst>
                  <a:ext uri="{FF2B5EF4-FFF2-40B4-BE49-F238E27FC236}">
                    <a16:creationId xmlns:a16="http://schemas.microsoft.com/office/drawing/2014/main" id="{46B177E5-A4BE-6B5C-A859-727536674E1E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93" name="等腰三角形 2092">
                <a:extLst>
                  <a:ext uri="{FF2B5EF4-FFF2-40B4-BE49-F238E27FC236}">
                    <a16:creationId xmlns:a16="http://schemas.microsoft.com/office/drawing/2014/main" id="{1DE03677-041D-7339-2260-C8044F26E694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94" name="流程圖: 資料 2093">
                <a:extLst>
                  <a:ext uri="{FF2B5EF4-FFF2-40B4-BE49-F238E27FC236}">
                    <a16:creationId xmlns:a16="http://schemas.microsoft.com/office/drawing/2014/main" id="{14233528-46E8-B27F-9F14-73D027CAC686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20" name="群組 1619">
              <a:extLst>
                <a:ext uri="{FF2B5EF4-FFF2-40B4-BE49-F238E27FC236}">
                  <a16:creationId xmlns:a16="http://schemas.microsoft.com/office/drawing/2014/main" id="{F05A0DB4-5551-3887-6145-8DE9209BCD15}"/>
                </a:ext>
              </a:extLst>
            </p:cNvPr>
            <p:cNvGrpSpPr/>
            <p:nvPr/>
          </p:nvGrpSpPr>
          <p:grpSpPr>
            <a:xfrm rot="10799996">
              <a:off x="8141940" y="2379442"/>
              <a:ext cx="226847" cy="321224"/>
              <a:chOff x="8566484" y="4934481"/>
              <a:chExt cx="1164656" cy="1649198"/>
            </a:xfrm>
          </p:grpSpPr>
          <p:sp>
            <p:nvSpPr>
              <p:cNvPr id="2089" name="手繪多邊形: 圖案 2088">
                <a:extLst>
                  <a:ext uri="{FF2B5EF4-FFF2-40B4-BE49-F238E27FC236}">
                    <a16:creationId xmlns:a16="http://schemas.microsoft.com/office/drawing/2014/main" id="{22259241-D2CC-B774-41F9-F1F512CC0A0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90" name="等腰三角形 2089">
                <a:extLst>
                  <a:ext uri="{FF2B5EF4-FFF2-40B4-BE49-F238E27FC236}">
                    <a16:creationId xmlns:a16="http://schemas.microsoft.com/office/drawing/2014/main" id="{5CE0A082-A80F-BEE8-999B-69E51E002856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91" name="流程圖: 資料 2090">
                <a:extLst>
                  <a:ext uri="{FF2B5EF4-FFF2-40B4-BE49-F238E27FC236}">
                    <a16:creationId xmlns:a16="http://schemas.microsoft.com/office/drawing/2014/main" id="{CD965FF4-B395-AF7B-7A35-8E629B76ECB8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21" name="群組 1620">
              <a:extLst>
                <a:ext uri="{FF2B5EF4-FFF2-40B4-BE49-F238E27FC236}">
                  <a16:creationId xmlns:a16="http://schemas.microsoft.com/office/drawing/2014/main" id="{93BEA796-0D17-B8D0-6D23-1631977FF249}"/>
                </a:ext>
              </a:extLst>
            </p:cNvPr>
            <p:cNvGrpSpPr/>
            <p:nvPr/>
          </p:nvGrpSpPr>
          <p:grpSpPr>
            <a:xfrm rot="16199994" flipV="1">
              <a:off x="8061790" y="2459592"/>
              <a:ext cx="226847" cy="321224"/>
              <a:chOff x="8566484" y="4934481"/>
              <a:chExt cx="1164656" cy="1649198"/>
            </a:xfrm>
          </p:grpSpPr>
          <p:sp>
            <p:nvSpPr>
              <p:cNvPr id="2086" name="手繪多邊形: 圖案 2085">
                <a:extLst>
                  <a:ext uri="{FF2B5EF4-FFF2-40B4-BE49-F238E27FC236}">
                    <a16:creationId xmlns:a16="http://schemas.microsoft.com/office/drawing/2014/main" id="{DA91615A-6613-87A8-AD50-EA1B8DC6B12F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87" name="等腰三角形 2086">
                <a:extLst>
                  <a:ext uri="{FF2B5EF4-FFF2-40B4-BE49-F238E27FC236}">
                    <a16:creationId xmlns:a16="http://schemas.microsoft.com/office/drawing/2014/main" id="{62D9991A-DE13-A3B8-E425-F82C45104B76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88" name="流程圖: 資料 2087">
                <a:extLst>
                  <a:ext uri="{FF2B5EF4-FFF2-40B4-BE49-F238E27FC236}">
                    <a16:creationId xmlns:a16="http://schemas.microsoft.com/office/drawing/2014/main" id="{A3EE90B5-9EE9-7B38-FFA4-A891E096652C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22" name="群組 1621">
              <a:extLst>
                <a:ext uri="{FF2B5EF4-FFF2-40B4-BE49-F238E27FC236}">
                  <a16:creationId xmlns:a16="http://schemas.microsoft.com/office/drawing/2014/main" id="{4899296E-48D6-7FCF-DAA0-AF2C7A032296}"/>
                </a:ext>
              </a:extLst>
            </p:cNvPr>
            <p:cNvGrpSpPr/>
            <p:nvPr/>
          </p:nvGrpSpPr>
          <p:grpSpPr>
            <a:xfrm rot="21599998">
              <a:off x="7665255" y="2780417"/>
              <a:ext cx="226847" cy="321224"/>
              <a:chOff x="8566484" y="4934481"/>
              <a:chExt cx="1164656" cy="1649198"/>
            </a:xfrm>
          </p:grpSpPr>
          <p:sp>
            <p:nvSpPr>
              <p:cNvPr id="2083" name="手繪多邊形: 圖案 2082">
                <a:extLst>
                  <a:ext uri="{FF2B5EF4-FFF2-40B4-BE49-F238E27FC236}">
                    <a16:creationId xmlns:a16="http://schemas.microsoft.com/office/drawing/2014/main" id="{ABF16AFD-0855-D9C3-E14F-7AB8DF327709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84" name="等腰三角形 2083">
                <a:extLst>
                  <a:ext uri="{FF2B5EF4-FFF2-40B4-BE49-F238E27FC236}">
                    <a16:creationId xmlns:a16="http://schemas.microsoft.com/office/drawing/2014/main" id="{BB49802A-7DF1-FACA-DCDE-49967F6C5406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85" name="流程圖: 資料 2084">
                <a:extLst>
                  <a:ext uri="{FF2B5EF4-FFF2-40B4-BE49-F238E27FC236}">
                    <a16:creationId xmlns:a16="http://schemas.microsoft.com/office/drawing/2014/main" id="{C00CB9A6-BC86-11BF-46F9-B4B5CCF11425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23" name="群組 1622">
              <a:extLst>
                <a:ext uri="{FF2B5EF4-FFF2-40B4-BE49-F238E27FC236}">
                  <a16:creationId xmlns:a16="http://schemas.microsoft.com/office/drawing/2014/main" id="{C9C7409F-DB66-E37C-5637-797956D998DE}"/>
                </a:ext>
              </a:extLst>
            </p:cNvPr>
            <p:cNvGrpSpPr/>
            <p:nvPr/>
          </p:nvGrpSpPr>
          <p:grpSpPr>
            <a:xfrm rot="5399996" flipV="1">
              <a:off x="7745405" y="2700266"/>
              <a:ext cx="226847" cy="321224"/>
              <a:chOff x="8566484" y="4934481"/>
              <a:chExt cx="1164656" cy="1649198"/>
            </a:xfrm>
          </p:grpSpPr>
          <p:sp>
            <p:nvSpPr>
              <p:cNvPr id="2080" name="手繪多邊形: 圖案 2079">
                <a:extLst>
                  <a:ext uri="{FF2B5EF4-FFF2-40B4-BE49-F238E27FC236}">
                    <a16:creationId xmlns:a16="http://schemas.microsoft.com/office/drawing/2014/main" id="{2EBEA110-9CB4-D682-AD2F-BECD9317000B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81" name="等腰三角形 2080">
                <a:extLst>
                  <a:ext uri="{FF2B5EF4-FFF2-40B4-BE49-F238E27FC236}">
                    <a16:creationId xmlns:a16="http://schemas.microsoft.com/office/drawing/2014/main" id="{64A8C19F-6CB0-0DDD-BD60-D001E81473F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82" name="流程圖: 資料 2081">
                <a:extLst>
                  <a:ext uri="{FF2B5EF4-FFF2-40B4-BE49-F238E27FC236}">
                    <a16:creationId xmlns:a16="http://schemas.microsoft.com/office/drawing/2014/main" id="{785D997D-E8C3-B895-F3F5-35965E61CF5D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24" name="群組 1623">
              <a:extLst>
                <a:ext uri="{FF2B5EF4-FFF2-40B4-BE49-F238E27FC236}">
                  <a16:creationId xmlns:a16="http://schemas.microsoft.com/office/drawing/2014/main" id="{9DF49E0A-914B-B1B4-4BF2-F8718721FE98}"/>
                </a:ext>
              </a:extLst>
            </p:cNvPr>
            <p:cNvGrpSpPr/>
            <p:nvPr/>
          </p:nvGrpSpPr>
          <p:grpSpPr>
            <a:xfrm rot="16200000">
              <a:off x="8104085" y="2818271"/>
              <a:ext cx="226847" cy="321224"/>
              <a:chOff x="8566484" y="4934481"/>
              <a:chExt cx="1164656" cy="1649198"/>
            </a:xfrm>
          </p:grpSpPr>
          <p:sp>
            <p:nvSpPr>
              <p:cNvPr id="2077" name="手繪多邊形: 圖案 2076">
                <a:extLst>
                  <a:ext uri="{FF2B5EF4-FFF2-40B4-BE49-F238E27FC236}">
                    <a16:creationId xmlns:a16="http://schemas.microsoft.com/office/drawing/2014/main" id="{9012AFC0-6841-7502-FB92-6C62231B8D6A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78" name="等腰三角形 2077">
                <a:extLst>
                  <a:ext uri="{FF2B5EF4-FFF2-40B4-BE49-F238E27FC236}">
                    <a16:creationId xmlns:a16="http://schemas.microsoft.com/office/drawing/2014/main" id="{24BE76BE-9F25-4B67-3215-AF47C377E249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79" name="流程圖: 資料 2078">
                <a:extLst>
                  <a:ext uri="{FF2B5EF4-FFF2-40B4-BE49-F238E27FC236}">
                    <a16:creationId xmlns:a16="http://schemas.microsoft.com/office/drawing/2014/main" id="{8FC9D498-929E-48C6-0F57-C42A9B43B4DB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25" name="群組 1624">
              <a:extLst>
                <a:ext uri="{FF2B5EF4-FFF2-40B4-BE49-F238E27FC236}">
                  <a16:creationId xmlns:a16="http://schemas.microsoft.com/office/drawing/2014/main" id="{9B8CD0F8-5572-3E0C-2D0F-20B533E0222D}"/>
                </a:ext>
              </a:extLst>
            </p:cNvPr>
            <p:cNvGrpSpPr/>
            <p:nvPr/>
          </p:nvGrpSpPr>
          <p:grpSpPr>
            <a:xfrm rot="21599998" flipV="1">
              <a:off x="8023935" y="2738121"/>
              <a:ext cx="226847" cy="321224"/>
              <a:chOff x="8566484" y="4934481"/>
              <a:chExt cx="1164656" cy="1649198"/>
            </a:xfrm>
          </p:grpSpPr>
          <p:sp>
            <p:nvSpPr>
              <p:cNvPr id="2074" name="手繪多邊形: 圖案 2073">
                <a:extLst>
                  <a:ext uri="{FF2B5EF4-FFF2-40B4-BE49-F238E27FC236}">
                    <a16:creationId xmlns:a16="http://schemas.microsoft.com/office/drawing/2014/main" id="{53649B61-984E-94A1-5F42-1D4A6448015F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75" name="等腰三角形 2074">
                <a:extLst>
                  <a:ext uri="{FF2B5EF4-FFF2-40B4-BE49-F238E27FC236}">
                    <a16:creationId xmlns:a16="http://schemas.microsoft.com/office/drawing/2014/main" id="{A7FD99E8-1A82-94C3-332E-603E3092252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76" name="流程圖: 資料 2075">
                <a:extLst>
                  <a:ext uri="{FF2B5EF4-FFF2-40B4-BE49-F238E27FC236}">
                    <a16:creationId xmlns:a16="http://schemas.microsoft.com/office/drawing/2014/main" id="{7D17606D-B732-A2FD-8077-C35A786D10E0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26" name="群組 1625">
              <a:extLst>
                <a:ext uri="{FF2B5EF4-FFF2-40B4-BE49-F238E27FC236}">
                  <a16:creationId xmlns:a16="http://schemas.microsoft.com/office/drawing/2014/main" id="{EC4F145B-0B1C-749C-137D-2FC2010FE8DC}"/>
                </a:ext>
              </a:extLst>
            </p:cNvPr>
            <p:cNvGrpSpPr/>
            <p:nvPr/>
          </p:nvGrpSpPr>
          <p:grpSpPr>
            <a:xfrm rot="5400000">
              <a:off x="8420467" y="2341587"/>
              <a:ext cx="226847" cy="321224"/>
              <a:chOff x="8566484" y="4934481"/>
              <a:chExt cx="1164656" cy="1649198"/>
            </a:xfrm>
          </p:grpSpPr>
          <p:sp>
            <p:nvSpPr>
              <p:cNvPr id="2071" name="手繪多邊形: 圖案 2070">
                <a:extLst>
                  <a:ext uri="{FF2B5EF4-FFF2-40B4-BE49-F238E27FC236}">
                    <a16:creationId xmlns:a16="http://schemas.microsoft.com/office/drawing/2014/main" id="{20030706-20EA-77D8-D5B3-2EF540EDC59F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72" name="等腰三角形 2071">
                <a:extLst>
                  <a:ext uri="{FF2B5EF4-FFF2-40B4-BE49-F238E27FC236}">
                    <a16:creationId xmlns:a16="http://schemas.microsoft.com/office/drawing/2014/main" id="{F20DDA76-0152-4509-D070-CCA7E76415F6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73" name="流程圖: 資料 2072">
                <a:extLst>
                  <a:ext uri="{FF2B5EF4-FFF2-40B4-BE49-F238E27FC236}">
                    <a16:creationId xmlns:a16="http://schemas.microsoft.com/office/drawing/2014/main" id="{754C07C6-B73C-BB79-6AA8-F74D6ABE913C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27" name="群組 1626">
              <a:extLst>
                <a:ext uri="{FF2B5EF4-FFF2-40B4-BE49-F238E27FC236}">
                  <a16:creationId xmlns:a16="http://schemas.microsoft.com/office/drawing/2014/main" id="{90154EB2-6A0A-A79F-91F4-17C235B4B231}"/>
                </a:ext>
              </a:extLst>
            </p:cNvPr>
            <p:cNvGrpSpPr/>
            <p:nvPr/>
          </p:nvGrpSpPr>
          <p:grpSpPr>
            <a:xfrm rot="10799998" flipV="1">
              <a:off x="8500617" y="2421738"/>
              <a:ext cx="226847" cy="321224"/>
              <a:chOff x="8566484" y="4934481"/>
              <a:chExt cx="1164656" cy="1649198"/>
            </a:xfrm>
          </p:grpSpPr>
          <p:sp>
            <p:nvSpPr>
              <p:cNvPr id="2068" name="手繪多邊形: 圖案 2067">
                <a:extLst>
                  <a:ext uri="{FF2B5EF4-FFF2-40B4-BE49-F238E27FC236}">
                    <a16:creationId xmlns:a16="http://schemas.microsoft.com/office/drawing/2014/main" id="{72461B80-6603-F042-36A5-61EECC008C12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69" name="等腰三角形 2068">
                <a:extLst>
                  <a:ext uri="{FF2B5EF4-FFF2-40B4-BE49-F238E27FC236}">
                    <a16:creationId xmlns:a16="http://schemas.microsoft.com/office/drawing/2014/main" id="{C811FB99-37FB-814C-DBC7-7DE3FA5493FF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70" name="流程圖: 資料 2069">
                <a:extLst>
                  <a:ext uri="{FF2B5EF4-FFF2-40B4-BE49-F238E27FC236}">
                    <a16:creationId xmlns:a16="http://schemas.microsoft.com/office/drawing/2014/main" id="{7A4A9917-6AEA-145B-BB3C-6BB928258F56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28" name="群組 1627">
              <a:extLst>
                <a:ext uri="{FF2B5EF4-FFF2-40B4-BE49-F238E27FC236}">
                  <a16:creationId xmlns:a16="http://schemas.microsoft.com/office/drawing/2014/main" id="{621DD4ED-937A-6080-DCED-3D4F773BE42E}"/>
                </a:ext>
              </a:extLst>
            </p:cNvPr>
            <p:cNvGrpSpPr/>
            <p:nvPr/>
          </p:nvGrpSpPr>
          <p:grpSpPr>
            <a:xfrm rot="10799996">
              <a:off x="8859298" y="2379442"/>
              <a:ext cx="226847" cy="321224"/>
              <a:chOff x="8566484" y="4934481"/>
              <a:chExt cx="1164656" cy="1649198"/>
            </a:xfrm>
          </p:grpSpPr>
          <p:sp>
            <p:nvSpPr>
              <p:cNvPr id="2065" name="手繪多邊形: 圖案 2064">
                <a:extLst>
                  <a:ext uri="{FF2B5EF4-FFF2-40B4-BE49-F238E27FC236}">
                    <a16:creationId xmlns:a16="http://schemas.microsoft.com/office/drawing/2014/main" id="{D0E38E4E-D0F5-9CE5-779D-85409388C391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66" name="等腰三角形 2065">
                <a:extLst>
                  <a:ext uri="{FF2B5EF4-FFF2-40B4-BE49-F238E27FC236}">
                    <a16:creationId xmlns:a16="http://schemas.microsoft.com/office/drawing/2014/main" id="{EFABDC12-25D0-EAFB-63B9-F2F591532645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67" name="流程圖: 資料 2066">
                <a:extLst>
                  <a:ext uri="{FF2B5EF4-FFF2-40B4-BE49-F238E27FC236}">
                    <a16:creationId xmlns:a16="http://schemas.microsoft.com/office/drawing/2014/main" id="{98DCB318-CA9F-8AAF-46BB-72CD739D1A6E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29" name="群組 1628">
              <a:extLst>
                <a:ext uri="{FF2B5EF4-FFF2-40B4-BE49-F238E27FC236}">
                  <a16:creationId xmlns:a16="http://schemas.microsoft.com/office/drawing/2014/main" id="{9A3B47B5-B85C-1464-DCEB-F906D384CBF9}"/>
                </a:ext>
              </a:extLst>
            </p:cNvPr>
            <p:cNvGrpSpPr/>
            <p:nvPr/>
          </p:nvGrpSpPr>
          <p:grpSpPr>
            <a:xfrm rot="16199994" flipV="1">
              <a:off x="8779148" y="2459592"/>
              <a:ext cx="226847" cy="321224"/>
              <a:chOff x="8566484" y="4934481"/>
              <a:chExt cx="1164656" cy="1649198"/>
            </a:xfrm>
          </p:grpSpPr>
          <p:sp>
            <p:nvSpPr>
              <p:cNvPr id="2062" name="手繪多邊形: 圖案 2061">
                <a:extLst>
                  <a:ext uri="{FF2B5EF4-FFF2-40B4-BE49-F238E27FC236}">
                    <a16:creationId xmlns:a16="http://schemas.microsoft.com/office/drawing/2014/main" id="{40F40365-4A1B-507A-13DB-26187820FB2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63" name="等腰三角形 2062">
                <a:extLst>
                  <a:ext uri="{FF2B5EF4-FFF2-40B4-BE49-F238E27FC236}">
                    <a16:creationId xmlns:a16="http://schemas.microsoft.com/office/drawing/2014/main" id="{8C1D8174-EC29-A843-79DB-9DC80787F7E8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64" name="流程圖: 資料 2063">
                <a:extLst>
                  <a:ext uri="{FF2B5EF4-FFF2-40B4-BE49-F238E27FC236}">
                    <a16:creationId xmlns:a16="http://schemas.microsoft.com/office/drawing/2014/main" id="{83BCD8E7-8C34-86E2-D1E6-362264016BCB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30" name="群組 1629">
              <a:extLst>
                <a:ext uri="{FF2B5EF4-FFF2-40B4-BE49-F238E27FC236}">
                  <a16:creationId xmlns:a16="http://schemas.microsoft.com/office/drawing/2014/main" id="{E2B94878-D728-64DD-18E4-465D29B2D004}"/>
                </a:ext>
              </a:extLst>
            </p:cNvPr>
            <p:cNvGrpSpPr/>
            <p:nvPr/>
          </p:nvGrpSpPr>
          <p:grpSpPr>
            <a:xfrm rot="21599998">
              <a:off x="8382612" y="2780417"/>
              <a:ext cx="226847" cy="321224"/>
              <a:chOff x="8566484" y="4934481"/>
              <a:chExt cx="1164656" cy="1649198"/>
            </a:xfrm>
          </p:grpSpPr>
          <p:sp>
            <p:nvSpPr>
              <p:cNvPr id="2059" name="手繪多邊形: 圖案 2058">
                <a:extLst>
                  <a:ext uri="{FF2B5EF4-FFF2-40B4-BE49-F238E27FC236}">
                    <a16:creationId xmlns:a16="http://schemas.microsoft.com/office/drawing/2014/main" id="{F737B57B-47C8-42DF-E545-EDAD24F85D9E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60" name="等腰三角形 2059">
                <a:extLst>
                  <a:ext uri="{FF2B5EF4-FFF2-40B4-BE49-F238E27FC236}">
                    <a16:creationId xmlns:a16="http://schemas.microsoft.com/office/drawing/2014/main" id="{99119E57-A197-C8B9-0613-B49539114E10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61" name="流程圖: 資料 2060">
                <a:extLst>
                  <a:ext uri="{FF2B5EF4-FFF2-40B4-BE49-F238E27FC236}">
                    <a16:creationId xmlns:a16="http://schemas.microsoft.com/office/drawing/2014/main" id="{0CC44E70-0D97-E1D5-7877-028E1DFF98A2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31" name="群組 1630">
              <a:extLst>
                <a:ext uri="{FF2B5EF4-FFF2-40B4-BE49-F238E27FC236}">
                  <a16:creationId xmlns:a16="http://schemas.microsoft.com/office/drawing/2014/main" id="{A77FE55C-B63F-1327-3A39-EA511EE7FE94}"/>
                </a:ext>
              </a:extLst>
            </p:cNvPr>
            <p:cNvGrpSpPr/>
            <p:nvPr/>
          </p:nvGrpSpPr>
          <p:grpSpPr>
            <a:xfrm rot="5399996" flipV="1">
              <a:off x="8462762" y="2700266"/>
              <a:ext cx="226847" cy="321224"/>
              <a:chOff x="8566484" y="4934481"/>
              <a:chExt cx="1164656" cy="1649198"/>
            </a:xfrm>
          </p:grpSpPr>
          <p:sp>
            <p:nvSpPr>
              <p:cNvPr id="2056" name="手繪多邊形: 圖案 2055">
                <a:extLst>
                  <a:ext uri="{FF2B5EF4-FFF2-40B4-BE49-F238E27FC236}">
                    <a16:creationId xmlns:a16="http://schemas.microsoft.com/office/drawing/2014/main" id="{C679BE8E-7D76-07FC-EE89-D8F448FCF362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57" name="等腰三角形 2056">
                <a:extLst>
                  <a:ext uri="{FF2B5EF4-FFF2-40B4-BE49-F238E27FC236}">
                    <a16:creationId xmlns:a16="http://schemas.microsoft.com/office/drawing/2014/main" id="{1E1D0F86-2234-69E3-AE7B-C8243525F3F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58" name="流程圖: 資料 2057">
                <a:extLst>
                  <a:ext uri="{FF2B5EF4-FFF2-40B4-BE49-F238E27FC236}">
                    <a16:creationId xmlns:a16="http://schemas.microsoft.com/office/drawing/2014/main" id="{5DA7918D-AF33-1254-E089-7B20A1A5CF69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32" name="群組 1631">
              <a:extLst>
                <a:ext uri="{FF2B5EF4-FFF2-40B4-BE49-F238E27FC236}">
                  <a16:creationId xmlns:a16="http://schemas.microsoft.com/office/drawing/2014/main" id="{E2E02415-D934-0EAF-FC47-1F1A81CDF381}"/>
                </a:ext>
              </a:extLst>
            </p:cNvPr>
            <p:cNvGrpSpPr/>
            <p:nvPr/>
          </p:nvGrpSpPr>
          <p:grpSpPr>
            <a:xfrm rot="16200000">
              <a:off x="8821443" y="2818271"/>
              <a:ext cx="226847" cy="321224"/>
              <a:chOff x="8566484" y="4934481"/>
              <a:chExt cx="1164656" cy="1649198"/>
            </a:xfrm>
          </p:grpSpPr>
          <p:sp>
            <p:nvSpPr>
              <p:cNvPr id="2053" name="手繪多邊形: 圖案 2052">
                <a:extLst>
                  <a:ext uri="{FF2B5EF4-FFF2-40B4-BE49-F238E27FC236}">
                    <a16:creationId xmlns:a16="http://schemas.microsoft.com/office/drawing/2014/main" id="{E01EE6D8-FEAB-9E23-ED5E-A0B574C18FE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54" name="等腰三角形 2053">
                <a:extLst>
                  <a:ext uri="{FF2B5EF4-FFF2-40B4-BE49-F238E27FC236}">
                    <a16:creationId xmlns:a16="http://schemas.microsoft.com/office/drawing/2014/main" id="{084DB97C-2FFF-35D2-0CFC-C81AA74BD303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55" name="流程圖: 資料 2054">
                <a:extLst>
                  <a:ext uri="{FF2B5EF4-FFF2-40B4-BE49-F238E27FC236}">
                    <a16:creationId xmlns:a16="http://schemas.microsoft.com/office/drawing/2014/main" id="{A4D0D231-F213-56CC-0C06-7AEE5634CA08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33" name="群組 1632">
              <a:extLst>
                <a:ext uri="{FF2B5EF4-FFF2-40B4-BE49-F238E27FC236}">
                  <a16:creationId xmlns:a16="http://schemas.microsoft.com/office/drawing/2014/main" id="{88F191F8-09E3-DE89-23EA-EA63C8D458C2}"/>
                </a:ext>
              </a:extLst>
            </p:cNvPr>
            <p:cNvGrpSpPr/>
            <p:nvPr/>
          </p:nvGrpSpPr>
          <p:grpSpPr>
            <a:xfrm rot="21599998" flipV="1">
              <a:off x="8741293" y="2738121"/>
              <a:ext cx="226847" cy="321224"/>
              <a:chOff x="8566484" y="4934481"/>
              <a:chExt cx="1164656" cy="1649198"/>
            </a:xfrm>
          </p:grpSpPr>
          <p:sp>
            <p:nvSpPr>
              <p:cNvPr id="2050" name="手繪多邊形: 圖案 2049">
                <a:extLst>
                  <a:ext uri="{FF2B5EF4-FFF2-40B4-BE49-F238E27FC236}">
                    <a16:creationId xmlns:a16="http://schemas.microsoft.com/office/drawing/2014/main" id="{2CD88812-6A6E-8DE0-F7AA-AE229DFD4E19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51" name="等腰三角形 2050">
                <a:extLst>
                  <a:ext uri="{FF2B5EF4-FFF2-40B4-BE49-F238E27FC236}">
                    <a16:creationId xmlns:a16="http://schemas.microsoft.com/office/drawing/2014/main" id="{34E15A14-B851-4C8D-5F7F-C5DF99827C52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52" name="流程圖: 資料 2051">
                <a:extLst>
                  <a:ext uri="{FF2B5EF4-FFF2-40B4-BE49-F238E27FC236}">
                    <a16:creationId xmlns:a16="http://schemas.microsoft.com/office/drawing/2014/main" id="{D2C5B259-E083-BC8A-55CC-4A742714ED13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34" name="群組 1633">
              <a:extLst>
                <a:ext uri="{FF2B5EF4-FFF2-40B4-BE49-F238E27FC236}">
                  <a16:creationId xmlns:a16="http://schemas.microsoft.com/office/drawing/2014/main" id="{02E12C11-8F8B-81F0-A015-B0AD1EBFC42A}"/>
                </a:ext>
              </a:extLst>
            </p:cNvPr>
            <p:cNvGrpSpPr/>
            <p:nvPr/>
          </p:nvGrpSpPr>
          <p:grpSpPr>
            <a:xfrm rot="5400000">
              <a:off x="9137826" y="2341587"/>
              <a:ext cx="226847" cy="321224"/>
              <a:chOff x="8566484" y="4934481"/>
              <a:chExt cx="1164656" cy="1649198"/>
            </a:xfrm>
          </p:grpSpPr>
          <p:sp>
            <p:nvSpPr>
              <p:cNvPr id="2047" name="手繪多邊形: 圖案 2046">
                <a:extLst>
                  <a:ext uri="{FF2B5EF4-FFF2-40B4-BE49-F238E27FC236}">
                    <a16:creationId xmlns:a16="http://schemas.microsoft.com/office/drawing/2014/main" id="{56B33345-13DA-6D24-58AE-A8F64F99AA81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48" name="等腰三角形 2047">
                <a:extLst>
                  <a:ext uri="{FF2B5EF4-FFF2-40B4-BE49-F238E27FC236}">
                    <a16:creationId xmlns:a16="http://schemas.microsoft.com/office/drawing/2014/main" id="{C5ED52F0-7AA8-0E5E-8404-6123E476138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49" name="流程圖: 資料 2048">
                <a:extLst>
                  <a:ext uri="{FF2B5EF4-FFF2-40B4-BE49-F238E27FC236}">
                    <a16:creationId xmlns:a16="http://schemas.microsoft.com/office/drawing/2014/main" id="{D8EB82A1-0B2B-3A15-CA29-FE0EF293BA33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35" name="群組 1634">
              <a:extLst>
                <a:ext uri="{FF2B5EF4-FFF2-40B4-BE49-F238E27FC236}">
                  <a16:creationId xmlns:a16="http://schemas.microsoft.com/office/drawing/2014/main" id="{D378A7D3-F445-2C10-9F4A-4DA7321473F9}"/>
                </a:ext>
              </a:extLst>
            </p:cNvPr>
            <p:cNvGrpSpPr/>
            <p:nvPr/>
          </p:nvGrpSpPr>
          <p:grpSpPr>
            <a:xfrm rot="10799998" flipV="1">
              <a:off x="9217976" y="2421738"/>
              <a:ext cx="226847" cy="321224"/>
              <a:chOff x="8566484" y="4934481"/>
              <a:chExt cx="1164656" cy="1649198"/>
            </a:xfrm>
          </p:grpSpPr>
          <p:sp>
            <p:nvSpPr>
              <p:cNvPr id="2044" name="手繪多邊形: 圖案 2043">
                <a:extLst>
                  <a:ext uri="{FF2B5EF4-FFF2-40B4-BE49-F238E27FC236}">
                    <a16:creationId xmlns:a16="http://schemas.microsoft.com/office/drawing/2014/main" id="{82043E59-B9FB-8DFA-982E-BDEA88637A39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45" name="等腰三角形 2044">
                <a:extLst>
                  <a:ext uri="{FF2B5EF4-FFF2-40B4-BE49-F238E27FC236}">
                    <a16:creationId xmlns:a16="http://schemas.microsoft.com/office/drawing/2014/main" id="{D6B46DDA-8950-E933-C146-A4D709C12DBF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46" name="流程圖: 資料 2045">
                <a:extLst>
                  <a:ext uri="{FF2B5EF4-FFF2-40B4-BE49-F238E27FC236}">
                    <a16:creationId xmlns:a16="http://schemas.microsoft.com/office/drawing/2014/main" id="{227D48E7-A48B-1879-20A7-4F1AEAAA5BC9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36" name="群組 1635">
              <a:extLst>
                <a:ext uri="{FF2B5EF4-FFF2-40B4-BE49-F238E27FC236}">
                  <a16:creationId xmlns:a16="http://schemas.microsoft.com/office/drawing/2014/main" id="{B0933898-629B-3ECB-CE85-7295F83C40A3}"/>
                </a:ext>
              </a:extLst>
            </p:cNvPr>
            <p:cNvGrpSpPr/>
            <p:nvPr/>
          </p:nvGrpSpPr>
          <p:grpSpPr>
            <a:xfrm rot="10799996">
              <a:off x="9576657" y="2379442"/>
              <a:ext cx="226847" cy="321224"/>
              <a:chOff x="8566484" y="4934481"/>
              <a:chExt cx="1164656" cy="1649198"/>
            </a:xfrm>
          </p:grpSpPr>
          <p:sp>
            <p:nvSpPr>
              <p:cNvPr id="2041" name="手繪多邊形: 圖案 2040">
                <a:extLst>
                  <a:ext uri="{FF2B5EF4-FFF2-40B4-BE49-F238E27FC236}">
                    <a16:creationId xmlns:a16="http://schemas.microsoft.com/office/drawing/2014/main" id="{DAA1315F-6C7C-8D8A-D799-5B4410EA8274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42" name="等腰三角形 2041">
                <a:extLst>
                  <a:ext uri="{FF2B5EF4-FFF2-40B4-BE49-F238E27FC236}">
                    <a16:creationId xmlns:a16="http://schemas.microsoft.com/office/drawing/2014/main" id="{BE778DF8-8525-E575-8A51-BE59FFBBDAF6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43" name="流程圖: 資料 2042">
                <a:extLst>
                  <a:ext uri="{FF2B5EF4-FFF2-40B4-BE49-F238E27FC236}">
                    <a16:creationId xmlns:a16="http://schemas.microsoft.com/office/drawing/2014/main" id="{4320540C-4CAA-A072-CC9D-C9E2B6F7820C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37" name="群組 1636">
              <a:extLst>
                <a:ext uri="{FF2B5EF4-FFF2-40B4-BE49-F238E27FC236}">
                  <a16:creationId xmlns:a16="http://schemas.microsoft.com/office/drawing/2014/main" id="{5BA81998-D4C6-463D-5DA3-4B19FADCD92D}"/>
                </a:ext>
              </a:extLst>
            </p:cNvPr>
            <p:cNvGrpSpPr/>
            <p:nvPr/>
          </p:nvGrpSpPr>
          <p:grpSpPr>
            <a:xfrm rot="16199994" flipV="1">
              <a:off x="9496507" y="2459592"/>
              <a:ext cx="226847" cy="321224"/>
              <a:chOff x="8566484" y="4934481"/>
              <a:chExt cx="1164656" cy="1649198"/>
            </a:xfrm>
          </p:grpSpPr>
          <p:sp>
            <p:nvSpPr>
              <p:cNvPr id="2038" name="手繪多邊形: 圖案 2037">
                <a:extLst>
                  <a:ext uri="{FF2B5EF4-FFF2-40B4-BE49-F238E27FC236}">
                    <a16:creationId xmlns:a16="http://schemas.microsoft.com/office/drawing/2014/main" id="{888BA627-0805-7E13-4881-6E1C0AAA0FE4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39" name="等腰三角形 2038">
                <a:extLst>
                  <a:ext uri="{FF2B5EF4-FFF2-40B4-BE49-F238E27FC236}">
                    <a16:creationId xmlns:a16="http://schemas.microsoft.com/office/drawing/2014/main" id="{A5391A3C-DB38-3BB7-0167-4FB7202D87AC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40" name="流程圖: 資料 2039">
                <a:extLst>
                  <a:ext uri="{FF2B5EF4-FFF2-40B4-BE49-F238E27FC236}">
                    <a16:creationId xmlns:a16="http://schemas.microsoft.com/office/drawing/2014/main" id="{8A0F38B6-E173-5C31-39D2-B5C12756D941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38" name="群組 1637">
              <a:extLst>
                <a:ext uri="{FF2B5EF4-FFF2-40B4-BE49-F238E27FC236}">
                  <a16:creationId xmlns:a16="http://schemas.microsoft.com/office/drawing/2014/main" id="{B10861C4-EF79-EF8E-A207-754D5F9C888A}"/>
                </a:ext>
              </a:extLst>
            </p:cNvPr>
            <p:cNvGrpSpPr/>
            <p:nvPr/>
          </p:nvGrpSpPr>
          <p:grpSpPr>
            <a:xfrm rot="21599998">
              <a:off x="9099971" y="2780417"/>
              <a:ext cx="226847" cy="321224"/>
              <a:chOff x="8566484" y="4934481"/>
              <a:chExt cx="1164656" cy="1649198"/>
            </a:xfrm>
          </p:grpSpPr>
          <p:sp>
            <p:nvSpPr>
              <p:cNvPr id="2035" name="手繪多邊形: 圖案 2034">
                <a:extLst>
                  <a:ext uri="{FF2B5EF4-FFF2-40B4-BE49-F238E27FC236}">
                    <a16:creationId xmlns:a16="http://schemas.microsoft.com/office/drawing/2014/main" id="{BAB84695-4D43-EC10-5939-BDC6471EC4C0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36" name="等腰三角形 2035">
                <a:extLst>
                  <a:ext uri="{FF2B5EF4-FFF2-40B4-BE49-F238E27FC236}">
                    <a16:creationId xmlns:a16="http://schemas.microsoft.com/office/drawing/2014/main" id="{503640A6-1DF9-3CF5-F6BD-0893C0D2BE06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37" name="流程圖: 資料 2036">
                <a:extLst>
                  <a:ext uri="{FF2B5EF4-FFF2-40B4-BE49-F238E27FC236}">
                    <a16:creationId xmlns:a16="http://schemas.microsoft.com/office/drawing/2014/main" id="{3E570CD2-13DC-B6EF-9672-3C3F2CF9A3FF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39" name="群組 1638">
              <a:extLst>
                <a:ext uri="{FF2B5EF4-FFF2-40B4-BE49-F238E27FC236}">
                  <a16:creationId xmlns:a16="http://schemas.microsoft.com/office/drawing/2014/main" id="{1EEB8B8F-9E16-1D65-D4C2-79D01D67452F}"/>
                </a:ext>
              </a:extLst>
            </p:cNvPr>
            <p:cNvGrpSpPr/>
            <p:nvPr/>
          </p:nvGrpSpPr>
          <p:grpSpPr>
            <a:xfrm rot="5399996" flipV="1">
              <a:off x="9180121" y="2700266"/>
              <a:ext cx="226847" cy="321224"/>
              <a:chOff x="8566484" y="4934481"/>
              <a:chExt cx="1164656" cy="1649198"/>
            </a:xfrm>
          </p:grpSpPr>
          <p:sp>
            <p:nvSpPr>
              <p:cNvPr id="2032" name="手繪多邊形: 圖案 2031">
                <a:extLst>
                  <a:ext uri="{FF2B5EF4-FFF2-40B4-BE49-F238E27FC236}">
                    <a16:creationId xmlns:a16="http://schemas.microsoft.com/office/drawing/2014/main" id="{056B1E64-F5CA-9762-4A53-3E59353BFB61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33" name="等腰三角形 2032">
                <a:extLst>
                  <a:ext uri="{FF2B5EF4-FFF2-40B4-BE49-F238E27FC236}">
                    <a16:creationId xmlns:a16="http://schemas.microsoft.com/office/drawing/2014/main" id="{E699A7DD-1117-1B9A-903F-D320AC90A742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34" name="流程圖: 資料 2033">
                <a:extLst>
                  <a:ext uri="{FF2B5EF4-FFF2-40B4-BE49-F238E27FC236}">
                    <a16:creationId xmlns:a16="http://schemas.microsoft.com/office/drawing/2014/main" id="{17CBD5A6-9B76-9A09-DD7A-E1D4101B3357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40" name="群組 1639">
              <a:extLst>
                <a:ext uri="{FF2B5EF4-FFF2-40B4-BE49-F238E27FC236}">
                  <a16:creationId xmlns:a16="http://schemas.microsoft.com/office/drawing/2014/main" id="{9FD601E7-5E53-0DA8-CD83-D502A5C88A9D}"/>
                </a:ext>
              </a:extLst>
            </p:cNvPr>
            <p:cNvGrpSpPr/>
            <p:nvPr/>
          </p:nvGrpSpPr>
          <p:grpSpPr>
            <a:xfrm rot="16200000">
              <a:off x="9538802" y="2818271"/>
              <a:ext cx="226847" cy="321224"/>
              <a:chOff x="8566484" y="4934481"/>
              <a:chExt cx="1164656" cy="1649198"/>
            </a:xfrm>
          </p:grpSpPr>
          <p:sp>
            <p:nvSpPr>
              <p:cNvPr id="2029" name="手繪多邊形: 圖案 2028">
                <a:extLst>
                  <a:ext uri="{FF2B5EF4-FFF2-40B4-BE49-F238E27FC236}">
                    <a16:creationId xmlns:a16="http://schemas.microsoft.com/office/drawing/2014/main" id="{C76D0B2B-9B90-43CA-2965-D4117AC9410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30" name="等腰三角形 2029">
                <a:extLst>
                  <a:ext uri="{FF2B5EF4-FFF2-40B4-BE49-F238E27FC236}">
                    <a16:creationId xmlns:a16="http://schemas.microsoft.com/office/drawing/2014/main" id="{18C2B9F9-D6D3-C0C0-F7FE-815A5021EF72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31" name="流程圖: 資料 2030">
                <a:extLst>
                  <a:ext uri="{FF2B5EF4-FFF2-40B4-BE49-F238E27FC236}">
                    <a16:creationId xmlns:a16="http://schemas.microsoft.com/office/drawing/2014/main" id="{ACF6D6DD-7AB5-DCDA-5CF7-7F0900285E52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41" name="群組 1640">
              <a:extLst>
                <a:ext uri="{FF2B5EF4-FFF2-40B4-BE49-F238E27FC236}">
                  <a16:creationId xmlns:a16="http://schemas.microsoft.com/office/drawing/2014/main" id="{5DB77D3B-9F93-34BD-8125-05B8B5985F6C}"/>
                </a:ext>
              </a:extLst>
            </p:cNvPr>
            <p:cNvGrpSpPr/>
            <p:nvPr/>
          </p:nvGrpSpPr>
          <p:grpSpPr>
            <a:xfrm rot="21599998" flipV="1">
              <a:off x="9458652" y="2738121"/>
              <a:ext cx="226847" cy="321224"/>
              <a:chOff x="8566484" y="4934481"/>
              <a:chExt cx="1164656" cy="1649198"/>
            </a:xfrm>
          </p:grpSpPr>
          <p:sp>
            <p:nvSpPr>
              <p:cNvPr id="2026" name="手繪多邊形: 圖案 2025">
                <a:extLst>
                  <a:ext uri="{FF2B5EF4-FFF2-40B4-BE49-F238E27FC236}">
                    <a16:creationId xmlns:a16="http://schemas.microsoft.com/office/drawing/2014/main" id="{ABFBAB7E-6B9E-9066-F65D-7EBB0F51619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27" name="等腰三角形 2026">
                <a:extLst>
                  <a:ext uri="{FF2B5EF4-FFF2-40B4-BE49-F238E27FC236}">
                    <a16:creationId xmlns:a16="http://schemas.microsoft.com/office/drawing/2014/main" id="{4B714FEB-BA01-019E-8320-82294FC72E9A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28" name="流程圖: 資料 2027">
                <a:extLst>
                  <a:ext uri="{FF2B5EF4-FFF2-40B4-BE49-F238E27FC236}">
                    <a16:creationId xmlns:a16="http://schemas.microsoft.com/office/drawing/2014/main" id="{371E95DD-E2E0-E8B8-9A19-6B91B9A5C14C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42" name="群組 1641">
              <a:extLst>
                <a:ext uri="{FF2B5EF4-FFF2-40B4-BE49-F238E27FC236}">
                  <a16:creationId xmlns:a16="http://schemas.microsoft.com/office/drawing/2014/main" id="{C8132612-6F2E-C7A1-9DD2-E41EDA71111D}"/>
                </a:ext>
              </a:extLst>
            </p:cNvPr>
            <p:cNvGrpSpPr/>
            <p:nvPr/>
          </p:nvGrpSpPr>
          <p:grpSpPr>
            <a:xfrm rot="5400000">
              <a:off x="9855186" y="2341587"/>
              <a:ext cx="226847" cy="321224"/>
              <a:chOff x="8566484" y="4934481"/>
              <a:chExt cx="1164656" cy="1649198"/>
            </a:xfrm>
          </p:grpSpPr>
          <p:sp>
            <p:nvSpPr>
              <p:cNvPr id="2023" name="手繪多邊形: 圖案 2022">
                <a:extLst>
                  <a:ext uri="{FF2B5EF4-FFF2-40B4-BE49-F238E27FC236}">
                    <a16:creationId xmlns:a16="http://schemas.microsoft.com/office/drawing/2014/main" id="{FCC85DB4-C7DF-1172-41A1-320681FE6F89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24" name="等腰三角形 2023">
                <a:extLst>
                  <a:ext uri="{FF2B5EF4-FFF2-40B4-BE49-F238E27FC236}">
                    <a16:creationId xmlns:a16="http://schemas.microsoft.com/office/drawing/2014/main" id="{1E939B62-50BA-9107-C643-7CBDC8E6553B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25" name="流程圖: 資料 2024">
                <a:extLst>
                  <a:ext uri="{FF2B5EF4-FFF2-40B4-BE49-F238E27FC236}">
                    <a16:creationId xmlns:a16="http://schemas.microsoft.com/office/drawing/2014/main" id="{276771DC-8C0F-0DB4-0AE6-D6191B50B896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43" name="群組 1642">
              <a:extLst>
                <a:ext uri="{FF2B5EF4-FFF2-40B4-BE49-F238E27FC236}">
                  <a16:creationId xmlns:a16="http://schemas.microsoft.com/office/drawing/2014/main" id="{2B64490B-8F47-0485-ED07-CFABB7C25EFA}"/>
                </a:ext>
              </a:extLst>
            </p:cNvPr>
            <p:cNvGrpSpPr/>
            <p:nvPr/>
          </p:nvGrpSpPr>
          <p:grpSpPr>
            <a:xfrm rot="10799998" flipV="1">
              <a:off x="9935336" y="2421738"/>
              <a:ext cx="226847" cy="321224"/>
              <a:chOff x="8566484" y="4934481"/>
              <a:chExt cx="1164656" cy="1649198"/>
            </a:xfrm>
          </p:grpSpPr>
          <p:sp>
            <p:nvSpPr>
              <p:cNvPr id="2020" name="手繪多邊形: 圖案 2019">
                <a:extLst>
                  <a:ext uri="{FF2B5EF4-FFF2-40B4-BE49-F238E27FC236}">
                    <a16:creationId xmlns:a16="http://schemas.microsoft.com/office/drawing/2014/main" id="{E99043DE-53EF-40B1-4097-D94699341CF5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21" name="等腰三角形 2020">
                <a:extLst>
                  <a:ext uri="{FF2B5EF4-FFF2-40B4-BE49-F238E27FC236}">
                    <a16:creationId xmlns:a16="http://schemas.microsoft.com/office/drawing/2014/main" id="{4EFA68CB-CAE0-D7B5-B86D-FD22936FA43A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22" name="流程圖: 資料 2021">
                <a:extLst>
                  <a:ext uri="{FF2B5EF4-FFF2-40B4-BE49-F238E27FC236}">
                    <a16:creationId xmlns:a16="http://schemas.microsoft.com/office/drawing/2014/main" id="{E53DE805-39F5-D789-1AAB-77420C11BE04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44" name="群組 1643">
              <a:extLst>
                <a:ext uri="{FF2B5EF4-FFF2-40B4-BE49-F238E27FC236}">
                  <a16:creationId xmlns:a16="http://schemas.microsoft.com/office/drawing/2014/main" id="{79FB95C0-AFE5-833D-1D22-08A98830C5CC}"/>
                </a:ext>
              </a:extLst>
            </p:cNvPr>
            <p:cNvGrpSpPr/>
            <p:nvPr/>
          </p:nvGrpSpPr>
          <p:grpSpPr>
            <a:xfrm rot="10799996">
              <a:off x="10294015" y="2379442"/>
              <a:ext cx="226847" cy="321224"/>
              <a:chOff x="8566484" y="4934481"/>
              <a:chExt cx="1164656" cy="1649198"/>
            </a:xfrm>
          </p:grpSpPr>
          <p:sp>
            <p:nvSpPr>
              <p:cNvPr id="2017" name="手繪多邊形: 圖案 2016">
                <a:extLst>
                  <a:ext uri="{FF2B5EF4-FFF2-40B4-BE49-F238E27FC236}">
                    <a16:creationId xmlns:a16="http://schemas.microsoft.com/office/drawing/2014/main" id="{4F34A87C-6E20-FC4B-FDD2-155D74E00AE2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18" name="等腰三角形 2017">
                <a:extLst>
                  <a:ext uri="{FF2B5EF4-FFF2-40B4-BE49-F238E27FC236}">
                    <a16:creationId xmlns:a16="http://schemas.microsoft.com/office/drawing/2014/main" id="{C6B77C63-5A77-0899-61C3-359B1748D773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19" name="流程圖: 資料 2018">
                <a:extLst>
                  <a:ext uri="{FF2B5EF4-FFF2-40B4-BE49-F238E27FC236}">
                    <a16:creationId xmlns:a16="http://schemas.microsoft.com/office/drawing/2014/main" id="{ABC81DCD-B1CF-0742-DAEE-03BE275A7E7C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45" name="群組 1644">
              <a:extLst>
                <a:ext uri="{FF2B5EF4-FFF2-40B4-BE49-F238E27FC236}">
                  <a16:creationId xmlns:a16="http://schemas.microsoft.com/office/drawing/2014/main" id="{A4DEA156-BAAE-2962-2833-CCDB3D018D99}"/>
                </a:ext>
              </a:extLst>
            </p:cNvPr>
            <p:cNvGrpSpPr/>
            <p:nvPr/>
          </p:nvGrpSpPr>
          <p:grpSpPr>
            <a:xfrm rot="16199994" flipV="1">
              <a:off x="10213865" y="2459592"/>
              <a:ext cx="226847" cy="321224"/>
              <a:chOff x="8566484" y="4934481"/>
              <a:chExt cx="1164656" cy="1649198"/>
            </a:xfrm>
          </p:grpSpPr>
          <p:sp>
            <p:nvSpPr>
              <p:cNvPr id="2014" name="手繪多邊形: 圖案 2013">
                <a:extLst>
                  <a:ext uri="{FF2B5EF4-FFF2-40B4-BE49-F238E27FC236}">
                    <a16:creationId xmlns:a16="http://schemas.microsoft.com/office/drawing/2014/main" id="{3E0AAC60-1518-2C75-EAD5-72C776EAC309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15" name="等腰三角形 2014">
                <a:extLst>
                  <a:ext uri="{FF2B5EF4-FFF2-40B4-BE49-F238E27FC236}">
                    <a16:creationId xmlns:a16="http://schemas.microsoft.com/office/drawing/2014/main" id="{FC6D94DD-7825-67A1-1691-C616361B6E4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16" name="流程圖: 資料 2015">
                <a:extLst>
                  <a:ext uri="{FF2B5EF4-FFF2-40B4-BE49-F238E27FC236}">
                    <a16:creationId xmlns:a16="http://schemas.microsoft.com/office/drawing/2014/main" id="{E24B303E-271C-F24C-1ACE-E91FF08CD6F1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46" name="群組 1645">
              <a:extLst>
                <a:ext uri="{FF2B5EF4-FFF2-40B4-BE49-F238E27FC236}">
                  <a16:creationId xmlns:a16="http://schemas.microsoft.com/office/drawing/2014/main" id="{715E3D50-17C9-2506-B88E-67B55823D02F}"/>
                </a:ext>
              </a:extLst>
            </p:cNvPr>
            <p:cNvGrpSpPr/>
            <p:nvPr/>
          </p:nvGrpSpPr>
          <p:grpSpPr>
            <a:xfrm rot="21599998">
              <a:off x="9817331" y="2780417"/>
              <a:ext cx="226847" cy="321224"/>
              <a:chOff x="8566484" y="4934481"/>
              <a:chExt cx="1164656" cy="1649198"/>
            </a:xfrm>
          </p:grpSpPr>
          <p:sp>
            <p:nvSpPr>
              <p:cNvPr id="2011" name="手繪多邊形: 圖案 2010">
                <a:extLst>
                  <a:ext uri="{FF2B5EF4-FFF2-40B4-BE49-F238E27FC236}">
                    <a16:creationId xmlns:a16="http://schemas.microsoft.com/office/drawing/2014/main" id="{A1256E80-4A93-B339-FF11-44DD4361AE79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12" name="等腰三角形 2011">
                <a:extLst>
                  <a:ext uri="{FF2B5EF4-FFF2-40B4-BE49-F238E27FC236}">
                    <a16:creationId xmlns:a16="http://schemas.microsoft.com/office/drawing/2014/main" id="{AEE35839-9EFA-E734-A277-99184983618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13" name="流程圖: 資料 2012">
                <a:extLst>
                  <a:ext uri="{FF2B5EF4-FFF2-40B4-BE49-F238E27FC236}">
                    <a16:creationId xmlns:a16="http://schemas.microsoft.com/office/drawing/2014/main" id="{FCFBDF34-B80C-9078-92C2-1BD269EF6038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47" name="群組 1646">
              <a:extLst>
                <a:ext uri="{FF2B5EF4-FFF2-40B4-BE49-F238E27FC236}">
                  <a16:creationId xmlns:a16="http://schemas.microsoft.com/office/drawing/2014/main" id="{C59DB9FB-23F3-A1B0-68E3-6EF25DEDE595}"/>
                </a:ext>
              </a:extLst>
            </p:cNvPr>
            <p:cNvGrpSpPr/>
            <p:nvPr/>
          </p:nvGrpSpPr>
          <p:grpSpPr>
            <a:xfrm rot="5399996" flipV="1">
              <a:off x="9897481" y="2700266"/>
              <a:ext cx="226847" cy="321224"/>
              <a:chOff x="8566484" y="4934481"/>
              <a:chExt cx="1164656" cy="1649198"/>
            </a:xfrm>
          </p:grpSpPr>
          <p:sp>
            <p:nvSpPr>
              <p:cNvPr id="2008" name="手繪多邊形: 圖案 2007">
                <a:extLst>
                  <a:ext uri="{FF2B5EF4-FFF2-40B4-BE49-F238E27FC236}">
                    <a16:creationId xmlns:a16="http://schemas.microsoft.com/office/drawing/2014/main" id="{4B326A79-1C68-78E6-DF05-44E459190315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09" name="等腰三角形 2008">
                <a:extLst>
                  <a:ext uri="{FF2B5EF4-FFF2-40B4-BE49-F238E27FC236}">
                    <a16:creationId xmlns:a16="http://schemas.microsoft.com/office/drawing/2014/main" id="{E7B29D31-FE23-E7B0-30A6-5DA9C7C62642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10" name="流程圖: 資料 2009">
                <a:extLst>
                  <a:ext uri="{FF2B5EF4-FFF2-40B4-BE49-F238E27FC236}">
                    <a16:creationId xmlns:a16="http://schemas.microsoft.com/office/drawing/2014/main" id="{B78C4B89-C266-874D-0AD7-73D4651E65F2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48" name="群組 1647">
              <a:extLst>
                <a:ext uri="{FF2B5EF4-FFF2-40B4-BE49-F238E27FC236}">
                  <a16:creationId xmlns:a16="http://schemas.microsoft.com/office/drawing/2014/main" id="{E545BD90-A973-5649-DEB2-B3E56F303E1C}"/>
                </a:ext>
              </a:extLst>
            </p:cNvPr>
            <p:cNvGrpSpPr/>
            <p:nvPr/>
          </p:nvGrpSpPr>
          <p:grpSpPr>
            <a:xfrm rot="16200000">
              <a:off x="10256160" y="2818271"/>
              <a:ext cx="226847" cy="321224"/>
              <a:chOff x="8566484" y="4934481"/>
              <a:chExt cx="1164656" cy="1649198"/>
            </a:xfrm>
          </p:grpSpPr>
          <p:sp>
            <p:nvSpPr>
              <p:cNvPr id="2005" name="手繪多邊形: 圖案 2004">
                <a:extLst>
                  <a:ext uri="{FF2B5EF4-FFF2-40B4-BE49-F238E27FC236}">
                    <a16:creationId xmlns:a16="http://schemas.microsoft.com/office/drawing/2014/main" id="{600C5C4B-2EFA-F5EF-6054-6926CD9F8689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06" name="等腰三角形 2005">
                <a:extLst>
                  <a:ext uri="{FF2B5EF4-FFF2-40B4-BE49-F238E27FC236}">
                    <a16:creationId xmlns:a16="http://schemas.microsoft.com/office/drawing/2014/main" id="{7B547219-81F3-B604-1E68-3B6E12B658B6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07" name="流程圖: 資料 2006">
                <a:extLst>
                  <a:ext uri="{FF2B5EF4-FFF2-40B4-BE49-F238E27FC236}">
                    <a16:creationId xmlns:a16="http://schemas.microsoft.com/office/drawing/2014/main" id="{1A9F230D-8FD0-8F8D-06D6-411F21062D41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49" name="群組 1648">
              <a:extLst>
                <a:ext uri="{FF2B5EF4-FFF2-40B4-BE49-F238E27FC236}">
                  <a16:creationId xmlns:a16="http://schemas.microsoft.com/office/drawing/2014/main" id="{5EF1A71F-FBE2-E4BB-AAAC-799293BF3CAD}"/>
                </a:ext>
              </a:extLst>
            </p:cNvPr>
            <p:cNvGrpSpPr/>
            <p:nvPr/>
          </p:nvGrpSpPr>
          <p:grpSpPr>
            <a:xfrm rot="21599998" flipV="1">
              <a:off x="10176010" y="2738121"/>
              <a:ext cx="226847" cy="321224"/>
              <a:chOff x="8566484" y="4934481"/>
              <a:chExt cx="1164656" cy="1649198"/>
            </a:xfrm>
          </p:grpSpPr>
          <p:sp>
            <p:nvSpPr>
              <p:cNvPr id="2002" name="手繪多邊形: 圖案 2001">
                <a:extLst>
                  <a:ext uri="{FF2B5EF4-FFF2-40B4-BE49-F238E27FC236}">
                    <a16:creationId xmlns:a16="http://schemas.microsoft.com/office/drawing/2014/main" id="{4B7F8525-BB65-E768-9609-51DE0F955514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03" name="等腰三角形 2002">
                <a:extLst>
                  <a:ext uri="{FF2B5EF4-FFF2-40B4-BE49-F238E27FC236}">
                    <a16:creationId xmlns:a16="http://schemas.microsoft.com/office/drawing/2014/main" id="{D81349D2-A62A-8427-0310-E151F99FED37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04" name="流程圖: 資料 2003">
                <a:extLst>
                  <a:ext uri="{FF2B5EF4-FFF2-40B4-BE49-F238E27FC236}">
                    <a16:creationId xmlns:a16="http://schemas.microsoft.com/office/drawing/2014/main" id="{D4277CAE-1839-C210-0A89-03D1F1D9FC2A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50" name="群組 1649">
              <a:extLst>
                <a:ext uri="{FF2B5EF4-FFF2-40B4-BE49-F238E27FC236}">
                  <a16:creationId xmlns:a16="http://schemas.microsoft.com/office/drawing/2014/main" id="{0BE1FA6D-BF71-77FF-E66A-1E75928463F4}"/>
                </a:ext>
              </a:extLst>
            </p:cNvPr>
            <p:cNvGrpSpPr/>
            <p:nvPr/>
          </p:nvGrpSpPr>
          <p:grpSpPr>
            <a:xfrm rot="5400000">
              <a:off x="10572544" y="2341587"/>
              <a:ext cx="226847" cy="321224"/>
              <a:chOff x="8566484" y="4934481"/>
              <a:chExt cx="1164656" cy="1649198"/>
            </a:xfrm>
          </p:grpSpPr>
          <p:sp>
            <p:nvSpPr>
              <p:cNvPr id="1999" name="手繪多邊形: 圖案 1998">
                <a:extLst>
                  <a:ext uri="{FF2B5EF4-FFF2-40B4-BE49-F238E27FC236}">
                    <a16:creationId xmlns:a16="http://schemas.microsoft.com/office/drawing/2014/main" id="{085E4C76-BF1B-3B79-86EB-93D3B71FFFA1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00" name="等腰三角形 1999">
                <a:extLst>
                  <a:ext uri="{FF2B5EF4-FFF2-40B4-BE49-F238E27FC236}">
                    <a16:creationId xmlns:a16="http://schemas.microsoft.com/office/drawing/2014/main" id="{ECE53036-23A8-47B8-2E5C-21CF5B5E91A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01" name="流程圖: 資料 2000">
                <a:extLst>
                  <a:ext uri="{FF2B5EF4-FFF2-40B4-BE49-F238E27FC236}">
                    <a16:creationId xmlns:a16="http://schemas.microsoft.com/office/drawing/2014/main" id="{86F004C7-3075-B0C8-36A9-CF75265629FC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51" name="群組 1650">
              <a:extLst>
                <a:ext uri="{FF2B5EF4-FFF2-40B4-BE49-F238E27FC236}">
                  <a16:creationId xmlns:a16="http://schemas.microsoft.com/office/drawing/2014/main" id="{12102AE9-8EFF-925B-C554-8ABDD6110426}"/>
                </a:ext>
              </a:extLst>
            </p:cNvPr>
            <p:cNvGrpSpPr/>
            <p:nvPr/>
          </p:nvGrpSpPr>
          <p:grpSpPr>
            <a:xfrm rot="10799998" flipV="1">
              <a:off x="10652694" y="2421738"/>
              <a:ext cx="226847" cy="321224"/>
              <a:chOff x="8566484" y="4934481"/>
              <a:chExt cx="1164656" cy="1649198"/>
            </a:xfrm>
          </p:grpSpPr>
          <p:sp>
            <p:nvSpPr>
              <p:cNvPr id="1996" name="手繪多邊形: 圖案 1995">
                <a:extLst>
                  <a:ext uri="{FF2B5EF4-FFF2-40B4-BE49-F238E27FC236}">
                    <a16:creationId xmlns:a16="http://schemas.microsoft.com/office/drawing/2014/main" id="{21B20865-B10D-5F93-97AE-0921099547CB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97" name="等腰三角形 1996">
                <a:extLst>
                  <a:ext uri="{FF2B5EF4-FFF2-40B4-BE49-F238E27FC236}">
                    <a16:creationId xmlns:a16="http://schemas.microsoft.com/office/drawing/2014/main" id="{A5ECFACF-6777-9822-6BC7-CEE3CF26CA94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98" name="流程圖: 資料 1997">
                <a:extLst>
                  <a:ext uri="{FF2B5EF4-FFF2-40B4-BE49-F238E27FC236}">
                    <a16:creationId xmlns:a16="http://schemas.microsoft.com/office/drawing/2014/main" id="{C229C182-567F-6599-C024-933282FA821B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52" name="群組 1651">
              <a:extLst>
                <a:ext uri="{FF2B5EF4-FFF2-40B4-BE49-F238E27FC236}">
                  <a16:creationId xmlns:a16="http://schemas.microsoft.com/office/drawing/2014/main" id="{393A2C15-06D2-24AF-358F-0BC884FC648F}"/>
                </a:ext>
              </a:extLst>
            </p:cNvPr>
            <p:cNvGrpSpPr/>
            <p:nvPr/>
          </p:nvGrpSpPr>
          <p:grpSpPr>
            <a:xfrm rot="10799996">
              <a:off x="11011373" y="2379442"/>
              <a:ext cx="226847" cy="321224"/>
              <a:chOff x="8566484" y="4934481"/>
              <a:chExt cx="1164656" cy="1649198"/>
            </a:xfrm>
          </p:grpSpPr>
          <p:sp>
            <p:nvSpPr>
              <p:cNvPr id="1993" name="手繪多邊形: 圖案 1992">
                <a:extLst>
                  <a:ext uri="{FF2B5EF4-FFF2-40B4-BE49-F238E27FC236}">
                    <a16:creationId xmlns:a16="http://schemas.microsoft.com/office/drawing/2014/main" id="{9A14B6A5-BDC3-4A5E-726F-E8B5FCA290B1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94" name="等腰三角形 1993">
                <a:extLst>
                  <a:ext uri="{FF2B5EF4-FFF2-40B4-BE49-F238E27FC236}">
                    <a16:creationId xmlns:a16="http://schemas.microsoft.com/office/drawing/2014/main" id="{D790260A-0E49-64E5-6B28-27B222D1567C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95" name="流程圖: 資料 1994">
                <a:extLst>
                  <a:ext uri="{FF2B5EF4-FFF2-40B4-BE49-F238E27FC236}">
                    <a16:creationId xmlns:a16="http://schemas.microsoft.com/office/drawing/2014/main" id="{FCC8C074-50CC-4595-BC6F-16F2DD3D84D3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53" name="群組 1652">
              <a:extLst>
                <a:ext uri="{FF2B5EF4-FFF2-40B4-BE49-F238E27FC236}">
                  <a16:creationId xmlns:a16="http://schemas.microsoft.com/office/drawing/2014/main" id="{7F6CD0B5-0366-0C37-2738-8576A9E1D5A1}"/>
                </a:ext>
              </a:extLst>
            </p:cNvPr>
            <p:cNvGrpSpPr/>
            <p:nvPr/>
          </p:nvGrpSpPr>
          <p:grpSpPr>
            <a:xfrm rot="16199994" flipV="1">
              <a:off x="10931223" y="2459592"/>
              <a:ext cx="226847" cy="321224"/>
              <a:chOff x="8566484" y="4934481"/>
              <a:chExt cx="1164656" cy="1649198"/>
            </a:xfrm>
          </p:grpSpPr>
          <p:sp>
            <p:nvSpPr>
              <p:cNvPr id="1990" name="手繪多邊形: 圖案 1989">
                <a:extLst>
                  <a:ext uri="{FF2B5EF4-FFF2-40B4-BE49-F238E27FC236}">
                    <a16:creationId xmlns:a16="http://schemas.microsoft.com/office/drawing/2014/main" id="{A3062F52-C20A-4A9A-2BC3-6D65F43B795B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91" name="等腰三角形 1990">
                <a:extLst>
                  <a:ext uri="{FF2B5EF4-FFF2-40B4-BE49-F238E27FC236}">
                    <a16:creationId xmlns:a16="http://schemas.microsoft.com/office/drawing/2014/main" id="{CEE5C3BD-3B79-DE0F-8F8F-CFEB40B0FE22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92" name="流程圖: 資料 1991">
                <a:extLst>
                  <a:ext uri="{FF2B5EF4-FFF2-40B4-BE49-F238E27FC236}">
                    <a16:creationId xmlns:a16="http://schemas.microsoft.com/office/drawing/2014/main" id="{E61BB0AF-8680-C2B9-197E-5905A0797954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54" name="群組 1653">
              <a:extLst>
                <a:ext uri="{FF2B5EF4-FFF2-40B4-BE49-F238E27FC236}">
                  <a16:creationId xmlns:a16="http://schemas.microsoft.com/office/drawing/2014/main" id="{C37E8EF8-6CC8-B1BD-9011-1E921676793D}"/>
                </a:ext>
              </a:extLst>
            </p:cNvPr>
            <p:cNvGrpSpPr/>
            <p:nvPr/>
          </p:nvGrpSpPr>
          <p:grpSpPr>
            <a:xfrm rot="21599998">
              <a:off x="10534689" y="2780417"/>
              <a:ext cx="226847" cy="321224"/>
              <a:chOff x="8566484" y="4934481"/>
              <a:chExt cx="1164656" cy="1649198"/>
            </a:xfrm>
          </p:grpSpPr>
          <p:sp>
            <p:nvSpPr>
              <p:cNvPr id="1987" name="手繪多邊形: 圖案 1986">
                <a:extLst>
                  <a:ext uri="{FF2B5EF4-FFF2-40B4-BE49-F238E27FC236}">
                    <a16:creationId xmlns:a16="http://schemas.microsoft.com/office/drawing/2014/main" id="{7E9A3ABA-066A-9EA6-2AF9-B1294A353AB9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88" name="等腰三角形 1987">
                <a:extLst>
                  <a:ext uri="{FF2B5EF4-FFF2-40B4-BE49-F238E27FC236}">
                    <a16:creationId xmlns:a16="http://schemas.microsoft.com/office/drawing/2014/main" id="{F3943F97-93A4-0E6F-B275-342F7327A93B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89" name="流程圖: 資料 1988">
                <a:extLst>
                  <a:ext uri="{FF2B5EF4-FFF2-40B4-BE49-F238E27FC236}">
                    <a16:creationId xmlns:a16="http://schemas.microsoft.com/office/drawing/2014/main" id="{60D32C2E-3ED1-C497-86BF-127832CCBB46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55" name="群組 1654">
              <a:extLst>
                <a:ext uri="{FF2B5EF4-FFF2-40B4-BE49-F238E27FC236}">
                  <a16:creationId xmlns:a16="http://schemas.microsoft.com/office/drawing/2014/main" id="{AEB4E1D1-F9B1-5682-D73A-1FD23961F0B9}"/>
                </a:ext>
              </a:extLst>
            </p:cNvPr>
            <p:cNvGrpSpPr/>
            <p:nvPr/>
          </p:nvGrpSpPr>
          <p:grpSpPr>
            <a:xfrm rot="5399996" flipV="1">
              <a:off x="10614839" y="2700266"/>
              <a:ext cx="226847" cy="321224"/>
              <a:chOff x="8566484" y="4934481"/>
              <a:chExt cx="1164656" cy="1649198"/>
            </a:xfrm>
          </p:grpSpPr>
          <p:sp>
            <p:nvSpPr>
              <p:cNvPr id="1984" name="手繪多邊形: 圖案 1983">
                <a:extLst>
                  <a:ext uri="{FF2B5EF4-FFF2-40B4-BE49-F238E27FC236}">
                    <a16:creationId xmlns:a16="http://schemas.microsoft.com/office/drawing/2014/main" id="{4E06A70E-8F8B-624B-C8C1-96513368AADC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85" name="等腰三角形 1984">
                <a:extLst>
                  <a:ext uri="{FF2B5EF4-FFF2-40B4-BE49-F238E27FC236}">
                    <a16:creationId xmlns:a16="http://schemas.microsoft.com/office/drawing/2014/main" id="{69BE925B-4654-351F-A232-E51FEF5DE4E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86" name="流程圖: 資料 1985">
                <a:extLst>
                  <a:ext uri="{FF2B5EF4-FFF2-40B4-BE49-F238E27FC236}">
                    <a16:creationId xmlns:a16="http://schemas.microsoft.com/office/drawing/2014/main" id="{68D45738-ABC0-5D3F-D138-41353F2CFE74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56" name="群組 1655">
              <a:extLst>
                <a:ext uri="{FF2B5EF4-FFF2-40B4-BE49-F238E27FC236}">
                  <a16:creationId xmlns:a16="http://schemas.microsoft.com/office/drawing/2014/main" id="{7B09387F-65CF-FFB8-352C-F142C791CE89}"/>
                </a:ext>
              </a:extLst>
            </p:cNvPr>
            <p:cNvGrpSpPr/>
            <p:nvPr/>
          </p:nvGrpSpPr>
          <p:grpSpPr>
            <a:xfrm rot="16200000">
              <a:off x="10973518" y="2818271"/>
              <a:ext cx="226847" cy="321224"/>
              <a:chOff x="8566484" y="4934481"/>
              <a:chExt cx="1164656" cy="1649198"/>
            </a:xfrm>
          </p:grpSpPr>
          <p:sp>
            <p:nvSpPr>
              <p:cNvPr id="1981" name="手繪多邊形: 圖案 1980">
                <a:extLst>
                  <a:ext uri="{FF2B5EF4-FFF2-40B4-BE49-F238E27FC236}">
                    <a16:creationId xmlns:a16="http://schemas.microsoft.com/office/drawing/2014/main" id="{41983C53-60FB-64C2-FD69-F4B3E1E9F0DC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82" name="等腰三角形 1981">
                <a:extLst>
                  <a:ext uri="{FF2B5EF4-FFF2-40B4-BE49-F238E27FC236}">
                    <a16:creationId xmlns:a16="http://schemas.microsoft.com/office/drawing/2014/main" id="{6FFDF8FF-D262-3AF6-E3AC-3B6C80A25568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83" name="流程圖: 資料 1982">
                <a:extLst>
                  <a:ext uri="{FF2B5EF4-FFF2-40B4-BE49-F238E27FC236}">
                    <a16:creationId xmlns:a16="http://schemas.microsoft.com/office/drawing/2014/main" id="{0F676556-797A-EA5E-316D-91C321CC4146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57" name="群組 1656">
              <a:extLst>
                <a:ext uri="{FF2B5EF4-FFF2-40B4-BE49-F238E27FC236}">
                  <a16:creationId xmlns:a16="http://schemas.microsoft.com/office/drawing/2014/main" id="{06A227BD-EE9C-5FD4-C586-9E2D9A4E5812}"/>
                </a:ext>
              </a:extLst>
            </p:cNvPr>
            <p:cNvGrpSpPr/>
            <p:nvPr/>
          </p:nvGrpSpPr>
          <p:grpSpPr>
            <a:xfrm rot="21599998" flipV="1">
              <a:off x="10893368" y="2738121"/>
              <a:ext cx="226847" cy="321224"/>
              <a:chOff x="8566484" y="4934481"/>
              <a:chExt cx="1164656" cy="1649198"/>
            </a:xfrm>
          </p:grpSpPr>
          <p:sp>
            <p:nvSpPr>
              <p:cNvPr id="1978" name="手繪多邊形: 圖案 1977">
                <a:extLst>
                  <a:ext uri="{FF2B5EF4-FFF2-40B4-BE49-F238E27FC236}">
                    <a16:creationId xmlns:a16="http://schemas.microsoft.com/office/drawing/2014/main" id="{F74A88BC-E742-CD63-AE81-238CADE32DF0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79" name="等腰三角形 1978">
                <a:extLst>
                  <a:ext uri="{FF2B5EF4-FFF2-40B4-BE49-F238E27FC236}">
                    <a16:creationId xmlns:a16="http://schemas.microsoft.com/office/drawing/2014/main" id="{B9042A1C-B38A-8FBA-D5F0-100932C33B2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80" name="流程圖: 資料 1979">
                <a:extLst>
                  <a:ext uri="{FF2B5EF4-FFF2-40B4-BE49-F238E27FC236}">
                    <a16:creationId xmlns:a16="http://schemas.microsoft.com/office/drawing/2014/main" id="{8EF566C1-B607-9829-0716-FAD3B015078E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58" name="群組 1657">
              <a:extLst>
                <a:ext uri="{FF2B5EF4-FFF2-40B4-BE49-F238E27FC236}">
                  <a16:creationId xmlns:a16="http://schemas.microsoft.com/office/drawing/2014/main" id="{549023EA-4E04-95DF-1CBC-C0716FDB2278}"/>
                </a:ext>
              </a:extLst>
            </p:cNvPr>
            <p:cNvGrpSpPr/>
            <p:nvPr/>
          </p:nvGrpSpPr>
          <p:grpSpPr>
            <a:xfrm rot="5399999">
              <a:off x="7703110" y="3058945"/>
              <a:ext cx="226847" cy="321224"/>
              <a:chOff x="8566484" y="4934481"/>
              <a:chExt cx="1164656" cy="1649198"/>
            </a:xfrm>
          </p:grpSpPr>
          <p:sp>
            <p:nvSpPr>
              <p:cNvPr id="1975" name="手繪多邊形: 圖案 1974">
                <a:extLst>
                  <a:ext uri="{FF2B5EF4-FFF2-40B4-BE49-F238E27FC236}">
                    <a16:creationId xmlns:a16="http://schemas.microsoft.com/office/drawing/2014/main" id="{CB2B401A-5275-ABCC-5315-64B5AE3082E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76" name="等腰三角形 1975">
                <a:extLst>
                  <a:ext uri="{FF2B5EF4-FFF2-40B4-BE49-F238E27FC236}">
                    <a16:creationId xmlns:a16="http://schemas.microsoft.com/office/drawing/2014/main" id="{F1512C4D-8780-BB81-1E7A-EE143F79B068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77" name="流程圖: 資料 1976">
                <a:extLst>
                  <a:ext uri="{FF2B5EF4-FFF2-40B4-BE49-F238E27FC236}">
                    <a16:creationId xmlns:a16="http://schemas.microsoft.com/office/drawing/2014/main" id="{8E4342E9-C4CD-A4F4-9F10-27752A5BFF5A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59" name="群組 1658">
              <a:extLst>
                <a:ext uri="{FF2B5EF4-FFF2-40B4-BE49-F238E27FC236}">
                  <a16:creationId xmlns:a16="http://schemas.microsoft.com/office/drawing/2014/main" id="{C0C60E35-7D3D-3953-E349-EDBBD095D660}"/>
                </a:ext>
              </a:extLst>
            </p:cNvPr>
            <p:cNvGrpSpPr/>
            <p:nvPr/>
          </p:nvGrpSpPr>
          <p:grpSpPr>
            <a:xfrm rot="10799997" flipV="1">
              <a:off x="7783260" y="3139096"/>
              <a:ext cx="226847" cy="321224"/>
              <a:chOff x="8566484" y="4934481"/>
              <a:chExt cx="1164656" cy="1649198"/>
            </a:xfrm>
          </p:grpSpPr>
          <p:sp>
            <p:nvSpPr>
              <p:cNvPr id="1972" name="手繪多邊形: 圖案 1971">
                <a:extLst>
                  <a:ext uri="{FF2B5EF4-FFF2-40B4-BE49-F238E27FC236}">
                    <a16:creationId xmlns:a16="http://schemas.microsoft.com/office/drawing/2014/main" id="{B15DBB5E-03E4-A88D-0F92-FBC71123033D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73" name="等腰三角形 1972">
                <a:extLst>
                  <a:ext uri="{FF2B5EF4-FFF2-40B4-BE49-F238E27FC236}">
                    <a16:creationId xmlns:a16="http://schemas.microsoft.com/office/drawing/2014/main" id="{CFA791E2-C3D7-44D3-7ED6-DADB17A40345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74" name="流程圖: 資料 1973">
                <a:extLst>
                  <a:ext uri="{FF2B5EF4-FFF2-40B4-BE49-F238E27FC236}">
                    <a16:creationId xmlns:a16="http://schemas.microsoft.com/office/drawing/2014/main" id="{D30D04D7-EA80-0C92-6C3F-2A6BBBDFA0C3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60" name="群組 1659">
              <a:extLst>
                <a:ext uri="{FF2B5EF4-FFF2-40B4-BE49-F238E27FC236}">
                  <a16:creationId xmlns:a16="http://schemas.microsoft.com/office/drawing/2014/main" id="{491D3696-2E53-4653-A7EB-516E21D2DD10}"/>
                </a:ext>
              </a:extLst>
            </p:cNvPr>
            <p:cNvGrpSpPr/>
            <p:nvPr/>
          </p:nvGrpSpPr>
          <p:grpSpPr>
            <a:xfrm rot="10799997">
              <a:off x="8141940" y="3096800"/>
              <a:ext cx="226847" cy="321224"/>
              <a:chOff x="8566484" y="4934481"/>
              <a:chExt cx="1164656" cy="1649198"/>
            </a:xfrm>
          </p:grpSpPr>
          <p:sp>
            <p:nvSpPr>
              <p:cNvPr id="1969" name="手繪多邊形: 圖案 1968">
                <a:extLst>
                  <a:ext uri="{FF2B5EF4-FFF2-40B4-BE49-F238E27FC236}">
                    <a16:creationId xmlns:a16="http://schemas.microsoft.com/office/drawing/2014/main" id="{E2016169-26A8-7AA1-2FE9-D1183911D31A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70" name="等腰三角形 1969">
                <a:extLst>
                  <a:ext uri="{FF2B5EF4-FFF2-40B4-BE49-F238E27FC236}">
                    <a16:creationId xmlns:a16="http://schemas.microsoft.com/office/drawing/2014/main" id="{1D579BCE-6AAA-DF33-93E9-150D1269146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71" name="流程圖: 資料 1970">
                <a:extLst>
                  <a:ext uri="{FF2B5EF4-FFF2-40B4-BE49-F238E27FC236}">
                    <a16:creationId xmlns:a16="http://schemas.microsoft.com/office/drawing/2014/main" id="{6A950D22-32A2-3230-BEE7-3D61219A3CFF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61" name="群組 1660">
              <a:extLst>
                <a:ext uri="{FF2B5EF4-FFF2-40B4-BE49-F238E27FC236}">
                  <a16:creationId xmlns:a16="http://schemas.microsoft.com/office/drawing/2014/main" id="{900934AB-ED23-A133-CB46-C0A64D3C8584}"/>
                </a:ext>
              </a:extLst>
            </p:cNvPr>
            <p:cNvGrpSpPr/>
            <p:nvPr/>
          </p:nvGrpSpPr>
          <p:grpSpPr>
            <a:xfrm rot="16199995" flipV="1">
              <a:off x="8061790" y="3176950"/>
              <a:ext cx="226847" cy="321224"/>
              <a:chOff x="8566484" y="4934481"/>
              <a:chExt cx="1164656" cy="1649198"/>
            </a:xfrm>
          </p:grpSpPr>
          <p:sp>
            <p:nvSpPr>
              <p:cNvPr id="1966" name="手繪多邊形: 圖案 1965">
                <a:extLst>
                  <a:ext uri="{FF2B5EF4-FFF2-40B4-BE49-F238E27FC236}">
                    <a16:creationId xmlns:a16="http://schemas.microsoft.com/office/drawing/2014/main" id="{743A9C05-68D5-4D80-83D8-35E0952389F9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67" name="等腰三角形 1966">
                <a:extLst>
                  <a:ext uri="{FF2B5EF4-FFF2-40B4-BE49-F238E27FC236}">
                    <a16:creationId xmlns:a16="http://schemas.microsoft.com/office/drawing/2014/main" id="{71584CEC-7DAD-71A9-BFC4-AEF3BE6958C7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68" name="流程圖: 資料 1967">
                <a:extLst>
                  <a:ext uri="{FF2B5EF4-FFF2-40B4-BE49-F238E27FC236}">
                    <a16:creationId xmlns:a16="http://schemas.microsoft.com/office/drawing/2014/main" id="{E5315024-FEAE-23AC-02AA-8F2193BB696F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62" name="群組 1661">
              <a:extLst>
                <a:ext uri="{FF2B5EF4-FFF2-40B4-BE49-F238E27FC236}">
                  <a16:creationId xmlns:a16="http://schemas.microsoft.com/office/drawing/2014/main" id="{93A337B3-7B4E-CF47-67CE-E88593BD6148}"/>
                </a:ext>
              </a:extLst>
            </p:cNvPr>
            <p:cNvGrpSpPr/>
            <p:nvPr/>
          </p:nvGrpSpPr>
          <p:grpSpPr>
            <a:xfrm rot="21599998">
              <a:off x="7665255" y="3497775"/>
              <a:ext cx="226847" cy="321224"/>
              <a:chOff x="8566484" y="4934481"/>
              <a:chExt cx="1164656" cy="1649198"/>
            </a:xfrm>
          </p:grpSpPr>
          <p:sp>
            <p:nvSpPr>
              <p:cNvPr id="1963" name="手繪多邊形: 圖案 1962">
                <a:extLst>
                  <a:ext uri="{FF2B5EF4-FFF2-40B4-BE49-F238E27FC236}">
                    <a16:creationId xmlns:a16="http://schemas.microsoft.com/office/drawing/2014/main" id="{784E0B42-1312-92D1-2526-18D41167F0D0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64" name="等腰三角形 1963">
                <a:extLst>
                  <a:ext uri="{FF2B5EF4-FFF2-40B4-BE49-F238E27FC236}">
                    <a16:creationId xmlns:a16="http://schemas.microsoft.com/office/drawing/2014/main" id="{8CD8F41F-38FE-6C2C-5D73-613F3DEADC5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65" name="流程圖: 資料 1964">
                <a:extLst>
                  <a:ext uri="{FF2B5EF4-FFF2-40B4-BE49-F238E27FC236}">
                    <a16:creationId xmlns:a16="http://schemas.microsoft.com/office/drawing/2014/main" id="{27EE86A6-7EB3-7C82-F83C-916DD05E12B7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63" name="群組 1662">
              <a:extLst>
                <a:ext uri="{FF2B5EF4-FFF2-40B4-BE49-F238E27FC236}">
                  <a16:creationId xmlns:a16="http://schemas.microsoft.com/office/drawing/2014/main" id="{DD70A3EE-0DBA-6E22-2CF1-ADCC97AC0FBA}"/>
                </a:ext>
              </a:extLst>
            </p:cNvPr>
            <p:cNvGrpSpPr/>
            <p:nvPr/>
          </p:nvGrpSpPr>
          <p:grpSpPr>
            <a:xfrm rot="5399996" flipV="1">
              <a:off x="7745405" y="3417624"/>
              <a:ext cx="226847" cy="321224"/>
              <a:chOff x="8566484" y="4934481"/>
              <a:chExt cx="1164656" cy="1649198"/>
            </a:xfrm>
          </p:grpSpPr>
          <p:sp>
            <p:nvSpPr>
              <p:cNvPr id="1960" name="手繪多邊形: 圖案 1959">
                <a:extLst>
                  <a:ext uri="{FF2B5EF4-FFF2-40B4-BE49-F238E27FC236}">
                    <a16:creationId xmlns:a16="http://schemas.microsoft.com/office/drawing/2014/main" id="{922E934E-38F1-4C9F-B749-F8BDD8539071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61" name="等腰三角形 1960">
                <a:extLst>
                  <a:ext uri="{FF2B5EF4-FFF2-40B4-BE49-F238E27FC236}">
                    <a16:creationId xmlns:a16="http://schemas.microsoft.com/office/drawing/2014/main" id="{67F84883-2A37-C98A-0A1B-9E047AA9B4D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62" name="流程圖: 資料 1961">
                <a:extLst>
                  <a:ext uri="{FF2B5EF4-FFF2-40B4-BE49-F238E27FC236}">
                    <a16:creationId xmlns:a16="http://schemas.microsoft.com/office/drawing/2014/main" id="{3D866FD3-54F0-3871-297C-674B779CE8D8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64" name="群組 1663">
              <a:extLst>
                <a:ext uri="{FF2B5EF4-FFF2-40B4-BE49-F238E27FC236}">
                  <a16:creationId xmlns:a16="http://schemas.microsoft.com/office/drawing/2014/main" id="{82CA735C-8D01-72AC-7238-E9AC98BAE56E}"/>
                </a:ext>
              </a:extLst>
            </p:cNvPr>
            <p:cNvGrpSpPr/>
            <p:nvPr/>
          </p:nvGrpSpPr>
          <p:grpSpPr>
            <a:xfrm rot="16200000">
              <a:off x="8104085" y="3535629"/>
              <a:ext cx="226847" cy="321224"/>
              <a:chOff x="8566484" y="4934481"/>
              <a:chExt cx="1164656" cy="1649198"/>
            </a:xfrm>
          </p:grpSpPr>
          <p:sp>
            <p:nvSpPr>
              <p:cNvPr id="1957" name="手繪多邊形: 圖案 1956">
                <a:extLst>
                  <a:ext uri="{FF2B5EF4-FFF2-40B4-BE49-F238E27FC236}">
                    <a16:creationId xmlns:a16="http://schemas.microsoft.com/office/drawing/2014/main" id="{F48F7166-8D7D-39B1-E615-97D8E1827067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58" name="等腰三角形 1957">
                <a:extLst>
                  <a:ext uri="{FF2B5EF4-FFF2-40B4-BE49-F238E27FC236}">
                    <a16:creationId xmlns:a16="http://schemas.microsoft.com/office/drawing/2014/main" id="{9CBB5C07-607E-2EC1-2B7D-68C9C4CE2256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59" name="流程圖: 資料 1958">
                <a:extLst>
                  <a:ext uri="{FF2B5EF4-FFF2-40B4-BE49-F238E27FC236}">
                    <a16:creationId xmlns:a16="http://schemas.microsoft.com/office/drawing/2014/main" id="{20DEB5F2-6DAF-0315-F1FF-CA4F45235777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65" name="群組 1664">
              <a:extLst>
                <a:ext uri="{FF2B5EF4-FFF2-40B4-BE49-F238E27FC236}">
                  <a16:creationId xmlns:a16="http://schemas.microsoft.com/office/drawing/2014/main" id="{17A565EB-7EE1-E064-D202-B8A106578851}"/>
                </a:ext>
              </a:extLst>
            </p:cNvPr>
            <p:cNvGrpSpPr/>
            <p:nvPr/>
          </p:nvGrpSpPr>
          <p:grpSpPr>
            <a:xfrm rot="21599998" flipV="1">
              <a:off x="8023935" y="3455479"/>
              <a:ext cx="226847" cy="321224"/>
              <a:chOff x="8566484" y="4934481"/>
              <a:chExt cx="1164656" cy="1649198"/>
            </a:xfrm>
          </p:grpSpPr>
          <p:sp>
            <p:nvSpPr>
              <p:cNvPr id="1954" name="手繪多邊形: 圖案 1953">
                <a:extLst>
                  <a:ext uri="{FF2B5EF4-FFF2-40B4-BE49-F238E27FC236}">
                    <a16:creationId xmlns:a16="http://schemas.microsoft.com/office/drawing/2014/main" id="{86F242A2-596C-616B-3849-FEBDA7251A30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55" name="等腰三角形 1954">
                <a:extLst>
                  <a:ext uri="{FF2B5EF4-FFF2-40B4-BE49-F238E27FC236}">
                    <a16:creationId xmlns:a16="http://schemas.microsoft.com/office/drawing/2014/main" id="{81ADAF51-2F6D-CE5D-DC66-3579B64411C7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56" name="流程圖: 資料 1955">
                <a:extLst>
                  <a:ext uri="{FF2B5EF4-FFF2-40B4-BE49-F238E27FC236}">
                    <a16:creationId xmlns:a16="http://schemas.microsoft.com/office/drawing/2014/main" id="{2B6064F0-3094-ED2F-90C0-13C813ECE8E3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66" name="群組 1665">
              <a:extLst>
                <a:ext uri="{FF2B5EF4-FFF2-40B4-BE49-F238E27FC236}">
                  <a16:creationId xmlns:a16="http://schemas.microsoft.com/office/drawing/2014/main" id="{AEBE3AFE-C318-FB10-6864-ECCE4BE53D67}"/>
                </a:ext>
              </a:extLst>
            </p:cNvPr>
            <p:cNvGrpSpPr/>
            <p:nvPr/>
          </p:nvGrpSpPr>
          <p:grpSpPr>
            <a:xfrm rot="5399999">
              <a:off x="8420467" y="3058945"/>
              <a:ext cx="226847" cy="321224"/>
              <a:chOff x="8566484" y="4934481"/>
              <a:chExt cx="1164656" cy="1649198"/>
            </a:xfrm>
          </p:grpSpPr>
          <p:sp>
            <p:nvSpPr>
              <p:cNvPr id="1951" name="手繪多邊形: 圖案 1950">
                <a:extLst>
                  <a:ext uri="{FF2B5EF4-FFF2-40B4-BE49-F238E27FC236}">
                    <a16:creationId xmlns:a16="http://schemas.microsoft.com/office/drawing/2014/main" id="{ECFA0A6B-6722-C60B-093B-1538E17E0CAA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52" name="等腰三角形 1951">
                <a:extLst>
                  <a:ext uri="{FF2B5EF4-FFF2-40B4-BE49-F238E27FC236}">
                    <a16:creationId xmlns:a16="http://schemas.microsoft.com/office/drawing/2014/main" id="{CF323E7F-942A-D1E5-EBFC-D21D253E3B02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53" name="流程圖: 資料 1952">
                <a:extLst>
                  <a:ext uri="{FF2B5EF4-FFF2-40B4-BE49-F238E27FC236}">
                    <a16:creationId xmlns:a16="http://schemas.microsoft.com/office/drawing/2014/main" id="{2425F4FE-6DB3-59EF-EFBC-538C865DF69B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67" name="群組 1666">
              <a:extLst>
                <a:ext uri="{FF2B5EF4-FFF2-40B4-BE49-F238E27FC236}">
                  <a16:creationId xmlns:a16="http://schemas.microsoft.com/office/drawing/2014/main" id="{248081C6-C577-DBD9-D76D-158C1ED86CE1}"/>
                </a:ext>
              </a:extLst>
            </p:cNvPr>
            <p:cNvGrpSpPr/>
            <p:nvPr/>
          </p:nvGrpSpPr>
          <p:grpSpPr>
            <a:xfrm rot="10799997" flipV="1">
              <a:off x="8500617" y="3139096"/>
              <a:ext cx="226847" cy="321224"/>
              <a:chOff x="8566484" y="4934481"/>
              <a:chExt cx="1164656" cy="1649198"/>
            </a:xfrm>
          </p:grpSpPr>
          <p:sp>
            <p:nvSpPr>
              <p:cNvPr id="1948" name="手繪多邊形: 圖案 1947">
                <a:extLst>
                  <a:ext uri="{FF2B5EF4-FFF2-40B4-BE49-F238E27FC236}">
                    <a16:creationId xmlns:a16="http://schemas.microsoft.com/office/drawing/2014/main" id="{38A23804-33C0-CCBA-037E-F26EB53E0409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49" name="等腰三角形 1948">
                <a:extLst>
                  <a:ext uri="{FF2B5EF4-FFF2-40B4-BE49-F238E27FC236}">
                    <a16:creationId xmlns:a16="http://schemas.microsoft.com/office/drawing/2014/main" id="{B826E620-678A-C425-19FB-32AB82FD0FF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50" name="流程圖: 資料 1949">
                <a:extLst>
                  <a:ext uri="{FF2B5EF4-FFF2-40B4-BE49-F238E27FC236}">
                    <a16:creationId xmlns:a16="http://schemas.microsoft.com/office/drawing/2014/main" id="{07DCB5C9-FA6E-BBBF-32C1-1C366159141F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68" name="群組 1667">
              <a:extLst>
                <a:ext uri="{FF2B5EF4-FFF2-40B4-BE49-F238E27FC236}">
                  <a16:creationId xmlns:a16="http://schemas.microsoft.com/office/drawing/2014/main" id="{BF75A28F-2E43-84A1-039A-D0D894ABED36}"/>
                </a:ext>
              </a:extLst>
            </p:cNvPr>
            <p:cNvGrpSpPr/>
            <p:nvPr/>
          </p:nvGrpSpPr>
          <p:grpSpPr>
            <a:xfrm rot="10799997">
              <a:off x="8859298" y="3096800"/>
              <a:ext cx="226847" cy="321224"/>
              <a:chOff x="8566484" y="4934481"/>
              <a:chExt cx="1164656" cy="1649198"/>
            </a:xfrm>
          </p:grpSpPr>
          <p:sp>
            <p:nvSpPr>
              <p:cNvPr id="1945" name="手繪多邊形: 圖案 1944">
                <a:extLst>
                  <a:ext uri="{FF2B5EF4-FFF2-40B4-BE49-F238E27FC236}">
                    <a16:creationId xmlns:a16="http://schemas.microsoft.com/office/drawing/2014/main" id="{0766BF3D-5705-13C3-52D7-CC3283E3DBFA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46" name="等腰三角形 1945">
                <a:extLst>
                  <a:ext uri="{FF2B5EF4-FFF2-40B4-BE49-F238E27FC236}">
                    <a16:creationId xmlns:a16="http://schemas.microsoft.com/office/drawing/2014/main" id="{CF08E252-CB5C-6030-561B-CA87EC5A2397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47" name="流程圖: 資料 1946">
                <a:extLst>
                  <a:ext uri="{FF2B5EF4-FFF2-40B4-BE49-F238E27FC236}">
                    <a16:creationId xmlns:a16="http://schemas.microsoft.com/office/drawing/2014/main" id="{C46D05FF-8BC7-8CB0-8774-1D8DCF4AE656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69" name="群組 1668">
              <a:extLst>
                <a:ext uri="{FF2B5EF4-FFF2-40B4-BE49-F238E27FC236}">
                  <a16:creationId xmlns:a16="http://schemas.microsoft.com/office/drawing/2014/main" id="{D9D9CCD9-606C-B6E0-1DC7-75AB5CC161CF}"/>
                </a:ext>
              </a:extLst>
            </p:cNvPr>
            <p:cNvGrpSpPr/>
            <p:nvPr/>
          </p:nvGrpSpPr>
          <p:grpSpPr>
            <a:xfrm rot="16199995" flipV="1">
              <a:off x="8779148" y="3176950"/>
              <a:ext cx="226847" cy="321224"/>
              <a:chOff x="8566484" y="4934481"/>
              <a:chExt cx="1164656" cy="1649198"/>
            </a:xfrm>
          </p:grpSpPr>
          <p:sp>
            <p:nvSpPr>
              <p:cNvPr id="1942" name="手繪多邊形: 圖案 1941">
                <a:extLst>
                  <a:ext uri="{FF2B5EF4-FFF2-40B4-BE49-F238E27FC236}">
                    <a16:creationId xmlns:a16="http://schemas.microsoft.com/office/drawing/2014/main" id="{CBDA1466-ED3E-3D7A-5688-E93008B8087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43" name="等腰三角形 1942">
                <a:extLst>
                  <a:ext uri="{FF2B5EF4-FFF2-40B4-BE49-F238E27FC236}">
                    <a16:creationId xmlns:a16="http://schemas.microsoft.com/office/drawing/2014/main" id="{FA92AC20-E915-C5FB-EB51-2D4BEB814F6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44" name="流程圖: 資料 1943">
                <a:extLst>
                  <a:ext uri="{FF2B5EF4-FFF2-40B4-BE49-F238E27FC236}">
                    <a16:creationId xmlns:a16="http://schemas.microsoft.com/office/drawing/2014/main" id="{A0457AE6-F87D-1C49-D731-636032F4CA95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70" name="群組 1669">
              <a:extLst>
                <a:ext uri="{FF2B5EF4-FFF2-40B4-BE49-F238E27FC236}">
                  <a16:creationId xmlns:a16="http://schemas.microsoft.com/office/drawing/2014/main" id="{BFA14CE1-CA7B-28B6-549E-2B147165F569}"/>
                </a:ext>
              </a:extLst>
            </p:cNvPr>
            <p:cNvGrpSpPr/>
            <p:nvPr/>
          </p:nvGrpSpPr>
          <p:grpSpPr>
            <a:xfrm rot="21599998">
              <a:off x="8382612" y="3497775"/>
              <a:ext cx="226847" cy="321224"/>
              <a:chOff x="8566484" y="4934481"/>
              <a:chExt cx="1164656" cy="1649198"/>
            </a:xfrm>
          </p:grpSpPr>
          <p:sp>
            <p:nvSpPr>
              <p:cNvPr id="1939" name="手繪多邊形: 圖案 1938">
                <a:extLst>
                  <a:ext uri="{FF2B5EF4-FFF2-40B4-BE49-F238E27FC236}">
                    <a16:creationId xmlns:a16="http://schemas.microsoft.com/office/drawing/2014/main" id="{BE8AFC7D-3C7F-0A91-2041-D627E4584F66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40" name="等腰三角形 1939">
                <a:extLst>
                  <a:ext uri="{FF2B5EF4-FFF2-40B4-BE49-F238E27FC236}">
                    <a16:creationId xmlns:a16="http://schemas.microsoft.com/office/drawing/2014/main" id="{845AB5F8-54BB-C5E8-0D3E-AF1DCC59AD0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41" name="流程圖: 資料 1940">
                <a:extLst>
                  <a:ext uri="{FF2B5EF4-FFF2-40B4-BE49-F238E27FC236}">
                    <a16:creationId xmlns:a16="http://schemas.microsoft.com/office/drawing/2014/main" id="{83D49B38-325A-F586-17AB-92DF8B16A766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71" name="群組 1670">
              <a:extLst>
                <a:ext uri="{FF2B5EF4-FFF2-40B4-BE49-F238E27FC236}">
                  <a16:creationId xmlns:a16="http://schemas.microsoft.com/office/drawing/2014/main" id="{201315D0-EE99-C313-344E-73FD68D915E1}"/>
                </a:ext>
              </a:extLst>
            </p:cNvPr>
            <p:cNvGrpSpPr/>
            <p:nvPr/>
          </p:nvGrpSpPr>
          <p:grpSpPr>
            <a:xfrm rot="5399996" flipV="1">
              <a:off x="8462762" y="3417624"/>
              <a:ext cx="226847" cy="321224"/>
              <a:chOff x="8566484" y="4934481"/>
              <a:chExt cx="1164656" cy="1649198"/>
            </a:xfrm>
          </p:grpSpPr>
          <p:sp>
            <p:nvSpPr>
              <p:cNvPr id="1936" name="手繪多邊形: 圖案 1935">
                <a:extLst>
                  <a:ext uri="{FF2B5EF4-FFF2-40B4-BE49-F238E27FC236}">
                    <a16:creationId xmlns:a16="http://schemas.microsoft.com/office/drawing/2014/main" id="{ACAEF892-6118-E39D-846A-1FF24E3FCE3A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37" name="等腰三角形 1936">
                <a:extLst>
                  <a:ext uri="{FF2B5EF4-FFF2-40B4-BE49-F238E27FC236}">
                    <a16:creationId xmlns:a16="http://schemas.microsoft.com/office/drawing/2014/main" id="{2E0BEF93-557D-3939-B32C-1CFE8870D24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38" name="流程圖: 資料 1937">
                <a:extLst>
                  <a:ext uri="{FF2B5EF4-FFF2-40B4-BE49-F238E27FC236}">
                    <a16:creationId xmlns:a16="http://schemas.microsoft.com/office/drawing/2014/main" id="{08E9F9B5-4FED-1098-D89C-138EA0EBF358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72" name="群組 1671">
              <a:extLst>
                <a:ext uri="{FF2B5EF4-FFF2-40B4-BE49-F238E27FC236}">
                  <a16:creationId xmlns:a16="http://schemas.microsoft.com/office/drawing/2014/main" id="{FFF7655F-CFFF-360A-ADF6-889269F50017}"/>
                </a:ext>
              </a:extLst>
            </p:cNvPr>
            <p:cNvGrpSpPr/>
            <p:nvPr/>
          </p:nvGrpSpPr>
          <p:grpSpPr>
            <a:xfrm rot="16200000">
              <a:off x="8821443" y="3535629"/>
              <a:ext cx="226847" cy="321224"/>
              <a:chOff x="8566484" y="4934481"/>
              <a:chExt cx="1164656" cy="1649198"/>
            </a:xfrm>
          </p:grpSpPr>
          <p:sp>
            <p:nvSpPr>
              <p:cNvPr id="1933" name="手繪多邊形: 圖案 1932">
                <a:extLst>
                  <a:ext uri="{FF2B5EF4-FFF2-40B4-BE49-F238E27FC236}">
                    <a16:creationId xmlns:a16="http://schemas.microsoft.com/office/drawing/2014/main" id="{7837F13C-2104-A300-F478-ED70D08614E5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34" name="等腰三角形 1933">
                <a:extLst>
                  <a:ext uri="{FF2B5EF4-FFF2-40B4-BE49-F238E27FC236}">
                    <a16:creationId xmlns:a16="http://schemas.microsoft.com/office/drawing/2014/main" id="{74DFD3C6-09E5-CD2F-78CC-D3428AF5726B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35" name="流程圖: 資料 1934">
                <a:extLst>
                  <a:ext uri="{FF2B5EF4-FFF2-40B4-BE49-F238E27FC236}">
                    <a16:creationId xmlns:a16="http://schemas.microsoft.com/office/drawing/2014/main" id="{7B542CFE-DF82-465A-4B70-587925A042F7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73" name="群組 1672">
              <a:extLst>
                <a:ext uri="{FF2B5EF4-FFF2-40B4-BE49-F238E27FC236}">
                  <a16:creationId xmlns:a16="http://schemas.microsoft.com/office/drawing/2014/main" id="{6B8837F9-459A-4DDA-E618-8027B25BD3E6}"/>
                </a:ext>
              </a:extLst>
            </p:cNvPr>
            <p:cNvGrpSpPr/>
            <p:nvPr/>
          </p:nvGrpSpPr>
          <p:grpSpPr>
            <a:xfrm rot="21599998" flipV="1">
              <a:off x="8741293" y="3455479"/>
              <a:ext cx="226847" cy="321224"/>
              <a:chOff x="8566484" y="4934481"/>
              <a:chExt cx="1164656" cy="1649198"/>
            </a:xfrm>
          </p:grpSpPr>
          <p:sp>
            <p:nvSpPr>
              <p:cNvPr id="1930" name="手繪多邊形: 圖案 1929">
                <a:extLst>
                  <a:ext uri="{FF2B5EF4-FFF2-40B4-BE49-F238E27FC236}">
                    <a16:creationId xmlns:a16="http://schemas.microsoft.com/office/drawing/2014/main" id="{68AA457B-F14A-EF61-3AA7-1F266A8D9D94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31" name="等腰三角形 1930">
                <a:extLst>
                  <a:ext uri="{FF2B5EF4-FFF2-40B4-BE49-F238E27FC236}">
                    <a16:creationId xmlns:a16="http://schemas.microsoft.com/office/drawing/2014/main" id="{7C2B9006-6F46-3E6F-45C3-7FAF67EDFA5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32" name="流程圖: 資料 1931">
                <a:extLst>
                  <a:ext uri="{FF2B5EF4-FFF2-40B4-BE49-F238E27FC236}">
                    <a16:creationId xmlns:a16="http://schemas.microsoft.com/office/drawing/2014/main" id="{BACF88D9-F104-7AE1-D1C3-BBD8ED7CD034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74" name="群組 1673">
              <a:extLst>
                <a:ext uri="{FF2B5EF4-FFF2-40B4-BE49-F238E27FC236}">
                  <a16:creationId xmlns:a16="http://schemas.microsoft.com/office/drawing/2014/main" id="{CF684E6E-9F11-9F27-B5EC-84635A8411C3}"/>
                </a:ext>
              </a:extLst>
            </p:cNvPr>
            <p:cNvGrpSpPr/>
            <p:nvPr/>
          </p:nvGrpSpPr>
          <p:grpSpPr>
            <a:xfrm rot="5399999">
              <a:off x="9137826" y="3058945"/>
              <a:ext cx="226847" cy="321224"/>
              <a:chOff x="8566484" y="4934481"/>
              <a:chExt cx="1164656" cy="1649198"/>
            </a:xfrm>
          </p:grpSpPr>
          <p:sp>
            <p:nvSpPr>
              <p:cNvPr id="1927" name="手繪多邊形: 圖案 1926">
                <a:extLst>
                  <a:ext uri="{FF2B5EF4-FFF2-40B4-BE49-F238E27FC236}">
                    <a16:creationId xmlns:a16="http://schemas.microsoft.com/office/drawing/2014/main" id="{42354278-0FB4-9DA5-73A3-3F984FB6AC0C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28" name="等腰三角形 1927">
                <a:extLst>
                  <a:ext uri="{FF2B5EF4-FFF2-40B4-BE49-F238E27FC236}">
                    <a16:creationId xmlns:a16="http://schemas.microsoft.com/office/drawing/2014/main" id="{83FB2964-93C8-C7D2-9685-EBCB8914B8C8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29" name="流程圖: 資料 1928">
                <a:extLst>
                  <a:ext uri="{FF2B5EF4-FFF2-40B4-BE49-F238E27FC236}">
                    <a16:creationId xmlns:a16="http://schemas.microsoft.com/office/drawing/2014/main" id="{D84F1C02-8FC0-2BB4-E424-56A5D9B5CE0F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75" name="群組 1674">
              <a:extLst>
                <a:ext uri="{FF2B5EF4-FFF2-40B4-BE49-F238E27FC236}">
                  <a16:creationId xmlns:a16="http://schemas.microsoft.com/office/drawing/2014/main" id="{BC758FB3-AD88-F90E-64AE-83FCBAB2F116}"/>
                </a:ext>
              </a:extLst>
            </p:cNvPr>
            <p:cNvGrpSpPr/>
            <p:nvPr/>
          </p:nvGrpSpPr>
          <p:grpSpPr>
            <a:xfrm rot="10799997" flipV="1">
              <a:off x="9217976" y="3139096"/>
              <a:ext cx="226847" cy="321224"/>
              <a:chOff x="8566484" y="4934481"/>
              <a:chExt cx="1164656" cy="1649198"/>
            </a:xfrm>
          </p:grpSpPr>
          <p:sp>
            <p:nvSpPr>
              <p:cNvPr id="1924" name="手繪多邊形: 圖案 1923">
                <a:extLst>
                  <a:ext uri="{FF2B5EF4-FFF2-40B4-BE49-F238E27FC236}">
                    <a16:creationId xmlns:a16="http://schemas.microsoft.com/office/drawing/2014/main" id="{115F4FC8-E286-F7E8-EB59-372085705484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25" name="等腰三角形 1924">
                <a:extLst>
                  <a:ext uri="{FF2B5EF4-FFF2-40B4-BE49-F238E27FC236}">
                    <a16:creationId xmlns:a16="http://schemas.microsoft.com/office/drawing/2014/main" id="{BA19FB00-C5E5-9115-87DD-0DBC4207001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26" name="流程圖: 資料 1925">
                <a:extLst>
                  <a:ext uri="{FF2B5EF4-FFF2-40B4-BE49-F238E27FC236}">
                    <a16:creationId xmlns:a16="http://schemas.microsoft.com/office/drawing/2014/main" id="{81C74283-CCEF-D1AC-021B-E52DE119278B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76" name="群組 1675">
              <a:extLst>
                <a:ext uri="{FF2B5EF4-FFF2-40B4-BE49-F238E27FC236}">
                  <a16:creationId xmlns:a16="http://schemas.microsoft.com/office/drawing/2014/main" id="{B63636C8-9809-C009-1A33-7A1ABC60A91C}"/>
                </a:ext>
              </a:extLst>
            </p:cNvPr>
            <p:cNvGrpSpPr/>
            <p:nvPr/>
          </p:nvGrpSpPr>
          <p:grpSpPr>
            <a:xfrm rot="10799997">
              <a:off x="9576657" y="3096800"/>
              <a:ext cx="226847" cy="321224"/>
              <a:chOff x="8566484" y="4934481"/>
              <a:chExt cx="1164656" cy="1649198"/>
            </a:xfrm>
          </p:grpSpPr>
          <p:sp>
            <p:nvSpPr>
              <p:cNvPr id="1921" name="手繪多邊形: 圖案 1920">
                <a:extLst>
                  <a:ext uri="{FF2B5EF4-FFF2-40B4-BE49-F238E27FC236}">
                    <a16:creationId xmlns:a16="http://schemas.microsoft.com/office/drawing/2014/main" id="{EAA9EC5E-C723-85C1-1A8F-6244AF5A905C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22" name="等腰三角形 1921">
                <a:extLst>
                  <a:ext uri="{FF2B5EF4-FFF2-40B4-BE49-F238E27FC236}">
                    <a16:creationId xmlns:a16="http://schemas.microsoft.com/office/drawing/2014/main" id="{DFAE83D4-5DCA-9657-A171-D80198B25385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23" name="流程圖: 資料 1922">
                <a:extLst>
                  <a:ext uri="{FF2B5EF4-FFF2-40B4-BE49-F238E27FC236}">
                    <a16:creationId xmlns:a16="http://schemas.microsoft.com/office/drawing/2014/main" id="{7746EC13-0E7C-97C7-4374-98BFB195199F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77" name="群組 1676">
              <a:extLst>
                <a:ext uri="{FF2B5EF4-FFF2-40B4-BE49-F238E27FC236}">
                  <a16:creationId xmlns:a16="http://schemas.microsoft.com/office/drawing/2014/main" id="{7D792360-CFCC-36F7-3759-238EA761544E}"/>
                </a:ext>
              </a:extLst>
            </p:cNvPr>
            <p:cNvGrpSpPr/>
            <p:nvPr/>
          </p:nvGrpSpPr>
          <p:grpSpPr>
            <a:xfrm rot="16199995" flipV="1">
              <a:off x="9496507" y="3176950"/>
              <a:ext cx="226847" cy="321224"/>
              <a:chOff x="8566484" y="4934481"/>
              <a:chExt cx="1164656" cy="1649198"/>
            </a:xfrm>
          </p:grpSpPr>
          <p:sp>
            <p:nvSpPr>
              <p:cNvPr id="1918" name="手繪多邊形: 圖案 1917">
                <a:extLst>
                  <a:ext uri="{FF2B5EF4-FFF2-40B4-BE49-F238E27FC236}">
                    <a16:creationId xmlns:a16="http://schemas.microsoft.com/office/drawing/2014/main" id="{6D3F869D-EB56-23AF-4C99-37A839A66AF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19" name="等腰三角形 1918">
                <a:extLst>
                  <a:ext uri="{FF2B5EF4-FFF2-40B4-BE49-F238E27FC236}">
                    <a16:creationId xmlns:a16="http://schemas.microsoft.com/office/drawing/2014/main" id="{768DAC3E-E5E0-684B-12A0-702E86508510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20" name="流程圖: 資料 1919">
                <a:extLst>
                  <a:ext uri="{FF2B5EF4-FFF2-40B4-BE49-F238E27FC236}">
                    <a16:creationId xmlns:a16="http://schemas.microsoft.com/office/drawing/2014/main" id="{6332A7B4-9BBF-46B6-7FA0-AFE18DD27FA2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78" name="群組 1677">
              <a:extLst>
                <a:ext uri="{FF2B5EF4-FFF2-40B4-BE49-F238E27FC236}">
                  <a16:creationId xmlns:a16="http://schemas.microsoft.com/office/drawing/2014/main" id="{43DFEFCA-A527-15A9-D8C6-2ABA860799CC}"/>
                </a:ext>
              </a:extLst>
            </p:cNvPr>
            <p:cNvGrpSpPr/>
            <p:nvPr/>
          </p:nvGrpSpPr>
          <p:grpSpPr>
            <a:xfrm rot="21599998">
              <a:off x="9099971" y="3497775"/>
              <a:ext cx="226847" cy="321224"/>
              <a:chOff x="8566484" y="4934481"/>
              <a:chExt cx="1164656" cy="1649198"/>
            </a:xfrm>
          </p:grpSpPr>
          <p:sp>
            <p:nvSpPr>
              <p:cNvPr id="1915" name="手繪多邊形: 圖案 1914">
                <a:extLst>
                  <a:ext uri="{FF2B5EF4-FFF2-40B4-BE49-F238E27FC236}">
                    <a16:creationId xmlns:a16="http://schemas.microsoft.com/office/drawing/2014/main" id="{044CC359-7C1A-CF88-B204-CFE0592CF077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16" name="等腰三角形 1915">
                <a:extLst>
                  <a:ext uri="{FF2B5EF4-FFF2-40B4-BE49-F238E27FC236}">
                    <a16:creationId xmlns:a16="http://schemas.microsoft.com/office/drawing/2014/main" id="{5BB8A6B5-01BB-84C7-8FEC-2415F946841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17" name="流程圖: 資料 1916">
                <a:extLst>
                  <a:ext uri="{FF2B5EF4-FFF2-40B4-BE49-F238E27FC236}">
                    <a16:creationId xmlns:a16="http://schemas.microsoft.com/office/drawing/2014/main" id="{8D4EC628-9BAC-F930-2521-ABACBC72B78D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79" name="群組 1678">
              <a:extLst>
                <a:ext uri="{FF2B5EF4-FFF2-40B4-BE49-F238E27FC236}">
                  <a16:creationId xmlns:a16="http://schemas.microsoft.com/office/drawing/2014/main" id="{475C6952-709A-7018-C46B-AC24C7ECCC5D}"/>
                </a:ext>
              </a:extLst>
            </p:cNvPr>
            <p:cNvGrpSpPr/>
            <p:nvPr/>
          </p:nvGrpSpPr>
          <p:grpSpPr>
            <a:xfrm rot="5399996" flipV="1">
              <a:off x="9180121" y="3417624"/>
              <a:ext cx="226847" cy="321224"/>
              <a:chOff x="8566484" y="4934481"/>
              <a:chExt cx="1164656" cy="1649198"/>
            </a:xfrm>
          </p:grpSpPr>
          <p:sp>
            <p:nvSpPr>
              <p:cNvPr id="1912" name="手繪多邊形: 圖案 1911">
                <a:extLst>
                  <a:ext uri="{FF2B5EF4-FFF2-40B4-BE49-F238E27FC236}">
                    <a16:creationId xmlns:a16="http://schemas.microsoft.com/office/drawing/2014/main" id="{6B7D77C2-B97E-EF36-AE8E-62530914B39C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13" name="等腰三角形 1912">
                <a:extLst>
                  <a:ext uri="{FF2B5EF4-FFF2-40B4-BE49-F238E27FC236}">
                    <a16:creationId xmlns:a16="http://schemas.microsoft.com/office/drawing/2014/main" id="{A23518E1-5904-CC33-B92C-6E108733BF2F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14" name="流程圖: 資料 1913">
                <a:extLst>
                  <a:ext uri="{FF2B5EF4-FFF2-40B4-BE49-F238E27FC236}">
                    <a16:creationId xmlns:a16="http://schemas.microsoft.com/office/drawing/2014/main" id="{23DBDA2E-5941-6F3E-6575-A3EFBF86219D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80" name="群組 1679">
              <a:extLst>
                <a:ext uri="{FF2B5EF4-FFF2-40B4-BE49-F238E27FC236}">
                  <a16:creationId xmlns:a16="http://schemas.microsoft.com/office/drawing/2014/main" id="{3785355F-9329-C793-E3A8-6D3DEE0B33AF}"/>
                </a:ext>
              </a:extLst>
            </p:cNvPr>
            <p:cNvGrpSpPr/>
            <p:nvPr/>
          </p:nvGrpSpPr>
          <p:grpSpPr>
            <a:xfrm rot="16200000">
              <a:off x="9538802" y="3535629"/>
              <a:ext cx="226847" cy="321224"/>
              <a:chOff x="8566484" y="4934481"/>
              <a:chExt cx="1164656" cy="1649198"/>
            </a:xfrm>
          </p:grpSpPr>
          <p:sp>
            <p:nvSpPr>
              <p:cNvPr id="1909" name="手繪多邊形: 圖案 1908">
                <a:extLst>
                  <a:ext uri="{FF2B5EF4-FFF2-40B4-BE49-F238E27FC236}">
                    <a16:creationId xmlns:a16="http://schemas.microsoft.com/office/drawing/2014/main" id="{F55C8FF6-5B82-3254-9928-3C2DE456DE24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10" name="等腰三角形 1909">
                <a:extLst>
                  <a:ext uri="{FF2B5EF4-FFF2-40B4-BE49-F238E27FC236}">
                    <a16:creationId xmlns:a16="http://schemas.microsoft.com/office/drawing/2014/main" id="{C3792387-14FB-8434-522B-32A878DDEE58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11" name="流程圖: 資料 1910">
                <a:extLst>
                  <a:ext uri="{FF2B5EF4-FFF2-40B4-BE49-F238E27FC236}">
                    <a16:creationId xmlns:a16="http://schemas.microsoft.com/office/drawing/2014/main" id="{39887A07-E80F-A7E8-532F-C2E29A63D204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81" name="群組 1680">
              <a:extLst>
                <a:ext uri="{FF2B5EF4-FFF2-40B4-BE49-F238E27FC236}">
                  <a16:creationId xmlns:a16="http://schemas.microsoft.com/office/drawing/2014/main" id="{7A99DE66-9798-05CF-0D11-4CBA9A5514D2}"/>
                </a:ext>
              </a:extLst>
            </p:cNvPr>
            <p:cNvGrpSpPr/>
            <p:nvPr/>
          </p:nvGrpSpPr>
          <p:grpSpPr>
            <a:xfrm rot="21599998" flipV="1">
              <a:off x="9458652" y="3455479"/>
              <a:ext cx="226847" cy="321224"/>
              <a:chOff x="8566484" y="4934481"/>
              <a:chExt cx="1164656" cy="1649198"/>
            </a:xfrm>
          </p:grpSpPr>
          <p:sp>
            <p:nvSpPr>
              <p:cNvPr id="1906" name="手繪多邊形: 圖案 1905">
                <a:extLst>
                  <a:ext uri="{FF2B5EF4-FFF2-40B4-BE49-F238E27FC236}">
                    <a16:creationId xmlns:a16="http://schemas.microsoft.com/office/drawing/2014/main" id="{A5799989-D674-B375-88C7-7E7CB8837480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07" name="等腰三角形 1906">
                <a:extLst>
                  <a:ext uri="{FF2B5EF4-FFF2-40B4-BE49-F238E27FC236}">
                    <a16:creationId xmlns:a16="http://schemas.microsoft.com/office/drawing/2014/main" id="{86F60B16-5192-F37B-6B0F-3DD7A589387A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08" name="流程圖: 資料 1907">
                <a:extLst>
                  <a:ext uri="{FF2B5EF4-FFF2-40B4-BE49-F238E27FC236}">
                    <a16:creationId xmlns:a16="http://schemas.microsoft.com/office/drawing/2014/main" id="{68C35848-C9BB-B342-07CC-17776F90EBE7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82" name="群組 1681">
              <a:extLst>
                <a:ext uri="{FF2B5EF4-FFF2-40B4-BE49-F238E27FC236}">
                  <a16:creationId xmlns:a16="http://schemas.microsoft.com/office/drawing/2014/main" id="{AA354CAB-A2B2-9EF3-FFF3-3B044FA8AEEF}"/>
                </a:ext>
              </a:extLst>
            </p:cNvPr>
            <p:cNvGrpSpPr/>
            <p:nvPr/>
          </p:nvGrpSpPr>
          <p:grpSpPr>
            <a:xfrm rot="5399999">
              <a:off x="9855186" y="3058945"/>
              <a:ext cx="226847" cy="321224"/>
              <a:chOff x="8566484" y="4934481"/>
              <a:chExt cx="1164656" cy="1649198"/>
            </a:xfrm>
          </p:grpSpPr>
          <p:sp>
            <p:nvSpPr>
              <p:cNvPr id="1903" name="手繪多邊形: 圖案 1902">
                <a:extLst>
                  <a:ext uri="{FF2B5EF4-FFF2-40B4-BE49-F238E27FC236}">
                    <a16:creationId xmlns:a16="http://schemas.microsoft.com/office/drawing/2014/main" id="{BE60D1C4-A1A4-B6D3-B698-2D7AEE50D83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04" name="等腰三角形 1903">
                <a:extLst>
                  <a:ext uri="{FF2B5EF4-FFF2-40B4-BE49-F238E27FC236}">
                    <a16:creationId xmlns:a16="http://schemas.microsoft.com/office/drawing/2014/main" id="{82EDFE62-7856-31B3-DEBE-C9B03E130C05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05" name="流程圖: 資料 1904">
                <a:extLst>
                  <a:ext uri="{FF2B5EF4-FFF2-40B4-BE49-F238E27FC236}">
                    <a16:creationId xmlns:a16="http://schemas.microsoft.com/office/drawing/2014/main" id="{36A1F829-5E9C-E2C5-7388-3629A8C39370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83" name="群組 1682">
              <a:extLst>
                <a:ext uri="{FF2B5EF4-FFF2-40B4-BE49-F238E27FC236}">
                  <a16:creationId xmlns:a16="http://schemas.microsoft.com/office/drawing/2014/main" id="{90C5A946-919A-AB63-69FA-99313B371070}"/>
                </a:ext>
              </a:extLst>
            </p:cNvPr>
            <p:cNvGrpSpPr/>
            <p:nvPr/>
          </p:nvGrpSpPr>
          <p:grpSpPr>
            <a:xfrm rot="10799997" flipV="1">
              <a:off x="9935336" y="3139096"/>
              <a:ext cx="226847" cy="321224"/>
              <a:chOff x="8566484" y="4934481"/>
              <a:chExt cx="1164656" cy="1649198"/>
            </a:xfrm>
          </p:grpSpPr>
          <p:sp>
            <p:nvSpPr>
              <p:cNvPr id="1900" name="手繪多邊形: 圖案 1899">
                <a:extLst>
                  <a:ext uri="{FF2B5EF4-FFF2-40B4-BE49-F238E27FC236}">
                    <a16:creationId xmlns:a16="http://schemas.microsoft.com/office/drawing/2014/main" id="{8BB32629-BBAE-99B9-7CE5-ADB7BF35675C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01" name="等腰三角形 1900">
                <a:extLst>
                  <a:ext uri="{FF2B5EF4-FFF2-40B4-BE49-F238E27FC236}">
                    <a16:creationId xmlns:a16="http://schemas.microsoft.com/office/drawing/2014/main" id="{6E4869F7-33FE-C7F6-F544-F0664EEE1C96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02" name="流程圖: 資料 1901">
                <a:extLst>
                  <a:ext uri="{FF2B5EF4-FFF2-40B4-BE49-F238E27FC236}">
                    <a16:creationId xmlns:a16="http://schemas.microsoft.com/office/drawing/2014/main" id="{21722DC9-971F-FF8B-E4E4-1AE9D949A9E3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84" name="群組 1683">
              <a:extLst>
                <a:ext uri="{FF2B5EF4-FFF2-40B4-BE49-F238E27FC236}">
                  <a16:creationId xmlns:a16="http://schemas.microsoft.com/office/drawing/2014/main" id="{FB52CE23-5BED-A7C8-41E4-B255E24C8661}"/>
                </a:ext>
              </a:extLst>
            </p:cNvPr>
            <p:cNvGrpSpPr/>
            <p:nvPr/>
          </p:nvGrpSpPr>
          <p:grpSpPr>
            <a:xfrm rot="10799997">
              <a:off x="10294015" y="3096800"/>
              <a:ext cx="226847" cy="321224"/>
              <a:chOff x="8566484" y="4934481"/>
              <a:chExt cx="1164656" cy="1649198"/>
            </a:xfrm>
          </p:grpSpPr>
          <p:sp>
            <p:nvSpPr>
              <p:cNvPr id="1897" name="手繪多邊形: 圖案 1896">
                <a:extLst>
                  <a:ext uri="{FF2B5EF4-FFF2-40B4-BE49-F238E27FC236}">
                    <a16:creationId xmlns:a16="http://schemas.microsoft.com/office/drawing/2014/main" id="{45A44030-AB76-B842-A03D-2CA83DD0F746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98" name="等腰三角形 1897">
                <a:extLst>
                  <a:ext uri="{FF2B5EF4-FFF2-40B4-BE49-F238E27FC236}">
                    <a16:creationId xmlns:a16="http://schemas.microsoft.com/office/drawing/2014/main" id="{41B5201C-8E18-12EA-A403-BF687D1288BB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99" name="流程圖: 資料 1898">
                <a:extLst>
                  <a:ext uri="{FF2B5EF4-FFF2-40B4-BE49-F238E27FC236}">
                    <a16:creationId xmlns:a16="http://schemas.microsoft.com/office/drawing/2014/main" id="{81B349C3-FC1B-67FB-DADA-AFCAEE94CD77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85" name="群組 1684">
              <a:extLst>
                <a:ext uri="{FF2B5EF4-FFF2-40B4-BE49-F238E27FC236}">
                  <a16:creationId xmlns:a16="http://schemas.microsoft.com/office/drawing/2014/main" id="{60DAAB78-7849-BBCE-C6BB-3EF6DB84D622}"/>
                </a:ext>
              </a:extLst>
            </p:cNvPr>
            <p:cNvGrpSpPr/>
            <p:nvPr/>
          </p:nvGrpSpPr>
          <p:grpSpPr>
            <a:xfrm rot="16199995" flipV="1">
              <a:off x="10213865" y="3176950"/>
              <a:ext cx="226847" cy="321224"/>
              <a:chOff x="8566484" y="4934481"/>
              <a:chExt cx="1164656" cy="1649198"/>
            </a:xfrm>
          </p:grpSpPr>
          <p:sp>
            <p:nvSpPr>
              <p:cNvPr id="1894" name="手繪多邊形: 圖案 1893">
                <a:extLst>
                  <a:ext uri="{FF2B5EF4-FFF2-40B4-BE49-F238E27FC236}">
                    <a16:creationId xmlns:a16="http://schemas.microsoft.com/office/drawing/2014/main" id="{24D685FC-25D7-E2B3-FE85-377BF5F9741C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95" name="等腰三角形 1894">
                <a:extLst>
                  <a:ext uri="{FF2B5EF4-FFF2-40B4-BE49-F238E27FC236}">
                    <a16:creationId xmlns:a16="http://schemas.microsoft.com/office/drawing/2014/main" id="{CB9D7D66-2673-7D25-55FC-B091D8871A48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96" name="流程圖: 資料 1895">
                <a:extLst>
                  <a:ext uri="{FF2B5EF4-FFF2-40B4-BE49-F238E27FC236}">
                    <a16:creationId xmlns:a16="http://schemas.microsoft.com/office/drawing/2014/main" id="{D079EF95-6D19-10D4-8D6F-79AA83A91547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86" name="群組 1685">
              <a:extLst>
                <a:ext uri="{FF2B5EF4-FFF2-40B4-BE49-F238E27FC236}">
                  <a16:creationId xmlns:a16="http://schemas.microsoft.com/office/drawing/2014/main" id="{B1241254-7773-E26F-6018-2509CF8F5E60}"/>
                </a:ext>
              </a:extLst>
            </p:cNvPr>
            <p:cNvGrpSpPr/>
            <p:nvPr/>
          </p:nvGrpSpPr>
          <p:grpSpPr>
            <a:xfrm rot="21599998">
              <a:off x="9817331" y="3497775"/>
              <a:ext cx="226847" cy="321224"/>
              <a:chOff x="8566484" y="4934481"/>
              <a:chExt cx="1164656" cy="1649198"/>
            </a:xfrm>
          </p:grpSpPr>
          <p:sp>
            <p:nvSpPr>
              <p:cNvPr id="1891" name="手繪多邊形: 圖案 1890">
                <a:extLst>
                  <a:ext uri="{FF2B5EF4-FFF2-40B4-BE49-F238E27FC236}">
                    <a16:creationId xmlns:a16="http://schemas.microsoft.com/office/drawing/2014/main" id="{83797D42-F6B0-C630-4742-BD91E4065ADD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92" name="等腰三角形 1891">
                <a:extLst>
                  <a:ext uri="{FF2B5EF4-FFF2-40B4-BE49-F238E27FC236}">
                    <a16:creationId xmlns:a16="http://schemas.microsoft.com/office/drawing/2014/main" id="{686451E8-7519-4F97-208E-CD6F69A1C391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93" name="流程圖: 資料 1892">
                <a:extLst>
                  <a:ext uri="{FF2B5EF4-FFF2-40B4-BE49-F238E27FC236}">
                    <a16:creationId xmlns:a16="http://schemas.microsoft.com/office/drawing/2014/main" id="{62E6028C-F881-9B8A-AF84-9B014695BA5C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87" name="群組 1686">
              <a:extLst>
                <a:ext uri="{FF2B5EF4-FFF2-40B4-BE49-F238E27FC236}">
                  <a16:creationId xmlns:a16="http://schemas.microsoft.com/office/drawing/2014/main" id="{04E92799-9ED6-11C9-C6C1-C1C8CC547737}"/>
                </a:ext>
              </a:extLst>
            </p:cNvPr>
            <p:cNvGrpSpPr/>
            <p:nvPr/>
          </p:nvGrpSpPr>
          <p:grpSpPr>
            <a:xfrm rot="5399996" flipV="1">
              <a:off x="9897481" y="3417624"/>
              <a:ext cx="226847" cy="321224"/>
              <a:chOff x="8566484" y="4934481"/>
              <a:chExt cx="1164656" cy="1649198"/>
            </a:xfrm>
          </p:grpSpPr>
          <p:sp>
            <p:nvSpPr>
              <p:cNvPr id="1888" name="手繪多邊形: 圖案 1887">
                <a:extLst>
                  <a:ext uri="{FF2B5EF4-FFF2-40B4-BE49-F238E27FC236}">
                    <a16:creationId xmlns:a16="http://schemas.microsoft.com/office/drawing/2014/main" id="{1BFD59AB-89A4-A6AA-8B0F-1270985AAD20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89" name="等腰三角形 1888">
                <a:extLst>
                  <a:ext uri="{FF2B5EF4-FFF2-40B4-BE49-F238E27FC236}">
                    <a16:creationId xmlns:a16="http://schemas.microsoft.com/office/drawing/2014/main" id="{73C14CC3-E9E2-99AE-8778-B354296C3B2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90" name="流程圖: 資料 1889">
                <a:extLst>
                  <a:ext uri="{FF2B5EF4-FFF2-40B4-BE49-F238E27FC236}">
                    <a16:creationId xmlns:a16="http://schemas.microsoft.com/office/drawing/2014/main" id="{F5476ABE-6867-B268-C805-7CE1F78223B5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88" name="群組 1687">
              <a:extLst>
                <a:ext uri="{FF2B5EF4-FFF2-40B4-BE49-F238E27FC236}">
                  <a16:creationId xmlns:a16="http://schemas.microsoft.com/office/drawing/2014/main" id="{B96122D1-0750-A64D-450C-EE1E3A1C1DBC}"/>
                </a:ext>
              </a:extLst>
            </p:cNvPr>
            <p:cNvGrpSpPr/>
            <p:nvPr/>
          </p:nvGrpSpPr>
          <p:grpSpPr>
            <a:xfrm rot="16200000">
              <a:off x="10256160" y="3535629"/>
              <a:ext cx="226847" cy="321224"/>
              <a:chOff x="8566484" y="4934481"/>
              <a:chExt cx="1164656" cy="1649198"/>
            </a:xfrm>
          </p:grpSpPr>
          <p:sp>
            <p:nvSpPr>
              <p:cNvPr id="1885" name="手繪多邊形: 圖案 1884">
                <a:extLst>
                  <a:ext uri="{FF2B5EF4-FFF2-40B4-BE49-F238E27FC236}">
                    <a16:creationId xmlns:a16="http://schemas.microsoft.com/office/drawing/2014/main" id="{4EC9AC05-2044-940C-C03B-972E59107B2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86" name="等腰三角形 1885">
                <a:extLst>
                  <a:ext uri="{FF2B5EF4-FFF2-40B4-BE49-F238E27FC236}">
                    <a16:creationId xmlns:a16="http://schemas.microsoft.com/office/drawing/2014/main" id="{7E2824B6-9D64-087E-0E7D-52D386656A10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87" name="流程圖: 資料 1886">
                <a:extLst>
                  <a:ext uri="{FF2B5EF4-FFF2-40B4-BE49-F238E27FC236}">
                    <a16:creationId xmlns:a16="http://schemas.microsoft.com/office/drawing/2014/main" id="{243C64B2-AA27-C572-9742-1DA6E134FF73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89" name="群組 1688">
              <a:extLst>
                <a:ext uri="{FF2B5EF4-FFF2-40B4-BE49-F238E27FC236}">
                  <a16:creationId xmlns:a16="http://schemas.microsoft.com/office/drawing/2014/main" id="{9921A3CB-1017-82AF-3960-280BA1387AFF}"/>
                </a:ext>
              </a:extLst>
            </p:cNvPr>
            <p:cNvGrpSpPr/>
            <p:nvPr/>
          </p:nvGrpSpPr>
          <p:grpSpPr>
            <a:xfrm rot="21599998" flipV="1">
              <a:off x="10176010" y="3455479"/>
              <a:ext cx="226847" cy="321224"/>
              <a:chOff x="8566484" y="4934481"/>
              <a:chExt cx="1164656" cy="1649198"/>
            </a:xfrm>
          </p:grpSpPr>
          <p:sp>
            <p:nvSpPr>
              <p:cNvPr id="1882" name="手繪多邊形: 圖案 1881">
                <a:extLst>
                  <a:ext uri="{FF2B5EF4-FFF2-40B4-BE49-F238E27FC236}">
                    <a16:creationId xmlns:a16="http://schemas.microsoft.com/office/drawing/2014/main" id="{78166FAE-0F56-C5AA-8B42-CC46F6770C7A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83" name="等腰三角形 1882">
                <a:extLst>
                  <a:ext uri="{FF2B5EF4-FFF2-40B4-BE49-F238E27FC236}">
                    <a16:creationId xmlns:a16="http://schemas.microsoft.com/office/drawing/2014/main" id="{E5EB722D-5CE0-E072-6B07-6B40E1DE6CBF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84" name="流程圖: 資料 1883">
                <a:extLst>
                  <a:ext uri="{FF2B5EF4-FFF2-40B4-BE49-F238E27FC236}">
                    <a16:creationId xmlns:a16="http://schemas.microsoft.com/office/drawing/2014/main" id="{61C4ACA9-C5C3-CD7C-C66C-FBCC70513533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90" name="群組 1689">
              <a:extLst>
                <a:ext uri="{FF2B5EF4-FFF2-40B4-BE49-F238E27FC236}">
                  <a16:creationId xmlns:a16="http://schemas.microsoft.com/office/drawing/2014/main" id="{D215DA3B-E1BC-AE95-1926-ED8AE0D39033}"/>
                </a:ext>
              </a:extLst>
            </p:cNvPr>
            <p:cNvGrpSpPr/>
            <p:nvPr/>
          </p:nvGrpSpPr>
          <p:grpSpPr>
            <a:xfrm rot="5399999">
              <a:off x="10572544" y="3058945"/>
              <a:ext cx="226847" cy="321224"/>
              <a:chOff x="8566484" y="4934481"/>
              <a:chExt cx="1164656" cy="1649198"/>
            </a:xfrm>
          </p:grpSpPr>
          <p:sp>
            <p:nvSpPr>
              <p:cNvPr id="1879" name="手繪多邊形: 圖案 1878">
                <a:extLst>
                  <a:ext uri="{FF2B5EF4-FFF2-40B4-BE49-F238E27FC236}">
                    <a16:creationId xmlns:a16="http://schemas.microsoft.com/office/drawing/2014/main" id="{B8096027-0519-A51D-C491-FC832D589A14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80" name="等腰三角形 1879">
                <a:extLst>
                  <a:ext uri="{FF2B5EF4-FFF2-40B4-BE49-F238E27FC236}">
                    <a16:creationId xmlns:a16="http://schemas.microsoft.com/office/drawing/2014/main" id="{24C3B43E-383A-FF99-DCBE-7AFB5C3271B3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81" name="流程圖: 資料 1880">
                <a:extLst>
                  <a:ext uri="{FF2B5EF4-FFF2-40B4-BE49-F238E27FC236}">
                    <a16:creationId xmlns:a16="http://schemas.microsoft.com/office/drawing/2014/main" id="{1052EF8D-FA39-E475-1444-87FBF04BA7FE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91" name="群組 1690">
              <a:extLst>
                <a:ext uri="{FF2B5EF4-FFF2-40B4-BE49-F238E27FC236}">
                  <a16:creationId xmlns:a16="http://schemas.microsoft.com/office/drawing/2014/main" id="{B6D6298F-C0B0-61C0-9A92-C6B9010F2A2C}"/>
                </a:ext>
              </a:extLst>
            </p:cNvPr>
            <p:cNvGrpSpPr/>
            <p:nvPr/>
          </p:nvGrpSpPr>
          <p:grpSpPr>
            <a:xfrm rot="10799997" flipV="1">
              <a:off x="10652694" y="3139096"/>
              <a:ext cx="226847" cy="321224"/>
              <a:chOff x="8566484" y="4934481"/>
              <a:chExt cx="1164656" cy="1649198"/>
            </a:xfrm>
          </p:grpSpPr>
          <p:sp>
            <p:nvSpPr>
              <p:cNvPr id="1876" name="手繪多邊形: 圖案 1875">
                <a:extLst>
                  <a:ext uri="{FF2B5EF4-FFF2-40B4-BE49-F238E27FC236}">
                    <a16:creationId xmlns:a16="http://schemas.microsoft.com/office/drawing/2014/main" id="{5F679DC2-D85C-DFA2-F560-C052EC32FDEA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77" name="等腰三角形 1876">
                <a:extLst>
                  <a:ext uri="{FF2B5EF4-FFF2-40B4-BE49-F238E27FC236}">
                    <a16:creationId xmlns:a16="http://schemas.microsoft.com/office/drawing/2014/main" id="{A1EC2ACB-01A6-60C5-6A2C-5BE4377793F4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78" name="流程圖: 資料 1877">
                <a:extLst>
                  <a:ext uri="{FF2B5EF4-FFF2-40B4-BE49-F238E27FC236}">
                    <a16:creationId xmlns:a16="http://schemas.microsoft.com/office/drawing/2014/main" id="{EFAD44C1-416E-C751-C41C-EA540C7EB5F2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92" name="群組 1691">
              <a:extLst>
                <a:ext uri="{FF2B5EF4-FFF2-40B4-BE49-F238E27FC236}">
                  <a16:creationId xmlns:a16="http://schemas.microsoft.com/office/drawing/2014/main" id="{18FBAC36-4428-9DF4-C387-EFA77F313388}"/>
                </a:ext>
              </a:extLst>
            </p:cNvPr>
            <p:cNvGrpSpPr/>
            <p:nvPr/>
          </p:nvGrpSpPr>
          <p:grpSpPr>
            <a:xfrm rot="10799997">
              <a:off x="11011373" y="3096800"/>
              <a:ext cx="226847" cy="321224"/>
              <a:chOff x="8566484" y="4934481"/>
              <a:chExt cx="1164656" cy="1649198"/>
            </a:xfrm>
          </p:grpSpPr>
          <p:sp>
            <p:nvSpPr>
              <p:cNvPr id="1873" name="手繪多邊形: 圖案 1872">
                <a:extLst>
                  <a:ext uri="{FF2B5EF4-FFF2-40B4-BE49-F238E27FC236}">
                    <a16:creationId xmlns:a16="http://schemas.microsoft.com/office/drawing/2014/main" id="{9040BA9E-CBD3-6082-20C3-6FDE45AD859C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74" name="等腰三角形 1873">
                <a:extLst>
                  <a:ext uri="{FF2B5EF4-FFF2-40B4-BE49-F238E27FC236}">
                    <a16:creationId xmlns:a16="http://schemas.microsoft.com/office/drawing/2014/main" id="{7B6BB35F-5A36-3273-1C27-0CE12854C76F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75" name="流程圖: 資料 1874">
                <a:extLst>
                  <a:ext uri="{FF2B5EF4-FFF2-40B4-BE49-F238E27FC236}">
                    <a16:creationId xmlns:a16="http://schemas.microsoft.com/office/drawing/2014/main" id="{5DAF6563-CF75-FB11-0717-157588D4E70A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93" name="群組 1692">
              <a:extLst>
                <a:ext uri="{FF2B5EF4-FFF2-40B4-BE49-F238E27FC236}">
                  <a16:creationId xmlns:a16="http://schemas.microsoft.com/office/drawing/2014/main" id="{2CF3CB6E-65C5-5A21-DEAD-3A2A4ABACAA6}"/>
                </a:ext>
              </a:extLst>
            </p:cNvPr>
            <p:cNvGrpSpPr/>
            <p:nvPr/>
          </p:nvGrpSpPr>
          <p:grpSpPr>
            <a:xfrm rot="16199995" flipV="1">
              <a:off x="10931223" y="3176950"/>
              <a:ext cx="226847" cy="321224"/>
              <a:chOff x="8566484" y="4934481"/>
              <a:chExt cx="1164656" cy="1649198"/>
            </a:xfrm>
          </p:grpSpPr>
          <p:sp>
            <p:nvSpPr>
              <p:cNvPr id="1870" name="手繪多邊形: 圖案 1869">
                <a:extLst>
                  <a:ext uri="{FF2B5EF4-FFF2-40B4-BE49-F238E27FC236}">
                    <a16:creationId xmlns:a16="http://schemas.microsoft.com/office/drawing/2014/main" id="{F29FF554-818F-C84C-80FE-D7A613C470EC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71" name="等腰三角形 1870">
                <a:extLst>
                  <a:ext uri="{FF2B5EF4-FFF2-40B4-BE49-F238E27FC236}">
                    <a16:creationId xmlns:a16="http://schemas.microsoft.com/office/drawing/2014/main" id="{B58F3EF6-4D96-D0C6-4B6D-D517C9F79F79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72" name="流程圖: 資料 1871">
                <a:extLst>
                  <a:ext uri="{FF2B5EF4-FFF2-40B4-BE49-F238E27FC236}">
                    <a16:creationId xmlns:a16="http://schemas.microsoft.com/office/drawing/2014/main" id="{2AE1FFE8-8669-2C1F-600F-C35DC923E6F6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94" name="群組 1693">
              <a:extLst>
                <a:ext uri="{FF2B5EF4-FFF2-40B4-BE49-F238E27FC236}">
                  <a16:creationId xmlns:a16="http://schemas.microsoft.com/office/drawing/2014/main" id="{94D58FC7-41C0-3F57-2302-3EAF4589B7FC}"/>
                </a:ext>
              </a:extLst>
            </p:cNvPr>
            <p:cNvGrpSpPr/>
            <p:nvPr/>
          </p:nvGrpSpPr>
          <p:grpSpPr>
            <a:xfrm rot="21599998">
              <a:off x="10534689" y="3497775"/>
              <a:ext cx="226847" cy="321224"/>
              <a:chOff x="8566484" y="4934481"/>
              <a:chExt cx="1164656" cy="1649198"/>
            </a:xfrm>
          </p:grpSpPr>
          <p:sp>
            <p:nvSpPr>
              <p:cNvPr id="1867" name="手繪多邊形: 圖案 1866">
                <a:extLst>
                  <a:ext uri="{FF2B5EF4-FFF2-40B4-BE49-F238E27FC236}">
                    <a16:creationId xmlns:a16="http://schemas.microsoft.com/office/drawing/2014/main" id="{362D810A-2EBF-E90E-FAEB-78B0F15B9771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68" name="等腰三角形 1867">
                <a:extLst>
                  <a:ext uri="{FF2B5EF4-FFF2-40B4-BE49-F238E27FC236}">
                    <a16:creationId xmlns:a16="http://schemas.microsoft.com/office/drawing/2014/main" id="{0FC7E702-6829-A4C1-F285-49331C10CE89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69" name="流程圖: 資料 1868">
                <a:extLst>
                  <a:ext uri="{FF2B5EF4-FFF2-40B4-BE49-F238E27FC236}">
                    <a16:creationId xmlns:a16="http://schemas.microsoft.com/office/drawing/2014/main" id="{FF4549FE-5619-E255-4BDF-D27FD462EC61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95" name="群組 1694">
              <a:extLst>
                <a:ext uri="{FF2B5EF4-FFF2-40B4-BE49-F238E27FC236}">
                  <a16:creationId xmlns:a16="http://schemas.microsoft.com/office/drawing/2014/main" id="{58A9D836-3939-A285-3EC4-2398EE291906}"/>
                </a:ext>
              </a:extLst>
            </p:cNvPr>
            <p:cNvGrpSpPr/>
            <p:nvPr/>
          </p:nvGrpSpPr>
          <p:grpSpPr>
            <a:xfrm rot="5399996" flipV="1">
              <a:off x="10614839" y="3417624"/>
              <a:ext cx="226847" cy="321224"/>
              <a:chOff x="8566484" y="4934481"/>
              <a:chExt cx="1164656" cy="1649198"/>
            </a:xfrm>
          </p:grpSpPr>
          <p:sp>
            <p:nvSpPr>
              <p:cNvPr id="1864" name="手繪多邊形: 圖案 1863">
                <a:extLst>
                  <a:ext uri="{FF2B5EF4-FFF2-40B4-BE49-F238E27FC236}">
                    <a16:creationId xmlns:a16="http://schemas.microsoft.com/office/drawing/2014/main" id="{C15DD073-2D14-CA36-F651-06D7497ED15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65" name="等腰三角形 1864">
                <a:extLst>
                  <a:ext uri="{FF2B5EF4-FFF2-40B4-BE49-F238E27FC236}">
                    <a16:creationId xmlns:a16="http://schemas.microsoft.com/office/drawing/2014/main" id="{23CF1EB9-6929-6BD4-5BB6-3540DD3565F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66" name="流程圖: 資料 1865">
                <a:extLst>
                  <a:ext uri="{FF2B5EF4-FFF2-40B4-BE49-F238E27FC236}">
                    <a16:creationId xmlns:a16="http://schemas.microsoft.com/office/drawing/2014/main" id="{5DECDE86-3D02-8A77-229F-A32A27F7F74C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96" name="群組 1695">
              <a:extLst>
                <a:ext uri="{FF2B5EF4-FFF2-40B4-BE49-F238E27FC236}">
                  <a16:creationId xmlns:a16="http://schemas.microsoft.com/office/drawing/2014/main" id="{F1E7E882-AC33-ABDE-885E-DECACE40C549}"/>
                </a:ext>
              </a:extLst>
            </p:cNvPr>
            <p:cNvGrpSpPr/>
            <p:nvPr/>
          </p:nvGrpSpPr>
          <p:grpSpPr>
            <a:xfrm rot="16200000">
              <a:off x="10973518" y="3535629"/>
              <a:ext cx="226847" cy="321224"/>
              <a:chOff x="8566484" y="4934481"/>
              <a:chExt cx="1164656" cy="1649198"/>
            </a:xfrm>
          </p:grpSpPr>
          <p:sp>
            <p:nvSpPr>
              <p:cNvPr id="1861" name="手繪多邊形: 圖案 1860">
                <a:extLst>
                  <a:ext uri="{FF2B5EF4-FFF2-40B4-BE49-F238E27FC236}">
                    <a16:creationId xmlns:a16="http://schemas.microsoft.com/office/drawing/2014/main" id="{4FB32308-1F56-1C1D-7866-03A411BD2754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62" name="等腰三角形 1861">
                <a:extLst>
                  <a:ext uri="{FF2B5EF4-FFF2-40B4-BE49-F238E27FC236}">
                    <a16:creationId xmlns:a16="http://schemas.microsoft.com/office/drawing/2014/main" id="{2CF6FB43-B3AC-7C44-748F-F69F0F1A1760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63" name="流程圖: 資料 1862">
                <a:extLst>
                  <a:ext uri="{FF2B5EF4-FFF2-40B4-BE49-F238E27FC236}">
                    <a16:creationId xmlns:a16="http://schemas.microsoft.com/office/drawing/2014/main" id="{DFA7ABA1-874B-CB2C-6492-EB4D94D4AB1A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97" name="群組 1696">
              <a:extLst>
                <a:ext uri="{FF2B5EF4-FFF2-40B4-BE49-F238E27FC236}">
                  <a16:creationId xmlns:a16="http://schemas.microsoft.com/office/drawing/2014/main" id="{380F9E38-6F38-1842-8725-AD02F3D409C0}"/>
                </a:ext>
              </a:extLst>
            </p:cNvPr>
            <p:cNvGrpSpPr/>
            <p:nvPr/>
          </p:nvGrpSpPr>
          <p:grpSpPr>
            <a:xfrm rot="21599998" flipV="1">
              <a:off x="10893368" y="3455479"/>
              <a:ext cx="226847" cy="321224"/>
              <a:chOff x="8566484" y="4934481"/>
              <a:chExt cx="1164656" cy="1649198"/>
            </a:xfrm>
          </p:grpSpPr>
          <p:sp>
            <p:nvSpPr>
              <p:cNvPr id="1858" name="手繪多邊形: 圖案 1857">
                <a:extLst>
                  <a:ext uri="{FF2B5EF4-FFF2-40B4-BE49-F238E27FC236}">
                    <a16:creationId xmlns:a16="http://schemas.microsoft.com/office/drawing/2014/main" id="{49BE2ECB-523C-0EA6-4E1B-5E313DFBCAFE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59" name="等腰三角形 1858">
                <a:extLst>
                  <a:ext uri="{FF2B5EF4-FFF2-40B4-BE49-F238E27FC236}">
                    <a16:creationId xmlns:a16="http://schemas.microsoft.com/office/drawing/2014/main" id="{E126E858-636D-8185-4F47-C184C479A2D2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60" name="流程圖: 資料 1859">
                <a:extLst>
                  <a:ext uri="{FF2B5EF4-FFF2-40B4-BE49-F238E27FC236}">
                    <a16:creationId xmlns:a16="http://schemas.microsoft.com/office/drawing/2014/main" id="{28BDB90C-9DF0-B2F0-2F17-3A142BB266A8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98" name="群組 1697">
              <a:extLst>
                <a:ext uri="{FF2B5EF4-FFF2-40B4-BE49-F238E27FC236}">
                  <a16:creationId xmlns:a16="http://schemas.microsoft.com/office/drawing/2014/main" id="{E07C3B56-B4DC-74D6-7126-2281CFD7E342}"/>
                </a:ext>
              </a:extLst>
            </p:cNvPr>
            <p:cNvGrpSpPr/>
            <p:nvPr/>
          </p:nvGrpSpPr>
          <p:grpSpPr>
            <a:xfrm rot="5400000">
              <a:off x="7703110" y="3776304"/>
              <a:ext cx="226847" cy="321224"/>
              <a:chOff x="8566484" y="4934481"/>
              <a:chExt cx="1164656" cy="1649198"/>
            </a:xfrm>
          </p:grpSpPr>
          <p:sp>
            <p:nvSpPr>
              <p:cNvPr id="1855" name="手繪多邊形: 圖案 1854">
                <a:extLst>
                  <a:ext uri="{FF2B5EF4-FFF2-40B4-BE49-F238E27FC236}">
                    <a16:creationId xmlns:a16="http://schemas.microsoft.com/office/drawing/2014/main" id="{4BB95630-3F34-F9A1-55B4-B8CBFE740011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56" name="等腰三角形 1855">
                <a:extLst>
                  <a:ext uri="{FF2B5EF4-FFF2-40B4-BE49-F238E27FC236}">
                    <a16:creationId xmlns:a16="http://schemas.microsoft.com/office/drawing/2014/main" id="{F2DA882A-1B8E-797E-0A1B-03A663CAA127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57" name="流程圖: 資料 1856">
                <a:extLst>
                  <a:ext uri="{FF2B5EF4-FFF2-40B4-BE49-F238E27FC236}">
                    <a16:creationId xmlns:a16="http://schemas.microsoft.com/office/drawing/2014/main" id="{67B788C3-0B12-334F-D292-E14DF45F0AE9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99" name="群組 1698">
              <a:extLst>
                <a:ext uri="{FF2B5EF4-FFF2-40B4-BE49-F238E27FC236}">
                  <a16:creationId xmlns:a16="http://schemas.microsoft.com/office/drawing/2014/main" id="{A8924A46-8A85-0E1E-3FE6-74892E95C535}"/>
                </a:ext>
              </a:extLst>
            </p:cNvPr>
            <p:cNvGrpSpPr/>
            <p:nvPr/>
          </p:nvGrpSpPr>
          <p:grpSpPr>
            <a:xfrm rot="10799998" flipV="1">
              <a:off x="7783260" y="3856455"/>
              <a:ext cx="226847" cy="321224"/>
              <a:chOff x="8566484" y="4934481"/>
              <a:chExt cx="1164656" cy="1649198"/>
            </a:xfrm>
          </p:grpSpPr>
          <p:sp>
            <p:nvSpPr>
              <p:cNvPr id="1852" name="手繪多邊形: 圖案 1851">
                <a:extLst>
                  <a:ext uri="{FF2B5EF4-FFF2-40B4-BE49-F238E27FC236}">
                    <a16:creationId xmlns:a16="http://schemas.microsoft.com/office/drawing/2014/main" id="{1D601044-070B-4533-91A2-5A7F0CC9485D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53" name="等腰三角形 1852">
                <a:extLst>
                  <a:ext uri="{FF2B5EF4-FFF2-40B4-BE49-F238E27FC236}">
                    <a16:creationId xmlns:a16="http://schemas.microsoft.com/office/drawing/2014/main" id="{1027165F-20EA-11DA-919B-7C9DA6BF83EA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54" name="流程圖: 資料 1853">
                <a:extLst>
                  <a:ext uri="{FF2B5EF4-FFF2-40B4-BE49-F238E27FC236}">
                    <a16:creationId xmlns:a16="http://schemas.microsoft.com/office/drawing/2014/main" id="{350EA254-6B00-457D-CBB9-9FC76A1BDF7C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00" name="群組 1699">
              <a:extLst>
                <a:ext uri="{FF2B5EF4-FFF2-40B4-BE49-F238E27FC236}">
                  <a16:creationId xmlns:a16="http://schemas.microsoft.com/office/drawing/2014/main" id="{D1CB5511-DEE5-02D4-874E-6E08E8F16816}"/>
                </a:ext>
              </a:extLst>
            </p:cNvPr>
            <p:cNvGrpSpPr/>
            <p:nvPr/>
          </p:nvGrpSpPr>
          <p:grpSpPr>
            <a:xfrm rot="10799996">
              <a:off x="8141940" y="3814159"/>
              <a:ext cx="226847" cy="321224"/>
              <a:chOff x="8566484" y="4934481"/>
              <a:chExt cx="1164656" cy="1649198"/>
            </a:xfrm>
          </p:grpSpPr>
          <p:sp>
            <p:nvSpPr>
              <p:cNvPr id="1849" name="手繪多邊形: 圖案 1848">
                <a:extLst>
                  <a:ext uri="{FF2B5EF4-FFF2-40B4-BE49-F238E27FC236}">
                    <a16:creationId xmlns:a16="http://schemas.microsoft.com/office/drawing/2014/main" id="{D8DC49E6-F399-2BA2-1D11-E354205B6391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50" name="等腰三角形 1849">
                <a:extLst>
                  <a:ext uri="{FF2B5EF4-FFF2-40B4-BE49-F238E27FC236}">
                    <a16:creationId xmlns:a16="http://schemas.microsoft.com/office/drawing/2014/main" id="{08065223-5755-F28F-0740-179C33B65297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51" name="流程圖: 資料 1850">
                <a:extLst>
                  <a:ext uri="{FF2B5EF4-FFF2-40B4-BE49-F238E27FC236}">
                    <a16:creationId xmlns:a16="http://schemas.microsoft.com/office/drawing/2014/main" id="{75A67A0E-3413-993C-E988-160015392451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01" name="群組 1700">
              <a:extLst>
                <a:ext uri="{FF2B5EF4-FFF2-40B4-BE49-F238E27FC236}">
                  <a16:creationId xmlns:a16="http://schemas.microsoft.com/office/drawing/2014/main" id="{3A434908-3268-A1FD-4E51-FA7C169A31F9}"/>
                </a:ext>
              </a:extLst>
            </p:cNvPr>
            <p:cNvGrpSpPr/>
            <p:nvPr/>
          </p:nvGrpSpPr>
          <p:grpSpPr>
            <a:xfrm rot="16199994" flipV="1">
              <a:off x="8061790" y="3894309"/>
              <a:ext cx="226847" cy="321224"/>
              <a:chOff x="8566484" y="4934481"/>
              <a:chExt cx="1164656" cy="1649198"/>
            </a:xfrm>
          </p:grpSpPr>
          <p:sp>
            <p:nvSpPr>
              <p:cNvPr id="1846" name="手繪多邊形: 圖案 1845">
                <a:extLst>
                  <a:ext uri="{FF2B5EF4-FFF2-40B4-BE49-F238E27FC236}">
                    <a16:creationId xmlns:a16="http://schemas.microsoft.com/office/drawing/2014/main" id="{57C5888F-B205-592B-B805-7FB6B1A7FE34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47" name="等腰三角形 1846">
                <a:extLst>
                  <a:ext uri="{FF2B5EF4-FFF2-40B4-BE49-F238E27FC236}">
                    <a16:creationId xmlns:a16="http://schemas.microsoft.com/office/drawing/2014/main" id="{F76ED383-F0B7-D43E-420A-8DDA13202E17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48" name="流程圖: 資料 1847">
                <a:extLst>
                  <a:ext uri="{FF2B5EF4-FFF2-40B4-BE49-F238E27FC236}">
                    <a16:creationId xmlns:a16="http://schemas.microsoft.com/office/drawing/2014/main" id="{633106AE-4258-47E3-5DA6-B1E0F9F52117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02" name="群組 1701">
              <a:extLst>
                <a:ext uri="{FF2B5EF4-FFF2-40B4-BE49-F238E27FC236}">
                  <a16:creationId xmlns:a16="http://schemas.microsoft.com/office/drawing/2014/main" id="{9581711A-30D3-1872-3D48-8F6970D7229C}"/>
                </a:ext>
              </a:extLst>
            </p:cNvPr>
            <p:cNvGrpSpPr/>
            <p:nvPr/>
          </p:nvGrpSpPr>
          <p:grpSpPr>
            <a:xfrm rot="21599998">
              <a:off x="7665255" y="4215134"/>
              <a:ext cx="226847" cy="321224"/>
              <a:chOff x="8566484" y="4934481"/>
              <a:chExt cx="1164656" cy="1649198"/>
            </a:xfrm>
          </p:grpSpPr>
          <p:sp>
            <p:nvSpPr>
              <p:cNvPr id="1843" name="手繪多邊形: 圖案 1842">
                <a:extLst>
                  <a:ext uri="{FF2B5EF4-FFF2-40B4-BE49-F238E27FC236}">
                    <a16:creationId xmlns:a16="http://schemas.microsoft.com/office/drawing/2014/main" id="{FBB51905-4409-5333-9AA0-B6FA33652578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44" name="等腰三角形 1843">
                <a:extLst>
                  <a:ext uri="{FF2B5EF4-FFF2-40B4-BE49-F238E27FC236}">
                    <a16:creationId xmlns:a16="http://schemas.microsoft.com/office/drawing/2014/main" id="{2A4728F3-6EA5-8E02-CDD2-8FB66EB156C6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45" name="流程圖: 資料 1844">
                <a:extLst>
                  <a:ext uri="{FF2B5EF4-FFF2-40B4-BE49-F238E27FC236}">
                    <a16:creationId xmlns:a16="http://schemas.microsoft.com/office/drawing/2014/main" id="{B37E2ECF-B0DA-42CF-3287-4B3309BFA165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03" name="群組 1702">
              <a:extLst>
                <a:ext uri="{FF2B5EF4-FFF2-40B4-BE49-F238E27FC236}">
                  <a16:creationId xmlns:a16="http://schemas.microsoft.com/office/drawing/2014/main" id="{CA6C376A-748B-F30D-B6AF-686733E2CF3E}"/>
                </a:ext>
              </a:extLst>
            </p:cNvPr>
            <p:cNvGrpSpPr/>
            <p:nvPr/>
          </p:nvGrpSpPr>
          <p:grpSpPr>
            <a:xfrm rot="5399996" flipV="1">
              <a:off x="7745405" y="4134983"/>
              <a:ext cx="226847" cy="321224"/>
              <a:chOff x="8566484" y="4934481"/>
              <a:chExt cx="1164656" cy="1649198"/>
            </a:xfrm>
          </p:grpSpPr>
          <p:sp>
            <p:nvSpPr>
              <p:cNvPr id="1840" name="手繪多邊形: 圖案 1839">
                <a:extLst>
                  <a:ext uri="{FF2B5EF4-FFF2-40B4-BE49-F238E27FC236}">
                    <a16:creationId xmlns:a16="http://schemas.microsoft.com/office/drawing/2014/main" id="{7015D74F-AEDF-4576-02D2-2BC8C4961A75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41" name="等腰三角形 1840">
                <a:extLst>
                  <a:ext uri="{FF2B5EF4-FFF2-40B4-BE49-F238E27FC236}">
                    <a16:creationId xmlns:a16="http://schemas.microsoft.com/office/drawing/2014/main" id="{6C88204D-C1E2-1B7C-30F2-EEA203A08826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42" name="流程圖: 資料 1841">
                <a:extLst>
                  <a:ext uri="{FF2B5EF4-FFF2-40B4-BE49-F238E27FC236}">
                    <a16:creationId xmlns:a16="http://schemas.microsoft.com/office/drawing/2014/main" id="{03B31730-343B-83F2-2293-5E8A423AB2E0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04" name="群組 1703">
              <a:extLst>
                <a:ext uri="{FF2B5EF4-FFF2-40B4-BE49-F238E27FC236}">
                  <a16:creationId xmlns:a16="http://schemas.microsoft.com/office/drawing/2014/main" id="{8060CFF9-0306-F8AF-98E1-77D827A085E4}"/>
                </a:ext>
              </a:extLst>
            </p:cNvPr>
            <p:cNvGrpSpPr/>
            <p:nvPr/>
          </p:nvGrpSpPr>
          <p:grpSpPr>
            <a:xfrm rot="16200000">
              <a:off x="8104085" y="4252988"/>
              <a:ext cx="226847" cy="321224"/>
              <a:chOff x="8566484" y="4934481"/>
              <a:chExt cx="1164656" cy="1649198"/>
            </a:xfrm>
          </p:grpSpPr>
          <p:sp>
            <p:nvSpPr>
              <p:cNvPr id="1837" name="手繪多邊形: 圖案 1836">
                <a:extLst>
                  <a:ext uri="{FF2B5EF4-FFF2-40B4-BE49-F238E27FC236}">
                    <a16:creationId xmlns:a16="http://schemas.microsoft.com/office/drawing/2014/main" id="{EAC3C36F-645C-003A-4A95-9A168DA821D2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38" name="等腰三角形 1837">
                <a:extLst>
                  <a:ext uri="{FF2B5EF4-FFF2-40B4-BE49-F238E27FC236}">
                    <a16:creationId xmlns:a16="http://schemas.microsoft.com/office/drawing/2014/main" id="{ECBDB69A-F75F-831E-FFBF-10473675015A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39" name="流程圖: 資料 1838">
                <a:extLst>
                  <a:ext uri="{FF2B5EF4-FFF2-40B4-BE49-F238E27FC236}">
                    <a16:creationId xmlns:a16="http://schemas.microsoft.com/office/drawing/2014/main" id="{84CDFC4A-BC10-0271-D9A3-A46CF246043E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05" name="群組 1704">
              <a:extLst>
                <a:ext uri="{FF2B5EF4-FFF2-40B4-BE49-F238E27FC236}">
                  <a16:creationId xmlns:a16="http://schemas.microsoft.com/office/drawing/2014/main" id="{99030C5B-2579-6D2D-67E9-0FA63377CD72}"/>
                </a:ext>
              </a:extLst>
            </p:cNvPr>
            <p:cNvGrpSpPr/>
            <p:nvPr/>
          </p:nvGrpSpPr>
          <p:grpSpPr>
            <a:xfrm rot="21599998" flipV="1">
              <a:off x="8023935" y="4172838"/>
              <a:ext cx="226847" cy="321224"/>
              <a:chOff x="8566484" y="4934481"/>
              <a:chExt cx="1164656" cy="1649198"/>
            </a:xfrm>
          </p:grpSpPr>
          <p:sp>
            <p:nvSpPr>
              <p:cNvPr id="1834" name="手繪多邊形: 圖案 1833">
                <a:extLst>
                  <a:ext uri="{FF2B5EF4-FFF2-40B4-BE49-F238E27FC236}">
                    <a16:creationId xmlns:a16="http://schemas.microsoft.com/office/drawing/2014/main" id="{740A7C73-320B-190B-70C9-009053937D69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35" name="等腰三角形 1834">
                <a:extLst>
                  <a:ext uri="{FF2B5EF4-FFF2-40B4-BE49-F238E27FC236}">
                    <a16:creationId xmlns:a16="http://schemas.microsoft.com/office/drawing/2014/main" id="{EAE535DA-9B5D-CF3F-3C67-1A1F70F1EF8B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36" name="流程圖: 資料 1835">
                <a:extLst>
                  <a:ext uri="{FF2B5EF4-FFF2-40B4-BE49-F238E27FC236}">
                    <a16:creationId xmlns:a16="http://schemas.microsoft.com/office/drawing/2014/main" id="{26AB17E0-F0BD-CC0B-CC3E-D5FE29CAF5E2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06" name="群組 1705">
              <a:extLst>
                <a:ext uri="{FF2B5EF4-FFF2-40B4-BE49-F238E27FC236}">
                  <a16:creationId xmlns:a16="http://schemas.microsoft.com/office/drawing/2014/main" id="{3B8EF4E3-03E4-3412-D3AE-62425780EF01}"/>
                </a:ext>
              </a:extLst>
            </p:cNvPr>
            <p:cNvGrpSpPr/>
            <p:nvPr/>
          </p:nvGrpSpPr>
          <p:grpSpPr>
            <a:xfrm rot="5400000">
              <a:off x="8420467" y="3776304"/>
              <a:ext cx="226847" cy="321224"/>
              <a:chOff x="8566484" y="4934481"/>
              <a:chExt cx="1164656" cy="1649198"/>
            </a:xfrm>
          </p:grpSpPr>
          <p:sp>
            <p:nvSpPr>
              <p:cNvPr id="1831" name="手繪多邊形: 圖案 1830">
                <a:extLst>
                  <a:ext uri="{FF2B5EF4-FFF2-40B4-BE49-F238E27FC236}">
                    <a16:creationId xmlns:a16="http://schemas.microsoft.com/office/drawing/2014/main" id="{E69A6A60-8747-7594-D8C9-79EC1D22F1F7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32" name="等腰三角形 1831">
                <a:extLst>
                  <a:ext uri="{FF2B5EF4-FFF2-40B4-BE49-F238E27FC236}">
                    <a16:creationId xmlns:a16="http://schemas.microsoft.com/office/drawing/2014/main" id="{E9EDA227-0310-6216-F03F-63890AD93633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33" name="流程圖: 資料 1832">
                <a:extLst>
                  <a:ext uri="{FF2B5EF4-FFF2-40B4-BE49-F238E27FC236}">
                    <a16:creationId xmlns:a16="http://schemas.microsoft.com/office/drawing/2014/main" id="{B820069A-97D6-7204-DC19-4362BE3AA749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07" name="群組 1706">
              <a:extLst>
                <a:ext uri="{FF2B5EF4-FFF2-40B4-BE49-F238E27FC236}">
                  <a16:creationId xmlns:a16="http://schemas.microsoft.com/office/drawing/2014/main" id="{9FE3385D-7C45-C3E0-422B-8EE36CEF150A}"/>
                </a:ext>
              </a:extLst>
            </p:cNvPr>
            <p:cNvGrpSpPr/>
            <p:nvPr/>
          </p:nvGrpSpPr>
          <p:grpSpPr>
            <a:xfrm rot="10799998" flipV="1">
              <a:off x="8500617" y="3856455"/>
              <a:ext cx="226847" cy="321224"/>
              <a:chOff x="8566484" y="4934481"/>
              <a:chExt cx="1164656" cy="1649198"/>
            </a:xfrm>
          </p:grpSpPr>
          <p:sp>
            <p:nvSpPr>
              <p:cNvPr id="1828" name="手繪多邊形: 圖案 1827">
                <a:extLst>
                  <a:ext uri="{FF2B5EF4-FFF2-40B4-BE49-F238E27FC236}">
                    <a16:creationId xmlns:a16="http://schemas.microsoft.com/office/drawing/2014/main" id="{034036CB-EC2A-15A4-CB4F-61CC626323B2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29" name="等腰三角形 1828">
                <a:extLst>
                  <a:ext uri="{FF2B5EF4-FFF2-40B4-BE49-F238E27FC236}">
                    <a16:creationId xmlns:a16="http://schemas.microsoft.com/office/drawing/2014/main" id="{CE82CFA2-BBC8-1AF6-93B9-CC6CB6CCCFD8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30" name="流程圖: 資料 1829">
                <a:extLst>
                  <a:ext uri="{FF2B5EF4-FFF2-40B4-BE49-F238E27FC236}">
                    <a16:creationId xmlns:a16="http://schemas.microsoft.com/office/drawing/2014/main" id="{266F2850-C8D2-BFCA-DF9D-C74D7CF8A5D0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08" name="群組 1707">
              <a:extLst>
                <a:ext uri="{FF2B5EF4-FFF2-40B4-BE49-F238E27FC236}">
                  <a16:creationId xmlns:a16="http://schemas.microsoft.com/office/drawing/2014/main" id="{789BCF86-9149-CF9B-F0AA-4822B6988652}"/>
                </a:ext>
              </a:extLst>
            </p:cNvPr>
            <p:cNvGrpSpPr/>
            <p:nvPr/>
          </p:nvGrpSpPr>
          <p:grpSpPr>
            <a:xfrm rot="10799996">
              <a:off x="8859298" y="3814159"/>
              <a:ext cx="226847" cy="321224"/>
              <a:chOff x="8566484" y="4934481"/>
              <a:chExt cx="1164656" cy="1649198"/>
            </a:xfrm>
          </p:grpSpPr>
          <p:sp>
            <p:nvSpPr>
              <p:cNvPr id="1825" name="手繪多邊形: 圖案 1824">
                <a:extLst>
                  <a:ext uri="{FF2B5EF4-FFF2-40B4-BE49-F238E27FC236}">
                    <a16:creationId xmlns:a16="http://schemas.microsoft.com/office/drawing/2014/main" id="{40627331-B671-0116-4928-E030C0639FE0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26" name="等腰三角形 1825">
                <a:extLst>
                  <a:ext uri="{FF2B5EF4-FFF2-40B4-BE49-F238E27FC236}">
                    <a16:creationId xmlns:a16="http://schemas.microsoft.com/office/drawing/2014/main" id="{16343BC7-9DF4-DCFB-7C35-D098446E121B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27" name="流程圖: 資料 1826">
                <a:extLst>
                  <a:ext uri="{FF2B5EF4-FFF2-40B4-BE49-F238E27FC236}">
                    <a16:creationId xmlns:a16="http://schemas.microsoft.com/office/drawing/2014/main" id="{F6A1D7B7-B297-C9F4-6694-CA650EBADFDD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09" name="群組 1708">
              <a:extLst>
                <a:ext uri="{FF2B5EF4-FFF2-40B4-BE49-F238E27FC236}">
                  <a16:creationId xmlns:a16="http://schemas.microsoft.com/office/drawing/2014/main" id="{03F5BAFB-C940-5CFF-8E7E-F7FD2BB902FB}"/>
                </a:ext>
              </a:extLst>
            </p:cNvPr>
            <p:cNvGrpSpPr/>
            <p:nvPr/>
          </p:nvGrpSpPr>
          <p:grpSpPr>
            <a:xfrm rot="16199994" flipV="1">
              <a:off x="8779148" y="3894309"/>
              <a:ext cx="226847" cy="321224"/>
              <a:chOff x="8566484" y="4934481"/>
              <a:chExt cx="1164656" cy="1649198"/>
            </a:xfrm>
          </p:grpSpPr>
          <p:sp>
            <p:nvSpPr>
              <p:cNvPr id="1822" name="手繪多邊形: 圖案 1821">
                <a:extLst>
                  <a:ext uri="{FF2B5EF4-FFF2-40B4-BE49-F238E27FC236}">
                    <a16:creationId xmlns:a16="http://schemas.microsoft.com/office/drawing/2014/main" id="{6A2B3616-D657-698C-C60B-39CDD42CE725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23" name="等腰三角形 1822">
                <a:extLst>
                  <a:ext uri="{FF2B5EF4-FFF2-40B4-BE49-F238E27FC236}">
                    <a16:creationId xmlns:a16="http://schemas.microsoft.com/office/drawing/2014/main" id="{69F0178C-1359-1273-33D2-AB268F77A5B1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24" name="流程圖: 資料 1823">
                <a:extLst>
                  <a:ext uri="{FF2B5EF4-FFF2-40B4-BE49-F238E27FC236}">
                    <a16:creationId xmlns:a16="http://schemas.microsoft.com/office/drawing/2014/main" id="{BD8BF65D-82CB-5D2A-A5E4-D93D36B3AE39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10" name="群組 1709">
              <a:extLst>
                <a:ext uri="{FF2B5EF4-FFF2-40B4-BE49-F238E27FC236}">
                  <a16:creationId xmlns:a16="http://schemas.microsoft.com/office/drawing/2014/main" id="{B2EC5F59-7E14-DF53-6AAA-D32C56D35A75}"/>
                </a:ext>
              </a:extLst>
            </p:cNvPr>
            <p:cNvGrpSpPr/>
            <p:nvPr/>
          </p:nvGrpSpPr>
          <p:grpSpPr>
            <a:xfrm rot="21599998">
              <a:off x="8382612" y="4215134"/>
              <a:ext cx="226847" cy="321224"/>
              <a:chOff x="8566484" y="4934481"/>
              <a:chExt cx="1164656" cy="1649198"/>
            </a:xfrm>
          </p:grpSpPr>
          <p:sp>
            <p:nvSpPr>
              <p:cNvPr id="1819" name="手繪多邊形: 圖案 1818">
                <a:extLst>
                  <a:ext uri="{FF2B5EF4-FFF2-40B4-BE49-F238E27FC236}">
                    <a16:creationId xmlns:a16="http://schemas.microsoft.com/office/drawing/2014/main" id="{F4F39CE4-0880-2602-C3D7-22E78BB8F7B4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20" name="等腰三角形 1819">
                <a:extLst>
                  <a:ext uri="{FF2B5EF4-FFF2-40B4-BE49-F238E27FC236}">
                    <a16:creationId xmlns:a16="http://schemas.microsoft.com/office/drawing/2014/main" id="{89EDC7A1-857D-4BD6-0FFF-A6FF61514CA1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21" name="流程圖: 資料 1820">
                <a:extLst>
                  <a:ext uri="{FF2B5EF4-FFF2-40B4-BE49-F238E27FC236}">
                    <a16:creationId xmlns:a16="http://schemas.microsoft.com/office/drawing/2014/main" id="{B426869A-B53C-5D35-2ACA-FF31F9BF9175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11" name="群組 1710">
              <a:extLst>
                <a:ext uri="{FF2B5EF4-FFF2-40B4-BE49-F238E27FC236}">
                  <a16:creationId xmlns:a16="http://schemas.microsoft.com/office/drawing/2014/main" id="{D819BC9A-AECD-14AE-E32B-1A7638A42A0F}"/>
                </a:ext>
              </a:extLst>
            </p:cNvPr>
            <p:cNvGrpSpPr/>
            <p:nvPr/>
          </p:nvGrpSpPr>
          <p:grpSpPr>
            <a:xfrm rot="5399996" flipV="1">
              <a:off x="8462762" y="4134983"/>
              <a:ext cx="226847" cy="321224"/>
              <a:chOff x="8566484" y="4934481"/>
              <a:chExt cx="1164656" cy="1649198"/>
            </a:xfrm>
          </p:grpSpPr>
          <p:sp>
            <p:nvSpPr>
              <p:cNvPr id="1816" name="手繪多邊形: 圖案 1815">
                <a:extLst>
                  <a:ext uri="{FF2B5EF4-FFF2-40B4-BE49-F238E27FC236}">
                    <a16:creationId xmlns:a16="http://schemas.microsoft.com/office/drawing/2014/main" id="{AAD2F173-2549-C79A-E728-9A817884D15C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17" name="等腰三角形 1816">
                <a:extLst>
                  <a:ext uri="{FF2B5EF4-FFF2-40B4-BE49-F238E27FC236}">
                    <a16:creationId xmlns:a16="http://schemas.microsoft.com/office/drawing/2014/main" id="{F7690F7A-5D10-CA4F-3BEF-45C55529CB61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18" name="流程圖: 資料 1817">
                <a:extLst>
                  <a:ext uri="{FF2B5EF4-FFF2-40B4-BE49-F238E27FC236}">
                    <a16:creationId xmlns:a16="http://schemas.microsoft.com/office/drawing/2014/main" id="{FB152107-E2E0-96BF-7ECD-DF5C5B80FEDD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12" name="群組 1711">
              <a:extLst>
                <a:ext uri="{FF2B5EF4-FFF2-40B4-BE49-F238E27FC236}">
                  <a16:creationId xmlns:a16="http://schemas.microsoft.com/office/drawing/2014/main" id="{99A2B227-B9FB-D1E8-7817-F1D427D42F9F}"/>
                </a:ext>
              </a:extLst>
            </p:cNvPr>
            <p:cNvGrpSpPr/>
            <p:nvPr/>
          </p:nvGrpSpPr>
          <p:grpSpPr>
            <a:xfrm rot="16200000">
              <a:off x="8821443" y="4252988"/>
              <a:ext cx="226847" cy="321224"/>
              <a:chOff x="8566484" y="4934481"/>
              <a:chExt cx="1164656" cy="1649198"/>
            </a:xfrm>
          </p:grpSpPr>
          <p:sp>
            <p:nvSpPr>
              <p:cNvPr id="1813" name="手繪多邊形: 圖案 1812">
                <a:extLst>
                  <a:ext uri="{FF2B5EF4-FFF2-40B4-BE49-F238E27FC236}">
                    <a16:creationId xmlns:a16="http://schemas.microsoft.com/office/drawing/2014/main" id="{4E60F744-FB66-6049-52A5-94733816D2D7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14" name="等腰三角形 1813">
                <a:extLst>
                  <a:ext uri="{FF2B5EF4-FFF2-40B4-BE49-F238E27FC236}">
                    <a16:creationId xmlns:a16="http://schemas.microsoft.com/office/drawing/2014/main" id="{C67DDC8D-B54C-BFD9-D0DB-B4BD57D35E33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15" name="流程圖: 資料 1814">
                <a:extLst>
                  <a:ext uri="{FF2B5EF4-FFF2-40B4-BE49-F238E27FC236}">
                    <a16:creationId xmlns:a16="http://schemas.microsoft.com/office/drawing/2014/main" id="{3027AE78-8C98-6336-A01B-E11A23EBDC5E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13" name="群組 1712">
              <a:extLst>
                <a:ext uri="{FF2B5EF4-FFF2-40B4-BE49-F238E27FC236}">
                  <a16:creationId xmlns:a16="http://schemas.microsoft.com/office/drawing/2014/main" id="{BF6F5B0B-D01A-029F-F0F7-ADC12A9D072A}"/>
                </a:ext>
              </a:extLst>
            </p:cNvPr>
            <p:cNvGrpSpPr/>
            <p:nvPr/>
          </p:nvGrpSpPr>
          <p:grpSpPr>
            <a:xfrm rot="21599998" flipV="1">
              <a:off x="8741293" y="4172838"/>
              <a:ext cx="226847" cy="321224"/>
              <a:chOff x="8566484" y="4934481"/>
              <a:chExt cx="1164656" cy="1649198"/>
            </a:xfrm>
          </p:grpSpPr>
          <p:sp>
            <p:nvSpPr>
              <p:cNvPr id="1810" name="手繪多邊形: 圖案 1809">
                <a:extLst>
                  <a:ext uri="{FF2B5EF4-FFF2-40B4-BE49-F238E27FC236}">
                    <a16:creationId xmlns:a16="http://schemas.microsoft.com/office/drawing/2014/main" id="{DFD78415-150F-3BB6-EF6F-1C2AEE2FC933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11" name="等腰三角形 1810">
                <a:extLst>
                  <a:ext uri="{FF2B5EF4-FFF2-40B4-BE49-F238E27FC236}">
                    <a16:creationId xmlns:a16="http://schemas.microsoft.com/office/drawing/2014/main" id="{8C5AA7F8-4130-71BD-BCCA-FD9C1BF9CF88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12" name="流程圖: 資料 1811">
                <a:extLst>
                  <a:ext uri="{FF2B5EF4-FFF2-40B4-BE49-F238E27FC236}">
                    <a16:creationId xmlns:a16="http://schemas.microsoft.com/office/drawing/2014/main" id="{863A5D72-D904-251E-EF2A-E85CE149C260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14" name="群組 1713">
              <a:extLst>
                <a:ext uri="{FF2B5EF4-FFF2-40B4-BE49-F238E27FC236}">
                  <a16:creationId xmlns:a16="http://schemas.microsoft.com/office/drawing/2014/main" id="{6DBDEE76-3743-E744-CD85-4CD7D832BED1}"/>
                </a:ext>
              </a:extLst>
            </p:cNvPr>
            <p:cNvGrpSpPr/>
            <p:nvPr/>
          </p:nvGrpSpPr>
          <p:grpSpPr>
            <a:xfrm rot="5400000">
              <a:off x="9137826" y="3776304"/>
              <a:ext cx="226847" cy="321224"/>
              <a:chOff x="8566484" y="4934481"/>
              <a:chExt cx="1164656" cy="1649198"/>
            </a:xfrm>
          </p:grpSpPr>
          <p:sp>
            <p:nvSpPr>
              <p:cNvPr id="1807" name="手繪多邊形: 圖案 1806">
                <a:extLst>
                  <a:ext uri="{FF2B5EF4-FFF2-40B4-BE49-F238E27FC236}">
                    <a16:creationId xmlns:a16="http://schemas.microsoft.com/office/drawing/2014/main" id="{AC29E38E-8CC6-A86D-87A1-680CE5F67AB7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08" name="等腰三角形 1807">
                <a:extLst>
                  <a:ext uri="{FF2B5EF4-FFF2-40B4-BE49-F238E27FC236}">
                    <a16:creationId xmlns:a16="http://schemas.microsoft.com/office/drawing/2014/main" id="{D039D8F3-DDC6-D687-50E4-008FF333E765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09" name="流程圖: 資料 1808">
                <a:extLst>
                  <a:ext uri="{FF2B5EF4-FFF2-40B4-BE49-F238E27FC236}">
                    <a16:creationId xmlns:a16="http://schemas.microsoft.com/office/drawing/2014/main" id="{13DC9DDE-193A-A9B7-7B93-1F2DC1597E4A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15" name="群組 1714">
              <a:extLst>
                <a:ext uri="{FF2B5EF4-FFF2-40B4-BE49-F238E27FC236}">
                  <a16:creationId xmlns:a16="http://schemas.microsoft.com/office/drawing/2014/main" id="{D7CE3408-880A-2BD7-4C0B-6C3771686301}"/>
                </a:ext>
              </a:extLst>
            </p:cNvPr>
            <p:cNvGrpSpPr/>
            <p:nvPr/>
          </p:nvGrpSpPr>
          <p:grpSpPr>
            <a:xfrm rot="10799998" flipV="1">
              <a:off x="9217976" y="3856455"/>
              <a:ext cx="226847" cy="321224"/>
              <a:chOff x="8566484" y="4934481"/>
              <a:chExt cx="1164656" cy="1649198"/>
            </a:xfrm>
          </p:grpSpPr>
          <p:sp>
            <p:nvSpPr>
              <p:cNvPr id="1804" name="手繪多邊形: 圖案 1803">
                <a:extLst>
                  <a:ext uri="{FF2B5EF4-FFF2-40B4-BE49-F238E27FC236}">
                    <a16:creationId xmlns:a16="http://schemas.microsoft.com/office/drawing/2014/main" id="{471894F9-BCF7-6921-D38F-565427A6EE05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05" name="等腰三角形 1804">
                <a:extLst>
                  <a:ext uri="{FF2B5EF4-FFF2-40B4-BE49-F238E27FC236}">
                    <a16:creationId xmlns:a16="http://schemas.microsoft.com/office/drawing/2014/main" id="{34D2BDF5-5984-82A4-5806-C11C63F9DE65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06" name="流程圖: 資料 1805">
                <a:extLst>
                  <a:ext uri="{FF2B5EF4-FFF2-40B4-BE49-F238E27FC236}">
                    <a16:creationId xmlns:a16="http://schemas.microsoft.com/office/drawing/2014/main" id="{FC3A87C4-99AC-54FD-086A-8086E2C4B71A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16" name="群組 1715">
              <a:extLst>
                <a:ext uri="{FF2B5EF4-FFF2-40B4-BE49-F238E27FC236}">
                  <a16:creationId xmlns:a16="http://schemas.microsoft.com/office/drawing/2014/main" id="{655D9EED-7942-4DCD-A5D3-F961B688BD32}"/>
                </a:ext>
              </a:extLst>
            </p:cNvPr>
            <p:cNvGrpSpPr/>
            <p:nvPr/>
          </p:nvGrpSpPr>
          <p:grpSpPr>
            <a:xfrm rot="10799996">
              <a:off x="9576657" y="3814159"/>
              <a:ext cx="226847" cy="321224"/>
              <a:chOff x="8566484" y="4934481"/>
              <a:chExt cx="1164656" cy="1649198"/>
            </a:xfrm>
          </p:grpSpPr>
          <p:sp>
            <p:nvSpPr>
              <p:cNvPr id="1801" name="手繪多邊形: 圖案 1800">
                <a:extLst>
                  <a:ext uri="{FF2B5EF4-FFF2-40B4-BE49-F238E27FC236}">
                    <a16:creationId xmlns:a16="http://schemas.microsoft.com/office/drawing/2014/main" id="{4BF2D82F-55BC-6E1A-D9BD-0577180EAEBB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02" name="等腰三角形 1801">
                <a:extLst>
                  <a:ext uri="{FF2B5EF4-FFF2-40B4-BE49-F238E27FC236}">
                    <a16:creationId xmlns:a16="http://schemas.microsoft.com/office/drawing/2014/main" id="{23029A7A-8982-E588-B65E-10650AD34FC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03" name="流程圖: 資料 1802">
                <a:extLst>
                  <a:ext uri="{FF2B5EF4-FFF2-40B4-BE49-F238E27FC236}">
                    <a16:creationId xmlns:a16="http://schemas.microsoft.com/office/drawing/2014/main" id="{76733332-4218-FC66-69D2-1BA5EC4E804B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17" name="群組 1716">
              <a:extLst>
                <a:ext uri="{FF2B5EF4-FFF2-40B4-BE49-F238E27FC236}">
                  <a16:creationId xmlns:a16="http://schemas.microsoft.com/office/drawing/2014/main" id="{B345E79E-F83D-0C95-08BC-66266696F60F}"/>
                </a:ext>
              </a:extLst>
            </p:cNvPr>
            <p:cNvGrpSpPr/>
            <p:nvPr/>
          </p:nvGrpSpPr>
          <p:grpSpPr>
            <a:xfrm rot="16199994" flipV="1">
              <a:off x="9496507" y="3894309"/>
              <a:ext cx="226847" cy="321224"/>
              <a:chOff x="8566484" y="4934481"/>
              <a:chExt cx="1164656" cy="1649198"/>
            </a:xfrm>
          </p:grpSpPr>
          <p:sp>
            <p:nvSpPr>
              <p:cNvPr id="1798" name="手繪多邊形: 圖案 1797">
                <a:extLst>
                  <a:ext uri="{FF2B5EF4-FFF2-40B4-BE49-F238E27FC236}">
                    <a16:creationId xmlns:a16="http://schemas.microsoft.com/office/drawing/2014/main" id="{BBA0F2B7-44EC-34E4-F750-D59A8AA48856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99" name="等腰三角形 1798">
                <a:extLst>
                  <a:ext uri="{FF2B5EF4-FFF2-40B4-BE49-F238E27FC236}">
                    <a16:creationId xmlns:a16="http://schemas.microsoft.com/office/drawing/2014/main" id="{C8A7202D-F385-32B1-56AC-645FC2B8E08A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00" name="流程圖: 資料 1799">
                <a:extLst>
                  <a:ext uri="{FF2B5EF4-FFF2-40B4-BE49-F238E27FC236}">
                    <a16:creationId xmlns:a16="http://schemas.microsoft.com/office/drawing/2014/main" id="{C8D78977-8063-EE64-60F2-79D5B2724818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18" name="群組 1717">
              <a:extLst>
                <a:ext uri="{FF2B5EF4-FFF2-40B4-BE49-F238E27FC236}">
                  <a16:creationId xmlns:a16="http://schemas.microsoft.com/office/drawing/2014/main" id="{54ACFD05-7FA3-AD33-BA68-7A0A20AFA450}"/>
                </a:ext>
              </a:extLst>
            </p:cNvPr>
            <p:cNvGrpSpPr/>
            <p:nvPr/>
          </p:nvGrpSpPr>
          <p:grpSpPr>
            <a:xfrm rot="21599998">
              <a:off x="9099971" y="4215134"/>
              <a:ext cx="226847" cy="321224"/>
              <a:chOff x="8566484" y="4934481"/>
              <a:chExt cx="1164656" cy="1649198"/>
            </a:xfrm>
          </p:grpSpPr>
          <p:sp>
            <p:nvSpPr>
              <p:cNvPr id="1795" name="手繪多邊形: 圖案 1794">
                <a:extLst>
                  <a:ext uri="{FF2B5EF4-FFF2-40B4-BE49-F238E27FC236}">
                    <a16:creationId xmlns:a16="http://schemas.microsoft.com/office/drawing/2014/main" id="{2D8D86B6-DA87-6ADE-07C4-E38A2E9562C0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96" name="等腰三角形 1795">
                <a:extLst>
                  <a:ext uri="{FF2B5EF4-FFF2-40B4-BE49-F238E27FC236}">
                    <a16:creationId xmlns:a16="http://schemas.microsoft.com/office/drawing/2014/main" id="{1A226D87-6318-2DFA-82C0-78838A8F3A60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97" name="流程圖: 資料 1796">
                <a:extLst>
                  <a:ext uri="{FF2B5EF4-FFF2-40B4-BE49-F238E27FC236}">
                    <a16:creationId xmlns:a16="http://schemas.microsoft.com/office/drawing/2014/main" id="{8E6ED9FA-2F62-07FF-F27D-BB0172C88FBA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19" name="群組 1718">
              <a:extLst>
                <a:ext uri="{FF2B5EF4-FFF2-40B4-BE49-F238E27FC236}">
                  <a16:creationId xmlns:a16="http://schemas.microsoft.com/office/drawing/2014/main" id="{C1A7C62B-FB77-B8B0-9D7C-F1D4F4C9E19F}"/>
                </a:ext>
              </a:extLst>
            </p:cNvPr>
            <p:cNvGrpSpPr/>
            <p:nvPr/>
          </p:nvGrpSpPr>
          <p:grpSpPr>
            <a:xfrm rot="5399996" flipV="1">
              <a:off x="9180121" y="4134983"/>
              <a:ext cx="226847" cy="321224"/>
              <a:chOff x="8566484" y="4934481"/>
              <a:chExt cx="1164656" cy="1649198"/>
            </a:xfrm>
          </p:grpSpPr>
          <p:sp>
            <p:nvSpPr>
              <p:cNvPr id="1792" name="手繪多邊形: 圖案 1791">
                <a:extLst>
                  <a:ext uri="{FF2B5EF4-FFF2-40B4-BE49-F238E27FC236}">
                    <a16:creationId xmlns:a16="http://schemas.microsoft.com/office/drawing/2014/main" id="{0832B97E-FCEB-673A-5C9D-07DBAE06B0AC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93" name="等腰三角形 1792">
                <a:extLst>
                  <a:ext uri="{FF2B5EF4-FFF2-40B4-BE49-F238E27FC236}">
                    <a16:creationId xmlns:a16="http://schemas.microsoft.com/office/drawing/2014/main" id="{BE0F12E3-139F-47EC-06AC-2CC7D95BCEA3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94" name="流程圖: 資料 1793">
                <a:extLst>
                  <a:ext uri="{FF2B5EF4-FFF2-40B4-BE49-F238E27FC236}">
                    <a16:creationId xmlns:a16="http://schemas.microsoft.com/office/drawing/2014/main" id="{1E70EA5D-B631-88C8-9E2B-78EF5D1FC987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20" name="群組 1719">
              <a:extLst>
                <a:ext uri="{FF2B5EF4-FFF2-40B4-BE49-F238E27FC236}">
                  <a16:creationId xmlns:a16="http://schemas.microsoft.com/office/drawing/2014/main" id="{97CE2634-468C-C415-CB0E-2DB90F7CCC74}"/>
                </a:ext>
              </a:extLst>
            </p:cNvPr>
            <p:cNvGrpSpPr/>
            <p:nvPr/>
          </p:nvGrpSpPr>
          <p:grpSpPr>
            <a:xfrm rot="16200000">
              <a:off x="9538802" y="4252988"/>
              <a:ext cx="226847" cy="321224"/>
              <a:chOff x="8566484" y="4934481"/>
              <a:chExt cx="1164656" cy="1649198"/>
            </a:xfrm>
          </p:grpSpPr>
          <p:sp>
            <p:nvSpPr>
              <p:cNvPr id="1789" name="手繪多邊形: 圖案 1788">
                <a:extLst>
                  <a:ext uri="{FF2B5EF4-FFF2-40B4-BE49-F238E27FC236}">
                    <a16:creationId xmlns:a16="http://schemas.microsoft.com/office/drawing/2014/main" id="{FE3BE278-FB4C-41C1-719B-5EABEB69DFFD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90" name="等腰三角形 1789">
                <a:extLst>
                  <a:ext uri="{FF2B5EF4-FFF2-40B4-BE49-F238E27FC236}">
                    <a16:creationId xmlns:a16="http://schemas.microsoft.com/office/drawing/2014/main" id="{BC9AB72A-F68E-6B82-64E4-546A668C3E32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91" name="流程圖: 資料 1790">
                <a:extLst>
                  <a:ext uri="{FF2B5EF4-FFF2-40B4-BE49-F238E27FC236}">
                    <a16:creationId xmlns:a16="http://schemas.microsoft.com/office/drawing/2014/main" id="{9E899007-0CA0-7BFA-ECE1-A3906FD1C559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21" name="群組 1720">
              <a:extLst>
                <a:ext uri="{FF2B5EF4-FFF2-40B4-BE49-F238E27FC236}">
                  <a16:creationId xmlns:a16="http://schemas.microsoft.com/office/drawing/2014/main" id="{15695D63-64C8-74B1-967C-85F3E55F819E}"/>
                </a:ext>
              </a:extLst>
            </p:cNvPr>
            <p:cNvGrpSpPr/>
            <p:nvPr/>
          </p:nvGrpSpPr>
          <p:grpSpPr>
            <a:xfrm rot="21599998" flipV="1">
              <a:off x="9458652" y="4172838"/>
              <a:ext cx="226847" cy="321224"/>
              <a:chOff x="8566484" y="4934481"/>
              <a:chExt cx="1164656" cy="1649198"/>
            </a:xfrm>
          </p:grpSpPr>
          <p:sp>
            <p:nvSpPr>
              <p:cNvPr id="1786" name="手繪多邊形: 圖案 1785">
                <a:extLst>
                  <a:ext uri="{FF2B5EF4-FFF2-40B4-BE49-F238E27FC236}">
                    <a16:creationId xmlns:a16="http://schemas.microsoft.com/office/drawing/2014/main" id="{B9AD5DD7-494B-713A-9B46-C9D42A55F7E7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87" name="等腰三角形 1786">
                <a:extLst>
                  <a:ext uri="{FF2B5EF4-FFF2-40B4-BE49-F238E27FC236}">
                    <a16:creationId xmlns:a16="http://schemas.microsoft.com/office/drawing/2014/main" id="{1D917307-4FC9-D06D-093B-89BE8CF8EE1D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88" name="流程圖: 資料 1787">
                <a:extLst>
                  <a:ext uri="{FF2B5EF4-FFF2-40B4-BE49-F238E27FC236}">
                    <a16:creationId xmlns:a16="http://schemas.microsoft.com/office/drawing/2014/main" id="{1224BEAA-527C-EEDD-E392-DBD4C197DC17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22" name="群組 1721">
              <a:extLst>
                <a:ext uri="{FF2B5EF4-FFF2-40B4-BE49-F238E27FC236}">
                  <a16:creationId xmlns:a16="http://schemas.microsoft.com/office/drawing/2014/main" id="{58D19763-2CA5-35EE-1028-7A9EA903F3F0}"/>
                </a:ext>
              </a:extLst>
            </p:cNvPr>
            <p:cNvGrpSpPr/>
            <p:nvPr/>
          </p:nvGrpSpPr>
          <p:grpSpPr>
            <a:xfrm rot="5400000">
              <a:off x="9855186" y="3776304"/>
              <a:ext cx="226847" cy="321224"/>
              <a:chOff x="8566484" y="4934481"/>
              <a:chExt cx="1164656" cy="1649198"/>
            </a:xfrm>
          </p:grpSpPr>
          <p:sp>
            <p:nvSpPr>
              <p:cNvPr id="1783" name="手繪多邊形: 圖案 1782">
                <a:extLst>
                  <a:ext uri="{FF2B5EF4-FFF2-40B4-BE49-F238E27FC236}">
                    <a16:creationId xmlns:a16="http://schemas.microsoft.com/office/drawing/2014/main" id="{90B6D043-E005-B30E-89A5-54A1FAD523F3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84" name="等腰三角形 1783">
                <a:extLst>
                  <a:ext uri="{FF2B5EF4-FFF2-40B4-BE49-F238E27FC236}">
                    <a16:creationId xmlns:a16="http://schemas.microsoft.com/office/drawing/2014/main" id="{8230F781-528E-5D49-42A8-73C93E0EBB1B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85" name="流程圖: 資料 1784">
                <a:extLst>
                  <a:ext uri="{FF2B5EF4-FFF2-40B4-BE49-F238E27FC236}">
                    <a16:creationId xmlns:a16="http://schemas.microsoft.com/office/drawing/2014/main" id="{08C722E3-7804-D618-1A2D-78D47CEC30F2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23" name="群組 1722">
              <a:extLst>
                <a:ext uri="{FF2B5EF4-FFF2-40B4-BE49-F238E27FC236}">
                  <a16:creationId xmlns:a16="http://schemas.microsoft.com/office/drawing/2014/main" id="{384ECE89-15D8-E511-584F-888292DC4260}"/>
                </a:ext>
              </a:extLst>
            </p:cNvPr>
            <p:cNvGrpSpPr/>
            <p:nvPr/>
          </p:nvGrpSpPr>
          <p:grpSpPr>
            <a:xfrm rot="10799998" flipV="1">
              <a:off x="9935336" y="3856455"/>
              <a:ext cx="226847" cy="321224"/>
              <a:chOff x="8566484" y="4934481"/>
              <a:chExt cx="1164656" cy="1649198"/>
            </a:xfrm>
          </p:grpSpPr>
          <p:sp>
            <p:nvSpPr>
              <p:cNvPr id="1780" name="手繪多邊形: 圖案 1779">
                <a:extLst>
                  <a:ext uri="{FF2B5EF4-FFF2-40B4-BE49-F238E27FC236}">
                    <a16:creationId xmlns:a16="http://schemas.microsoft.com/office/drawing/2014/main" id="{B493955C-B553-DCB4-533A-9E3F6AF447B2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81" name="等腰三角形 1780">
                <a:extLst>
                  <a:ext uri="{FF2B5EF4-FFF2-40B4-BE49-F238E27FC236}">
                    <a16:creationId xmlns:a16="http://schemas.microsoft.com/office/drawing/2014/main" id="{62D56BB2-7646-B5F1-AB9C-1903F38B874C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82" name="流程圖: 資料 1781">
                <a:extLst>
                  <a:ext uri="{FF2B5EF4-FFF2-40B4-BE49-F238E27FC236}">
                    <a16:creationId xmlns:a16="http://schemas.microsoft.com/office/drawing/2014/main" id="{80201B86-3469-8207-261B-BA80B2FB258B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24" name="群組 1723">
              <a:extLst>
                <a:ext uri="{FF2B5EF4-FFF2-40B4-BE49-F238E27FC236}">
                  <a16:creationId xmlns:a16="http://schemas.microsoft.com/office/drawing/2014/main" id="{A94E16A0-4D30-6B7E-A84E-BEB26B41AF46}"/>
                </a:ext>
              </a:extLst>
            </p:cNvPr>
            <p:cNvGrpSpPr/>
            <p:nvPr/>
          </p:nvGrpSpPr>
          <p:grpSpPr>
            <a:xfrm rot="10799996">
              <a:off x="10294015" y="3814159"/>
              <a:ext cx="226847" cy="321224"/>
              <a:chOff x="8566484" y="4934481"/>
              <a:chExt cx="1164656" cy="1649198"/>
            </a:xfrm>
          </p:grpSpPr>
          <p:sp>
            <p:nvSpPr>
              <p:cNvPr id="1777" name="手繪多邊形: 圖案 1776">
                <a:extLst>
                  <a:ext uri="{FF2B5EF4-FFF2-40B4-BE49-F238E27FC236}">
                    <a16:creationId xmlns:a16="http://schemas.microsoft.com/office/drawing/2014/main" id="{A2623A83-4EA0-2539-A2BE-AFBD1D97FDC7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78" name="等腰三角形 1777">
                <a:extLst>
                  <a:ext uri="{FF2B5EF4-FFF2-40B4-BE49-F238E27FC236}">
                    <a16:creationId xmlns:a16="http://schemas.microsoft.com/office/drawing/2014/main" id="{93A50D98-F2DE-B6F0-DB23-230CCD383D65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79" name="流程圖: 資料 1778">
                <a:extLst>
                  <a:ext uri="{FF2B5EF4-FFF2-40B4-BE49-F238E27FC236}">
                    <a16:creationId xmlns:a16="http://schemas.microsoft.com/office/drawing/2014/main" id="{A643A717-3A04-5FA6-DBD6-B13242C61FB6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25" name="群組 1724">
              <a:extLst>
                <a:ext uri="{FF2B5EF4-FFF2-40B4-BE49-F238E27FC236}">
                  <a16:creationId xmlns:a16="http://schemas.microsoft.com/office/drawing/2014/main" id="{E843355C-E807-FE11-E780-037F983D8B14}"/>
                </a:ext>
              </a:extLst>
            </p:cNvPr>
            <p:cNvGrpSpPr/>
            <p:nvPr/>
          </p:nvGrpSpPr>
          <p:grpSpPr>
            <a:xfrm rot="16199994" flipV="1">
              <a:off x="10213865" y="3894309"/>
              <a:ext cx="226847" cy="321224"/>
              <a:chOff x="8566484" y="4934481"/>
              <a:chExt cx="1164656" cy="1649198"/>
            </a:xfrm>
          </p:grpSpPr>
          <p:sp>
            <p:nvSpPr>
              <p:cNvPr id="1774" name="手繪多邊形: 圖案 1773">
                <a:extLst>
                  <a:ext uri="{FF2B5EF4-FFF2-40B4-BE49-F238E27FC236}">
                    <a16:creationId xmlns:a16="http://schemas.microsoft.com/office/drawing/2014/main" id="{4EB25E2E-B306-48D8-4D1F-7CE6DF1D5FA3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75" name="等腰三角形 1774">
                <a:extLst>
                  <a:ext uri="{FF2B5EF4-FFF2-40B4-BE49-F238E27FC236}">
                    <a16:creationId xmlns:a16="http://schemas.microsoft.com/office/drawing/2014/main" id="{DF591050-DD09-2715-57C9-17197056FB87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76" name="流程圖: 資料 1775">
                <a:extLst>
                  <a:ext uri="{FF2B5EF4-FFF2-40B4-BE49-F238E27FC236}">
                    <a16:creationId xmlns:a16="http://schemas.microsoft.com/office/drawing/2014/main" id="{D16FF547-EE4A-76B5-349B-96D35EC16206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26" name="群組 1725">
              <a:extLst>
                <a:ext uri="{FF2B5EF4-FFF2-40B4-BE49-F238E27FC236}">
                  <a16:creationId xmlns:a16="http://schemas.microsoft.com/office/drawing/2014/main" id="{5D43FCAC-3209-3F4E-01C9-D4D148A2C0D8}"/>
                </a:ext>
              </a:extLst>
            </p:cNvPr>
            <p:cNvGrpSpPr/>
            <p:nvPr/>
          </p:nvGrpSpPr>
          <p:grpSpPr>
            <a:xfrm rot="21599998">
              <a:off x="9817331" y="4215134"/>
              <a:ext cx="226847" cy="321224"/>
              <a:chOff x="8566484" y="4934481"/>
              <a:chExt cx="1164656" cy="1649198"/>
            </a:xfrm>
          </p:grpSpPr>
          <p:sp>
            <p:nvSpPr>
              <p:cNvPr id="1771" name="手繪多邊形: 圖案 1770">
                <a:extLst>
                  <a:ext uri="{FF2B5EF4-FFF2-40B4-BE49-F238E27FC236}">
                    <a16:creationId xmlns:a16="http://schemas.microsoft.com/office/drawing/2014/main" id="{5274BBD8-8FF6-A23D-E8CD-286E778776D2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72" name="等腰三角形 1771">
                <a:extLst>
                  <a:ext uri="{FF2B5EF4-FFF2-40B4-BE49-F238E27FC236}">
                    <a16:creationId xmlns:a16="http://schemas.microsoft.com/office/drawing/2014/main" id="{E0E636DC-E947-F2B9-A720-23706E2306E6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73" name="流程圖: 資料 1772">
                <a:extLst>
                  <a:ext uri="{FF2B5EF4-FFF2-40B4-BE49-F238E27FC236}">
                    <a16:creationId xmlns:a16="http://schemas.microsoft.com/office/drawing/2014/main" id="{45741268-AEB9-0315-F4B6-156B127B5319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27" name="群組 1726">
              <a:extLst>
                <a:ext uri="{FF2B5EF4-FFF2-40B4-BE49-F238E27FC236}">
                  <a16:creationId xmlns:a16="http://schemas.microsoft.com/office/drawing/2014/main" id="{7E73A795-33B8-FD67-163D-6E1AF798233E}"/>
                </a:ext>
              </a:extLst>
            </p:cNvPr>
            <p:cNvGrpSpPr/>
            <p:nvPr/>
          </p:nvGrpSpPr>
          <p:grpSpPr>
            <a:xfrm rot="5399996" flipV="1">
              <a:off x="9897481" y="4134983"/>
              <a:ext cx="226847" cy="321224"/>
              <a:chOff x="8566484" y="4934481"/>
              <a:chExt cx="1164656" cy="1649198"/>
            </a:xfrm>
          </p:grpSpPr>
          <p:sp>
            <p:nvSpPr>
              <p:cNvPr id="1768" name="手繪多邊形: 圖案 1767">
                <a:extLst>
                  <a:ext uri="{FF2B5EF4-FFF2-40B4-BE49-F238E27FC236}">
                    <a16:creationId xmlns:a16="http://schemas.microsoft.com/office/drawing/2014/main" id="{72B907A6-5A8D-EB73-C52D-55A4CB3BD896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69" name="等腰三角形 1768">
                <a:extLst>
                  <a:ext uri="{FF2B5EF4-FFF2-40B4-BE49-F238E27FC236}">
                    <a16:creationId xmlns:a16="http://schemas.microsoft.com/office/drawing/2014/main" id="{2D3DF2DD-1C6D-C726-4C18-1180E0FDBB12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70" name="流程圖: 資料 1769">
                <a:extLst>
                  <a:ext uri="{FF2B5EF4-FFF2-40B4-BE49-F238E27FC236}">
                    <a16:creationId xmlns:a16="http://schemas.microsoft.com/office/drawing/2014/main" id="{F44741FC-0B0E-5AA2-B9A0-0A54B6E6504C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28" name="群組 1727">
              <a:extLst>
                <a:ext uri="{FF2B5EF4-FFF2-40B4-BE49-F238E27FC236}">
                  <a16:creationId xmlns:a16="http://schemas.microsoft.com/office/drawing/2014/main" id="{E268AFB5-9319-96DF-971F-FDFEBD3D4C84}"/>
                </a:ext>
              </a:extLst>
            </p:cNvPr>
            <p:cNvGrpSpPr/>
            <p:nvPr/>
          </p:nvGrpSpPr>
          <p:grpSpPr>
            <a:xfrm rot="16200000">
              <a:off x="10256160" y="4252988"/>
              <a:ext cx="226847" cy="321224"/>
              <a:chOff x="8566484" y="4934481"/>
              <a:chExt cx="1164656" cy="1649198"/>
            </a:xfrm>
          </p:grpSpPr>
          <p:sp>
            <p:nvSpPr>
              <p:cNvPr id="1765" name="手繪多邊形: 圖案 1764">
                <a:extLst>
                  <a:ext uri="{FF2B5EF4-FFF2-40B4-BE49-F238E27FC236}">
                    <a16:creationId xmlns:a16="http://schemas.microsoft.com/office/drawing/2014/main" id="{ABC203D5-54CE-A095-716B-CF95C1BCA517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66" name="等腰三角形 1765">
                <a:extLst>
                  <a:ext uri="{FF2B5EF4-FFF2-40B4-BE49-F238E27FC236}">
                    <a16:creationId xmlns:a16="http://schemas.microsoft.com/office/drawing/2014/main" id="{3FAD963A-E2B1-F580-24F8-043B70EEBE2F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67" name="流程圖: 資料 1766">
                <a:extLst>
                  <a:ext uri="{FF2B5EF4-FFF2-40B4-BE49-F238E27FC236}">
                    <a16:creationId xmlns:a16="http://schemas.microsoft.com/office/drawing/2014/main" id="{1ED9A129-F1A4-46CF-6C83-40BF4FDE2E96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29" name="群組 1728">
              <a:extLst>
                <a:ext uri="{FF2B5EF4-FFF2-40B4-BE49-F238E27FC236}">
                  <a16:creationId xmlns:a16="http://schemas.microsoft.com/office/drawing/2014/main" id="{6FAB9BA0-090A-FE69-B32A-DF929FD9ADAA}"/>
                </a:ext>
              </a:extLst>
            </p:cNvPr>
            <p:cNvGrpSpPr/>
            <p:nvPr/>
          </p:nvGrpSpPr>
          <p:grpSpPr>
            <a:xfrm rot="21599998" flipV="1">
              <a:off x="10176010" y="4172838"/>
              <a:ext cx="226847" cy="321224"/>
              <a:chOff x="8566484" y="4934481"/>
              <a:chExt cx="1164656" cy="1649198"/>
            </a:xfrm>
          </p:grpSpPr>
          <p:sp>
            <p:nvSpPr>
              <p:cNvPr id="1762" name="手繪多邊形: 圖案 1761">
                <a:extLst>
                  <a:ext uri="{FF2B5EF4-FFF2-40B4-BE49-F238E27FC236}">
                    <a16:creationId xmlns:a16="http://schemas.microsoft.com/office/drawing/2014/main" id="{5E17A475-76F9-CF96-B30B-32759F009104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63" name="等腰三角形 1762">
                <a:extLst>
                  <a:ext uri="{FF2B5EF4-FFF2-40B4-BE49-F238E27FC236}">
                    <a16:creationId xmlns:a16="http://schemas.microsoft.com/office/drawing/2014/main" id="{CA8EDCF9-F80D-7198-DD6E-9722136C612A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64" name="流程圖: 資料 1763">
                <a:extLst>
                  <a:ext uri="{FF2B5EF4-FFF2-40B4-BE49-F238E27FC236}">
                    <a16:creationId xmlns:a16="http://schemas.microsoft.com/office/drawing/2014/main" id="{768941C1-1CE7-349C-A6BD-53D223AC9291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30" name="群組 1729">
              <a:extLst>
                <a:ext uri="{FF2B5EF4-FFF2-40B4-BE49-F238E27FC236}">
                  <a16:creationId xmlns:a16="http://schemas.microsoft.com/office/drawing/2014/main" id="{D3180FDB-714F-BED8-EBE5-6CE7F4C1A258}"/>
                </a:ext>
              </a:extLst>
            </p:cNvPr>
            <p:cNvGrpSpPr/>
            <p:nvPr/>
          </p:nvGrpSpPr>
          <p:grpSpPr>
            <a:xfrm rot="5400000">
              <a:off x="10572544" y="3776304"/>
              <a:ext cx="226847" cy="321224"/>
              <a:chOff x="8566484" y="4934481"/>
              <a:chExt cx="1164656" cy="1649198"/>
            </a:xfrm>
          </p:grpSpPr>
          <p:sp>
            <p:nvSpPr>
              <p:cNvPr id="1759" name="手繪多邊形: 圖案 1758">
                <a:extLst>
                  <a:ext uri="{FF2B5EF4-FFF2-40B4-BE49-F238E27FC236}">
                    <a16:creationId xmlns:a16="http://schemas.microsoft.com/office/drawing/2014/main" id="{78ECC17A-C5D0-56B1-41A9-1965D6A2A935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60" name="等腰三角形 1759">
                <a:extLst>
                  <a:ext uri="{FF2B5EF4-FFF2-40B4-BE49-F238E27FC236}">
                    <a16:creationId xmlns:a16="http://schemas.microsoft.com/office/drawing/2014/main" id="{7E0E82E2-AE39-A134-7D61-748C7C6D35A1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61" name="流程圖: 資料 1760">
                <a:extLst>
                  <a:ext uri="{FF2B5EF4-FFF2-40B4-BE49-F238E27FC236}">
                    <a16:creationId xmlns:a16="http://schemas.microsoft.com/office/drawing/2014/main" id="{4E2DC276-A4A3-AC61-6902-09C6970348D3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31" name="群組 1730">
              <a:extLst>
                <a:ext uri="{FF2B5EF4-FFF2-40B4-BE49-F238E27FC236}">
                  <a16:creationId xmlns:a16="http://schemas.microsoft.com/office/drawing/2014/main" id="{D1621069-876A-D7F5-318B-B3FD6C35B819}"/>
                </a:ext>
              </a:extLst>
            </p:cNvPr>
            <p:cNvGrpSpPr/>
            <p:nvPr/>
          </p:nvGrpSpPr>
          <p:grpSpPr>
            <a:xfrm rot="10799998" flipV="1">
              <a:off x="10652694" y="3856455"/>
              <a:ext cx="226847" cy="321224"/>
              <a:chOff x="8566484" y="4934481"/>
              <a:chExt cx="1164656" cy="1649198"/>
            </a:xfrm>
          </p:grpSpPr>
          <p:sp>
            <p:nvSpPr>
              <p:cNvPr id="1756" name="手繪多邊形: 圖案 1755">
                <a:extLst>
                  <a:ext uri="{FF2B5EF4-FFF2-40B4-BE49-F238E27FC236}">
                    <a16:creationId xmlns:a16="http://schemas.microsoft.com/office/drawing/2014/main" id="{4FD48677-F32A-20F3-2CC3-1AA2B54B3F25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57" name="等腰三角形 1756">
                <a:extLst>
                  <a:ext uri="{FF2B5EF4-FFF2-40B4-BE49-F238E27FC236}">
                    <a16:creationId xmlns:a16="http://schemas.microsoft.com/office/drawing/2014/main" id="{72603F8B-E85A-F114-1EA9-2023DE2BC59A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58" name="流程圖: 資料 1757">
                <a:extLst>
                  <a:ext uri="{FF2B5EF4-FFF2-40B4-BE49-F238E27FC236}">
                    <a16:creationId xmlns:a16="http://schemas.microsoft.com/office/drawing/2014/main" id="{F822C697-5D29-78D9-03BA-404905354ABD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32" name="群組 1731">
              <a:extLst>
                <a:ext uri="{FF2B5EF4-FFF2-40B4-BE49-F238E27FC236}">
                  <a16:creationId xmlns:a16="http://schemas.microsoft.com/office/drawing/2014/main" id="{8E913135-3E6C-D4CD-BCED-326E0B0DBADC}"/>
                </a:ext>
              </a:extLst>
            </p:cNvPr>
            <p:cNvGrpSpPr/>
            <p:nvPr/>
          </p:nvGrpSpPr>
          <p:grpSpPr>
            <a:xfrm rot="10799996">
              <a:off x="11011373" y="3814159"/>
              <a:ext cx="226847" cy="321224"/>
              <a:chOff x="8566484" y="4934481"/>
              <a:chExt cx="1164656" cy="1649198"/>
            </a:xfrm>
          </p:grpSpPr>
          <p:sp>
            <p:nvSpPr>
              <p:cNvPr id="1753" name="手繪多邊形: 圖案 1752">
                <a:extLst>
                  <a:ext uri="{FF2B5EF4-FFF2-40B4-BE49-F238E27FC236}">
                    <a16:creationId xmlns:a16="http://schemas.microsoft.com/office/drawing/2014/main" id="{3276D45B-6690-3AD9-3F96-D9315B1B67FC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54" name="等腰三角形 1753">
                <a:extLst>
                  <a:ext uri="{FF2B5EF4-FFF2-40B4-BE49-F238E27FC236}">
                    <a16:creationId xmlns:a16="http://schemas.microsoft.com/office/drawing/2014/main" id="{744798BD-9CA9-E8E1-C4FA-C6973D673639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55" name="流程圖: 資料 1754">
                <a:extLst>
                  <a:ext uri="{FF2B5EF4-FFF2-40B4-BE49-F238E27FC236}">
                    <a16:creationId xmlns:a16="http://schemas.microsoft.com/office/drawing/2014/main" id="{8BB35BD2-07B2-509B-054E-9B9CB6C228A6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33" name="群組 1732">
              <a:extLst>
                <a:ext uri="{FF2B5EF4-FFF2-40B4-BE49-F238E27FC236}">
                  <a16:creationId xmlns:a16="http://schemas.microsoft.com/office/drawing/2014/main" id="{C5F59761-DD4D-5904-BD4B-20F9F383FFEC}"/>
                </a:ext>
              </a:extLst>
            </p:cNvPr>
            <p:cNvGrpSpPr/>
            <p:nvPr/>
          </p:nvGrpSpPr>
          <p:grpSpPr>
            <a:xfrm rot="16199994" flipV="1">
              <a:off x="10931223" y="3894309"/>
              <a:ext cx="226847" cy="321224"/>
              <a:chOff x="8566484" y="4934481"/>
              <a:chExt cx="1164656" cy="1649198"/>
            </a:xfrm>
          </p:grpSpPr>
          <p:sp>
            <p:nvSpPr>
              <p:cNvPr id="1750" name="手繪多邊形: 圖案 1749">
                <a:extLst>
                  <a:ext uri="{FF2B5EF4-FFF2-40B4-BE49-F238E27FC236}">
                    <a16:creationId xmlns:a16="http://schemas.microsoft.com/office/drawing/2014/main" id="{BC95A9C3-76AA-BC66-9B3D-E6AA0BE6EDB1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51" name="等腰三角形 1750">
                <a:extLst>
                  <a:ext uri="{FF2B5EF4-FFF2-40B4-BE49-F238E27FC236}">
                    <a16:creationId xmlns:a16="http://schemas.microsoft.com/office/drawing/2014/main" id="{0B319783-5453-5913-E810-BB3D3602FAEE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52" name="流程圖: 資料 1751">
                <a:extLst>
                  <a:ext uri="{FF2B5EF4-FFF2-40B4-BE49-F238E27FC236}">
                    <a16:creationId xmlns:a16="http://schemas.microsoft.com/office/drawing/2014/main" id="{41180734-B2F0-2B31-12A4-507FFB5900AA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34" name="群組 1733">
              <a:extLst>
                <a:ext uri="{FF2B5EF4-FFF2-40B4-BE49-F238E27FC236}">
                  <a16:creationId xmlns:a16="http://schemas.microsoft.com/office/drawing/2014/main" id="{CE92AC2B-ECE0-A141-98F9-476414AC659B}"/>
                </a:ext>
              </a:extLst>
            </p:cNvPr>
            <p:cNvGrpSpPr/>
            <p:nvPr/>
          </p:nvGrpSpPr>
          <p:grpSpPr>
            <a:xfrm rot="21599998">
              <a:off x="10534689" y="4215134"/>
              <a:ext cx="226847" cy="321224"/>
              <a:chOff x="8566484" y="4934481"/>
              <a:chExt cx="1164656" cy="1649198"/>
            </a:xfrm>
          </p:grpSpPr>
          <p:sp>
            <p:nvSpPr>
              <p:cNvPr id="1747" name="手繪多邊形: 圖案 1746">
                <a:extLst>
                  <a:ext uri="{FF2B5EF4-FFF2-40B4-BE49-F238E27FC236}">
                    <a16:creationId xmlns:a16="http://schemas.microsoft.com/office/drawing/2014/main" id="{17F8ACA5-BEF4-9879-9824-DD92CD572483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48" name="等腰三角形 1747">
                <a:extLst>
                  <a:ext uri="{FF2B5EF4-FFF2-40B4-BE49-F238E27FC236}">
                    <a16:creationId xmlns:a16="http://schemas.microsoft.com/office/drawing/2014/main" id="{33E18046-3773-ED72-1564-B9BE12008732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49" name="流程圖: 資料 1748">
                <a:extLst>
                  <a:ext uri="{FF2B5EF4-FFF2-40B4-BE49-F238E27FC236}">
                    <a16:creationId xmlns:a16="http://schemas.microsoft.com/office/drawing/2014/main" id="{982F3521-3CB2-D299-2516-01368353F26B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35" name="群組 1734">
              <a:extLst>
                <a:ext uri="{FF2B5EF4-FFF2-40B4-BE49-F238E27FC236}">
                  <a16:creationId xmlns:a16="http://schemas.microsoft.com/office/drawing/2014/main" id="{D29E4DF7-B609-6536-990E-D33AB2DFD65E}"/>
                </a:ext>
              </a:extLst>
            </p:cNvPr>
            <p:cNvGrpSpPr/>
            <p:nvPr/>
          </p:nvGrpSpPr>
          <p:grpSpPr>
            <a:xfrm rot="5399996" flipV="1">
              <a:off x="10614839" y="4134983"/>
              <a:ext cx="226847" cy="321224"/>
              <a:chOff x="8566484" y="4934481"/>
              <a:chExt cx="1164656" cy="1649198"/>
            </a:xfrm>
          </p:grpSpPr>
          <p:sp>
            <p:nvSpPr>
              <p:cNvPr id="1744" name="手繪多邊形: 圖案 1743">
                <a:extLst>
                  <a:ext uri="{FF2B5EF4-FFF2-40B4-BE49-F238E27FC236}">
                    <a16:creationId xmlns:a16="http://schemas.microsoft.com/office/drawing/2014/main" id="{CB404850-E6CB-A8A5-631D-5FE6FC161D61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45" name="等腰三角形 1744">
                <a:extLst>
                  <a:ext uri="{FF2B5EF4-FFF2-40B4-BE49-F238E27FC236}">
                    <a16:creationId xmlns:a16="http://schemas.microsoft.com/office/drawing/2014/main" id="{1D72B3F8-0F3E-3F03-3607-F9812419E3A7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46" name="流程圖: 資料 1745">
                <a:extLst>
                  <a:ext uri="{FF2B5EF4-FFF2-40B4-BE49-F238E27FC236}">
                    <a16:creationId xmlns:a16="http://schemas.microsoft.com/office/drawing/2014/main" id="{910FF90A-873A-9BE9-EF43-4A09F1F08BA4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36" name="群組 1735">
              <a:extLst>
                <a:ext uri="{FF2B5EF4-FFF2-40B4-BE49-F238E27FC236}">
                  <a16:creationId xmlns:a16="http://schemas.microsoft.com/office/drawing/2014/main" id="{96C5D9DC-6F78-BF35-D847-24EAAA23CC1A}"/>
                </a:ext>
              </a:extLst>
            </p:cNvPr>
            <p:cNvGrpSpPr/>
            <p:nvPr/>
          </p:nvGrpSpPr>
          <p:grpSpPr>
            <a:xfrm rot="16200000">
              <a:off x="10973518" y="4252988"/>
              <a:ext cx="226847" cy="321224"/>
              <a:chOff x="8566484" y="4934481"/>
              <a:chExt cx="1164656" cy="1649198"/>
            </a:xfrm>
          </p:grpSpPr>
          <p:sp>
            <p:nvSpPr>
              <p:cNvPr id="1741" name="手繪多邊形: 圖案 1740">
                <a:extLst>
                  <a:ext uri="{FF2B5EF4-FFF2-40B4-BE49-F238E27FC236}">
                    <a16:creationId xmlns:a16="http://schemas.microsoft.com/office/drawing/2014/main" id="{1D702712-FE0E-DB61-8D56-35A14E6561A4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42" name="等腰三角形 1741">
                <a:extLst>
                  <a:ext uri="{FF2B5EF4-FFF2-40B4-BE49-F238E27FC236}">
                    <a16:creationId xmlns:a16="http://schemas.microsoft.com/office/drawing/2014/main" id="{11F48AC4-21AC-19F3-4499-1D783F22F487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43" name="流程圖: 資料 1742">
                <a:extLst>
                  <a:ext uri="{FF2B5EF4-FFF2-40B4-BE49-F238E27FC236}">
                    <a16:creationId xmlns:a16="http://schemas.microsoft.com/office/drawing/2014/main" id="{A524BD16-8560-1BA5-7893-BE663EF7C265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37" name="群組 1736">
              <a:extLst>
                <a:ext uri="{FF2B5EF4-FFF2-40B4-BE49-F238E27FC236}">
                  <a16:creationId xmlns:a16="http://schemas.microsoft.com/office/drawing/2014/main" id="{A489C9A2-0765-7E5B-17A7-CFB52976AA52}"/>
                </a:ext>
              </a:extLst>
            </p:cNvPr>
            <p:cNvGrpSpPr/>
            <p:nvPr/>
          </p:nvGrpSpPr>
          <p:grpSpPr>
            <a:xfrm rot="21599998" flipV="1">
              <a:off x="10893368" y="4172838"/>
              <a:ext cx="226847" cy="321224"/>
              <a:chOff x="8566484" y="4934481"/>
              <a:chExt cx="1164656" cy="1649198"/>
            </a:xfrm>
          </p:grpSpPr>
          <p:sp>
            <p:nvSpPr>
              <p:cNvPr id="1738" name="手繪多邊形: 圖案 1737">
                <a:extLst>
                  <a:ext uri="{FF2B5EF4-FFF2-40B4-BE49-F238E27FC236}">
                    <a16:creationId xmlns:a16="http://schemas.microsoft.com/office/drawing/2014/main" id="{BAA63D13-1379-13EC-C2CB-604FDB8C62E3}"/>
                  </a:ext>
                </a:extLst>
              </p:cNvPr>
              <p:cNvSpPr/>
              <p:nvPr/>
            </p:nvSpPr>
            <p:spPr>
              <a:xfrm>
                <a:off x="8566484" y="5544150"/>
                <a:ext cx="1001029" cy="1001029"/>
              </a:xfrm>
              <a:custGeom>
                <a:avLst/>
                <a:gdLst>
                  <a:gd name="connsiteX0" fmla="*/ 587140 w 1174282"/>
                  <a:gd name="connsiteY0" fmla="*/ 308008 h 1174282"/>
                  <a:gd name="connsiteX1" fmla="*/ 308007 w 1174282"/>
                  <a:gd name="connsiteY1" fmla="*/ 587141 h 1174282"/>
                  <a:gd name="connsiteX2" fmla="*/ 587140 w 1174282"/>
                  <a:gd name="connsiteY2" fmla="*/ 866274 h 1174282"/>
                  <a:gd name="connsiteX3" fmla="*/ 866273 w 1174282"/>
                  <a:gd name="connsiteY3" fmla="*/ 587141 h 1174282"/>
                  <a:gd name="connsiteX4" fmla="*/ 587140 w 1174282"/>
                  <a:gd name="connsiteY4" fmla="*/ 308008 h 1174282"/>
                  <a:gd name="connsiteX5" fmla="*/ 587141 w 1174282"/>
                  <a:gd name="connsiteY5" fmla="*/ 0 h 1174282"/>
                  <a:gd name="connsiteX6" fmla="*/ 1174282 w 1174282"/>
                  <a:gd name="connsiteY6" fmla="*/ 587141 h 1174282"/>
                  <a:gd name="connsiteX7" fmla="*/ 587141 w 1174282"/>
                  <a:gd name="connsiteY7" fmla="*/ 1174282 h 1174282"/>
                  <a:gd name="connsiteX8" fmla="*/ 0 w 1174282"/>
                  <a:gd name="connsiteY8" fmla="*/ 587141 h 1174282"/>
                  <a:gd name="connsiteX9" fmla="*/ 587141 w 1174282"/>
                  <a:gd name="connsiteY9" fmla="*/ 0 h 117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4282" h="1174282">
                    <a:moveTo>
                      <a:pt x="587140" y="308008"/>
                    </a:moveTo>
                    <a:cubicBezTo>
                      <a:pt x="432979" y="308008"/>
                      <a:pt x="308007" y="432980"/>
                      <a:pt x="308007" y="587141"/>
                    </a:cubicBezTo>
                    <a:cubicBezTo>
                      <a:pt x="308007" y="741302"/>
                      <a:pt x="432979" y="866274"/>
                      <a:pt x="587140" y="866274"/>
                    </a:cubicBezTo>
                    <a:cubicBezTo>
                      <a:pt x="741301" y="866274"/>
                      <a:pt x="866273" y="741302"/>
                      <a:pt x="866273" y="587141"/>
                    </a:cubicBezTo>
                    <a:cubicBezTo>
                      <a:pt x="866273" y="432980"/>
                      <a:pt x="741301" y="308008"/>
                      <a:pt x="587140" y="308008"/>
                    </a:cubicBezTo>
                    <a:close/>
                    <a:moveTo>
                      <a:pt x="587141" y="0"/>
                    </a:moveTo>
                    <a:cubicBezTo>
                      <a:pt x="911410" y="0"/>
                      <a:pt x="1174282" y="262872"/>
                      <a:pt x="1174282" y="587141"/>
                    </a:cubicBezTo>
                    <a:cubicBezTo>
                      <a:pt x="1174282" y="911410"/>
                      <a:pt x="911410" y="1174282"/>
                      <a:pt x="587141" y="1174282"/>
                    </a:cubicBezTo>
                    <a:cubicBezTo>
                      <a:pt x="262872" y="1174282"/>
                      <a:pt x="0" y="911410"/>
                      <a:pt x="0" y="587141"/>
                    </a:cubicBezTo>
                    <a:cubicBezTo>
                      <a:pt x="0" y="262872"/>
                      <a:pt x="262872" y="0"/>
                      <a:pt x="587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39" name="等腰三角形 1738">
                <a:extLst>
                  <a:ext uri="{FF2B5EF4-FFF2-40B4-BE49-F238E27FC236}">
                    <a16:creationId xmlns:a16="http://schemas.microsoft.com/office/drawing/2014/main" id="{02540F24-408B-C051-0C90-AE9677CB28A4}"/>
                  </a:ext>
                </a:extLst>
              </p:cNvPr>
              <p:cNvSpPr/>
              <p:nvPr/>
            </p:nvSpPr>
            <p:spPr>
              <a:xfrm rot="18900000">
                <a:off x="9413507" y="5650028"/>
                <a:ext cx="317633" cy="93365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40" name="流程圖: 資料 1739">
                <a:extLst>
                  <a:ext uri="{FF2B5EF4-FFF2-40B4-BE49-F238E27FC236}">
                    <a16:creationId xmlns:a16="http://schemas.microsoft.com/office/drawing/2014/main" id="{2EEF3E3A-E96A-8C12-B660-224BBDC5BCBF}"/>
                  </a:ext>
                </a:extLst>
              </p:cNvPr>
              <p:cNvSpPr/>
              <p:nvPr/>
            </p:nvSpPr>
            <p:spPr>
              <a:xfrm rot="2700000">
                <a:off x="8512118" y="5216492"/>
                <a:ext cx="845690" cy="281667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1809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D24F2-F67E-3010-5E83-157F4809D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3773C-8557-A236-E844-9A2703A1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繪圖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E640DD-64A9-F25D-DDF7-5DB7E0F3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24" name="文字方塊 423">
            <a:extLst>
              <a:ext uri="{FF2B5EF4-FFF2-40B4-BE49-F238E27FC236}">
                <a16:creationId xmlns:a16="http://schemas.microsoft.com/office/drawing/2014/main" id="{B0E177B3-CDEA-82F3-033E-2E4C786C6846}"/>
              </a:ext>
            </a:extLst>
          </p:cNvPr>
          <p:cNvSpPr txBox="1"/>
          <p:nvPr/>
        </p:nvSpPr>
        <p:spPr>
          <a:xfrm>
            <a:off x="1139272" y="5257801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[</a:t>
            </a:r>
            <a:r>
              <a:rPr lang="zh-TW" altLang="en-US" b="1" dirty="0"/>
              <a:t>星辰之網</a:t>
            </a:r>
            <a:r>
              <a:rPr lang="en-US" altLang="zh-TW" b="1" dirty="0"/>
              <a:t>]</a:t>
            </a:r>
          </a:p>
          <a:p>
            <a:pPr algn="ctr"/>
            <a:r>
              <a:rPr lang="zh-TW" altLang="en-US" dirty="0"/>
              <a:t>圖中呈現出星形元素的連續重複與交織，</a:t>
            </a:r>
            <a:endParaRPr lang="en-US" altLang="zh-TW" dirty="0"/>
          </a:p>
          <a:p>
            <a:pPr algn="ctr"/>
            <a:r>
              <a:rPr lang="zh-TW" altLang="en-US" dirty="0"/>
              <a:t>讓人聯想到自然界中的結構，</a:t>
            </a:r>
            <a:endParaRPr lang="en-US" altLang="zh-TW" dirty="0"/>
          </a:p>
          <a:p>
            <a:pPr algn="ctr"/>
            <a:r>
              <a:rPr lang="zh-TW" altLang="en-US" dirty="0"/>
              <a:t>如雪花、晶體或分子構造。</a:t>
            </a:r>
          </a:p>
        </p:txBody>
      </p:sp>
      <p:sp>
        <p:nvSpPr>
          <p:cNvPr id="1428" name="文字方塊 1427">
            <a:extLst>
              <a:ext uri="{FF2B5EF4-FFF2-40B4-BE49-F238E27FC236}">
                <a16:creationId xmlns:a16="http://schemas.microsoft.com/office/drawing/2014/main" id="{85925AD9-6676-50F7-F76E-C9368691EC29}"/>
              </a:ext>
            </a:extLst>
          </p:cNvPr>
          <p:cNvSpPr txBox="1"/>
          <p:nvPr/>
        </p:nvSpPr>
        <p:spPr>
          <a:xfrm>
            <a:off x="5958576" y="5257801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[</a:t>
            </a:r>
            <a:r>
              <a:rPr lang="zh-TW" altLang="en-US" b="1" dirty="0"/>
              <a:t>三角迷陣</a:t>
            </a:r>
            <a:r>
              <a:rPr lang="en-US" altLang="zh-TW" b="1" dirty="0"/>
              <a:t>]</a:t>
            </a:r>
          </a:p>
          <a:p>
            <a:pPr algn="ctr"/>
            <a:r>
              <a:rPr lang="zh-TW" altLang="en-US" dirty="0"/>
              <a:t>上圖展示了三角形的複雜重疊與不斷旋轉的視覺效果，</a:t>
            </a:r>
            <a:endParaRPr lang="en-US" altLang="zh-TW" dirty="0"/>
          </a:p>
          <a:p>
            <a:pPr algn="ctr"/>
            <a:r>
              <a:rPr lang="zh-TW" altLang="en-US" dirty="0"/>
              <a:t>並帶有些微偏差，增添了動態感。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57637E1-CB65-559D-1662-19F15BC68BDE}"/>
              </a:ext>
            </a:extLst>
          </p:cNvPr>
          <p:cNvGrpSpPr/>
          <p:nvPr/>
        </p:nvGrpSpPr>
        <p:grpSpPr>
          <a:xfrm>
            <a:off x="1449873" y="945322"/>
            <a:ext cx="3842648" cy="4194564"/>
            <a:chOff x="7213858" y="569765"/>
            <a:chExt cx="3842648" cy="4194564"/>
          </a:xfrm>
          <a:noFill/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FA7D2B90-FC4B-3EF8-04D4-8F0D10929FE4}"/>
                </a:ext>
              </a:extLst>
            </p:cNvPr>
            <p:cNvSpPr/>
            <p:nvPr/>
          </p:nvSpPr>
          <p:spPr>
            <a:xfrm rot="14406856">
              <a:off x="7565951" y="1704006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E5B0B1EA-1E82-6414-86C7-90E19ED6BAD2}"/>
                </a:ext>
              </a:extLst>
            </p:cNvPr>
            <p:cNvSpPr/>
            <p:nvPr/>
          </p:nvSpPr>
          <p:spPr>
            <a:xfrm rot="3606860" flipV="1">
              <a:off x="7411041" y="1434454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30D02537-0E79-C998-B20F-906C3E3A9B78}"/>
                </a:ext>
              </a:extLst>
            </p:cNvPr>
            <p:cNvSpPr/>
            <p:nvPr/>
          </p:nvSpPr>
          <p:spPr>
            <a:xfrm rot="7200020">
              <a:off x="7329411" y="1437454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44D7A334-8D18-83F4-EBCA-A5152D7D9096}"/>
                </a:ext>
              </a:extLst>
            </p:cNvPr>
            <p:cNvSpPr/>
            <p:nvPr/>
          </p:nvSpPr>
          <p:spPr>
            <a:xfrm rot="18000024" flipV="1">
              <a:off x="7175561" y="1703926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2D920BC5-0ADA-EDC0-BA7C-935790E60580}"/>
                </a:ext>
              </a:extLst>
            </p:cNvPr>
            <p:cNvSpPr/>
            <p:nvPr/>
          </p:nvSpPr>
          <p:spPr>
            <a:xfrm rot="21593189">
              <a:off x="7213858" y="1775977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66377E31-6B65-BDF1-A383-94D60E154879}"/>
                </a:ext>
              </a:extLst>
            </p:cNvPr>
            <p:cNvSpPr/>
            <p:nvPr/>
          </p:nvSpPr>
          <p:spPr>
            <a:xfrm rot="10793193" flipV="1">
              <a:off x="7524753" y="1775361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A6B98B30-4F3C-E4B2-CD0D-B6065085BD82}"/>
                </a:ext>
              </a:extLst>
            </p:cNvPr>
            <p:cNvSpPr/>
            <p:nvPr/>
          </p:nvSpPr>
          <p:spPr>
            <a:xfrm rot="10806810">
              <a:off x="7524752" y="1968371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B3A9CA9D-7DA8-B578-53B5-9A960BC67A8A}"/>
                </a:ext>
              </a:extLst>
            </p:cNvPr>
            <p:cNvSpPr/>
            <p:nvPr/>
          </p:nvSpPr>
          <p:spPr>
            <a:xfrm rot="6814" flipV="1">
              <a:off x="7213858" y="1967755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9ACFA298-2D6A-0994-FEAC-8949C1FF0898}"/>
                </a:ext>
              </a:extLst>
            </p:cNvPr>
            <p:cNvSpPr/>
            <p:nvPr/>
          </p:nvSpPr>
          <p:spPr>
            <a:xfrm rot="3599974">
              <a:off x="7175561" y="2041788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88CD5E03-31D0-6295-2DC1-0CA45AC696C6}"/>
                </a:ext>
              </a:extLst>
            </p:cNvPr>
            <p:cNvSpPr/>
            <p:nvPr/>
          </p:nvSpPr>
          <p:spPr>
            <a:xfrm rot="14399978" flipV="1">
              <a:off x="7329411" y="2308260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65C5B905-F60C-3A87-6134-B177765BF6E2}"/>
                </a:ext>
              </a:extLst>
            </p:cNvPr>
            <p:cNvSpPr/>
            <p:nvPr/>
          </p:nvSpPr>
          <p:spPr>
            <a:xfrm rot="17993148">
              <a:off x="7411040" y="2309278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9A6F14D8-3C89-5C5F-7F9E-DBC8A2AF3684}"/>
                </a:ext>
              </a:extLst>
            </p:cNvPr>
            <p:cNvSpPr/>
            <p:nvPr/>
          </p:nvSpPr>
          <p:spPr>
            <a:xfrm rot="7193152" flipV="1">
              <a:off x="7565951" y="2039726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4625F8B6-B8C9-5CB6-6EA2-9D44E800F380}"/>
                </a:ext>
              </a:extLst>
            </p:cNvPr>
            <p:cNvSpPr/>
            <p:nvPr/>
          </p:nvSpPr>
          <p:spPr>
            <a:xfrm rot="7206825">
              <a:off x="7733109" y="2136248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0D4A01AF-AD3C-A4B5-6DDF-E224D9BB103D}"/>
                </a:ext>
              </a:extLst>
            </p:cNvPr>
            <p:cNvSpPr/>
            <p:nvPr/>
          </p:nvSpPr>
          <p:spPr>
            <a:xfrm rot="18006829" flipV="1">
              <a:off x="7577131" y="2405176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65E33326-C38A-7922-7D08-263E7ACF1151}"/>
                </a:ext>
              </a:extLst>
            </p:cNvPr>
            <p:cNvSpPr/>
            <p:nvPr/>
          </p:nvSpPr>
          <p:spPr>
            <a:xfrm>
              <a:off x="7622008" y="2477196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57AC3F83-FCFD-843F-1CB5-8E2F1147470B}"/>
                </a:ext>
              </a:extLst>
            </p:cNvPr>
            <p:cNvSpPr/>
            <p:nvPr/>
          </p:nvSpPr>
          <p:spPr>
            <a:xfrm rot="10800004" flipV="1">
              <a:off x="7929699" y="2477196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DB8AD127-F0D1-EEEF-4BA4-8065FCF9FAB2}"/>
                </a:ext>
              </a:extLst>
            </p:cNvPr>
            <p:cNvSpPr/>
            <p:nvPr/>
          </p:nvSpPr>
          <p:spPr>
            <a:xfrm rot="14393178">
              <a:off x="7971480" y="2405176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EB1C7B8D-4905-A4FA-A31A-84D3B269CFAC}"/>
                </a:ext>
              </a:extLst>
            </p:cNvPr>
            <p:cNvSpPr/>
            <p:nvPr/>
          </p:nvSpPr>
          <p:spPr>
            <a:xfrm rot="3593182" flipV="1">
              <a:off x="7815502" y="2136248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6C5F4E1E-BA72-F9FB-81FF-27DBFED0CF01}"/>
                </a:ext>
              </a:extLst>
            </p:cNvPr>
            <p:cNvSpPr/>
            <p:nvPr/>
          </p:nvSpPr>
          <p:spPr>
            <a:xfrm rot="3606858">
              <a:off x="7982653" y="2039726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2A89DE51-9B28-5019-1A76-720F67C47FAC}"/>
                </a:ext>
              </a:extLst>
            </p:cNvPr>
            <p:cNvSpPr/>
            <p:nvPr/>
          </p:nvSpPr>
          <p:spPr>
            <a:xfrm rot="14406862" flipV="1">
              <a:off x="8137563" y="2309278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4EE3740C-93C9-194A-5771-63F63ECD6A74}"/>
                </a:ext>
              </a:extLst>
            </p:cNvPr>
            <p:cNvSpPr/>
            <p:nvPr/>
          </p:nvSpPr>
          <p:spPr>
            <a:xfrm rot="18000025">
              <a:off x="8222291" y="2308260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E9C6683E-3F08-C75D-4D10-0777F4A8BD6E}"/>
                </a:ext>
              </a:extLst>
            </p:cNvPr>
            <p:cNvSpPr/>
            <p:nvPr/>
          </p:nvSpPr>
          <p:spPr>
            <a:xfrm rot="7200029" flipV="1">
              <a:off x="8376141" y="2041788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E94BDDA1-8C6E-B3AD-F478-2CF878017FE0}"/>
                </a:ext>
              </a:extLst>
            </p:cNvPr>
            <p:cNvSpPr/>
            <p:nvPr/>
          </p:nvSpPr>
          <p:spPr>
            <a:xfrm rot="10793188">
              <a:off x="8334745" y="1967754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24B2EF4B-8301-9099-E69D-83464B0062C1}"/>
                </a:ext>
              </a:extLst>
            </p:cNvPr>
            <p:cNvSpPr/>
            <p:nvPr/>
          </p:nvSpPr>
          <p:spPr>
            <a:xfrm rot="21593192" flipV="1">
              <a:off x="8023850" y="1968370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073D2B4A-4AAE-0902-4B33-4EE7416751DA}"/>
                </a:ext>
              </a:extLst>
            </p:cNvPr>
            <p:cNvSpPr/>
            <p:nvPr/>
          </p:nvSpPr>
          <p:spPr>
            <a:xfrm rot="6811">
              <a:off x="8023851" y="1775362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2396540F-9B5C-6AE0-6DED-22699EE8D04A}"/>
                </a:ext>
              </a:extLst>
            </p:cNvPr>
            <p:cNvSpPr/>
            <p:nvPr/>
          </p:nvSpPr>
          <p:spPr>
            <a:xfrm rot="10806815" flipV="1">
              <a:off x="8334745" y="1775978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42F85B30-40DE-1166-7BCB-CECFBE67F074}"/>
                </a:ext>
              </a:extLst>
            </p:cNvPr>
            <p:cNvSpPr/>
            <p:nvPr/>
          </p:nvSpPr>
          <p:spPr>
            <a:xfrm rot="14399979">
              <a:off x="8376141" y="1703926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C0D5CB2A-0860-8ABB-EEE5-38F753AC9FC7}"/>
                </a:ext>
              </a:extLst>
            </p:cNvPr>
            <p:cNvSpPr/>
            <p:nvPr/>
          </p:nvSpPr>
          <p:spPr>
            <a:xfrm rot="3599983" flipV="1">
              <a:off x="8222291" y="1437454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7" name="手繪多邊形: 圖案 186">
              <a:extLst>
                <a:ext uri="{FF2B5EF4-FFF2-40B4-BE49-F238E27FC236}">
                  <a16:creationId xmlns:a16="http://schemas.microsoft.com/office/drawing/2014/main" id="{08CB98F3-24C4-182D-FCC4-C586F58EB8A6}"/>
                </a:ext>
              </a:extLst>
            </p:cNvPr>
            <p:cNvSpPr/>
            <p:nvPr/>
          </p:nvSpPr>
          <p:spPr>
            <a:xfrm rot="7193149">
              <a:off x="8137563" y="1434453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手繪多邊形: 圖案 187">
              <a:extLst>
                <a:ext uri="{FF2B5EF4-FFF2-40B4-BE49-F238E27FC236}">
                  <a16:creationId xmlns:a16="http://schemas.microsoft.com/office/drawing/2014/main" id="{378F40EF-67B4-A659-ED4D-CA8DB72719F2}"/>
                </a:ext>
              </a:extLst>
            </p:cNvPr>
            <p:cNvSpPr/>
            <p:nvPr/>
          </p:nvSpPr>
          <p:spPr>
            <a:xfrm rot="17993153" flipV="1">
              <a:off x="7982652" y="1704005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9" name="手繪多邊形: 圖案 188">
              <a:extLst>
                <a:ext uri="{FF2B5EF4-FFF2-40B4-BE49-F238E27FC236}">
                  <a16:creationId xmlns:a16="http://schemas.microsoft.com/office/drawing/2014/main" id="{56992338-B6DD-014E-6308-CD47649F362E}"/>
                </a:ext>
              </a:extLst>
            </p:cNvPr>
            <p:cNvSpPr/>
            <p:nvPr/>
          </p:nvSpPr>
          <p:spPr>
            <a:xfrm rot="18006821">
              <a:off x="7815502" y="1607487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手繪多邊形: 圖案 189">
              <a:extLst>
                <a:ext uri="{FF2B5EF4-FFF2-40B4-BE49-F238E27FC236}">
                  <a16:creationId xmlns:a16="http://schemas.microsoft.com/office/drawing/2014/main" id="{1B936640-9B44-C208-BA3F-003DAD18D057}"/>
                </a:ext>
              </a:extLst>
            </p:cNvPr>
            <p:cNvSpPr/>
            <p:nvPr/>
          </p:nvSpPr>
          <p:spPr>
            <a:xfrm rot="7206825" flipV="1">
              <a:off x="7971480" y="1338559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1" name="手繪多邊形: 圖案 190">
              <a:extLst>
                <a:ext uri="{FF2B5EF4-FFF2-40B4-BE49-F238E27FC236}">
                  <a16:creationId xmlns:a16="http://schemas.microsoft.com/office/drawing/2014/main" id="{9B576F25-4090-301F-B887-C4841DBE5BCF}"/>
                </a:ext>
              </a:extLst>
            </p:cNvPr>
            <p:cNvSpPr/>
            <p:nvPr/>
          </p:nvSpPr>
          <p:spPr>
            <a:xfrm rot="10799998">
              <a:off x="7929699" y="1268522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手繪多邊形: 圖案 255">
              <a:extLst>
                <a:ext uri="{FF2B5EF4-FFF2-40B4-BE49-F238E27FC236}">
                  <a16:creationId xmlns:a16="http://schemas.microsoft.com/office/drawing/2014/main" id="{D9FBC895-A1C1-B05D-49F9-3CF09914A75D}"/>
                </a:ext>
              </a:extLst>
            </p:cNvPr>
            <p:cNvSpPr/>
            <p:nvPr/>
          </p:nvSpPr>
          <p:spPr>
            <a:xfrm rot="2" flipV="1">
              <a:off x="7622008" y="1268522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57" name="手繪多邊形: 圖案 256">
              <a:extLst>
                <a:ext uri="{FF2B5EF4-FFF2-40B4-BE49-F238E27FC236}">
                  <a16:creationId xmlns:a16="http://schemas.microsoft.com/office/drawing/2014/main" id="{5418F604-51FD-59FD-7E0B-26D57FAA46AC}"/>
                </a:ext>
              </a:extLst>
            </p:cNvPr>
            <p:cNvSpPr/>
            <p:nvPr/>
          </p:nvSpPr>
          <p:spPr>
            <a:xfrm rot="3593178">
              <a:off x="7577131" y="1338559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手繪多邊形: 圖案 257">
              <a:extLst>
                <a:ext uri="{FF2B5EF4-FFF2-40B4-BE49-F238E27FC236}">
                  <a16:creationId xmlns:a16="http://schemas.microsoft.com/office/drawing/2014/main" id="{73E01CA4-6CE3-33AE-BB37-2078492ACEB8}"/>
                </a:ext>
              </a:extLst>
            </p:cNvPr>
            <p:cNvSpPr/>
            <p:nvPr/>
          </p:nvSpPr>
          <p:spPr>
            <a:xfrm rot="14393182" flipV="1">
              <a:off x="7733109" y="1607487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59" name="手繪多邊形: 圖案 258">
              <a:extLst>
                <a:ext uri="{FF2B5EF4-FFF2-40B4-BE49-F238E27FC236}">
                  <a16:creationId xmlns:a16="http://schemas.microsoft.com/office/drawing/2014/main" id="{DA3435FB-6BC0-4442-7A6C-945261D77BE7}"/>
                </a:ext>
              </a:extLst>
            </p:cNvPr>
            <p:cNvSpPr/>
            <p:nvPr/>
          </p:nvSpPr>
          <p:spPr>
            <a:xfrm rot="14406856">
              <a:off x="8776233" y="2402762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手繪多邊形: 圖案 259">
              <a:extLst>
                <a:ext uri="{FF2B5EF4-FFF2-40B4-BE49-F238E27FC236}">
                  <a16:creationId xmlns:a16="http://schemas.microsoft.com/office/drawing/2014/main" id="{2EC599D9-363C-73E1-7A2B-41808247CE63}"/>
                </a:ext>
              </a:extLst>
            </p:cNvPr>
            <p:cNvSpPr/>
            <p:nvPr/>
          </p:nvSpPr>
          <p:spPr>
            <a:xfrm rot="3606860" flipV="1">
              <a:off x="8621323" y="2133210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1" name="手繪多邊形: 圖案 260">
              <a:extLst>
                <a:ext uri="{FF2B5EF4-FFF2-40B4-BE49-F238E27FC236}">
                  <a16:creationId xmlns:a16="http://schemas.microsoft.com/office/drawing/2014/main" id="{ECAD7B2F-B930-91D9-366F-A18272539592}"/>
                </a:ext>
              </a:extLst>
            </p:cNvPr>
            <p:cNvSpPr/>
            <p:nvPr/>
          </p:nvSpPr>
          <p:spPr>
            <a:xfrm rot="7200024">
              <a:off x="8539692" y="2136210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手繪多邊形: 圖案 261">
              <a:extLst>
                <a:ext uri="{FF2B5EF4-FFF2-40B4-BE49-F238E27FC236}">
                  <a16:creationId xmlns:a16="http://schemas.microsoft.com/office/drawing/2014/main" id="{1702B4D4-2CF3-E438-967A-C6214DD8EA96}"/>
                </a:ext>
              </a:extLst>
            </p:cNvPr>
            <p:cNvSpPr/>
            <p:nvPr/>
          </p:nvSpPr>
          <p:spPr>
            <a:xfrm rot="18000028" flipV="1">
              <a:off x="8385842" y="2402682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3" name="手繪多邊形: 圖案 262">
              <a:extLst>
                <a:ext uri="{FF2B5EF4-FFF2-40B4-BE49-F238E27FC236}">
                  <a16:creationId xmlns:a16="http://schemas.microsoft.com/office/drawing/2014/main" id="{BC45E47D-04F0-D649-27EF-52AD964A2BDA}"/>
                </a:ext>
              </a:extLst>
            </p:cNvPr>
            <p:cNvSpPr/>
            <p:nvPr/>
          </p:nvSpPr>
          <p:spPr>
            <a:xfrm rot="21593189">
              <a:off x="8424140" y="2474732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手繪多邊形: 圖案 263">
              <a:extLst>
                <a:ext uri="{FF2B5EF4-FFF2-40B4-BE49-F238E27FC236}">
                  <a16:creationId xmlns:a16="http://schemas.microsoft.com/office/drawing/2014/main" id="{D10CC00C-F971-5A5C-85B5-927A713B4838}"/>
                </a:ext>
              </a:extLst>
            </p:cNvPr>
            <p:cNvSpPr/>
            <p:nvPr/>
          </p:nvSpPr>
          <p:spPr>
            <a:xfrm rot="10793193" flipV="1">
              <a:off x="8735035" y="2474116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5" name="手繪多邊形: 圖案 264">
              <a:extLst>
                <a:ext uri="{FF2B5EF4-FFF2-40B4-BE49-F238E27FC236}">
                  <a16:creationId xmlns:a16="http://schemas.microsoft.com/office/drawing/2014/main" id="{ED9DBD66-82C6-A5F4-7DE2-EC1CE253C3FA}"/>
                </a:ext>
              </a:extLst>
            </p:cNvPr>
            <p:cNvSpPr/>
            <p:nvPr/>
          </p:nvSpPr>
          <p:spPr>
            <a:xfrm rot="10806810">
              <a:off x="8735034" y="2667127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手繪多邊形: 圖案 265">
              <a:extLst>
                <a:ext uri="{FF2B5EF4-FFF2-40B4-BE49-F238E27FC236}">
                  <a16:creationId xmlns:a16="http://schemas.microsoft.com/office/drawing/2014/main" id="{D126580B-D9FC-6813-6DDA-4023CFF5E19D}"/>
                </a:ext>
              </a:extLst>
            </p:cNvPr>
            <p:cNvSpPr/>
            <p:nvPr/>
          </p:nvSpPr>
          <p:spPr>
            <a:xfrm rot="6814" flipV="1">
              <a:off x="8424140" y="2666511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7" name="手繪多邊形: 圖案 266">
              <a:extLst>
                <a:ext uri="{FF2B5EF4-FFF2-40B4-BE49-F238E27FC236}">
                  <a16:creationId xmlns:a16="http://schemas.microsoft.com/office/drawing/2014/main" id="{4C65AFBF-89C8-F419-D575-2B598D431460}"/>
                </a:ext>
              </a:extLst>
            </p:cNvPr>
            <p:cNvSpPr/>
            <p:nvPr/>
          </p:nvSpPr>
          <p:spPr>
            <a:xfrm rot="3599974">
              <a:off x="8385842" y="2740545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手繪多邊形: 圖案 267">
              <a:extLst>
                <a:ext uri="{FF2B5EF4-FFF2-40B4-BE49-F238E27FC236}">
                  <a16:creationId xmlns:a16="http://schemas.microsoft.com/office/drawing/2014/main" id="{3A77F068-0C01-39BD-DA98-AD20E784593E}"/>
                </a:ext>
              </a:extLst>
            </p:cNvPr>
            <p:cNvSpPr/>
            <p:nvPr/>
          </p:nvSpPr>
          <p:spPr>
            <a:xfrm rot="14399978" flipV="1">
              <a:off x="8539692" y="3007017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9" name="手繪多邊形: 圖案 268">
              <a:extLst>
                <a:ext uri="{FF2B5EF4-FFF2-40B4-BE49-F238E27FC236}">
                  <a16:creationId xmlns:a16="http://schemas.microsoft.com/office/drawing/2014/main" id="{E7793DB6-6EF6-D9A1-5A5D-84C6C540C1A0}"/>
                </a:ext>
              </a:extLst>
            </p:cNvPr>
            <p:cNvSpPr/>
            <p:nvPr/>
          </p:nvSpPr>
          <p:spPr>
            <a:xfrm rot="17993148">
              <a:off x="8621322" y="3008034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0" name="手繪多邊形: 圖案 269">
              <a:extLst>
                <a:ext uri="{FF2B5EF4-FFF2-40B4-BE49-F238E27FC236}">
                  <a16:creationId xmlns:a16="http://schemas.microsoft.com/office/drawing/2014/main" id="{15D8BDDB-AA05-C82E-7E46-C1E552BD3D2D}"/>
                </a:ext>
              </a:extLst>
            </p:cNvPr>
            <p:cNvSpPr/>
            <p:nvPr/>
          </p:nvSpPr>
          <p:spPr>
            <a:xfrm rot="7193152" flipV="1">
              <a:off x="8776233" y="2738482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1" name="手繪多邊形: 圖案 270">
              <a:extLst>
                <a:ext uri="{FF2B5EF4-FFF2-40B4-BE49-F238E27FC236}">
                  <a16:creationId xmlns:a16="http://schemas.microsoft.com/office/drawing/2014/main" id="{AA0D5C51-CFBF-411F-C82B-6C5CE4209C34}"/>
                </a:ext>
              </a:extLst>
            </p:cNvPr>
            <p:cNvSpPr/>
            <p:nvPr/>
          </p:nvSpPr>
          <p:spPr>
            <a:xfrm rot="7206825">
              <a:off x="8943391" y="2835004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手繪多邊形: 圖案 271">
              <a:extLst>
                <a:ext uri="{FF2B5EF4-FFF2-40B4-BE49-F238E27FC236}">
                  <a16:creationId xmlns:a16="http://schemas.microsoft.com/office/drawing/2014/main" id="{3473BAFE-9EE8-E0FD-1F08-0E9955374418}"/>
                </a:ext>
              </a:extLst>
            </p:cNvPr>
            <p:cNvSpPr/>
            <p:nvPr/>
          </p:nvSpPr>
          <p:spPr>
            <a:xfrm rot="18006829" flipV="1">
              <a:off x="8787413" y="3103932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3" name="手繪多邊形: 圖案 272">
              <a:extLst>
                <a:ext uri="{FF2B5EF4-FFF2-40B4-BE49-F238E27FC236}">
                  <a16:creationId xmlns:a16="http://schemas.microsoft.com/office/drawing/2014/main" id="{0BF4023D-C70A-23ED-7DF7-9542AB955048}"/>
                </a:ext>
              </a:extLst>
            </p:cNvPr>
            <p:cNvSpPr/>
            <p:nvPr/>
          </p:nvSpPr>
          <p:spPr>
            <a:xfrm>
              <a:off x="8832291" y="3175952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手繪多邊形: 圖案 273">
              <a:extLst>
                <a:ext uri="{FF2B5EF4-FFF2-40B4-BE49-F238E27FC236}">
                  <a16:creationId xmlns:a16="http://schemas.microsoft.com/office/drawing/2014/main" id="{81E86E97-7B09-6571-9C92-CBAC66973D6C}"/>
                </a:ext>
              </a:extLst>
            </p:cNvPr>
            <p:cNvSpPr/>
            <p:nvPr/>
          </p:nvSpPr>
          <p:spPr>
            <a:xfrm rot="10800004" flipV="1">
              <a:off x="9139982" y="3175952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5" name="手繪多邊形: 圖案 274">
              <a:extLst>
                <a:ext uri="{FF2B5EF4-FFF2-40B4-BE49-F238E27FC236}">
                  <a16:creationId xmlns:a16="http://schemas.microsoft.com/office/drawing/2014/main" id="{47DA55D5-D0A2-FA11-3BFC-FB58C107C92D}"/>
                </a:ext>
              </a:extLst>
            </p:cNvPr>
            <p:cNvSpPr/>
            <p:nvPr/>
          </p:nvSpPr>
          <p:spPr>
            <a:xfrm rot="14393178">
              <a:off x="9181763" y="3103932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手繪多邊形: 圖案 275">
              <a:extLst>
                <a:ext uri="{FF2B5EF4-FFF2-40B4-BE49-F238E27FC236}">
                  <a16:creationId xmlns:a16="http://schemas.microsoft.com/office/drawing/2014/main" id="{935EB060-7766-51C5-AF89-8E93E2EE39B5}"/>
                </a:ext>
              </a:extLst>
            </p:cNvPr>
            <p:cNvSpPr/>
            <p:nvPr/>
          </p:nvSpPr>
          <p:spPr>
            <a:xfrm rot="3593182" flipV="1">
              <a:off x="9025785" y="2835004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7" name="手繪多邊形: 圖案 276">
              <a:extLst>
                <a:ext uri="{FF2B5EF4-FFF2-40B4-BE49-F238E27FC236}">
                  <a16:creationId xmlns:a16="http://schemas.microsoft.com/office/drawing/2014/main" id="{DE72A77C-3D5B-DA7F-B2E4-1EC995E5594B}"/>
                </a:ext>
              </a:extLst>
            </p:cNvPr>
            <p:cNvSpPr/>
            <p:nvPr/>
          </p:nvSpPr>
          <p:spPr>
            <a:xfrm rot="3606858">
              <a:off x="9192937" y="2738483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手繪多邊形: 圖案 277">
              <a:extLst>
                <a:ext uri="{FF2B5EF4-FFF2-40B4-BE49-F238E27FC236}">
                  <a16:creationId xmlns:a16="http://schemas.microsoft.com/office/drawing/2014/main" id="{581E18DD-FD62-F4BC-231F-5B7607CAECAB}"/>
                </a:ext>
              </a:extLst>
            </p:cNvPr>
            <p:cNvSpPr/>
            <p:nvPr/>
          </p:nvSpPr>
          <p:spPr>
            <a:xfrm rot="14406862" flipV="1">
              <a:off x="9347847" y="3008035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9" name="手繪多邊形: 圖案 278">
              <a:extLst>
                <a:ext uri="{FF2B5EF4-FFF2-40B4-BE49-F238E27FC236}">
                  <a16:creationId xmlns:a16="http://schemas.microsoft.com/office/drawing/2014/main" id="{38731A5D-74C0-9AD3-3744-9A92CCF5AAE7}"/>
                </a:ext>
              </a:extLst>
            </p:cNvPr>
            <p:cNvSpPr/>
            <p:nvPr/>
          </p:nvSpPr>
          <p:spPr>
            <a:xfrm rot="18000020">
              <a:off x="9432576" y="3007017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手繪多邊形: 圖案 279">
              <a:extLst>
                <a:ext uri="{FF2B5EF4-FFF2-40B4-BE49-F238E27FC236}">
                  <a16:creationId xmlns:a16="http://schemas.microsoft.com/office/drawing/2014/main" id="{D61C15D4-AAE8-DA00-B73D-FAC17E95FFAA}"/>
                </a:ext>
              </a:extLst>
            </p:cNvPr>
            <p:cNvSpPr/>
            <p:nvPr/>
          </p:nvSpPr>
          <p:spPr>
            <a:xfrm rot="7200024" flipV="1">
              <a:off x="9586426" y="2740545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1" name="手繪多邊形: 圖案 280">
              <a:extLst>
                <a:ext uri="{FF2B5EF4-FFF2-40B4-BE49-F238E27FC236}">
                  <a16:creationId xmlns:a16="http://schemas.microsoft.com/office/drawing/2014/main" id="{52A73EE9-43C9-BC27-7552-055EEC1B66F6}"/>
                </a:ext>
              </a:extLst>
            </p:cNvPr>
            <p:cNvSpPr/>
            <p:nvPr/>
          </p:nvSpPr>
          <p:spPr>
            <a:xfrm rot="10793188">
              <a:off x="9545028" y="2666510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2" name="手繪多邊形: 圖案 281">
              <a:extLst>
                <a:ext uri="{FF2B5EF4-FFF2-40B4-BE49-F238E27FC236}">
                  <a16:creationId xmlns:a16="http://schemas.microsoft.com/office/drawing/2014/main" id="{AB934FA7-C35A-4C3B-F2E0-51B4A3539BB2}"/>
                </a:ext>
              </a:extLst>
            </p:cNvPr>
            <p:cNvSpPr/>
            <p:nvPr/>
          </p:nvSpPr>
          <p:spPr>
            <a:xfrm rot="21593192" flipV="1">
              <a:off x="9234133" y="2667126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3" name="手繪多邊形: 圖案 282">
              <a:extLst>
                <a:ext uri="{FF2B5EF4-FFF2-40B4-BE49-F238E27FC236}">
                  <a16:creationId xmlns:a16="http://schemas.microsoft.com/office/drawing/2014/main" id="{5CA07BEE-ED83-94E5-AEDC-17704D1996D8}"/>
                </a:ext>
              </a:extLst>
            </p:cNvPr>
            <p:cNvSpPr/>
            <p:nvPr/>
          </p:nvSpPr>
          <p:spPr>
            <a:xfrm rot="6798">
              <a:off x="9234134" y="2474118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手繪多邊形: 圖案 283">
              <a:extLst>
                <a:ext uri="{FF2B5EF4-FFF2-40B4-BE49-F238E27FC236}">
                  <a16:creationId xmlns:a16="http://schemas.microsoft.com/office/drawing/2014/main" id="{3F928343-3414-BA91-5678-A792F4310DBF}"/>
                </a:ext>
              </a:extLst>
            </p:cNvPr>
            <p:cNvSpPr/>
            <p:nvPr/>
          </p:nvSpPr>
          <p:spPr>
            <a:xfrm rot="10806802" flipV="1">
              <a:off x="9545028" y="2474733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5" name="手繪多邊形: 圖案 284">
              <a:extLst>
                <a:ext uri="{FF2B5EF4-FFF2-40B4-BE49-F238E27FC236}">
                  <a16:creationId xmlns:a16="http://schemas.microsoft.com/office/drawing/2014/main" id="{CEF35010-719B-CF66-B743-59C178300743}"/>
                </a:ext>
              </a:extLst>
            </p:cNvPr>
            <p:cNvSpPr/>
            <p:nvPr/>
          </p:nvSpPr>
          <p:spPr>
            <a:xfrm rot="14399973">
              <a:off x="9586426" y="2402682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手繪多邊形: 圖案 285">
              <a:extLst>
                <a:ext uri="{FF2B5EF4-FFF2-40B4-BE49-F238E27FC236}">
                  <a16:creationId xmlns:a16="http://schemas.microsoft.com/office/drawing/2014/main" id="{CACD8C5C-2C3E-F529-4058-8934FD444FA8}"/>
                </a:ext>
              </a:extLst>
            </p:cNvPr>
            <p:cNvSpPr/>
            <p:nvPr/>
          </p:nvSpPr>
          <p:spPr>
            <a:xfrm rot="3599977" flipV="1">
              <a:off x="9432576" y="2136210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7" name="手繪多邊形: 圖案 286">
              <a:extLst>
                <a:ext uri="{FF2B5EF4-FFF2-40B4-BE49-F238E27FC236}">
                  <a16:creationId xmlns:a16="http://schemas.microsoft.com/office/drawing/2014/main" id="{927ACAF4-23E3-9162-C44E-27CDD2C4A062}"/>
                </a:ext>
              </a:extLst>
            </p:cNvPr>
            <p:cNvSpPr/>
            <p:nvPr/>
          </p:nvSpPr>
          <p:spPr>
            <a:xfrm rot="7193145">
              <a:off x="9347846" y="2133209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手繪多邊形: 圖案 287">
              <a:extLst>
                <a:ext uri="{FF2B5EF4-FFF2-40B4-BE49-F238E27FC236}">
                  <a16:creationId xmlns:a16="http://schemas.microsoft.com/office/drawing/2014/main" id="{38E12D05-BEF4-F018-6C85-562D70061194}"/>
                </a:ext>
              </a:extLst>
            </p:cNvPr>
            <p:cNvSpPr/>
            <p:nvPr/>
          </p:nvSpPr>
          <p:spPr>
            <a:xfrm rot="17993149" flipV="1">
              <a:off x="9192935" y="2402761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9" name="手繪多邊形: 圖案 288">
              <a:extLst>
                <a:ext uri="{FF2B5EF4-FFF2-40B4-BE49-F238E27FC236}">
                  <a16:creationId xmlns:a16="http://schemas.microsoft.com/office/drawing/2014/main" id="{D273B4D5-3811-38F0-438C-0EB00A22CC74}"/>
                </a:ext>
              </a:extLst>
            </p:cNvPr>
            <p:cNvSpPr/>
            <p:nvPr/>
          </p:nvSpPr>
          <p:spPr>
            <a:xfrm rot="18006821">
              <a:off x="9025785" y="2306244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手繪多邊形: 圖案 289">
              <a:extLst>
                <a:ext uri="{FF2B5EF4-FFF2-40B4-BE49-F238E27FC236}">
                  <a16:creationId xmlns:a16="http://schemas.microsoft.com/office/drawing/2014/main" id="{3CA99EB1-8B8B-A5EC-396E-5E48BCA07817}"/>
                </a:ext>
              </a:extLst>
            </p:cNvPr>
            <p:cNvSpPr/>
            <p:nvPr/>
          </p:nvSpPr>
          <p:spPr>
            <a:xfrm rot="7206825" flipV="1">
              <a:off x="9181763" y="2037316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1" name="手繪多邊形: 圖案 290">
              <a:extLst>
                <a:ext uri="{FF2B5EF4-FFF2-40B4-BE49-F238E27FC236}">
                  <a16:creationId xmlns:a16="http://schemas.microsoft.com/office/drawing/2014/main" id="{0F5B3F05-D34E-CE17-C15E-0115488CB016}"/>
                </a:ext>
              </a:extLst>
            </p:cNvPr>
            <p:cNvSpPr/>
            <p:nvPr/>
          </p:nvSpPr>
          <p:spPr>
            <a:xfrm rot="10799998">
              <a:off x="9139982" y="1967278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手繪多邊形: 圖案 291">
              <a:extLst>
                <a:ext uri="{FF2B5EF4-FFF2-40B4-BE49-F238E27FC236}">
                  <a16:creationId xmlns:a16="http://schemas.microsoft.com/office/drawing/2014/main" id="{7C79BD32-F97C-87C2-2977-BF55D1D0C0A4}"/>
                </a:ext>
              </a:extLst>
            </p:cNvPr>
            <p:cNvSpPr/>
            <p:nvPr/>
          </p:nvSpPr>
          <p:spPr>
            <a:xfrm rot="2" flipV="1">
              <a:off x="8832291" y="1967278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3" name="手繪多邊形: 圖案 292">
              <a:extLst>
                <a:ext uri="{FF2B5EF4-FFF2-40B4-BE49-F238E27FC236}">
                  <a16:creationId xmlns:a16="http://schemas.microsoft.com/office/drawing/2014/main" id="{C7BE7D9E-1F06-9538-EEA8-494B40F7AFCC}"/>
                </a:ext>
              </a:extLst>
            </p:cNvPr>
            <p:cNvSpPr/>
            <p:nvPr/>
          </p:nvSpPr>
          <p:spPr>
            <a:xfrm rot="3593175">
              <a:off x="8787413" y="2037316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手繪多邊形: 圖案 293">
              <a:extLst>
                <a:ext uri="{FF2B5EF4-FFF2-40B4-BE49-F238E27FC236}">
                  <a16:creationId xmlns:a16="http://schemas.microsoft.com/office/drawing/2014/main" id="{D1725579-E4CF-827C-CA7F-2283B919FD07}"/>
                </a:ext>
              </a:extLst>
            </p:cNvPr>
            <p:cNvSpPr/>
            <p:nvPr/>
          </p:nvSpPr>
          <p:spPr>
            <a:xfrm rot="14393179" flipV="1">
              <a:off x="8943391" y="2306244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5" name="手繪多邊形: 圖案 294">
              <a:extLst>
                <a:ext uri="{FF2B5EF4-FFF2-40B4-BE49-F238E27FC236}">
                  <a16:creationId xmlns:a16="http://schemas.microsoft.com/office/drawing/2014/main" id="{EB725195-689E-C1FE-731B-90602A0422CC}"/>
                </a:ext>
              </a:extLst>
            </p:cNvPr>
            <p:cNvSpPr/>
            <p:nvPr/>
          </p:nvSpPr>
          <p:spPr>
            <a:xfrm rot="14406856">
              <a:off x="9986516" y="1704006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手繪多邊形: 圖案 295">
              <a:extLst>
                <a:ext uri="{FF2B5EF4-FFF2-40B4-BE49-F238E27FC236}">
                  <a16:creationId xmlns:a16="http://schemas.microsoft.com/office/drawing/2014/main" id="{0ED045FD-F1E2-290C-B43F-BABA9B372658}"/>
                </a:ext>
              </a:extLst>
            </p:cNvPr>
            <p:cNvSpPr/>
            <p:nvPr/>
          </p:nvSpPr>
          <p:spPr>
            <a:xfrm rot="3606860" flipV="1">
              <a:off x="9831606" y="1434454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7" name="手繪多邊形: 圖案 296">
              <a:extLst>
                <a:ext uri="{FF2B5EF4-FFF2-40B4-BE49-F238E27FC236}">
                  <a16:creationId xmlns:a16="http://schemas.microsoft.com/office/drawing/2014/main" id="{A2232BE3-8E81-DD0F-D6DB-0634E57E470A}"/>
                </a:ext>
              </a:extLst>
            </p:cNvPr>
            <p:cNvSpPr/>
            <p:nvPr/>
          </p:nvSpPr>
          <p:spPr>
            <a:xfrm rot="7200022">
              <a:off x="9749976" y="1437453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手繪多邊形: 圖案 297">
              <a:extLst>
                <a:ext uri="{FF2B5EF4-FFF2-40B4-BE49-F238E27FC236}">
                  <a16:creationId xmlns:a16="http://schemas.microsoft.com/office/drawing/2014/main" id="{25BA46A6-4449-8AAB-6F05-33B3BDBE22A5}"/>
                </a:ext>
              </a:extLst>
            </p:cNvPr>
            <p:cNvSpPr/>
            <p:nvPr/>
          </p:nvSpPr>
          <p:spPr>
            <a:xfrm rot="18000026" flipV="1">
              <a:off x="9596126" y="1703925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9" name="手繪多邊形: 圖案 298">
              <a:extLst>
                <a:ext uri="{FF2B5EF4-FFF2-40B4-BE49-F238E27FC236}">
                  <a16:creationId xmlns:a16="http://schemas.microsoft.com/office/drawing/2014/main" id="{D6CEB7BC-5AD4-3D8E-6871-29398D7766F0}"/>
                </a:ext>
              </a:extLst>
            </p:cNvPr>
            <p:cNvSpPr/>
            <p:nvPr/>
          </p:nvSpPr>
          <p:spPr>
            <a:xfrm rot="21593189">
              <a:off x="9634423" y="1775976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手繪多邊形: 圖案 299">
              <a:extLst>
                <a:ext uri="{FF2B5EF4-FFF2-40B4-BE49-F238E27FC236}">
                  <a16:creationId xmlns:a16="http://schemas.microsoft.com/office/drawing/2014/main" id="{318DF4AC-C1D4-F400-58A4-33DA88B381C4}"/>
                </a:ext>
              </a:extLst>
            </p:cNvPr>
            <p:cNvSpPr/>
            <p:nvPr/>
          </p:nvSpPr>
          <p:spPr>
            <a:xfrm rot="10793193" flipV="1">
              <a:off x="9945318" y="1775360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1" name="手繪多邊形: 圖案 300">
              <a:extLst>
                <a:ext uri="{FF2B5EF4-FFF2-40B4-BE49-F238E27FC236}">
                  <a16:creationId xmlns:a16="http://schemas.microsoft.com/office/drawing/2014/main" id="{816C6275-BF45-4200-1C7A-8969BF3F5B52}"/>
                </a:ext>
              </a:extLst>
            </p:cNvPr>
            <p:cNvSpPr/>
            <p:nvPr/>
          </p:nvSpPr>
          <p:spPr>
            <a:xfrm rot="10806810">
              <a:off x="9945317" y="1968370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手繪多邊形: 圖案 301">
              <a:extLst>
                <a:ext uri="{FF2B5EF4-FFF2-40B4-BE49-F238E27FC236}">
                  <a16:creationId xmlns:a16="http://schemas.microsoft.com/office/drawing/2014/main" id="{D3416233-4CF2-E2CE-4752-7C9DF8EDA007}"/>
                </a:ext>
              </a:extLst>
            </p:cNvPr>
            <p:cNvSpPr/>
            <p:nvPr/>
          </p:nvSpPr>
          <p:spPr>
            <a:xfrm rot="6814" flipV="1">
              <a:off x="9634423" y="1967754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3" name="手繪多邊形: 圖案 302">
              <a:extLst>
                <a:ext uri="{FF2B5EF4-FFF2-40B4-BE49-F238E27FC236}">
                  <a16:creationId xmlns:a16="http://schemas.microsoft.com/office/drawing/2014/main" id="{5A4B2BF8-0181-2227-26BE-F8314420A56D}"/>
                </a:ext>
              </a:extLst>
            </p:cNvPr>
            <p:cNvSpPr/>
            <p:nvPr/>
          </p:nvSpPr>
          <p:spPr>
            <a:xfrm rot="3599974">
              <a:off x="9596126" y="2041787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手繪多邊形: 圖案 303">
              <a:extLst>
                <a:ext uri="{FF2B5EF4-FFF2-40B4-BE49-F238E27FC236}">
                  <a16:creationId xmlns:a16="http://schemas.microsoft.com/office/drawing/2014/main" id="{2DD4B633-A274-EECA-7038-BB775E349508}"/>
                </a:ext>
              </a:extLst>
            </p:cNvPr>
            <p:cNvSpPr/>
            <p:nvPr/>
          </p:nvSpPr>
          <p:spPr>
            <a:xfrm rot="14399978" flipV="1">
              <a:off x="9749976" y="2308259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5" name="手繪多邊形: 圖案 304">
              <a:extLst>
                <a:ext uri="{FF2B5EF4-FFF2-40B4-BE49-F238E27FC236}">
                  <a16:creationId xmlns:a16="http://schemas.microsoft.com/office/drawing/2014/main" id="{D39B0292-7CA3-575C-90CC-DC6F5739B2E4}"/>
                </a:ext>
              </a:extLst>
            </p:cNvPr>
            <p:cNvSpPr/>
            <p:nvPr/>
          </p:nvSpPr>
          <p:spPr>
            <a:xfrm rot="17993148">
              <a:off x="9831605" y="2309277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手繪多邊形: 圖案 305">
              <a:extLst>
                <a:ext uri="{FF2B5EF4-FFF2-40B4-BE49-F238E27FC236}">
                  <a16:creationId xmlns:a16="http://schemas.microsoft.com/office/drawing/2014/main" id="{C36E64A0-46E2-1453-D277-3F4894D3CCD7}"/>
                </a:ext>
              </a:extLst>
            </p:cNvPr>
            <p:cNvSpPr/>
            <p:nvPr/>
          </p:nvSpPr>
          <p:spPr>
            <a:xfrm rot="7193152" flipV="1">
              <a:off x="9986516" y="2039725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7" name="手繪多邊形: 圖案 306">
              <a:extLst>
                <a:ext uri="{FF2B5EF4-FFF2-40B4-BE49-F238E27FC236}">
                  <a16:creationId xmlns:a16="http://schemas.microsoft.com/office/drawing/2014/main" id="{E80EDAFE-2518-57D9-D16C-C93B6586E998}"/>
                </a:ext>
              </a:extLst>
            </p:cNvPr>
            <p:cNvSpPr/>
            <p:nvPr/>
          </p:nvSpPr>
          <p:spPr>
            <a:xfrm rot="7206825">
              <a:off x="10153675" y="2136247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手繪多邊形: 圖案 307">
              <a:extLst>
                <a:ext uri="{FF2B5EF4-FFF2-40B4-BE49-F238E27FC236}">
                  <a16:creationId xmlns:a16="http://schemas.microsoft.com/office/drawing/2014/main" id="{8F382FC6-419C-95C2-760C-E6519B3C47A3}"/>
                </a:ext>
              </a:extLst>
            </p:cNvPr>
            <p:cNvSpPr/>
            <p:nvPr/>
          </p:nvSpPr>
          <p:spPr>
            <a:xfrm rot="18006829" flipV="1">
              <a:off x="9997697" y="2405175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9" name="手繪多邊形: 圖案 308">
              <a:extLst>
                <a:ext uri="{FF2B5EF4-FFF2-40B4-BE49-F238E27FC236}">
                  <a16:creationId xmlns:a16="http://schemas.microsoft.com/office/drawing/2014/main" id="{EE0B0466-D236-F7E7-204E-50CEAB5BF2A1}"/>
                </a:ext>
              </a:extLst>
            </p:cNvPr>
            <p:cNvSpPr/>
            <p:nvPr/>
          </p:nvSpPr>
          <p:spPr>
            <a:xfrm>
              <a:off x="10042574" y="2477195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手繪多邊形: 圖案 309">
              <a:extLst>
                <a:ext uri="{FF2B5EF4-FFF2-40B4-BE49-F238E27FC236}">
                  <a16:creationId xmlns:a16="http://schemas.microsoft.com/office/drawing/2014/main" id="{2A21077C-D233-7C4D-2B4E-BDA8FAED90E8}"/>
                </a:ext>
              </a:extLst>
            </p:cNvPr>
            <p:cNvSpPr/>
            <p:nvPr/>
          </p:nvSpPr>
          <p:spPr>
            <a:xfrm rot="10800004" flipV="1">
              <a:off x="10350265" y="2477195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1" name="手繪多邊形: 圖案 310">
              <a:extLst>
                <a:ext uri="{FF2B5EF4-FFF2-40B4-BE49-F238E27FC236}">
                  <a16:creationId xmlns:a16="http://schemas.microsoft.com/office/drawing/2014/main" id="{8E59B27D-155D-8522-A703-CD7A5593D8A8}"/>
                </a:ext>
              </a:extLst>
            </p:cNvPr>
            <p:cNvSpPr/>
            <p:nvPr/>
          </p:nvSpPr>
          <p:spPr>
            <a:xfrm rot="14393178">
              <a:off x="10392045" y="2405175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手繪多邊形: 圖案 311">
              <a:extLst>
                <a:ext uri="{FF2B5EF4-FFF2-40B4-BE49-F238E27FC236}">
                  <a16:creationId xmlns:a16="http://schemas.microsoft.com/office/drawing/2014/main" id="{25B36381-7EAF-35A4-86EF-BEE644786E83}"/>
                </a:ext>
              </a:extLst>
            </p:cNvPr>
            <p:cNvSpPr/>
            <p:nvPr/>
          </p:nvSpPr>
          <p:spPr>
            <a:xfrm rot="3593182" flipV="1">
              <a:off x="10236067" y="2136247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3" name="手繪多邊形: 圖案 312">
              <a:extLst>
                <a:ext uri="{FF2B5EF4-FFF2-40B4-BE49-F238E27FC236}">
                  <a16:creationId xmlns:a16="http://schemas.microsoft.com/office/drawing/2014/main" id="{D76A695C-1D4C-C4DA-1F54-606F812B4811}"/>
                </a:ext>
              </a:extLst>
            </p:cNvPr>
            <p:cNvSpPr/>
            <p:nvPr/>
          </p:nvSpPr>
          <p:spPr>
            <a:xfrm rot="3606858">
              <a:off x="10403219" y="2039725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手繪多邊形: 圖案 314">
              <a:extLst>
                <a:ext uri="{FF2B5EF4-FFF2-40B4-BE49-F238E27FC236}">
                  <a16:creationId xmlns:a16="http://schemas.microsoft.com/office/drawing/2014/main" id="{8307268B-4038-BA0A-9DDB-0DD11A986CF0}"/>
                </a:ext>
              </a:extLst>
            </p:cNvPr>
            <p:cNvSpPr/>
            <p:nvPr/>
          </p:nvSpPr>
          <p:spPr>
            <a:xfrm rot="14406862" flipV="1">
              <a:off x="10558129" y="2309277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6" name="手繪多邊形: 圖案 315">
              <a:extLst>
                <a:ext uri="{FF2B5EF4-FFF2-40B4-BE49-F238E27FC236}">
                  <a16:creationId xmlns:a16="http://schemas.microsoft.com/office/drawing/2014/main" id="{5366E6E9-42AE-1665-2BF8-C782120E78BD}"/>
                </a:ext>
              </a:extLst>
            </p:cNvPr>
            <p:cNvSpPr/>
            <p:nvPr/>
          </p:nvSpPr>
          <p:spPr>
            <a:xfrm rot="18000025">
              <a:off x="10642858" y="2308259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7" name="手繪多邊形: 圖案 316">
              <a:extLst>
                <a:ext uri="{FF2B5EF4-FFF2-40B4-BE49-F238E27FC236}">
                  <a16:creationId xmlns:a16="http://schemas.microsoft.com/office/drawing/2014/main" id="{2C4A9B9E-848E-C836-A6A8-F635A5D09A21}"/>
                </a:ext>
              </a:extLst>
            </p:cNvPr>
            <p:cNvSpPr/>
            <p:nvPr/>
          </p:nvSpPr>
          <p:spPr>
            <a:xfrm rot="7200029" flipV="1">
              <a:off x="10796708" y="2041787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8" name="手繪多邊形: 圖案 317">
              <a:extLst>
                <a:ext uri="{FF2B5EF4-FFF2-40B4-BE49-F238E27FC236}">
                  <a16:creationId xmlns:a16="http://schemas.microsoft.com/office/drawing/2014/main" id="{E4DD26AA-F61D-24EC-09F7-362E42BCA98A}"/>
                </a:ext>
              </a:extLst>
            </p:cNvPr>
            <p:cNvSpPr/>
            <p:nvPr/>
          </p:nvSpPr>
          <p:spPr>
            <a:xfrm rot="10793188">
              <a:off x="10755311" y="1967753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9" name="手繪多邊形: 圖案 318">
              <a:extLst>
                <a:ext uri="{FF2B5EF4-FFF2-40B4-BE49-F238E27FC236}">
                  <a16:creationId xmlns:a16="http://schemas.microsoft.com/office/drawing/2014/main" id="{3E79C73E-52E1-51D8-2ADB-5540FCDF4D19}"/>
                </a:ext>
              </a:extLst>
            </p:cNvPr>
            <p:cNvSpPr/>
            <p:nvPr/>
          </p:nvSpPr>
          <p:spPr>
            <a:xfrm rot="21593192" flipV="1">
              <a:off x="10444416" y="1968369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84" name="手繪多邊形: 圖案 383">
              <a:extLst>
                <a:ext uri="{FF2B5EF4-FFF2-40B4-BE49-F238E27FC236}">
                  <a16:creationId xmlns:a16="http://schemas.microsoft.com/office/drawing/2014/main" id="{AE3F6271-9645-10A8-6B86-FD2834AF3AE5}"/>
                </a:ext>
              </a:extLst>
            </p:cNvPr>
            <p:cNvSpPr/>
            <p:nvPr/>
          </p:nvSpPr>
          <p:spPr>
            <a:xfrm rot="6798">
              <a:off x="10444417" y="1775362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5" name="手繪多邊形: 圖案 384">
              <a:extLst>
                <a:ext uri="{FF2B5EF4-FFF2-40B4-BE49-F238E27FC236}">
                  <a16:creationId xmlns:a16="http://schemas.microsoft.com/office/drawing/2014/main" id="{2ADFADFA-823E-26F3-E6FF-E324A5BECE2F}"/>
                </a:ext>
              </a:extLst>
            </p:cNvPr>
            <p:cNvSpPr/>
            <p:nvPr/>
          </p:nvSpPr>
          <p:spPr>
            <a:xfrm rot="10806802" flipV="1">
              <a:off x="10755311" y="1775977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86" name="手繪多邊形: 圖案 385">
              <a:extLst>
                <a:ext uri="{FF2B5EF4-FFF2-40B4-BE49-F238E27FC236}">
                  <a16:creationId xmlns:a16="http://schemas.microsoft.com/office/drawing/2014/main" id="{7E497B2A-B0B0-EFC0-F804-9504864C1265}"/>
                </a:ext>
              </a:extLst>
            </p:cNvPr>
            <p:cNvSpPr/>
            <p:nvPr/>
          </p:nvSpPr>
          <p:spPr>
            <a:xfrm rot="14399973">
              <a:off x="10796708" y="1703925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7" name="手繪多邊形: 圖案 386">
              <a:extLst>
                <a:ext uri="{FF2B5EF4-FFF2-40B4-BE49-F238E27FC236}">
                  <a16:creationId xmlns:a16="http://schemas.microsoft.com/office/drawing/2014/main" id="{BC646B0C-CB6D-2CA2-1D07-B0EB01251643}"/>
                </a:ext>
              </a:extLst>
            </p:cNvPr>
            <p:cNvSpPr/>
            <p:nvPr/>
          </p:nvSpPr>
          <p:spPr>
            <a:xfrm rot="3599977" flipV="1">
              <a:off x="10642858" y="1437453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88" name="手繪多邊形: 圖案 387">
              <a:extLst>
                <a:ext uri="{FF2B5EF4-FFF2-40B4-BE49-F238E27FC236}">
                  <a16:creationId xmlns:a16="http://schemas.microsoft.com/office/drawing/2014/main" id="{0079A29C-3903-E0FD-AA0A-3DEED6C7207C}"/>
                </a:ext>
              </a:extLst>
            </p:cNvPr>
            <p:cNvSpPr/>
            <p:nvPr/>
          </p:nvSpPr>
          <p:spPr>
            <a:xfrm rot="7193139">
              <a:off x="10558129" y="1434453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9" name="手繪多邊形: 圖案 388">
              <a:extLst>
                <a:ext uri="{FF2B5EF4-FFF2-40B4-BE49-F238E27FC236}">
                  <a16:creationId xmlns:a16="http://schemas.microsoft.com/office/drawing/2014/main" id="{E11E5F2E-6097-2108-1BFD-3C53AB80A6B9}"/>
                </a:ext>
              </a:extLst>
            </p:cNvPr>
            <p:cNvSpPr/>
            <p:nvPr/>
          </p:nvSpPr>
          <p:spPr>
            <a:xfrm rot="17993143" flipV="1">
              <a:off x="10403219" y="1704005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90" name="手繪多邊形: 圖案 389">
              <a:extLst>
                <a:ext uri="{FF2B5EF4-FFF2-40B4-BE49-F238E27FC236}">
                  <a16:creationId xmlns:a16="http://schemas.microsoft.com/office/drawing/2014/main" id="{37BCD8D6-8196-7776-D423-17809418F0E4}"/>
                </a:ext>
              </a:extLst>
            </p:cNvPr>
            <p:cNvSpPr/>
            <p:nvPr/>
          </p:nvSpPr>
          <p:spPr>
            <a:xfrm rot="18006821">
              <a:off x="10236067" y="1607487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1" name="手繪多邊形: 圖案 390">
              <a:extLst>
                <a:ext uri="{FF2B5EF4-FFF2-40B4-BE49-F238E27FC236}">
                  <a16:creationId xmlns:a16="http://schemas.microsoft.com/office/drawing/2014/main" id="{7256F03D-819E-B8E3-D317-AA93E69612DC}"/>
                </a:ext>
              </a:extLst>
            </p:cNvPr>
            <p:cNvSpPr/>
            <p:nvPr/>
          </p:nvSpPr>
          <p:spPr>
            <a:xfrm rot="7206825" flipV="1">
              <a:off x="10392045" y="1338559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92" name="手繪多邊形: 圖案 391">
              <a:extLst>
                <a:ext uri="{FF2B5EF4-FFF2-40B4-BE49-F238E27FC236}">
                  <a16:creationId xmlns:a16="http://schemas.microsoft.com/office/drawing/2014/main" id="{ECC2DF37-321D-9776-0F5C-366984AF6DBB}"/>
                </a:ext>
              </a:extLst>
            </p:cNvPr>
            <p:cNvSpPr/>
            <p:nvPr/>
          </p:nvSpPr>
          <p:spPr>
            <a:xfrm rot="10799998">
              <a:off x="10350265" y="1268522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3" name="手繪多邊形: 圖案 392">
              <a:extLst>
                <a:ext uri="{FF2B5EF4-FFF2-40B4-BE49-F238E27FC236}">
                  <a16:creationId xmlns:a16="http://schemas.microsoft.com/office/drawing/2014/main" id="{760D5204-94F1-DAA4-FC40-2DE921260558}"/>
                </a:ext>
              </a:extLst>
            </p:cNvPr>
            <p:cNvSpPr/>
            <p:nvPr/>
          </p:nvSpPr>
          <p:spPr>
            <a:xfrm rot="2" flipV="1">
              <a:off x="10042574" y="1268522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94" name="手繪多邊形: 圖案 393">
              <a:extLst>
                <a:ext uri="{FF2B5EF4-FFF2-40B4-BE49-F238E27FC236}">
                  <a16:creationId xmlns:a16="http://schemas.microsoft.com/office/drawing/2014/main" id="{E9A8F51C-46D8-D26A-F58A-43433EF61EA1}"/>
                </a:ext>
              </a:extLst>
            </p:cNvPr>
            <p:cNvSpPr/>
            <p:nvPr/>
          </p:nvSpPr>
          <p:spPr>
            <a:xfrm rot="3593178">
              <a:off x="9997695" y="1338559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5" name="手繪多邊形: 圖案 394">
              <a:extLst>
                <a:ext uri="{FF2B5EF4-FFF2-40B4-BE49-F238E27FC236}">
                  <a16:creationId xmlns:a16="http://schemas.microsoft.com/office/drawing/2014/main" id="{D3028F91-9EDC-B69B-F584-D4DC1A08C1C7}"/>
                </a:ext>
              </a:extLst>
            </p:cNvPr>
            <p:cNvSpPr/>
            <p:nvPr/>
          </p:nvSpPr>
          <p:spPr>
            <a:xfrm rot="14393182" flipV="1">
              <a:off x="10153673" y="1607487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96" name="手繪多邊形: 圖案 395">
              <a:extLst>
                <a:ext uri="{FF2B5EF4-FFF2-40B4-BE49-F238E27FC236}">
                  <a16:creationId xmlns:a16="http://schemas.microsoft.com/office/drawing/2014/main" id="{2DBEDA8A-79AF-FD12-884B-2276E9171EBE}"/>
                </a:ext>
              </a:extLst>
            </p:cNvPr>
            <p:cNvSpPr/>
            <p:nvPr/>
          </p:nvSpPr>
          <p:spPr>
            <a:xfrm rot="14406856">
              <a:off x="7565951" y="3101520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7" name="手繪多邊形: 圖案 396">
              <a:extLst>
                <a:ext uri="{FF2B5EF4-FFF2-40B4-BE49-F238E27FC236}">
                  <a16:creationId xmlns:a16="http://schemas.microsoft.com/office/drawing/2014/main" id="{C3BB8E68-FF32-988F-80AF-244D38D9E874}"/>
                </a:ext>
              </a:extLst>
            </p:cNvPr>
            <p:cNvSpPr/>
            <p:nvPr/>
          </p:nvSpPr>
          <p:spPr>
            <a:xfrm rot="3606860" flipV="1">
              <a:off x="7411041" y="2831968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98" name="手繪多邊形: 圖案 397">
              <a:extLst>
                <a:ext uri="{FF2B5EF4-FFF2-40B4-BE49-F238E27FC236}">
                  <a16:creationId xmlns:a16="http://schemas.microsoft.com/office/drawing/2014/main" id="{19EDE0AF-7B4C-7201-8FA1-10D76757FF81}"/>
                </a:ext>
              </a:extLst>
            </p:cNvPr>
            <p:cNvSpPr/>
            <p:nvPr/>
          </p:nvSpPr>
          <p:spPr>
            <a:xfrm rot="7200024">
              <a:off x="7329411" y="2834968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9" name="手繪多邊形: 圖案 398">
              <a:extLst>
                <a:ext uri="{FF2B5EF4-FFF2-40B4-BE49-F238E27FC236}">
                  <a16:creationId xmlns:a16="http://schemas.microsoft.com/office/drawing/2014/main" id="{3C92CE02-4EE6-2535-6EAF-A5DD7A33D3B8}"/>
                </a:ext>
              </a:extLst>
            </p:cNvPr>
            <p:cNvSpPr/>
            <p:nvPr/>
          </p:nvSpPr>
          <p:spPr>
            <a:xfrm rot="18000028" flipV="1">
              <a:off x="7175561" y="3101440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0" name="手繪多邊形: 圖案 399">
              <a:extLst>
                <a:ext uri="{FF2B5EF4-FFF2-40B4-BE49-F238E27FC236}">
                  <a16:creationId xmlns:a16="http://schemas.microsoft.com/office/drawing/2014/main" id="{782CD447-A482-183D-AF7C-E48E30EA4F44}"/>
                </a:ext>
              </a:extLst>
            </p:cNvPr>
            <p:cNvSpPr/>
            <p:nvPr/>
          </p:nvSpPr>
          <p:spPr>
            <a:xfrm rot="21593189">
              <a:off x="7213858" y="3173491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1" name="手繪多邊形: 圖案 400">
              <a:extLst>
                <a:ext uri="{FF2B5EF4-FFF2-40B4-BE49-F238E27FC236}">
                  <a16:creationId xmlns:a16="http://schemas.microsoft.com/office/drawing/2014/main" id="{83C7F39F-2BEB-C678-EBDC-6575B60A8516}"/>
                </a:ext>
              </a:extLst>
            </p:cNvPr>
            <p:cNvSpPr/>
            <p:nvPr/>
          </p:nvSpPr>
          <p:spPr>
            <a:xfrm rot="10793193" flipV="1">
              <a:off x="7524753" y="3172875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2" name="手繪多邊形: 圖案 401">
              <a:extLst>
                <a:ext uri="{FF2B5EF4-FFF2-40B4-BE49-F238E27FC236}">
                  <a16:creationId xmlns:a16="http://schemas.microsoft.com/office/drawing/2014/main" id="{7C291283-A77E-C25D-7A38-F8AF0799DCA6}"/>
                </a:ext>
              </a:extLst>
            </p:cNvPr>
            <p:cNvSpPr/>
            <p:nvPr/>
          </p:nvSpPr>
          <p:spPr>
            <a:xfrm rot="10806810">
              <a:off x="7524752" y="3365885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3" name="手繪多邊形: 圖案 402">
              <a:extLst>
                <a:ext uri="{FF2B5EF4-FFF2-40B4-BE49-F238E27FC236}">
                  <a16:creationId xmlns:a16="http://schemas.microsoft.com/office/drawing/2014/main" id="{5F78FFFB-69F5-214E-A69B-ED8853096CD9}"/>
                </a:ext>
              </a:extLst>
            </p:cNvPr>
            <p:cNvSpPr/>
            <p:nvPr/>
          </p:nvSpPr>
          <p:spPr>
            <a:xfrm rot="6814" flipV="1">
              <a:off x="7213858" y="3365269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4" name="手繪多邊形: 圖案 403">
              <a:extLst>
                <a:ext uri="{FF2B5EF4-FFF2-40B4-BE49-F238E27FC236}">
                  <a16:creationId xmlns:a16="http://schemas.microsoft.com/office/drawing/2014/main" id="{43D1331A-562B-3CCC-AB36-436310F1DE2D}"/>
                </a:ext>
              </a:extLst>
            </p:cNvPr>
            <p:cNvSpPr/>
            <p:nvPr/>
          </p:nvSpPr>
          <p:spPr>
            <a:xfrm rot="3599974">
              <a:off x="7175561" y="3439302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5" name="手繪多邊形: 圖案 404">
              <a:extLst>
                <a:ext uri="{FF2B5EF4-FFF2-40B4-BE49-F238E27FC236}">
                  <a16:creationId xmlns:a16="http://schemas.microsoft.com/office/drawing/2014/main" id="{8FC25A82-8C0D-FA23-B36D-4EE621E90C09}"/>
                </a:ext>
              </a:extLst>
            </p:cNvPr>
            <p:cNvSpPr/>
            <p:nvPr/>
          </p:nvSpPr>
          <p:spPr>
            <a:xfrm rot="14399978" flipV="1">
              <a:off x="7329411" y="3705774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6" name="手繪多邊形: 圖案 405">
              <a:extLst>
                <a:ext uri="{FF2B5EF4-FFF2-40B4-BE49-F238E27FC236}">
                  <a16:creationId xmlns:a16="http://schemas.microsoft.com/office/drawing/2014/main" id="{ACE226F6-4C9A-5DE4-2E84-3C80492D9563}"/>
                </a:ext>
              </a:extLst>
            </p:cNvPr>
            <p:cNvSpPr/>
            <p:nvPr/>
          </p:nvSpPr>
          <p:spPr>
            <a:xfrm rot="17993152">
              <a:off x="7411040" y="3706792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7" name="手繪多邊形: 圖案 406">
              <a:extLst>
                <a:ext uri="{FF2B5EF4-FFF2-40B4-BE49-F238E27FC236}">
                  <a16:creationId xmlns:a16="http://schemas.microsoft.com/office/drawing/2014/main" id="{DFF8B8DE-5A94-CCA2-7EBD-280EA84A05D9}"/>
                </a:ext>
              </a:extLst>
            </p:cNvPr>
            <p:cNvSpPr/>
            <p:nvPr/>
          </p:nvSpPr>
          <p:spPr>
            <a:xfrm rot="7193156" flipV="1">
              <a:off x="7565951" y="3437240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8" name="手繪多邊形: 圖案 407">
              <a:extLst>
                <a:ext uri="{FF2B5EF4-FFF2-40B4-BE49-F238E27FC236}">
                  <a16:creationId xmlns:a16="http://schemas.microsoft.com/office/drawing/2014/main" id="{1192337E-10DA-887F-0A63-021DB65A9062}"/>
                </a:ext>
              </a:extLst>
            </p:cNvPr>
            <p:cNvSpPr/>
            <p:nvPr/>
          </p:nvSpPr>
          <p:spPr>
            <a:xfrm rot="7206825">
              <a:off x="7733109" y="3533762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9" name="手繪多邊形: 圖案 408">
              <a:extLst>
                <a:ext uri="{FF2B5EF4-FFF2-40B4-BE49-F238E27FC236}">
                  <a16:creationId xmlns:a16="http://schemas.microsoft.com/office/drawing/2014/main" id="{085E2C56-F294-7244-885D-02FFA13A8C27}"/>
                </a:ext>
              </a:extLst>
            </p:cNvPr>
            <p:cNvSpPr/>
            <p:nvPr/>
          </p:nvSpPr>
          <p:spPr>
            <a:xfrm rot="18006829" flipV="1">
              <a:off x="7577131" y="3802690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0" name="手繪多邊形: 圖案 409">
              <a:extLst>
                <a:ext uri="{FF2B5EF4-FFF2-40B4-BE49-F238E27FC236}">
                  <a16:creationId xmlns:a16="http://schemas.microsoft.com/office/drawing/2014/main" id="{9B4FBBAD-05B7-6865-123D-33A5C9312E75}"/>
                </a:ext>
              </a:extLst>
            </p:cNvPr>
            <p:cNvSpPr/>
            <p:nvPr/>
          </p:nvSpPr>
          <p:spPr>
            <a:xfrm>
              <a:off x="7622008" y="3874710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1" name="手繪多邊形: 圖案 410">
              <a:extLst>
                <a:ext uri="{FF2B5EF4-FFF2-40B4-BE49-F238E27FC236}">
                  <a16:creationId xmlns:a16="http://schemas.microsoft.com/office/drawing/2014/main" id="{693C8160-50B7-B60A-ACE8-F531C3D6CC49}"/>
                </a:ext>
              </a:extLst>
            </p:cNvPr>
            <p:cNvSpPr/>
            <p:nvPr/>
          </p:nvSpPr>
          <p:spPr>
            <a:xfrm rot="10800004" flipV="1">
              <a:off x="7929699" y="3874710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2" name="手繪多邊形: 圖案 411">
              <a:extLst>
                <a:ext uri="{FF2B5EF4-FFF2-40B4-BE49-F238E27FC236}">
                  <a16:creationId xmlns:a16="http://schemas.microsoft.com/office/drawing/2014/main" id="{A6BF99E6-4425-84E6-4E4A-553B6B7729F8}"/>
                </a:ext>
              </a:extLst>
            </p:cNvPr>
            <p:cNvSpPr/>
            <p:nvPr/>
          </p:nvSpPr>
          <p:spPr>
            <a:xfrm rot="14393178">
              <a:off x="7971480" y="3802690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3" name="手繪多邊形: 圖案 412">
              <a:extLst>
                <a:ext uri="{FF2B5EF4-FFF2-40B4-BE49-F238E27FC236}">
                  <a16:creationId xmlns:a16="http://schemas.microsoft.com/office/drawing/2014/main" id="{17ECB261-3330-F0EA-039F-3FA74671EB19}"/>
                </a:ext>
              </a:extLst>
            </p:cNvPr>
            <p:cNvSpPr/>
            <p:nvPr/>
          </p:nvSpPr>
          <p:spPr>
            <a:xfrm rot="3593182" flipV="1">
              <a:off x="7815502" y="3533762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4" name="手繪多邊形: 圖案 413">
              <a:extLst>
                <a:ext uri="{FF2B5EF4-FFF2-40B4-BE49-F238E27FC236}">
                  <a16:creationId xmlns:a16="http://schemas.microsoft.com/office/drawing/2014/main" id="{5E779578-BF0E-8D3C-87F5-CA69711E5026}"/>
                </a:ext>
              </a:extLst>
            </p:cNvPr>
            <p:cNvSpPr/>
            <p:nvPr/>
          </p:nvSpPr>
          <p:spPr>
            <a:xfrm rot="3606858">
              <a:off x="7982653" y="3437240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5" name="手繪多邊形: 圖案 414">
              <a:extLst>
                <a:ext uri="{FF2B5EF4-FFF2-40B4-BE49-F238E27FC236}">
                  <a16:creationId xmlns:a16="http://schemas.microsoft.com/office/drawing/2014/main" id="{E66287EF-5955-0589-A727-AF04845D7D17}"/>
                </a:ext>
              </a:extLst>
            </p:cNvPr>
            <p:cNvSpPr/>
            <p:nvPr/>
          </p:nvSpPr>
          <p:spPr>
            <a:xfrm rot="14406862" flipV="1">
              <a:off x="8137563" y="3706792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6" name="手繪多邊形: 圖案 415">
              <a:extLst>
                <a:ext uri="{FF2B5EF4-FFF2-40B4-BE49-F238E27FC236}">
                  <a16:creationId xmlns:a16="http://schemas.microsoft.com/office/drawing/2014/main" id="{0A37A93A-4D5F-790D-4C2B-96ADF3CE0976}"/>
                </a:ext>
              </a:extLst>
            </p:cNvPr>
            <p:cNvSpPr/>
            <p:nvPr/>
          </p:nvSpPr>
          <p:spPr>
            <a:xfrm rot="18000025">
              <a:off x="8222291" y="3705774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7" name="手繪多邊形: 圖案 416">
              <a:extLst>
                <a:ext uri="{FF2B5EF4-FFF2-40B4-BE49-F238E27FC236}">
                  <a16:creationId xmlns:a16="http://schemas.microsoft.com/office/drawing/2014/main" id="{C5F8CA3A-6C65-386B-0237-F246DE5BFA28}"/>
                </a:ext>
              </a:extLst>
            </p:cNvPr>
            <p:cNvSpPr/>
            <p:nvPr/>
          </p:nvSpPr>
          <p:spPr>
            <a:xfrm rot="7200029" flipV="1">
              <a:off x="8376141" y="3439302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8" name="手繪多邊形: 圖案 417">
              <a:extLst>
                <a:ext uri="{FF2B5EF4-FFF2-40B4-BE49-F238E27FC236}">
                  <a16:creationId xmlns:a16="http://schemas.microsoft.com/office/drawing/2014/main" id="{879230D4-84D0-DC15-AA3B-37D99A8FBA73}"/>
                </a:ext>
              </a:extLst>
            </p:cNvPr>
            <p:cNvSpPr/>
            <p:nvPr/>
          </p:nvSpPr>
          <p:spPr>
            <a:xfrm rot="10793188">
              <a:off x="8334745" y="3365268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9" name="手繪多邊形: 圖案 418">
              <a:extLst>
                <a:ext uri="{FF2B5EF4-FFF2-40B4-BE49-F238E27FC236}">
                  <a16:creationId xmlns:a16="http://schemas.microsoft.com/office/drawing/2014/main" id="{037A5CCC-E217-49E2-CE0D-AFD3DD60D5EA}"/>
                </a:ext>
              </a:extLst>
            </p:cNvPr>
            <p:cNvSpPr/>
            <p:nvPr/>
          </p:nvSpPr>
          <p:spPr>
            <a:xfrm rot="21593192" flipV="1">
              <a:off x="8023850" y="3365884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20" name="手繪多邊形: 圖案 419">
              <a:extLst>
                <a:ext uri="{FF2B5EF4-FFF2-40B4-BE49-F238E27FC236}">
                  <a16:creationId xmlns:a16="http://schemas.microsoft.com/office/drawing/2014/main" id="{A26D4989-5FD4-2C1B-97D5-DC5BA054CF0C}"/>
                </a:ext>
              </a:extLst>
            </p:cNvPr>
            <p:cNvSpPr/>
            <p:nvPr/>
          </p:nvSpPr>
          <p:spPr>
            <a:xfrm rot="6811">
              <a:off x="8023851" y="3172875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1" name="手繪多邊形: 圖案 420">
              <a:extLst>
                <a:ext uri="{FF2B5EF4-FFF2-40B4-BE49-F238E27FC236}">
                  <a16:creationId xmlns:a16="http://schemas.microsoft.com/office/drawing/2014/main" id="{9B361370-539F-5775-19F8-FDD3ED8B9C71}"/>
                </a:ext>
              </a:extLst>
            </p:cNvPr>
            <p:cNvSpPr/>
            <p:nvPr/>
          </p:nvSpPr>
          <p:spPr>
            <a:xfrm rot="10806815" flipV="1">
              <a:off x="8334745" y="3173491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22" name="手繪多邊形: 圖案 421">
              <a:extLst>
                <a:ext uri="{FF2B5EF4-FFF2-40B4-BE49-F238E27FC236}">
                  <a16:creationId xmlns:a16="http://schemas.microsoft.com/office/drawing/2014/main" id="{EFC1FD96-3E82-4DEF-A10A-0C5E9245B260}"/>
                </a:ext>
              </a:extLst>
            </p:cNvPr>
            <p:cNvSpPr/>
            <p:nvPr/>
          </p:nvSpPr>
          <p:spPr>
            <a:xfrm rot="14399973">
              <a:off x="8376141" y="3101440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3" name="手繪多邊形: 圖案 422">
              <a:extLst>
                <a:ext uri="{FF2B5EF4-FFF2-40B4-BE49-F238E27FC236}">
                  <a16:creationId xmlns:a16="http://schemas.microsoft.com/office/drawing/2014/main" id="{D9CE3005-A9D4-4FCC-EC13-94645BDC7F8F}"/>
                </a:ext>
              </a:extLst>
            </p:cNvPr>
            <p:cNvSpPr/>
            <p:nvPr/>
          </p:nvSpPr>
          <p:spPr>
            <a:xfrm rot="3599977" flipV="1">
              <a:off x="8222291" y="2834968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27" name="手繪多邊形: 圖案 426">
              <a:extLst>
                <a:ext uri="{FF2B5EF4-FFF2-40B4-BE49-F238E27FC236}">
                  <a16:creationId xmlns:a16="http://schemas.microsoft.com/office/drawing/2014/main" id="{BB5DC0E1-9887-5C02-8004-603384C57086}"/>
                </a:ext>
              </a:extLst>
            </p:cNvPr>
            <p:cNvSpPr/>
            <p:nvPr/>
          </p:nvSpPr>
          <p:spPr>
            <a:xfrm rot="7193149">
              <a:off x="8137563" y="2831967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8" name="手繪多邊形: 圖案 427">
              <a:extLst>
                <a:ext uri="{FF2B5EF4-FFF2-40B4-BE49-F238E27FC236}">
                  <a16:creationId xmlns:a16="http://schemas.microsoft.com/office/drawing/2014/main" id="{191B2B71-B56C-0F0F-0A38-8A506E03B88D}"/>
                </a:ext>
              </a:extLst>
            </p:cNvPr>
            <p:cNvSpPr/>
            <p:nvPr/>
          </p:nvSpPr>
          <p:spPr>
            <a:xfrm rot="17993153" flipV="1">
              <a:off x="7982652" y="3101519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29" name="手繪多邊形: 圖案 428">
              <a:extLst>
                <a:ext uri="{FF2B5EF4-FFF2-40B4-BE49-F238E27FC236}">
                  <a16:creationId xmlns:a16="http://schemas.microsoft.com/office/drawing/2014/main" id="{C4C2F4DB-EDE0-E1F3-6ADD-38996DFC4634}"/>
                </a:ext>
              </a:extLst>
            </p:cNvPr>
            <p:cNvSpPr/>
            <p:nvPr/>
          </p:nvSpPr>
          <p:spPr>
            <a:xfrm rot="18006821">
              <a:off x="7815502" y="3005001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0" name="手繪多邊形: 圖案 429">
              <a:extLst>
                <a:ext uri="{FF2B5EF4-FFF2-40B4-BE49-F238E27FC236}">
                  <a16:creationId xmlns:a16="http://schemas.microsoft.com/office/drawing/2014/main" id="{7C73A31B-1DEC-42D7-E122-E846E1C954BD}"/>
                </a:ext>
              </a:extLst>
            </p:cNvPr>
            <p:cNvSpPr/>
            <p:nvPr/>
          </p:nvSpPr>
          <p:spPr>
            <a:xfrm rot="7206825" flipV="1">
              <a:off x="7971480" y="2736073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31" name="手繪多邊形: 圖案 430">
              <a:extLst>
                <a:ext uri="{FF2B5EF4-FFF2-40B4-BE49-F238E27FC236}">
                  <a16:creationId xmlns:a16="http://schemas.microsoft.com/office/drawing/2014/main" id="{4437E83D-A50A-77A7-439D-F2F5B9CC56A3}"/>
                </a:ext>
              </a:extLst>
            </p:cNvPr>
            <p:cNvSpPr/>
            <p:nvPr/>
          </p:nvSpPr>
          <p:spPr>
            <a:xfrm rot="10799998">
              <a:off x="7929699" y="2666035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2" name="手繪多邊形: 圖案 431">
              <a:extLst>
                <a:ext uri="{FF2B5EF4-FFF2-40B4-BE49-F238E27FC236}">
                  <a16:creationId xmlns:a16="http://schemas.microsoft.com/office/drawing/2014/main" id="{5A7148DD-A8E4-33D2-0EAB-53BA24F9B438}"/>
                </a:ext>
              </a:extLst>
            </p:cNvPr>
            <p:cNvSpPr/>
            <p:nvPr/>
          </p:nvSpPr>
          <p:spPr>
            <a:xfrm rot="2" flipV="1">
              <a:off x="7622008" y="2666035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33" name="手繪多邊形: 圖案 432">
              <a:extLst>
                <a:ext uri="{FF2B5EF4-FFF2-40B4-BE49-F238E27FC236}">
                  <a16:creationId xmlns:a16="http://schemas.microsoft.com/office/drawing/2014/main" id="{C6EA76E9-3FD6-6A5A-220E-9165ABD28326}"/>
                </a:ext>
              </a:extLst>
            </p:cNvPr>
            <p:cNvSpPr/>
            <p:nvPr/>
          </p:nvSpPr>
          <p:spPr>
            <a:xfrm rot="3593175">
              <a:off x="7577131" y="2736073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4" name="手繪多邊形: 圖案 433">
              <a:extLst>
                <a:ext uri="{FF2B5EF4-FFF2-40B4-BE49-F238E27FC236}">
                  <a16:creationId xmlns:a16="http://schemas.microsoft.com/office/drawing/2014/main" id="{B0E71D76-36B5-BA5E-F33B-ADED349B1CA1}"/>
                </a:ext>
              </a:extLst>
            </p:cNvPr>
            <p:cNvSpPr/>
            <p:nvPr/>
          </p:nvSpPr>
          <p:spPr>
            <a:xfrm rot="14393179" flipV="1">
              <a:off x="7733109" y="3005001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35" name="手繪多邊形: 圖案 434">
              <a:extLst>
                <a:ext uri="{FF2B5EF4-FFF2-40B4-BE49-F238E27FC236}">
                  <a16:creationId xmlns:a16="http://schemas.microsoft.com/office/drawing/2014/main" id="{28EAF2A9-16D3-ADA1-F575-5E8173B28186}"/>
                </a:ext>
              </a:extLst>
            </p:cNvPr>
            <p:cNvSpPr/>
            <p:nvPr/>
          </p:nvSpPr>
          <p:spPr>
            <a:xfrm rot="14406856">
              <a:off x="8776233" y="3800277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6" name="手繪多邊形: 圖案 435">
              <a:extLst>
                <a:ext uri="{FF2B5EF4-FFF2-40B4-BE49-F238E27FC236}">
                  <a16:creationId xmlns:a16="http://schemas.microsoft.com/office/drawing/2014/main" id="{2A98DDDD-E471-F64F-F872-4DF3AAFB8904}"/>
                </a:ext>
              </a:extLst>
            </p:cNvPr>
            <p:cNvSpPr/>
            <p:nvPr/>
          </p:nvSpPr>
          <p:spPr>
            <a:xfrm rot="3606860" flipV="1">
              <a:off x="8621323" y="3530725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37" name="手繪多邊形: 圖案 436">
              <a:extLst>
                <a:ext uri="{FF2B5EF4-FFF2-40B4-BE49-F238E27FC236}">
                  <a16:creationId xmlns:a16="http://schemas.microsoft.com/office/drawing/2014/main" id="{1DBD6456-C69A-FB93-0B85-4D787A58163A}"/>
                </a:ext>
              </a:extLst>
            </p:cNvPr>
            <p:cNvSpPr/>
            <p:nvPr/>
          </p:nvSpPr>
          <p:spPr>
            <a:xfrm rot="7200024">
              <a:off x="8539692" y="3533725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8" name="手繪多邊形: 圖案 437">
              <a:extLst>
                <a:ext uri="{FF2B5EF4-FFF2-40B4-BE49-F238E27FC236}">
                  <a16:creationId xmlns:a16="http://schemas.microsoft.com/office/drawing/2014/main" id="{DAFD5213-CEA6-73C7-C5D6-7FFAD5274151}"/>
                </a:ext>
              </a:extLst>
            </p:cNvPr>
            <p:cNvSpPr/>
            <p:nvPr/>
          </p:nvSpPr>
          <p:spPr>
            <a:xfrm rot="18000028" flipV="1">
              <a:off x="8385842" y="3800197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39" name="手繪多邊形: 圖案 438">
              <a:extLst>
                <a:ext uri="{FF2B5EF4-FFF2-40B4-BE49-F238E27FC236}">
                  <a16:creationId xmlns:a16="http://schemas.microsoft.com/office/drawing/2014/main" id="{AA961CB3-DDA1-4452-2901-1013A97BD32D}"/>
                </a:ext>
              </a:extLst>
            </p:cNvPr>
            <p:cNvSpPr/>
            <p:nvPr/>
          </p:nvSpPr>
          <p:spPr>
            <a:xfrm rot="21593189">
              <a:off x="8424140" y="3872247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0" name="手繪多邊形: 圖案 439">
              <a:extLst>
                <a:ext uri="{FF2B5EF4-FFF2-40B4-BE49-F238E27FC236}">
                  <a16:creationId xmlns:a16="http://schemas.microsoft.com/office/drawing/2014/main" id="{39E3E06F-8B4D-6A7C-2F86-DE4096A4FD65}"/>
                </a:ext>
              </a:extLst>
            </p:cNvPr>
            <p:cNvSpPr/>
            <p:nvPr/>
          </p:nvSpPr>
          <p:spPr>
            <a:xfrm rot="10793193" flipV="1">
              <a:off x="8735035" y="3871631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41" name="手繪多邊形: 圖案 440">
              <a:extLst>
                <a:ext uri="{FF2B5EF4-FFF2-40B4-BE49-F238E27FC236}">
                  <a16:creationId xmlns:a16="http://schemas.microsoft.com/office/drawing/2014/main" id="{D6CE11FD-0845-2E2F-7CF5-747E9870068E}"/>
                </a:ext>
              </a:extLst>
            </p:cNvPr>
            <p:cNvSpPr/>
            <p:nvPr/>
          </p:nvSpPr>
          <p:spPr>
            <a:xfrm rot="10806810">
              <a:off x="8735034" y="4064641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2" name="手繪多邊形: 圖案 441">
              <a:extLst>
                <a:ext uri="{FF2B5EF4-FFF2-40B4-BE49-F238E27FC236}">
                  <a16:creationId xmlns:a16="http://schemas.microsoft.com/office/drawing/2014/main" id="{664A8169-5BC6-60FC-3530-32ED62A8A060}"/>
                </a:ext>
              </a:extLst>
            </p:cNvPr>
            <p:cNvSpPr/>
            <p:nvPr/>
          </p:nvSpPr>
          <p:spPr>
            <a:xfrm rot="6814" flipV="1">
              <a:off x="8424140" y="4064025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43" name="手繪多邊形: 圖案 442">
              <a:extLst>
                <a:ext uri="{FF2B5EF4-FFF2-40B4-BE49-F238E27FC236}">
                  <a16:creationId xmlns:a16="http://schemas.microsoft.com/office/drawing/2014/main" id="{5498C127-5CAC-4B93-587D-0B53D60375FD}"/>
                </a:ext>
              </a:extLst>
            </p:cNvPr>
            <p:cNvSpPr/>
            <p:nvPr/>
          </p:nvSpPr>
          <p:spPr>
            <a:xfrm rot="3599974">
              <a:off x="8385842" y="4138059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4" name="手繪多邊形: 圖案 443">
              <a:extLst>
                <a:ext uri="{FF2B5EF4-FFF2-40B4-BE49-F238E27FC236}">
                  <a16:creationId xmlns:a16="http://schemas.microsoft.com/office/drawing/2014/main" id="{745E3314-7A3A-1CB4-7062-7BEC2E8EBEB5}"/>
                </a:ext>
              </a:extLst>
            </p:cNvPr>
            <p:cNvSpPr/>
            <p:nvPr/>
          </p:nvSpPr>
          <p:spPr>
            <a:xfrm rot="14399978" flipV="1">
              <a:off x="8539692" y="4404531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45" name="手繪多邊形: 圖案 444">
              <a:extLst>
                <a:ext uri="{FF2B5EF4-FFF2-40B4-BE49-F238E27FC236}">
                  <a16:creationId xmlns:a16="http://schemas.microsoft.com/office/drawing/2014/main" id="{7998C90E-19A9-59CF-8D8D-3202E584C656}"/>
                </a:ext>
              </a:extLst>
            </p:cNvPr>
            <p:cNvSpPr/>
            <p:nvPr/>
          </p:nvSpPr>
          <p:spPr>
            <a:xfrm rot="17993152">
              <a:off x="8621322" y="4405548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6" name="手繪多邊形: 圖案 445">
              <a:extLst>
                <a:ext uri="{FF2B5EF4-FFF2-40B4-BE49-F238E27FC236}">
                  <a16:creationId xmlns:a16="http://schemas.microsoft.com/office/drawing/2014/main" id="{6C569AC4-943A-3514-05E1-303F011C6514}"/>
                </a:ext>
              </a:extLst>
            </p:cNvPr>
            <p:cNvSpPr/>
            <p:nvPr/>
          </p:nvSpPr>
          <p:spPr>
            <a:xfrm rot="7193156" flipV="1">
              <a:off x="8776233" y="4135996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47" name="手繪多邊形: 圖案 446">
              <a:extLst>
                <a:ext uri="{FF2B5EF4-FFF2-40B4-BE49-F238E27FC236}">
                  <a16:creationId xmlns:a16="http://schemas.microsoft.com/office/drawing/2014/main" id="{4EA88CFA-1AF4-13B5-A213-0A34BF65D4C4}"/>
                </a:ext>
              </a:extLst>
            </p:cNvPr>
            <p:cNvSpPr/>
            <p:nvPr/>
          </p:nvSpPr>
          <p:spPr>
            <a:xfrm rot="7206825">
              <a:off x="8943391" y="4232517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8" name="手繪多邊形: 圖案 1407">
              <a:extLst>
                <a:ext uri="{FF2B5EF4-FFF2-40B4-BE49-F238E27FC236}">
                  <a16:creationId xmlns:a16="http://schemas.microsoft.com/office/drawing/2014/main" id="{873497AF-2544-F87E-BE9F-9242D1B5CE2F}"/>
                </a:ext>
              </a:extLst>
            </p:cNvPr>
            <p:cNvSpPr/>
            <p:nvPr/>
          </p:nvSpPr>
          <p:spPr>
            <a:xfrm rot="18006829" flipV="1">
              <a:off x="8787413" y="4501445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9" name="手繪多邊形: 圖案 1408">
              <a:extLst>
                <a:ext uri="{FF2B5EF4-FFF2-40B4-BE49-F238E27FC236}">
                  <a16:creationId xmlns:a16="http://schemas.microsoft.com/office/drawing/2014/main" id="{54DAA540-D9DB-8CDF-2CB8-19B1426F2FD0}"/>
                </a:ext>
              </a:extLst>
            </p:cNvPr>
            <p:cNvSpPr/>
            <p:nvPr/>
          </p:nvSpPr>
          <p:spPr>
            <a:xfrm>
              <a:off x="8832291" y="4573465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0" name="手繪多邊形: 圖案 1409">
              <a:extLst>
                <a:ext uri="{FF2B5EF4-FFF2-40B4-BE49-F238E27FC236}">
                  <a16:creationId xmlns:a16="http://schemas.microsoft.com/office/drawing/2014/main" id="{2CB1C20A-E9E1-3A3A-80FD-1D347E94D1BD}"/>
                </a:ext>
              </a:extLst>
            </p:cNvPr>
            <p:cNvSpPr/>
            <p:nvPr/>
          </p:nvSpPr>
          <p:spPr>
            <a:xfrm rot="10800004" flipV="1">
              <a:off x="9139982" y="4573465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1" name="手繪多邊形: 圖案 1410">
              <a:extLst>
                <a:ext uri="{FF2B5EF4-FFF2-40B4-BE49-F238E27FC236}">
                  <a16:creationId xmlns:a16="http://schemas.microsoft.com/office/drawing/2014/main" id="{BA8C3554-A168-E034-5120-AD79A10E3260}"/>
                </a:ext>
              </a:extLst>
            </p:cNvPr>
            <p:cNvSpPr/>
            <p:nvPr/>
          </p:nvSpPr>
          <p:spPr>
            <a:xfrm rot="14393178">
              <a:off x="9181763" y="4501445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2" name="手繪多邊形: 圖案 1411">
              <a:extLst>
                <a:ext uri="{FF2B5EF4-FFF2-40B4-BE49-F238E27FC236}">
                  <a16:creationId xmlns:a16="http://schemas.microsoft.com/office/drawing/2014/main" id="{830ECB82-652A-0A3B-325E-3731EECBB92E}"/>
                </a:ext>
              </a:extLst>
            </p:cNvPr>
            <p:cNvSpPr/>
            <p:nvPr/>
          </p:nvSpPr>
          <p:spPr>
            <a:xfrm rot="3593182" flipV="1">
              <a:off x="9025785" y="4232517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3" name="手繪多邊形: 圖案 1412">
              <a:extLst>
                <a:ext uri="{FF2B5EF4-FFF2-40B4-BE49-F238E27FC236}">
                  <a16:creationId xmlns:a16="http://schemas.microsoft.com/office/drawing/2014/main" id="{3477AA1C-2651-5BD8-46AC-7C9F73C871FE}"/>
                </a:ext>
              </a:extLst>
            </p:cNvPr>
            <p:cNvSpPr/>
            <p:nvPr/>
          </p:nvSpPr>
          <p:spPr>
            <a:xfrm rot="3606858">
              <a:off x="9192936" y="4135996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4" name="手繪多邊形: 圖案 1413">
              <a:extLst>
                <a:ext uri="{FF2B5EF4-FFF2-40B4-BE49-F238E27FC236}">
                  <a16:creationId xmlns:a16="http://schemas.microsoft.com/office/drawing/2014/main" id="{657974BE-A448-FBFE-AD89-60914D8213DB}"/>
                </a:ext>
              </a:extLst>
            </p:cNvPr>
            <p:cNvSpPr/>
            <p:nvPr/>
          </p:nvSpPr>
          <p:spPr>
            <a:xfrm rot="14406862" flipV="1">
              <a:off x="9347846" y="4405548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5" name="手繪多邊形: 圖案 1414">
              <a:extLst>
                <a:ext uri="{FF2B5EF4-FFF2-40B4-BE49-F238E27FC236}">
                  <a16:creationId xmlns:a16="http://schemas.microsoft.com/office/drawing/2014/main" id="{53EBB362-C516-EBD1-3C07-4A2F79F28A47}"/>
                </a:ext>
              </a:extLst>
            </p:cNvPr>
            <p:cNvSpPr/>
            <p:nvPr/>
          </p:nvSpPr>
          <p:spPr>
            <a:xfrm rot="18000025">
              <a:off x="9432576" y="4404531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6" name="手繪多邊形: 圖案 1415">
              <a:extLst>
                <a:ext uri="{FF2B5EF4-FFF2-40B4-BE49-F238E27FC236}">
                  <a16:creationId xmlns:a16="http://schemas.microsoft.com/office/drawing/2014/main" id="{9017FEC6-1D78-669A-68B6-5BF797FA6FB2}"/>
                </a:ext>
              </a:extLst>
            </p:cNvPr>
            <p:cNvSpPr/>
            <p:nvPr/>
          </p:nvSpPr>
          <p:spPr>
            <a:xfrm rot="7200029" flipV="1">
              <a:off x="9586426" y="4138059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7" name="手繪多邊形: 圖案 1416">
              <a:extLst>
                <a:ext uri="{FF2B5EF4-FFF2-40B4-BE49-F238E27FC236}">
                  <a16:creationId xmlns:a16="http://schemas.microsoft.com/office/drawing/2014/main" id="{5BD1ECEF-9D1F-20FE-7C14-DA09EAD8961E}"/>
                </a:ext>
              </a:extLst>
            </p:cNvPr>
            <p:cNvSpPr/>
            <p:nvPr/>
          </p:nvSpPr>
          <p:spPr>
            <a:xfrm rot="10793188">
              <a:off x="9545028" y="4064025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8" name="手繪多邊形: 圖案 1417">
              <a:extLst>
                <a:ext uri="{FF2B5EF4-FFF2-40B4-BE49-F238E27FC236}">
                  <a16:creationId xmlns:a16="http://schemas.microsoft.com/office/drawing/2014/main" id="{7AF7528D-489B-F3D9-5246-D334748673BC}"/>
                </a:ext>
              </a:extLst>
            </p:cNvPr>
            <p:cNvSpPr/>
            <p:nvPr/>
          </p:nvSpPr>
          <p:spPr>
            <a:xfrm rot="21593192" flipV="1">
              <a:off x="9234133" y="4064641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9" name="手繪多邊形: 圖案 1418">
              <a:extLst>
                <a:ext uri="{FF2B5EF4-FFF2-40B4-BE49-F238E27FC236}">
                  <a16:creationId xmlns:a16="http://schemas.microsoft.com/office/drawing/2014/main" id="{60E5456B-6FCA-6995-8F41-51B17C550C6B}"/>
                </a:ext>
              </a:extLst>
            </p:cNvPr>
            <p:cNvSpPr/>
            <p:nvPr/>
          </p:nvSpPr>
          <p:spPr>
            <a:xfrm rot="6811">
              <a:off x="9234134" y="3871632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0" name="手繪多邊形: 圖案 1419">
              <a:extLst>
                <a:ext uri="{FF2B5EF4-FFF2-40B4-BE49-F238E27FC236}">
                  <a16:creationId xmlns:a16="http://schemas.microsoft.com/office/drawing/2014/main" id="{199A2D0A-72B6-2436-14EA-82CCEDD37A69}"/>
                </a:ext>
              </a:extLst>
            </p:cNvPr>
            <p:cNvSpPr/>
            <p:nvPr/>
          </p:nvSpPr>
          <p:spPr>
            <a:xfrm rot="10806815" flipV="1">
              <a:off x="9545028" y="3872248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1" name="手繪多邊形: 圖案 1420">
              <a:extLst>
                <a:ext uri="{FF2B5EF4-FFF2-40B4-BE49-F238E27FC236}">
                  <a16:creationId xmlns:a16="http://schemas.microsoft.com/office/drawing/2014/main" id="{298540C6-29D4-35B6-C69E-39A0457F01E7}"/>
                </a:ext>
              </a:extLst>
            </p:cNvPr>
            <p:cNvSpPr/>
            <p:nvPr/>
          </p:nvSpPr>
          <p:spPr>
            <a:xfrm rot="14399973">
              <a:off x="9586426" y="3800197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2" name="手繪多邊形: 圖案 1421">
              <a:extLst>
                <a:ext uri="{FF2B5EF4-FFF2-40B4-BE49-F238E27FC236}">
                  <a16:creationId xmlns:a16="http://schemas.microsoft.com/office/drawing/2014/main" id="{FA753CE5-E902-15BC-8763-E78BDD35AA94}"/>
                </a:ext>
              </a:extLst>
            </p:cNvPr>
            <p:cNvSpPr/>
            <p:nvPr/>
          </p:nvSpPr>
          <p:spPr>
            <a:xfrm rot="3599977" flipV="1">
              <a:off x="9432576" y="3533725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3" name="手繪多邊形: 圖案 1422">
              <a:extLst>
                <a:ext uri="{FF2B5EF4-FFF2-40B4-BE49-F238E27FC236}">
                  <a16:creationId xmlns:a16="http://schemas.microsoft.com/office/drawing/2014/main" id="{62BADC03-2F8E-1C93-57C7-DFE9760F6F34}"/>
                </a:ext>
              </a:extLst>
            </p:cNvPr>
            <p:cNvSpPr/>
            <p:nvPr/>
          </p:nvSpPr>
          <p:spPr>
            <a:xfrm rot="7193140">
              <a:off x="9347846" y="3530724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4" name="手繪多邊形: 圖案 1423">
              <a:extLst>
                <a:ext uri="{FF2B5EF4-FFF2-40B4-BE49-F238E27FC236}">
                  <a16:creationId xmlns:a16="http://schemas.microsoft.com/office/drawing/2014/main" id="{A4048C7F-7AB5-FAC1-9260-BFB6FDAC0AE8}"/>
                </a:ext>
              </a:extLst>
            </p:cNvPr>
            <p:cNvSpPr/>
            <p:nvPr/>
          </p:nvSpPr>
          <p:spPr>
            <a:xfrm rot="17993144" flipV="1">
              <a:off x="9192936" y="3800276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5" name="手繪多邊形: 圖案 1424">
              <a:extLst>
                <a:ext uri="{FF2B5EF4-FFF2-40B4-BE49-F238E27FC236}">
                  <a16:creationId xmlns:a16="http://schemas.microsoft.com/office/drawing/2014/main" id="{AF94BC05-CA5A-3FFE-1B30-0A558FBB1300}"/>
                </a:ext>
              </a:extLst>
            </p:cNvPr>
            <p:cNvSpPr/>
            <p:nvPr/>
          </p:nvSpPr>
          <p:spPr>
            <a:xfrm rot="18006826">
              <a:off x="9025785" y="3703759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6" name="手繪多邊形: 圖案 1425">
              <a:extLst>
                <a:ext uri="{FF2B5EF4-FFF2-40B4-BE49-F238E27FC236}">
                  <a16:creationId xmlns:a16="http://schemas.microsoft.com/office/drawing/2014/main" id="{62891453-0B41-EBE4-0505-310082C5DBF8}"/>
                </a:ext>
              </a:extLst>
            </p:cNvPr>
            <p:cNvSpPr/>
            <p:nvPr/>
          </p:nvSpPr>
          <p:spPr>
            <a:xfrm rot="7206830" flipV="1">
              <a:off x="9181763" y="3434831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7" name="手繪多邊形: 圖案 1426">
              <a:extLst>
                <a:ext uri="{FF2B5EF4-FFF2-40B4-BE49-F238E27FC236}">
                  <a16:creationId xmlns:a16="http://schemas.microsoft.com/office/drawing/2014/main" id="{6B602696-1D5F-8F37-D32C-441D3A42798F}"/>
                </a:ext>
              </a:extLst>
            </p:cNvPr>
            <p:cNvSpPr/>
            <p:nvPr/>
          </p:nvSpPr>
          <p:spPr>
            <a:xfrm rot="10799998">
              <a:off x="9139982" y="3364793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8" name="手繪多邊形: 圖案 2337">
              <a:extLst>
                <a:ext uri="{FF2B5EF4-FFF2-40B4-BE49-F238E27FC236}">
                  <a16:creationId xmlns:a16="http://schemas.microsoft.com/office/drawing/2014/main" id="{9F32D22D-25D1-E97F-30A1-CB03D23BB38D}"/>
                </a:ext>
              </a:extLst>
            </p:cNvPr>
            <p:cNvSpPr/>
            <p:nvPr/>
          </p:nvSpPr>
          <p:spPr>
            <a:xfrm rot="2" flipV="1">
              <a:off x="8832291" y="3364793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39" name="手繪多邊形: 圖案 2338">
              <a:extLst>
                <a:ext uri="{FF2B5EF4-FFF2-40B4-BE49-F238E27FC236}">
                  <a16:creationId xmlns:a16="http://schemas.microsoft.com/office/drawing/2014/main" id="{3FCABA20-752B-4D61-9CE2-80614E64C36E}"/>
                </a:ext>
              </a:extLst>
            </p:cNvPr>
            <p:cNvSpPr/>
            <p:nvPr/>
          </p:nvSpPr>
          <p:spPr>
            <a:xfrm rot="3593180">
              <a:off x="8787413" y="3434831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0" name="手繪多邊形: 圖案 2339">
              <a:extLst>
                <a:ext uri="{FF2B5EF4-FFF2-40B4-BE49-F238E27FC236}">
                  <a16:creationId xmlns:a16="http://schemas.microsoft.com/office/drawing/2014/main" id="{6275D286-FEC6-ED9E-1A69-DDBE19FDF044}"/>
                </a:ext>
              </a:extLst>
            </p:cNvPr>
            <p:cNvSpPr/>
            <p:nvPr/>
          </p:nvSpPr>
          <p:spPr>
            <a:xfrm rot="14393184" flipV="1">
              <a:off x="8943391" y="3703759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41" name="手繪多邊形: 圖案 2340">
              <a:extLst>
                <a:ext uri="{FF2B5EF4-FFF2-40B4-BE49-F238E27FC236}">
                  <a16:creationId xmlns:a16="http://schemas.microsoft.com/office/drawing/2014/main" id="{1510A647-F822-4BAC-5A79-F771CB6DD412}"/>
                </a:ext>
              </a:extLst>
            </p:cNvPr>
            <p:cNvSpPr/>
            <p:nvPr/>
          </p:nvSpPr>
          <p:spPr>
            <a:xfrm rot="14406856">
              <a:off x="9986516" y="3101520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2" name="手繪多邊形: 圖案 2341">
              <a:extLst>
                <a:ext uri="{FF2B5EF4-FFF2-40B4-BE49-F238E27FC236}">
                  <a16:creationId xmlns:a16="http://schemas.microsoft.com/office/drawing/2014/main" id="{43E3C307-338B-5EAB-890F-3F87F4489AF4}"/>
                </a:ext>
              </a:extLst>
            </p:cNvPr>
            <p:cNvSpPr/>
            <p:nvPr/>
          </p:nvSpPr>
          <p:spPr>
            <a:xfrm rot="3606860" flipV="1">
              <a:off x="9831606" y="2831968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43" name="手繪多邊形: 圖案 2342">
              <a:extLst>
                <a:ext uri="{FF2B5EF4-FFF2-40B4-BE49-F238E27FC236}">
                  <a16:creationId xmlns:a16="http://schemas.microsoft.com/office/drawing/2014/main" id="{85BBD5B6-11A8-AE6B-6BAD-9983102CC6AB}"/>
                </a:ext>
              </a:extLst>
            </p:cNvPr>
            <p:cNvSpPr/>
            <p:nvPr/>
          </p:nvSpPr>
          <p:spPr>
            <a:xfrm rot="7200024">
              <a:off x="9749976" y="2834968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4" name="手繪多邊形: 圖案 2343">
              <a:extLst>
                <a:ext uri="{FF2B5EF4-FFF2-40B4-BE49-F238E27FC236}">
                  <a16:creationId xmlns:a16="http://schemas.microsoft.com/office/drawing/2014/main" id="{3D85C66C-237D-EDDA-50FE-A43C1F1BEA1C}"/>
                </a:ext>
              </a:extLst>
            </p:cNvPr>
            <p:cNvSpPr/>
            <p:nvPr/>
          </p:nvSpPr>
          <p:spPr>
            <a:xfrm rot="18000028" flipV="1">
              <a:off x="9596126" y="3101440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45" name="手繪多邊形: 圖案 2344">
              <a:extLst>
                <a:ext uri="{FF2B5EF4-FFF2-40B4-BE49-F238E27FC236}">
                  <a16:creationId xmlns:a16="http://schemas.microsoft.com/office/drawing/2014/main" id="{C651499F-FF8F-D4C5-A055-8761A2EE1E76}"/>
                </a:ext>
              </a:extLst>
            </p:cNvPr>
            <p:cNvSpPr/>
            <p:nvPr/>
          </p:nvSpPr>
          <p:spPr>
            <a:xfrm rot="21593189">
              <a:off x="9634423" y="3173491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6" name="手繪多邊形: 圖案 2345">
              <a:extLst>
                <a:ext uri="{FF2B5EF4-FFF2-40B4-BE49-F238E27FC236}">
                  <a16:creationId xmlns:a16="http://schemas.microsoft.com/office/drawing/2014/main" id="{77D6D522-F065-E83F-E555-771A0E7CCE82}"/>
                </a:ext>
              </a:extLst>
            </p:cNvPr>
            <p:cNvSpPr/>
            <p:nvPr/>
          </p:nvSpPr>
          <p:spPr>
            <a:xfrm rot="10793193" flipV="1">
              <a:off x="9945318" y="3172875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47" name="手繪多邊形: 圖案 2346">
              <a:extLst>
                <a:ext uri="{FF2B5EF4-FFF2-40B4-BE49-F238E27FC236}">
                  <a16:creationId xmlns:a16="http://schemas.microsoft.com/office/drawing/2014/main" id="{C8153863-A30F-0D6C-F6F1-4679930B4CA5}"/>
                </a:ext>
              </a:extLst>
            </p:cNvPr>
            <p:cNvSpPr/>
            <p:nvPr/>
          </p:nvSpPr>
          <p:spPr>
            <a:xfrm rot="10806810">
              <a:off x="9945317" y="3365885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8" name="手繪多邊形: 圖案 2347">
              <a:extLst>
                <a:ext uri="{FF2B5EF4-FFF2-40B4-BE49-F238E27FC236}">
                  <a16:creationId xmlns:a16="http://schemas.microsoft.com/office/drawing/2014/main" id="{207FF768-75A1-9680-1E55-F8711EBAFEFA}"/>
                </a:ext>
              </a:extLst>
            </p:cNvPr>
            <p:cNvSpPr/>
            <p:nvPr/>
          </p:nvSpPr>
          <p:spPr>
            <a:xfrm rot="6814" flipV="1">
              <a:off x="9634423" y="3365269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49" name="手繪多邊形: 圖案 2348">
              <a:extLst>
                <a:ext uri="{FF2B5EF4-FFF2-40B4-BE49-F238E27FC236}">
                  <a16:creationId xmlns:a16="http://schemas.microsoft.com/office/drawing/2014/main" id="{0D875C5A-B6DC-2188-CA9D-2BB2B88B7EE2}"/>
                </a:ext>
              </a:extLst>
            </p:cNvPr>
            <p:cNvSpPr/>
            <p:nvPr/>
          </p:nvSpPr>
          <p:spPr>
            <a:xfrm rot="3599974">
              <a:off x="9596126" y="3439302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0" name="手繪多邊形: 圖案 2349">
              <a:extLst>
                <a:ext uri="{FF2B5EF4-FFF2-40B4-BE49-F238E27FC236}">
                  <a16:creationId xmlns:a16="http://schemas.microsoft.com/office/drawing/2014/main" id="{5A7D326A-67E7-2236-2961-7BBF5A663044}"/>
                </a:ext>
              </a:extLst>
            </p:cNvPr>
            <p:cNvSpPr/>
            <p:nvPr/>
          </p:nvSpPr>
          <p:spPr>
            <a:xfrm rot="14399978" flipV="1">
              <a:off x="9749976" y="3705774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51" name="手繪多邊形: 圖案 2350">
              <a:extLst>
                <a:ext uri="{FF2B5EF4-FFF2-40B4-BE49-F238E27FC236}">
                  <a16:creationId xmlns:a16="http://schemas.microsoft.com/office/drawing/2014/main" id="{0AFBAF5D-84D6-AC09-893A-78ECC43BA430}"/>
                </a:ext>
              </a:extLst>
            </p:cNvPr>
            <p:cNvSpPr/>
            <p:nvPr/>
          </p:nvSpPr>
          <p:spPr>
            <a:xfrm rot="17993152">
              <a:off x="9831605" y="3706792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2" name="手繪多邊形: 圖案 2351">
              <a:extLst>
                <a:ext uri="{FF2B5EF4-FFF2-40B4-BE49-F238E27FC236}">
                  <a16:creationId xmlns:a16="http://schemas.microsoft.com/office/drawing/2014/main" id="{12E226A2-1150-F7E9-194C-0D6D37C1F366}"/>
                </a:ext>
              </a:extLst>
            </p:cNvPr>
            <p:cNvSpPr/>
            <p:nvPr/>
          </p:nvSpPr>
          <p:spPr>
            <a:xfrm rot="7193156" flipV="1">
              <a:off x="9986516" y="3437240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53" name="手繪多邊形: 圖案 2352">
              <a:extLst>
                <a:ext uri="{FF2B5EF4-FFF2-40B4-BE49-F238E27FC236}">
                  <a16:creationId xmlns:a16="http://schemas.microsoft.com/office/drawing/2014/main" id="{A06C0AE4-BBA1-A2A8-06F2-D4C0A7A61BB2}"/>
                </a:ext>
              </a:extLst>
            </p:cNvPr>
            <p:cNvSpPr/>
            <p:nvPr/>
          </p:nvSpPr>
          <p:spPr>
            <a:xfrm rot="7206825">
              <a:off x="10153675" y="3533762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4" name="手繪多邊形: 圖案 2353">
              <a:extLst>
                <a:ext uri="{FF2B5EF4-FFF2-40B4-BE49-F238E27FC236}">
                  <a16:creationId xmlns:a16="http://schemas.microsoft.com/office/drawing/2014/main" id="{2D70E74C-3DBD-ABDC-EA6F-D364F8D83CBC}"/>
                </a:ext>
              </a:extLst>
            </p:cNvPr>
            <p:cNvSpPr/>
            <p:nvPr/>
          </p:nvSpPr>
          <p:spPr>
            <a:xfrm rot="18006829" flipV="1">
              <a:off x="9997697" y="3802690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55" name="手繪多邊形: 圖案 2354">
              <a:extLst>
                <a:ext uri="{FF2B5EF4-FFF2-40B4-BE49-F238E27FC236}">
                  <a16:creationId xmlns:a16="http://schemas.microsoft.com/office/drawing/2014/main" id="{C1796988-73AD-4A79-CEA3-449829E3B853}"/>
                </a:ext>
              </a:extLst>
            </p:cNvPr>
            <p:cNvSpPr/>
            <p:nvPr/>
          </p:nvSpPr>
          <p:spPr>
            <a:xfrm>
              <a:off x="10042574" y="3874710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6" name="手繪多邊形: 圖案 2355">
              <a:extLst>
                <a:ext uri="{FF2B5EF4-FFF2-40B4-BE49-F238E27FC236}">
                  <a16:creationId xmlns:a16="http://schemas.microsoft.com/office/drawing/2014/main" id="{C0C2EE4B-6044-B12B-C468-14918BBFA823}"/>
                </a:ext>
              </a:extLst>
            </p:cNvPr>
            <p:cNvSpPr/>
            <p:nvPr/>
          </p:nvSpPr>
          <p:spPr>
            <a:xfrm rot="10800004" flipV="1">
              <a:off x="10350265" y="3874710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57" name="手繪多邊形: 圖案 2356">
              <a:extLst>
                <a:ext uri="{FF2B5EF4-FFF2-40B4-BE49-F238E27FC236}">
                  <a16:creationId xmlns:a16="http://schemas.microsoft.com/office/drawing/2014/main" id="{D16692EA-125A-9742-FFEE-9B54BA476CA2}"/>
                </a:ext>
              </a:extLst>
            </p:cNvPr>
            <p:cNvSpPr/>
            <p:nvPr/>
          </p:nvSpPr>
          <p:spPr>
            <a:xfrm rot="14393178">
              <a:off x="10392045" y="3802690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8" name="手繪多邊形: 圖案 2357">
              <a:extLst>
                <a:ext uri="{FF2B5EF4-FFF2-40B4-BE49-F238E27FC236}">
                  <a16:creationId xmlns:a16="http://schemas.microsoft.com/office/drawing/2014/main" id="{9440F7CD-8952-3A06-A967-478855489BCA}"/>
                </a:ext>
              </a:extLst>
            </p:cNvPr>
            <p:cNvSpPr/>
            <p:nvPr/>
          </p:nvSpPr>
          <p:spPr>
            <a:xfrm rot="3593182" flipV="1">
              <a:off x="10236067" y="3533762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59" name="手繪多邊形: 圖案 2358">
              <a:extLst>
                <a:ext uri="{FF2B5EF4-FFF2-40B4-BE49-F238E27FC236}">
                  <a16:creationId xmlns:a16="http://schemas.microsoft.com/office/drawing/2014/main" id="{57734B42-D8E0-B63C-32C3-2CE919402098}"/>
                </a:ext>
              </a:extLst>
            </p:cNvPr>
            <p:cNvSpPr/>
            <p:nvPr/>
          </p:nvSpPr>
          <p:spPr>
            <a:xfrm rot="3606858">
              <a:off x="10403219" y="3437240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0" name="手繪多邊形: 圖案 2359">
              <a:extLst>
                <a:ext uri="{FF2B5EF4-FFF2-40B4-BE49-F238E27FC236}">
                  <a16:creationId xmlns:a16="http://schemas.microsoft.com/office/drawing/2014/main" id="{ED8AA9B5-FCA8-808C-3470-F54F93F08872}"/>
                </a:ext>
              </a:extLst>
            </p:cNvPr>
            <p:cNvSpPr/>
            <p:nvPr/>
          </p:nvSpPr>
          <p:spPr>
            <a:xfrm rot="14406862" flipV="1">
              <a:off x="10558129" y="3706792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61" name="手繪多邊形: 圖案 2360">
              <a:extLst>
                <a:ext uri="{FF2B5EF4-FFF2-40B4-BE49-F238E27FC236}">
                  <a16:creationId xmlns:a16="http://schemas.microsoft.com/office/drawing/2014/main" id="{BF7D78F5-A812-74C1-8836-73F8B14FF6CC}"/>
                </a:ext>
              </a:extLst>
            </p:cNvPr>
            <p:cNvSpPr/>
            <p:nvPr/>
          </p:nvSpPr>
          <p:spPr>
            <a:xfrm rot="18000025">
              <a:off x="10642858" y="3705774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2" name="手繪多邊形: 圖案 2361">
              <a:extLst>
                <a:ext uri="{FF2B5EF4-FFF2-40B4-BE49-F238E27FC236}">
                  <a16:creationId xmlns:a16="http://schemas.microsoft.com/office/drawing/2014/main" id="{FAE5459A-28B2-428D-11BF-260739F82E3C}"/>
                </a:ext>
              </a:extLst>
            </p:cNvPr>
            <p:cNvSpPr/>
            <p:nvPr/>
          </p:nvSpPr>
          <p:spPr>
            <a:xfrm rot="7200029" flipV="1">
              <a:off x="10796708" y="3439302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63" name="手繪多邊形: 圖案 2362">
              <a:extLst>
                <a:ext uri="{FF2B5EF4-FFF2-40B4-BE49-F238E27FC236}">
                  <a16:creationId xmlns:a16="http://schemas.microsoft.com/office/drawing/2014/main" id="{3EB40B90-C783-19E4-DBCC-7F8CFE97507A}"/>
                </a:ext>
              </a:extLst>
            </p:cNvPr>
            <p:cNvSpPr/>
            <p:nvPr/>
          </p:nvSpPr>
          <p:spPr>
            <a:xfrm rot="10793188">
              <a:off x="10755311" y="3365268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4" name="手繪多邊形: 圖案 2363">
              <a:extLst>
                <a:ext uri="{FF2B5EF4-FFF2-40B4-BE49-F238E27FC236}">
                  <a16:creationId xmlns:a16="http://schemas.microsoft.com/office/drawing/2014/main" id="{A99A0FEB-8C05-B04B-9EFC-CF8084523CC5}"/>
                </a:ext>
              </a:extLst>
            </p:cNvPr>
            <p:cNvSpPr/>
            <p:nvPr/>
          </p:nvSpPr>
          <p:spPr>
            <a:xfrm rot="21593192" flipV="1">
              <a:off x="10444416" y="3365884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65" name="手繪多邊形: 圖案 2364">
              <a:extLst>
                <a:ext uri="{FF2B5EF4-FFF2-40B4-BE49-F238E27FC236}">
                  <a16:creationId xmlns:a16="http://schemas.microsoft.com/office/drawing/2014/main" id="{E7BE2EE5-04DA-6987-CA7A-2F72D6906D0B}"/>
                </a:ext>
              </a:extLst>
            </p:cNvPr>
            <p:cNvSpPr/>
            <p:nvPr/>
          </p:nvSpPr>
          <p:spPr>
            <a:xfrm rot="6798">
              <a:off x="10444417" y="3172876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6" name="手繪多邊形: 圖案 2365">
              <a:extLst>
                <a:ext uri="{FF2B5EF4-FFF2-40B4-BE49-F238E27FC236}">
                  <a16:creationId xmlns:a16="http://schemas.microsoft.com/office/drawing/2014/main" id="{4CF3D861-BE86-CBDC-2834-B034BE85B21A}"/>
                </a:ext>
              </a:extLst>
            </p:cNvPr>
            <p:cNvSpPr/>
            <p:nvPr/>
          </p:nvSpPr>
          <p:spPr>
            <a:xfrm rot="10806802" flipV="1">
              <a:off x="10755311" y="3173491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67" name="手繪多邊形: 圖案 2366">
              <a:extLst>
                <a:ext uri="{FF2B5EF4-FFF2-40B4-BE49-F238E27FC236}">
                  <a16:creationId xmlns:a16="http://schemas.microsoft.com/office/drawing/2014/main" id="{93D3655D-7863-9B55-72E0-2A3A840F1AA2}"/>
                </a:ext>
              </a:extLst>
            </p:cNvPr>
            <p:cNvSpPr/>
            <p:nvPr/>
          </p:nvSpPr>
          <p:spPr>
            <a:xfrm rot="14399973">
              <a:off x="10796708" y="3101440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8" name="手繪多邊形: 圖案 2367">
              <a:extLst>
                <a:ext uri="{FF2B5EF4-FFF2-40B4-BE49-F238E27FC236}">
                  <a16:creationId xmlns:a16="http://schemas.microsoft.com/office/drawing/2014/main" id="{865D4C84-4CBA-1529-1A24-B7B82DCEBDE5}"/>
                </a:ext>
              </a:extLst>
            </p:cNvPr>
            <p:cNvSpPr/>
            <p:nvPr/>
          </p:nvSpPr>
          <p:spPr>
            <a:xfrm rot="3599977" flipV="1">
              <a:off x="10642858" y="2834968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69" name="手繪多邊形: 圖案 2368">
              <a:extLst>
                <a:ext uri="{FF2B5EF4-FFF2-40B4-BE49-F238E27FC236}">
                  <a16:creationId xmlns:a16="http://schemas.microsoft.com/office/drawing/2014/main" id="{A778C05E-EE9F-44E1-2D9A-ACD060EFA897}"/>
                </a:ext>
              </a:extLst>
            </p:cNvPr>
            <p:cNvSpPr/>
            <p:nvPr/>
          </p:nvSpPr>
          <p:spPr>
            <a:xfrm rot="7193139">
              <a:off x="10558129" y="2831967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0" name="手繪多邊形: 圖案 2369">
              <a:extLst>
                <a:ext uri="{FF2B5EF4-FFF2-40B4-BE49-F238E27FC236}">
                  <a16:creationId xmlns:a16="http://schemas.microsoft.com/office/drawing/2014/main" id="{1DF12A97-90C5-06E0-B971-311ABC786AC5}"/>
                </a:ext>
              </a:extLst>
            </p:cNvPr>
            <p:cNvSpPr/>
            <p:nvPr/>
          </p:nvSpPr>
          <p:spPr>
            <a:xfrm rot="17993143" flipV="1">
              <a:off x="10403219" y="3101519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71" name="手繪多邊形: 圖案 2370">
              <a:extLst>
                <a:ext uri="{FF2B5EF4-FFF2-40B4-BE49-F238E27FC236}">
                  <a16:creationId xmlns:a16="http://schemas.microsoft.com/office/drawing/2014/main" id="{7EB5AB77-B4F1-35AF-6FBD-1B8D94D1D6F2}"/>
                </a:ext>
              </a:extLst>
            </p:cNvPr>
            <p:cNvSpPr/>
            <p:nvPr/>
          </p:nvSpPr>
          <p:spPr>
            <a:xfrm rot="18006821">
              <a:off x="10236067" y="3005002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2" name="手繪多邊形: 圖案 2371">
              <a:extLst>
                <a:ext uri="{FF2B5EF4-FFF2-40B4-BE49-F238E27FC236}">
                  <a16:creationId xmlns:a16="http://schemas.microsoft.com/office/drawing/2014/main" id="{47B4E213-C0DC-CD03-0B3F-0A85B84D073D}"/>
                </a:ext>
              </a:extLst>
            </p:cNvPr>
            <p:cNvSpPr/>
            <p:nvPr/>
          </p:nvSpPr>
          <p:spPr>
            <a:xfrm rot="7206825" flipV="1">
              <a:off x="10392045" y="2736074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73" name="手繪多邊形: 圖案 2372">
              <a:extLst>
                <a:ext uri="{FF2B5EF4-FFF2-40B4-BE49-F238E27FC236}">
                  <a16:creationId xmlns:a16="http://schemas.microsoft.com/office/drawing/2014/main" id="{BC12E47D-38A4-8546-8503-77F35183A795}"/>
                </a:ext>
              </a:extLst>
            </p:cNvPr>
            <p:cNvSpPr/>
            <p:nvPr/>
          </p:nvSpPr>
          <p:spPr>
            <a:xfrm rot="10799998">
              <a:off x="10350265" y="2666036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4" name="手繪多邊形: 圖案 2373">
              <a:extLst>
                <a:ext uri="{FF2B5EF4-FFF2-40B4-BE49-F238E27FC236}">
                  <a16:creationId xmlns:a16="http://schemas.microsoft.com/office/drawing/2014/main" id="{A5E399F3-D473-4D2E-1616-F7E979BF3C34}"/>
                </a:ext>
              </a:extLst>
            </p:cNvPr>
            <p:cNvSpPr/>
            <p:nvPr/>
          </p:nvSpPr>
          <p:spPr>
            <a:xfrm rot="2" flipV="1">
              <a:off x="10042574" y="2666036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75" name="手繪多邊形: 圖案 2374">
              <a:extLst>
                <a:ext uri="{FF2B5EF4-FFF2-40B4-BE49-F238E27FC236}">
                  <a16:creationId xmlns:a16="http://schemas.microsoft.com/office/drawing/2014/main" id="{4C6B1D71-DCA7-D185-8ABB-D9F311174ECA}"/>
                </a:ext>
              </a:extLst>
            </p:cNvPr>
            <p:cNvSpPr/>
            <p:nvPr/>
          </p:nvSpPr>
          <p:spPr>
            <a:xfrm rot="3593175">
              <a:off x="9997695" y="2736074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6" name="手繪多邊形: 圖案 2375">
              <a:extLst>
                <a:ext uri="{FF2B5EF4-FFF2-40B4-BE49-F238E27FC236}">
                  <a16:creationId xmlns:a16="http://schemas.microsoft.com/office/drawing/2014/main" id="{A7C997B3-ED2D-A2C4-D4CE-DC1BA6ECD24D}"/>
                </a:ext>
              </a:extLst>
            </p:cNvPr>
            <p:cNvSpPr/>
            <p:nvPr/>
          </p:nvSpPr>
          <p:spPr>
            <a:xfrm rot="14393179" flipV="1">
              <a:off x="10153673" y="3005002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77" name="手繪多邊形: 圖案 2376">
              <a:extLst>
                <a:ext uri="{FF2B5EF4-FFF2-40B4-BE49-F238E27FC236}">
                  <a16:creationId xmlns:a16="http://schemas.microsoft.com/office/drawing/2014/main" id="{B6955627-80A2-3312-28D6-48325FF05CA1}"/>
                </a:ext>
              </a:extLst>
            </p:cNvPr>
            <p:cNvSpPr/>
            <p:nvPr/>
          </p:nvSpPr>
          <p:spPr>
            <a:xfrm rot="14406858">
              <a:off x="8776226" y="1005249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8" name="手繪多邊形: 圖案 2377">
              <a:extLst>
                <a:ext uri="{FF2B5EF4-FFF2-40B4-BE49-F238E27FC236}">
                  <a16:creationId xmlns:a16="http://schemas.microsoft.com/office/drawing/2014/main" id="{87A973C4-1650-A479-A23F-0FE9628682BC}"/>
                </a:ext>
              </a:extLst>
            </p:cNvPr>
            <p:cNvSpPr/>
            <p:nvPr/>
          </p:nvSpPr>
          <p:spPr>
            <a:xfrm rot="3606862" flipV="1">
              <a:off x="8621316" y="735697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79" name="手繪多邊形: 圖案 2378">
              <a:extLst>
                <a:ext uri="{FF2B5EF4-FFF2-40B4-BE49-F238E27FC236}">
                  <a16:creationId xmlns:a16="http://schemas.microsoft.com/office/drawing/2014/main" id="{345E6C13-EE11-EC8F-02FD-E05E2631BD1D}"/>
                </a:ext>
              </a:extLst>
            </p:cNvPr>
            <p:cNvSpPr/>
            <p:nvPr/>
          </p:nvSpPr>
          <p:spPr>
            <a:xfrm rot="7200022">
              <a:off x="8539685" y="738697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0" name="手繪多邊形: 圖案 2379">
              <a:extLst>
                <a:ext uri="{FF2B5EF4-FFF2-40B4-BE49-F238E27FC236}">
                  <a16:creationId xmlns:a16="http://schemas.microsoft.com/office/drawing/2014/main" id="{8A62857D-40A6-FD39-3DC3-130B3C93ACFE}"/>
                </a:ext>
              </a:extLst>
            </p:cNvPr>
            <p:cNvSpPr/>
            <p:nvPr/>
          </p:nvSpPr>
          <p:spPr>
            <a:xfrm rot="18000026" flipV="1">
              <a:off x="8385835" y="1005169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81" name="手繪多邊形: 圖案 2380">
              <a:extLst>
                <a:ext uri="{FF2B5EF4-FFF2-40B4-BE49-F238E27FC236}">
                  <a16:creationId xmlns:a16="http://schemas.microsoft.com/office/drawing/2014/main" id="{609A3392-D69F-0B2A-5820-D513A0A30F31}"/>
                </a:ext>
              </a:extLst>
            </p:cNvPr>
            <p:cNvSpPr/>
            <p:nvPr/>
          </p:nvSpPr>
          <p:spPr>
            <a:xfrm rot="21593189">
              <a:off x="8424133" y="1077220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2" name="手繪多邊形: 圖案 2381">
              <a:extLst>
                <a:ext uri="{FF2B5EF4-FFF2-40B4-BE49-F238E27FC236}">
                  <a16:creationId xmlns:a16="http://schemas.microsoft.com/office/drawing/2014/main" id="{CB765918-5575-592C-8581-D319982E890B}"/>
                </a:ext>
              </a:extLst>
            </p:cNvPr>
            <p:cNvSpPr/>
            <p:nvPr/>
          </p:nvSpPr>
          <p:spPr>
            <a:xfrm rot="10793193" flipV="1">
              <a:off x="8735028" y="1076604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83" name="手繪多邊形: 圖案 2382">
              <a:extLst>
                <a:ext uri="{FF2B5EF4-FFF2-40B4-BE49-F238E27FC236}">
                  <a16:creationId xmlns:a16="http://schemas.microsoft.com/office/drawing/2014/main" id="{BCDEBEE4-0E1B-73DF-57BE-D2E319764C5B}"/>
                </a:ext>
              </a:extLst>
            </p:cNvPr>
            <p:cNvSpPr/>
            <p:nvPr/>
          </p:nvSpPr>
          <p:spPr>
            <a:xfrm rot="10806810">
              <a:off x="8735027" y="1269613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4" name="手繪多邊形: 圖案 2383">
              <a:extLst>
                <a:ext uri="{FF2B5EF4-FFF2-40B4-BE49-F238E27FC236}">
                  <a16:creationId xmlns:a16="http://schemas.microsoft.com/office/drawing/2014/main" id="{59B03495-B5D8-42EA-BE8F-7228AC22AE79}"/>
                </a:ext>
              </a:extLst>
            </p:cNvPr>
            <p:cNvSpPr/>
            <p:nvPr/>
          </p:nvSpPr>
          <p:spPr>
            <a:xfrm rot="6814" flipV="1">
              <a:off x="8424133" y="1268997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85" name="手繪多邊形: 圖案 2384">
              <a:extLst>
                <a:ext uri="{FF2B5EF4-FFF2-40B4-BE49-F238E27FC236}">
                  <a16:creationId xmlns:a16="http://schemas.microsoft.com/office/drawing/2014/main" id="{7A327C5E-9F3C-82B3-67E2-6655DD1E47BB}"/>
                </a:ext>
              </a:extLst>
            </p:cNvPr>
            <p:cNvSpPr/>
            <p:nvPr/>
          </p:nvSpPr>
          <p:spPr>
            <a:xfrm rot="3599976">
              <a:off x="8385835" y="1343031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6" name="手繪多邊形: 圖案 2385">
              <a:extLst>
                <a:ext uri="{FF2B5EF4-FFF2-40B4-BE49-F238E27FC236}">
                  <a16:creationId xmlns:a16="http://schemas.microsoft.com/office/drawing/2014/main" id="{1E370CB6-E8F8-5C52-D9DE-5815EEC578F2}"/>
                </a:ext>
              </a:extLst>
            </p:cNvPr>
            <p:cNvSpPr/>
            <p:nvPr/>
          </p:nvSpPr>
          <p:spPr>
            <a:xfrm rot="14399980" flipV="1">
              <a:off x="8539685" y="1609503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87" name="手繪多邊形: 圖案 2386">
              <a:extLst>
                <a:ext uri="{FF2B5EF4-FFF2-40B4-BE49-F238E27FC236}">
                  <a16:creationId xmlns:a16="http://schemas.microsoft.com/office/drawing/2014/main" id="{742E20EF-8C24-3085-A3AB-7EB69FB9D89B}"/>
                </a:ext>
              </a:extLst>
            </p:cNvPr>
            <p:cNvSpPr/>
            <p:nvPr/>
          </p:nvSpPr>
          <p:spPr>
            <a:xfrm rot="17993148">
              <a:off x="8621315" y="1610520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8" name="手繪多邊形: 圖案 2387">
              <a:extLst>
                <a:ext uri="{FF2B5EF4-FFF2-40B4-BE49-F238E27FC236}">
                  <a16:creationId xmlns:a16="http://schemas.microsoft.com/office/drawing/2014/main" id="{CE344FB8-5C4D-935E-904F-320C4852E6C5}"/>
                </a:ext>
              </a:extLst>
            </p:cNvPr>
            <p:cNvSpPr/>
            <p:nvPr/>
          </p:nvSpPr>
          <p:spPr>
            <a:xfrm rot="7193152" flipV="1">
              <a:off x="8776226" y="1340968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89" name="手繪多邊形: 圖案 2388">
              <a:extLst>
                <a:ext uri="{FF2B5EF4-FFF2-40B4-BE49-F238E27FC236}">
                  <a16:creationId xmlns:a16="http://schemas.microsoft.com/office/drawing/2014/main" id="{DBE9228F-D246-CB67-E3E5-5E507519E2EF}"/>
                </a:ext>
              </a:extLst>
            </p:cNvPr>
            <p:cNvSpPr/>
            <p:nvPr/>
          </p:nvSpPr>
          <p:spPr>
            <a:xfrm rot="7206824">
              <a:off x="8943384" y="1437490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0" name="手繪多邊形: 圖案 2389">
              <a:extLst>
                <a:ext uri="{FF2B5EF4-FFF2-40B4-BE49-F238E27FC236}">
                  <a16:creationId xmlns:a16="http://schemas.microsoft.com/office/drawing/2014/main" id="{089BDAC3-BF77-9CB5-3A88-E9F4DD3E6FA1}"/>
                </a:ext>
              </a:extLst>
            </p:cNvPr>
            <p:cNvSpPr/>
            <p:nvPr/>
          </p:nvSpPr>
          <p:spPr>
            <a:xfrm rot="18006828" flipV="1">
              <a:off x="8787406" y="1706418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91" name="手繪多邊形: 圖案 2390">
              <a:extLst>
                <a:ext uri="{FF2B5EF4-FFF2-40B4-BE49-F238E27FC236}">
                  <a16:creationId xmlns:a16="http://schemas.microsoft.com/office/drawing/2014/main" id="{2B88E4DE-574B-2FDE-2396-41EC25DB2F02}"/>
                </a:ext>
              </a:extLst>
            </p:cNvPr>
            <p:cNvSpPr/>
            <p:nvPr/>
          </p:nvSpPr>
          <p:spPr>
            <a:xfrm>
              <a:off x="8832284" y="1778437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2" name="手繪多邊形: 圖案 2391">
              <a:extLst>
                <a:ext uri="{FF2B5EF4-FFF2-40B4-BE49-F238E27FC236}">
                  <a16:creationId xmlns:a16="http://schemas.microsoft.com/office/drawing/2014/main" id="{FE1DE0C6-D2AF-179F-B2A4-7D47FC0BB9FE}"/>
                </a:ext>
              </a:extLst>
            </p:cNvPr>
            <p:cNvSpPr/>
            <p:nvPr/>
          </p:nvSpPr>
          <p:spPr>
            <a:xfrm rot="10800004" flipV="1">
              <a:off x="9139975" y="1778437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93" name="手繪多邊形: 圖案 2392">
              <a:extLst>
                <a:ext uri="{FF2B5EF4-FFF2-40B4-BE49-F238E27FC236}">
                  <a16:creationId xmlns:a16="http://schemas.microsoft.com/office/drawing/2014/main" id="{DB82AEA3-C762-7FFB-1DD2-9B5FA3161686}"/>
                </a:ext>
              </a:extLst>
            </p:cNvPr>
            <p:cNvSpPr/>
            <p:nvPr/>
          </p:nvSpPr>
          <p:spPr>
            <a:xfrm rot="14393180">
              <a:off x="9181756" y="1706417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4" name="手繪多邊形: 圖案 2393">
              <a:extLst>
                <a:ext uri="{FF2B5EF4-FFF2-40B4-BE49-F238E27FC236}">
                  <a16:creationId xmlns:a16="http://schemas.microsoft.com/office/drawing/2014/main" id="{A5AE208E-6A32-6C1C-223C-7A9DBEAB688A}"/>
                </a:ext>
              </a:extLst>
            </p:cNvPr>
            <p:cNvSpPr/>
            <p:nvPr/>
          </p:nvSpPr>
          <p:spPr>
            <a:xfrm rot="3593184" flipV="1">
              <a:off x="9025778" y="1437489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95" name="手繪多邊形: 圖案 2394">
              <a:extLst>
                <a:ext uri="{FF2B5EF4-FFF2-40B4-BE49-F238E27FC236}">
                  <a16:creationId xmlns:a16="http://schemas.microsoft.com/office/drawing/2014/main" id="{72198B55-919F-2579-0A4E-4F31A3F955AA}"/>
                </a:ext>
              </a:extLst>
            </p:cNvPr>
            <p:cNvSpPr/>
            <p:nvPr/>
          </p:nvSpPr>
          <p:spPr>
            <a:xfrm rot="3606859">
              <a:off x="9192929" y="1340969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6" name="手繪多邊形: 圖案 2395">
              <a:extLst>
                <a:ext uri="{FF2B5EF4-FFF2-40B4-BE49-F238E27FC236}">
                  <a16:creationId xmlns:a16="http://schemas.microsoft.com/office/drawing/2014/main" id="{E5E2739F-A9C6-CE4A-9556-7F809080E142}"/>
                </a:ext>
              </a:extLst>
            </p:cNvPr>
            <p:cNvSpPr/>
            <p:nvPr/>
          </p:nvSpPr>
          <p:spPr>
            <a:xfrm rot="14406863" flipV="1">
              <a:off x="9347839" y="1610521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97" name="手繪多邊形: 圖案 2396">
              <a:extLst>
                <a:ext uri="{FF2B5EF4-FFF2-40B4-BE49-F238E27FC236}">
                  <a16:creationId xmlns:a16="http://schemas.microsoft.com/office/drawing/2014/main" id="{2E24CDE2-94F0-F02A-93DC-5131B62C5E01}"/>
                </a:ext>
              </a:extLst>
            </p:cNvPr>
            <p:cNvSpPr/>
            <p:nvPr/>
          </p:nvSpPr>
          <p:spPr>
            <a:xfrm rot="18000022">
              <a:off x="9432569" y="1609503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8" name="手繪多邊形: 圖案 2397">
              <a:extLst>
                <a:ext uri="{FF2B5EF4-FFF2-40B4-BE49-F238E27FC236}">
                  <a16:creationId xmlns:a16="http://schemas.microsoft.com/office/drawing/2014/main" id="{9A772E98-DC5F-F847-6816-C583E54E2349}"/>
                </a:ext>
              </a:extLst>
            </p:cNvPr>
            <p:cNvSpPr/>
            <p:nvPr/>
          </p:nvSpPr>
          <p:spPr>
            <a:xfrm rot="7200026" flipV="1">
              <a:off x="9586419" y="1343031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99" name="手繪多邊形: 圖案 2398">
              <a:extLst>
                <a:ext uri="{FF2B5EF4-FFF2-40B4-BE49-F238E27FC236}">
                  <a16:creationId xmlns:a16="http://schemas.microsoft.com/office/drawing/2014/main" id="{A3FD2C04-1973-2613-2E06-C0F0473A66FE}"/>
                </a:ext>
              </a:extLst>
            </p:cNvPr>
            <p:cNvSpPr/>
            <p:nvPr/>
          </p:nvSpPr>
          <p:spPr>
            <a:xfrm rot="10793188">
              <a:off x="9545021" y="1268996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0" name="手繪多邊形: 圖案 2399">
              <a:extLst>
                <a:ext uri="{FF2B5EF4-FFF2-40B4-BE49-F238E27FC236}">
                  <a16:creationId xmlns:a16="http://schemas.microsoft.com/office/drawing/2014/main" id="{F955B129-B19C-CA87-60A4-E290CEF4FDC0}"/>
                </a:ext>
              </a:extLst>
            </p:cNvPr>
            <p:cNvSpPr/>
            <p:nvPr/>
          </p:nvSpPr>
          <p:spPr>
            <a:xfrm rot="21593192" flipV="1">
              <a:off x="9234126" y="1269612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01" name="手繪多邊形: 圖案 2400">
              <a:extLst>
                <a:ext uri="{FF2B5EF4-FFF2-40B4-BE49-F238E27FC236}">
                  <a16:creationId xmlns:a16="http://schemas.microsoft.com/office/drawing/2014/main" id="{D6635721-9E81-35CA-597D-4B06403E077F}"/>
                </a:ext>
              </a:extLst>
            </p:cNvPr>
            <p:cNvSpPr/>
            <p:nvPr/>
          </p:nvSpPr>
          <p:spPr>
            <a:xfrm rot="6811">
              <a:off x="9234126" y="1076604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2" name="手繪多邊形: 圖案 2401">
              <a:extLst>
                <a:ext uri="{FF2B5EF4-FFF2-40B4-BE49-F238E27FC236}">
                  <a16:creationId xmlns:a16="http://schemas.microsoft.com/office/drawing/2014/main" id="{AD016DED-9294-2398-4734-DFCB5F3CC01E}"/>
                </a:ext>
              </a:extLst>
            </p:cNvPr>
            <p:cNvSpPr/>
            <p:nvPr/>
          </p:nvSpPr>
          <p:spPr>
            <a:xfrm rot="10806815" flipV="1">
              <a:off x="9545020" y="1077220"/>
              <a:ext cx="301194" cy="192850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03" name="手繪多邊形: 圖案 2402">
              <a:extLst>
                <a:ext uri="{FF2B5EF4-FFF2-40B4-BE49-F238E27FC236}">
                  <a16:creationId xmlns:a16="http://schemas.microsoft.com/office/drawing/2014/main" id="{4475EA22-E748-FA88-490A-4FBD3066ACFC}"/>
                </a:ext>
              </a:extLst>
            </p:cNvPr>
            <p:cNvSpPr/>
            <p:nvPr/>
          </p:nvSpPr>
          <p:spPr>
            <a:xfrm rot="14399973">
              <a:off x="9586419" y="1005169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4" name="手繪多邊形: 圖案 2403">
              <a:extLst>
                <a:ext uri="{FF2B5EF4-FFF2-40B4-BE49-F238E27FC236}">
                  <a16:creationId xmlns:a16="http://schemas.microsoft.com/office/drawing/2014/main" id="{A8C85A99-3D4B-5CCB-FBDA-3DCA9B6EA43B}"/>
                </a:ext>
              </a:extLst>
            </p:cNvPr>
            <p:cNvSpPr/>
            <p:nvPr/>
          </p:nvSpPr>
          <p:spPr>
            <a:xfrm rot="3599977" flipV="1">
              <a:off x="9432569" y="738697"/>
              <a:ext cx="298096" cy="19086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05" name="手繪多邊形: 圖案 2404">
              <a:extLst>
                <a:ext uri="{FF2B5EF4-FFF2-40B4-BE49-F238E27FC236}">
                  <a16:creationId xmlns:a16="http://schemas.microsoft.com/office/drawing/2014/main" id="{85352C6A-C967-40A8-F505-31325291F70C}"/>
                </a:ext>
              </a:extLst>
            </p:cNvPr>
            <p:cNvSpPr/>
            <p:nvPr/>
          </p:nvSpPr>
          <p:spPr>
            <a:xfrm rot="7193145">
              <a:off x="9347839" y="735696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6" name="手繪多邊形: 圖案 2405">
              <a:extLst>
                <a:ext uri="{FF2B5EF4-FFF2-40B4-BE49-F238E27FC236}">
                  <a16:creationId xmlns:a16="http://schemas.microsoft.com/office/drawing/2014/main" id="{6964B02E-0FDC-29F4-DB17-E069DA537428}"/>
                </a:ext>
              </a:extLst>
            </p:cNvPr>
            <p:cNvSpPr/>
            <p:nvPr/>
          </p:nvSpPr>
          <p:spPr>
            <a:xfrm rot="17993149" flipV="1">
              <a:off x="9192928" y="1005248"/>
              <a:ext cx="301195" cy="192851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07" name="手繪多邊形: 圖案 2406">
              <a:extLst>
                <a:ext uri="{FF2B5EF4-FFF2-40B4-BE49-F238E27FC236}">
                  <a16:creationId xmlns:a16="http://schemas.microsoft.com/office/drawing/2014/main" id="{734113FB-4BE9-C284-015F-E25A45E1FCB0}"/>
                </a:ext>
              </a:extLst>
            </p:cNvPr>
            <p:cNvSpPr/>
            <p:nvPr/>
          </p:nvSpPr>
          <p:spPr>
            <a:xfrm rot="18006821">
              <a:off x="9025778" y="908731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8" name="手繪多邊形: 圖案 2407">
              <a:extLst>
                <a:ext uri="{FF2B5EF4-FFF2-40B4-BE49-F238E27FC236}">
                  <a16:creationId xmlns:a16="http://schemas.microsoft.com/office/drawing/2014/main" id="{0EE199C7-FF2D-E106-053A-9DEB0A06AFAE}"/>
                </a:ext>
              </a:extLst>
            </p:cNvPr>
            <p:cNvSpPr/>
            <p:nvPr/>
          </p:nvSpPr>
          <p:spPr>
            <a:xfrm rot="7206825" flipV="1">
              <a:off x="9181756" y="639803"/>
              <a:ext cx="301187" cy="192846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09" name="手繪多邊形: 圖案 2408">
              <a:extLst>
                <a:ext uri="{FF2B5EF4-FFF2-40B4-BE49-F238E27FC236}">
                  <a16:creationId xmlns:a16="http://schemas.microsoft.com/office/drawing/2014/main" id="{8A6DBE49-AC47-3498-E0E1-8DE31D4E0D65}"/>
                </a:ext>
              </a:extLst>
            </p:cNvPr>
            <p:cNvSpPr/>
            <p:nvPr/>
          </p:nvSpPr>
          <p:spPr>
            <a:xfrm rot="10799998">
              <a:off x="9139975" y="569765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0" name="手繪多邊形: 圖案 2409">
              <a:extLst>
                <a:ext uri="{FF2B5EF4-FFF2-40B4-BE49-F238E27FC236}">
                  <a16:creationId xmlns:a16="http://schemas.microsoft.com/office/drawing/2014/main" id="{5CAFFECD-BEE7-A21E-4CCC-B1351E6314E5}"/>
                </a:ext>
              </a:extLst>
            </p:cNvPr>
            <p:cNvSpPr/>
            <p:nvPr/>
          </p:nvSpPr>
          <p:spPr>
            <a:xfrm rot="2" flipV="1">
              <a:off x="8832284" y="569765"/>
              <a:ext cx="298091" cy="190864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11" name="手繪多邊形: 圖案 2410">
              <a:extLst>
                <a:ext uri="{FF2B5EF4-FFF2-40B4-BE49-F238E27FC236}">
                  <a16:creationId xmlns:a16="http://schemas.microsoft.com/office/drawing/2014/main" id="{D41947EE-F61F-F602-0583-0EED0AE9FAE4}"/>
                </a:ext>
              </a:extLst>
            </p:cNvPr>
            <p:cNvSpPr/>
            <p:nvPr/>
          </p:nvSpPr>
          <p:spPr>
            <a:xfrm rot="3593177">
              <a:off x="8787406" y="639803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2" name="手繪多邊形: 圖案 2411">
              <a:extLst>
                <a:ext uri="{FF2B5EF4-FFF2-40B4-BE49-F238E27FC236}">
                  <a16:creationId xmlns:a16="http://schemas.microsoft.com/office/drawing/2014/main" id="{E14B59F2-3D28-C642-553C-A475F64449D1}"/>
                </a:ext>
              </a:extLst>
            </p:cNvPr>
            <p:cNvSpPr/>
            <p:nvPr/>
          </p:nvSpPr>
          <p:spPr>
            <a:xfrm rot="14393181" flipV="1">
              <a:off x="8943384" y="908731"/>
              <a:ext cx="301188" cy="192847"/>
            </a:xfrm>
            <a:custGeom>
              <a:avLst/>
              <a:gdLst>
                <a:gd name="connsiteX0" fmla="*/ 0 w 1608881"/>
                <a:gd name="connsiteY0" fmla="*/ 1030146 h 1030146"/>
                <a:gd name="connsiteX1" fmla="*/ 486137 w 1608881"/>
                <a:gd name="connsiteY1" fmla="*/ 416688 h 1030146"/>
                <a:gd name="connsiteX2" fmla="*/ 1377387 w 1608881"/>
                <a:gd name="connsiteY2" fmla="*/ 1030146 h 1030146"/>
                <a:gd name="connsiteX3" fmla="*/ 1608881 w 1608881"/>
                <a:gd name="connsiteY3" fmla="*/ 0 h 1030146"/>
                <a:gd name="connsiteX4" fmla="*/ 868101 w 1608881"/>
                <a:gd name="connsiteY4" fmla="*/ 196769 h 103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881" h="1030146">
                  <a:moveTo>
                    <a:pt x="0" y="1030146"/>
                  </a:moveTo>
                  <a:lnTo>
                    <a:pt x="486137" y="416688"/>
                  </a:lnTo>
                  <a:lnTo>
                    <a:pt x="1377387" y="1030146"/>
                  </a:lnTo>
                  <a:lnTo>
                    <a:pt x="1608881" y="0"/>
                  </a:lnTo>
                  <a:lnTo>
                    <a:pt x="868101" y="196769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2794" name="群組 2793">
            <a:extLst>
              <a:ext uri="{FF2B5EF4-FFF2-40B4-BE49-F238E27FC236}">
                <a16:creationId xmlns:a16="http://schemas.microsoft.com/office/drawing/2014/main" id="{E769D635-4D58-8FCE-4638-E213B00AFE19}"/>
              </a:ext>
            </a:extLst>
          </p:cNvPr>
          <p:cNvGrpSpPr/>
          <p:nvPr/>
        </p:nvGrpSpPr>
        <p:grpSpPr>
          <a:xfrm>
            <a:off x="6764630" y="902278"/>
            <a:ext cx="3836901" cy="4206288"/>
            <a:chOff x="7283726" y="546467"/>
            <a:chExt cx="3836901" cy="4206288"/>
          </a:xfrm>
        </p:grpSpPr>
        <p:grpSp>
          <p:nvGrpSpPr>
            <p:cNvPr id="2795" name="群組 2794">
              <a:extLst>
                <a:ext uri="{FF2B5EF4-FFF2-40B4-BE49-F238E27FC236}">
                  <a16:creationId xmlns:a16="http://schemas.microsoft.com/office/drawing/2014/main" id="{CA21B1CD-0AE8-EBA1-9896-82ECB40F2D9C}"/>
                </a:ext>
              </a:extLst>
            </p:cNvPr>
            <p:cNvGrpSpPr/>
            <p:nvPr/>
          </p:nvGrpSpPr>
          <p:grpSpPr>
            <a:xfrm>
              <a:off x="7283726" y="546467"/>
              <a:ext cx="3826267" cy="4193431"/>
              <a:chOff x="7283726" y="546467"/>
              <a:chExt cx="3826267" cy="4193431"/>
            </a:xfrm>
          </p:grpSpPr>
          <p:sp>
            <p:nvSpPr>
              <p:cNvPr id="2923" name="手繪多邊形: 圖案 2922">
                <a:extLst>
                  <a:ext uri="{FF2B5EF4-FFF2-40B4-BE49-F238E27FC236}">
                    <a16:creationId xmlns:a16="http://schemas.microsoft.com/office/drawing/2014/main" id="{0E5E637F-2414-5DE5-D80F-8BEB9124DAB2}"/>
                  </a:ext>
                </a:extLst>
              </p:cNvPr>
              <p:cNvSpPr/>
              <p:nvPr/>
            </p:nvSpPr>
            <p:spPr>
              <a:xfrm rot="14406860">
                <a:off x="7461356" y="1531009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4" name="手繪多邊形: 圖案 2923">
                <a:extLst>
                  <a:ext uri="{FF2B5EF4-FFF2-40B4-BE49-F238E27FC236}">
                    <a16:creationId xmlns:a16="http://schemas.microsoft.com/office/drawing/2014/main" id="{2C0BC94F-C026-9821-B6AA-803BBD6B83E8}"/>
                  </a:ext>
                </a:extLst>
              </p:cNvPr>
              <p:cNvSpPr/>
              <p:nvPr/>
            </p:nvSpPr>
            <p:spPr>
              <a:xfrm rot="7200020">
                <a:off x="7152255" y="1604862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5" name="手繪多邊形: 圖案 2924">
                <a:extLst>
                  <a:ext uri="{FF2B5EF4-FFF2-40B4-BE49-F238E27FC236}">
                    <a16:creationId xmlns:a16="http://schemas.microsoft.com/office/drawing/2014/main" id="{F4319AFF-20B5-A2DB-8113-4F5D39115808}"/>
                  </a:ext>
                </a:extLst>
              </p:cNvPr>
              <p:cNvSpPr/>
              <p:nvPr/>
            </p:nvSpPr>
            <p:spPr>
              <a:xfrm rot="21593189">
                <a:off x="7368051" y="1838503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6" name="手繪多邊形: 圖案 2925">
                <a:extLst>
                  <a:ext uri="{FF2B5EF4-FFF2-40B4-BE49-F238E27FC236}">
                    <a16:creationId xmlns:a16="http://schemas.microsoft.com/office/drawing/2014/main" id="{FC593C80-8BE5-9B78-1151-62CF3D0B399A}"/>
                  </a:ext>
                </a:extLst>
              </p:cNvPr>
              <p:cNvSpPr/>
              <p:nvPr/>
            </p:nvSpPr>
            <p:spPr>
              <a:xfrm rot="10806810">
                <a:off x="7283726" y="1944688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7" name="手繪多邊形: 圖案 2926">
                <a:extLst>
                  <a:ext uri="{FF2B5EF4-FFF2-40B4-BE49-F238E27FC236}">
                    <a16:creationId xmlns:a16="http://schemas.microsoft.com/office/drawing/2014/main" id="{7D16DE11-68A1-5A4C-2CF8-6242113AB730}"/>
                  </a:ext>
                </a:extLst>
              </p:cNvPr>
              <p:cNvSpPr/>
              <p:nvPr/>
            </p:nvSpPr>
            <p:spPr>
              <a:xfrm rot="3599974">
                <a:off x="7193985" y="2251857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8" name="手繪多邊形: 圖案 2927">
                <a:extLst>
                  <a:ext uri="{FF2B5EF4-FFF2-40B4-BE49-F238E27FC236}">
                    <a16:creationId xmlns:a16="http://schemas.microsoft.com/office/drawing/2014/main" id="{ACFD4E36-93C7-06F1-477E-61FAB83CB39A}"/>
                  </a:ext>
                </a:extLst>
              </p:cNvPr>
              <p:cNvSpPr/>
              <p:nvPr/>
            </p:nvSpPr>
            <p:spPr>
              <a:xfrm rot="17993148">
                <a:off x="7503373" y="2179237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9" name="手繪多邊形: 圖案 2928">
                <a:extLst>
                  <a:ext uri="{FF2B5EF4-FFF2-40B4-BE49-F238E27FC236}">
                    <a16:creationId xmlns:a16="http://schemas.microsoft.com/office/drawing/2014/main" id="{4E902704-FF69-54C0-F7EC-0D504B42E235}"/>
                  </a:ext>
                </a:extLst>
              </p:cNvPr>
              <p:cNvSpPr/>
              <p:nvPr/>
            </p:nvSpPr>
            <p:spPr>
              <a:xfrm rot="7206825">
                <a:off x="7553181" y="2305370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30" name="手繪多邊形: 圖案 2929">
                <a:extLst>
                  <a:ext uri="{FF2B5EF4-FFF2-40B4-BE49-F238E27FC236}">
                    <a16:creationId xmlns:a16="http://schemas.microsoft.com/office/drawing/2014/main" id="{098177F4-FCD8-14C2-4A0B-DC1072E9E6CB}"/>
                  </a:ext>
                </a:extLst>
              </p:cNvPr>
              <p:cNvSpPr/>
              <p:nvPr/>
            </p:nvSpPr>
            <p:spPr>
              <a:xfrm>
                <a:off x="7775163" y="2539220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31" name="手繪多邊形: 圖案 2930">
                <a:extLst>
                  <a:ext uri="{FF2B5EF4-FFF2-40B4-BE49-F238E27FC236}">
                    <a16:creationId xmlns:a16="http://schemas.microsoft.com/office/drawing/2014/main" id="{D2705C02-3905-3365-AF7B-C8393B5D9521}"/>
                  </a:ext>
                </a:extLst>
              </p:cNvPr>
              <p:cNvSpPr/>
              <p:nvPr/>
            </p:nvSpPr>
            <p:spPr>
              <a:xfrm rot="14393178">
                <a:off x="7866124" y="2232426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32" name="手繪多邊形: 圖案 2931">
                <a:extLst>
                  <a:ext uri="{FF2B5EF4-FFF2-40B4-BE49-F238E27FC236}">
                    <a16:creationId xmlns:a16="http://schemas.microsoft.com/office/drawing/2014/main" id="{3056598E-DD93-4040-0EFB-C1DF7A1940BD}"/>
                  </a:ext>
                </a:extLst>
              </p:cNvPr>
              <p:cNvSpPr/>
              <p:nvPr/>
            </p:nvSpPr>
            <p:spPr>
              <a:xfrm rot="3606858">
                <a:off x="8000240" y="2252350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33" name="手繪多邊形: 圖案 2932">
                <a:extLst>
                  <a:ext uri="{FF2B5EF4-FFF2-40B4-BE49-F238E27FC236}">
                    <a16:creationId xmlns:a16="http://schemas.microsoft.com/office/drawing/2014/main" id="{F01C6859-6402-602E-E5E9-52331875B375}"/>
                  </a:ext>
                </a:extLst>
              </p:cNvPr>
              <p:cNvSpPr/>
              <p:nvPr/>
            </p:nvSpPr>
            <p:spPr>
              <a:xfrm rot="18000025">
                <a:off x="8314607" y="2179580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34" name="手繪多邊形: 圖案 2933">
                <a:extLst>
                  <a:ext uri="{FF2B5EF4-FFF2-40B4-BE49-F238E27FC236}">
                    <a16:creationId xmlns:a16="http://schemas.microsoft.com/office/drawing/2014/main" id="{14EAC677-2FC3-E660-C454-98E16D854851}"/>
                  </a:ext>
                </a:extLst>
              </p:cNvPr>
              <p:cNvSpPr/>
              <p:nvPr/>
            </p:nvSpPr>
            <p:spPr>
              <a:xfrm rot="10793188">
                <a:off x="8093546" y="1944855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35" name="手繪多邊形: 圖案 2934">
                <a:extLst>
                  <a:ext uri="{FF2B5EF4-FFF2-40B4-BE49-F238E27FC236}">
                    <a16:creationId xmlns:a16="http://schemas.microsoft.com/office/drawing/2014/main" id="{9C46396C-9C79-D018-81CF-03428694101E}"/>
                  </a:ext>
                </a:extLst>
              </p:cNvPr>
              <p:cNvSpPr/>
              <p:nvPr/>
            </p:nvSpPr>
            <p:spPr>
              <a:xfrm rot="6811">
                <a:off x="8177871" y="1838672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36" name="手繪多邊形: 圖案 2935">
                <a:extLst>
                  <a:ext uri="{FF2B5EF4-FFF2-40B4-BE49-F238E27FC236}">
                    <a16:creationId xmlns:a16="http://schemas.microsoft.com/office/drawing/2014/main" id="{84C52958-380D-EC4C-1A6F-05BF13EE8D8A}"/>
                  </a:ext>
                </a:extLst>
              </p:cNvPr>
              <p:cNvSpPr/>
              <p:nvPr/>
            </p:nvSpPr>
            <p:spPr>
              <a:xfrm rot="14399979">
                <a:off x="8272877" y="1532585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37" name="手繪多邊形: 圖案 2936">
                <a:extLst>
                  <a:ext uri="{FF2B5EF4-FFF2-40B4-BE49-F238E27FC236}">
                    <a16:creationId xmlns:a16="http://schemas.microsoft.com/office/drawing/2014/main" id="{4CADB682-C36F-04ED-9941-07E27A230133}"/>
                  </a:ext>
                </a:extLst>
              </p:cNvPr>
              <p:cNvSpPr/>
              <p:nvPr/>
            </p:nvSpPr>
            <p:spPr>
              <a:xfrm rot="7193147">
                <a:off x="7958224" y="1604122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38" name="手繪多邊形: 圖案 2937">
                <a:extLst>
                  <a:ext uri="{FF2B5EF4-FFF2-40B4-BE49-F238E27FC236}">
                    <a16:creationId xmlns:a16="http://schemas.microsoft.com/office/drawing/2014/main" id="{188A8385-65E9-2370-95DB-EC88A6CBC75B}"/>
                  </a:ext>
                </a:extLst>
              </p:cNvPr>
              <p:cNvSpPr/>
              <p:nvPr/>
            </p:nvSpPr>
            <p:spPr>
              <a:xfrm rot="18006821">
                <a:off x="7908429" y="1477990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39" name="手繪多邊形: 圖案 2938">
                <a:extLst>
                  <a:ext uri="{FF2B5EF4-FFF2-40B4-BE49-F238E27FC236}">
                    <a16:creationId xmlns:a16="http://schemas.microsoft.com/office/drawing/2014/main" id="{7F9339E0-4C70-79BB-8FD6-03A8A07DB8C7}"/>
                  </a:ext>
                </a:extLst>
              </p:cNvPr>
              <p:cNvSpPr/>
              <p:nvPr/>
            </p:nvSpPr>
            <p:spPr>
              <a:xfrm rot="10799998">
                <a:off x="7691706" y="1245224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0" name="手繪多邊形: 圖案 2939">
                <a:extLst>
                  <a:ext uri="{FF2B5EF4-FFF2-40B4-BE49-F238E27FC236}">
                    <a16:creationId xmlns:a16="http://schemas.microsoft.com/office/drawing/2014/main" id="{FE462796-4758-308B-986B-A1481D567D45}"/>
                  </a:ext>
                </a:extLst>
              </p:cNvPr>
              <p:cNvSpPr/>
              <p:nvPr/>
            </p:nvSpPr>
            <p:spPr>
              <a:xfrm rot="3593178">
                <a:off x="7595484" y="1550932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1" name="手繪多邊形: 圖案 2940">
                <a:extLst>
                  <a:ext uri="{FF2B5EF4-FFF2-40B4-BE49-F238E27FC236}">
                    <a16:creationId xmlns:a16="http://schemas.microsoft.com/office/drawing/2014/main" id="{818D6D23-D23B-E738-6B30-67CA38608176}"/>
                  </a:ext>
                </a:extLst>
              </p:cNvPr>
              <p:cNvSpPr/>
              <p:nvPr/>
            </p:nvSpPr>
            <p:spPr>
              <a:xfrm rot="14406856">
                <a:off x="8671638" y="2229764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2" name="手繪多邊形: 圖案 2941">
                <a:extLst>
                  <a:ext uri="{FF2B5EF4-FFF2-40B4-BE49-F238E27FC236}">
                    <a16:creationId xmlns:a16="http://schemas.microsoft.com/office/drawing/2014/main" id="{C36379A5-F838-E20A-98B1-DCC1BA23FBCA}"/>
                  </a:ext>
                </a:extLst>
              </p:cNvPr>
              <p:cNvSpPr/>
              <p:nvPr/>
            </p:nvSpPr>
            <p:spPr>
              <a:xfrm rot="7200024">
                <a:off x="8362535" y="2303618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3" name="手繪多邊形: 圖案 2942">
                <a:extLst>
                  <a:ext uri="{FF2B5EF4-FFF2-40B4-BE49-F238E27FC236}">
                    <a16:creationId xmlns:a16="http://schemas.microsoft.com/office/drawing/2014/main" id="{32BE4008-C0DF-593D-16B4-12C2414A4CE2}"/>
                  </a:ext>
                </a:extLst>
              </p:cNvPr>
              <p:cNvSpPr/>
              <p:nvPr/>
            </p:nvSpPr>
            <p:spPr>
              <a:xfrm rot="21593189">
                <a:off x="8578333" y="2537259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4" name="手繪多邊形: 圖案 2943">
                <a:extLst>
                  <a:ext uri="{FF2B5EF4-FFF2-40B4-BE49-F238E27FC236}">
                    <a16:creationId xmlns:a16="http://schemas.microsoft.com/office/drawing/2014/main" id="{100DE41F-C3BB-147B-F3DF-27F2F36F19AE}"/>
                  </a:ext>
                </a:extLst>
              </p:cNvPr>
              <p:cNvSpPr/>
              <p:nvPr/>
            </p:nvSpPr>
            <p:spPr>
              <a:xfrm rot="10806810">
                <a:off x="8494008" y="2643443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5" name="手繪多邊形: 圖案 2944">
                <a:extLst>
                  <a:ext uri="{FF2B5EF4-FFF2-40B4-BE49-F238E27FC236}">
                    <a16:creationId xmlns:a16="http://schemas.microsoft.com/office/drawing/2014/main" id="{639503C1-7785-15F7-9AE5-FEE2356524D6}"/>
                  </a:ext>
                </a:extLst>
              </p:cNvPr>
              <p:cNvSpPr/>
              <p:nvPr/>
            </p:nvSpPr>
            <p:spPr>
              <a:xfrm rot="3599974">
                <a:off x="8404265" y="2950614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6" name="手繪多邊形: 圖案 2945">
                <a:extLst>
                  <a:ext uri="{FF2B5EF4-FFF2-40B4-BE49-F238E27FC236}">
                    <a16:creationId xmlns:a16="http://schemas.microsoft.com/office/drawing/2014/main" id="{FFFEE604-B606-FB68-09A4-ADA12ABA4769}"/>
                  </a:ext>
                </a:extLst>
              </p:cNvPr>
              <p:cNvSpPr/>
              <p:nvPr/>
            </p:nvSpPr>
            <p:spPr>
              <a:xfrm rot="17993148">
                <a:off x="8713655" y="2877993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7" name="手繪多邊形: 圖案 2946">
                <a:extLst>
                  <a:ext uri="{FF2B5EF4-FFF2-40B4-BE49-F238E27FC236}">
                    <a16:creationId xmlns:a16="http://schemas.microsoft.com/office/drawing/2014/main" id="{C59AC88D-D6AA-2B28-2454-C65510511E27}"/>
                  </a:ext>
                </a:extLst>
              </p:cNvPr>
              <p:cNvSpPr/>
              <p:nvPr/>
            </p:nvSpPr>
            <p:spPr>
              <a:xfrm rot="7206825">
                <a:off x="8763461" y="3004126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8" name="手繪多邊形: 圖案 2947">
                <a:extLst>
                  <a:ext uri="{FF2B5EF4-FFF2-40B4-BE49-F238E27FC236}">
                    <a16:creationId xmlns:a16="http://schemas.microsoft.com/office/drawing/2014/main" id="{E822D957-ADA6-09EB-398C-A0D517FB79B8}"/>
                  </a:ext>
                </a:extLst>
              </p:cNvPr>
              <p:cNvSpPr/>
              <p:nvPr/>
            </p:nvSpPr>
            <p:spPr>
              <a:xfrm>
                <a:off x="8985446" y="3237975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9" name="手繪多邊形: 圖案 2948">
                <a:extLst>
                  <a:ext uri="{FF2B5EF4-FFF2-40B4-BE49-F238E27FC236}">
                    <a16:creationId xmlns:a16="http://schemas.microsoft.com/office/drawing/2014/main" id="{48CCB71A-5C7C-2EBE-8E82-C6FEF48A2B77}"/>
                  </a:ext>
                </a:extLst>
              </p:cNvPr>
              <p:cNvSpPr/>
              <p:nvPr/>
            </p:nvSpPr>
            <p:spPr>
              <a:xfrm rot="14393178">
                <a:off x="9076407" y="2931182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50" name="手繪多邊形: 圖案 2949">
                <a:extLst>
                  <a:ext uri="{FF2B5EF4-FFF2-40B4-BE49-F238E27FC236}">
                    <a16:creationId xmlns:a16="http://schemas.microsoft.com/office/drawing/2014/main" id="{5388C2F8-C464-F02B-0689-1D9ACD7EE26B}"/>
                  </a:ext>
                </a:extLst>
              </p:cNvPr>
              <p:cNvSpPr/>
              <p:nvPr/>
            </p:nvSpPr>
            <p:spPr>
              <a:xfrm rot="3606858">
                <a:off x="9210523" y="2951106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51" name="手繪多邊形: 圖案 2950">
                <a:extLst>
                  <a:ext uri="{FF2B5EF4-FFF2-40B4-BE49-F238E27FC236}">
                    <a16:creationId xmlns:a16="http://schemas.microsoft.com/office/drawing/2014/main" id="{B443F4D4-D6AA-0137-EF4F-58246B9C0FBC}"/>
                  </a:ext>
                </a:extLst>
              </p:cNvPr>
              <p:cNvSpPr/>
              <p:nvPr/>
            </p:nvSpPr>
            <p:spPr>
              <a:xfrm rot="18000020">
                <a:off x="9524891" y="2878337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52" name="手繪多邊形: 圖案 2951">
                <a:extLst>
                  <a:ext uri="{FF2B5EF4-FFF2-40B4-BE49-F238E27FC236}">
                    <a16:creationId xmlns:a16="http://schemas.microsoft.com/office/drawing/2014/main" id="{FE00B8E5-03FA-C22E-211D-EB578FB7F6A4}"/>
                  </a:ext>
                </a:extLst>
              </p:cNvPr>
              <p:cNvSpPr/>
              <p:nvPr/>
            </p:nvSpPr>
            <p:spPr>
              <a:xfrm rot="10793188">
                <a:off x="9303830" y="2643611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53" name="手繪多邊形: 圖案 2952">
                <a:extLst>
                  <a:ext uri="{FF2B5EF4-FFF2-40B4-BE49-F238E27FC236}">
                    <a16:creationId xmlns:a16="http://schemas.microsoft.com/office/drawing/2014/main" id="{DD1D3138-EA2E-AA23-1FE3-A303ECCB5204}"/>
                  </a:ext>
                </a:extLst>
              </p:cNvPr>
              <p:cNvSpPr/>
              <p:nvPr/>
            </p:nvSpPr>
            <p:spPr>
              <a:xfrm rot="6798">
                <a:off x="9388155" y="2537427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54" name="手繪多邊形: 圖案 2953">
                <a:extLst>
                  <a:ext uri="{FF2B5EF4-FFF2-40B4-BE49-F238E27FC236}">
                    <a16:creationId xmlns:a16="http://schemas.microsoft.com/office/drawing/2014/main" id="{027314BD-66C3-81FD-4BE7-595C32A864FD}"/>
                  </a:ext>
                </a:extLst>
              </p:cNvPr>
              <p:cNvSpPr/>
              <p:nvPr/>
            </p:nvSpPr>
            <p:spPr>
              <a:xfrm rot="14399973">
                <a:off x="9483161" y="2231341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55" name="手繪多邊形: 圖案 2954">
                <a:extLst>
                  <a:ext uri="{FF2B5EF4-FFF2-40B4-BE49-F238E27FC236}">
                    <a16:creationId xmlns:a16="http://schemas.microsoft.com/office/drawing/2014/main" id="{F7B649E3-9AAB-36A6-4C1A-A555F382A49A}"/>
                  </a:ext>
                </a:extLst>
              </p:cNvPr>
              <p:cNvSpPr/>
              <p:nvPr/>
            </p:nvSpPr>
            <p:spPr>
              <a:xfrm rot="7193145">
                <a:off x="9168506" y="2302877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56" name="手繪多邊形: 圖案 2955">
                <a:extLst>
                  <a:ext uri="{FF2B5EF4-FFF2-40B4-BE49-F238E27FC236}">
                    <a16:creationId xmlns:a16="http://schemas.microsoft.com/office/drawing/2014/main" id="{9876354E-AB73-8BD7-4039-A31E312B9AFF}"/>
                  </a:ext>
                </a:extLst>
              </p:cNvPr>
              <p:cNvSpPr/>
              <p:nvPr/>
            </p:nvSpPr>
            <p:spPr>
              <a:xfrm rot="18006821">
                <a:off x="9118713" y="2176748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57" name="手繪多邊形: 圖案 2956">
                <a:extLst>
                  <a:ext uri="{FF2B5EF4-FFF2-40B4-BE49-F238E27FC236}">
                    <a16:creationId xmlns:a16="http://schemas.microsoft.com/office/drawing/2014/main" id="{8B0EEC5F-A70B-49BB-E4F2-DF0FED0BDC50}"/>
                  </a:ext>
                </a:extLst>
              </p:cNvPr>
              <p:cNvSpPr/>
              <p:nvPr/>
            </p:nvSpPr>
            <p:spPr>
              <a:xfrm rot="10799998">
                <a:off x="8901989" y="1943980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58" name="手繪多邊形: 圖案 2957">
                <a:extLst>
                  <a:ext uri="{FF2B5EF4-FFF2-40B4-BE49-F238E27FC236}">
                    <a16:creationId xmlns:a16="http://schemas.microsoft.com/office/drawing/2014/main" id="{DF4747E0-5B97-46D8-EE3E-1FE7629DD5AB}"/>
                  </a:ext>
                </a:extLst>
              </p:cNvPr>
              <p:cNvSpPr/>
              <p:nvPr/>
            </p:nvSpPr>
            <p:spPr>
              <a:xfrm rot="3593175">
                <a:off x="8805767" y="2249690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59" name="手繪多邊形: 圖案 2958">
                <a:extLst>
                  <a:ext uri="{FF2B5EF4-FFF2-40B4-BE49-F238E27FC236}">
                    <a16:creationId xmlns:a16="http://schemas.microsoft.com/office/drawing/2014/main" id="{EF87EEF8-60A0-2577-1A27-FB9C99E1B9BE}"/>
                  </a:ext>
                </a:extLst>
              </p:cNvPr>
              <p:cNvSpPr/>
              <p:nvPr/>
            </p:nvSpPr>
            <p:spPr>
              <a:xfrm rot="14406860">
                <a:off x="9881922" y="1531009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60" name="手繪多邊形: 圖案 2959">
                <a:extLst>
                  <a:ext uri="{FF2B5EF4-FFF2-40B4-BE49-F238E27FC236}">
                    <a16:creationId xmlns:a16="http://schemas.microsoft.com/office/drawing/2014/main" id="{A443E426-452B-B19B-A7E8-41352A5ABA4F}"/>
                  </a:ext>
                </a:extLst>
              </p:cNvPr>
              <p:cNvSpPr/>
              <p:nvPr/>
            </p:nvSpPr>
            <p:spPr>
              <a:xfrm rot="7200020">
                <a:off x="9572819" y="1604862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61" name="手繪多邊形: 圖案 2960">
                <a:extLst>
                  <a:ext uri="{FF2B5EF4-FFF2-40B4-BE49-F238E27FC236}">
                    <a16:creationId xmlns:a16="http://schemas.microsoft.com/office/drawing/2014/main" id="{CD2618E3-6511-8966-4AB9-253BFFA4C9F6}"/>
                  </a:ext>
                </a:extLst>
              </p:cNvPr>
              <p:cNvSpPr/>
              <p:nvPr/>
            </p:nvSpPr>
            <p:spPr>
              <a:xfrm rot="21593189">
                <a:off x="9788615" y="1838503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62" name="手繪多邊形: 圖案 2961">
                <a:extLst>
                  <a:ext uri="{FF2B5EF4-FFF2-40B4-BE49-F238E27FC236}">
                    <a16:creationId xmlns:a16="http://schemas.microsoft.com/office/drawing/2014/main" id="{A351283B-C5E1-C489-6989-51F8018040A2}"/>
                  </a:ext>
                </a:extLst>
              </p:cNvPr>
              <p:cNvSpPr/>
              <p:nvPr/>
            </p:nvSpPr>
            <p:spPr>
              <a:xfrm rot="10806810">
                <a:off x="9704290" y="1944687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63" name="手繪多邊形: 圖案 2962">
                <a:extLst>
                  <a:ext uri="{FF2B5EF4-FFF2-40B4-BE49-F238E27FC236}">
                    <a16:creationId xmlns:a16="http://schemas.microsoft.com/office/drawing/2014/main" id="{481F31EB-3EBD-4769-ACB7-FB73C6B9349B}"/>
                  </a:ext>
                </a:extLst>
              </p:cNvPr>
              <p:cNvSpPr/>
              <p:nvPr/>
            </p:nvSpPr>
            <p:spPr>
              <a:xfrm rot="3599974">
                <a:off x="9614549" y="2251856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64" name="手繪多邊形: 圖案 2963">
                <a:extLst>
                  <a:ext uri="{FF2B5EF4-FFF2-40B4-BE49-F238E27FC236}">
                    <a16:creationId xmlns:a16="http://schemas.microsoft.com/office/drawing/2014/main" id="{A0331FE6-DBDF-06FB-9909-2AA78D88723A}"/>
                  </a:ext>
                </a:extLst>
              </p:cNvPr>
              <p:cNvSpPr/>
              <p:nvPr/>
            </p:nvSpPr>
            <p:spPr>
              <a:xfrm rot="17993148">
                <a:off x="9923939" y="2179236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65" name="手繪多邊形: 圖案 2964">
                <a:extLst>
                  <a:ext uri="{FF2B5EF4-FFF2-40B4-BE49-F238E27FC236}">
                    <a16:creationId xmlns:a16="http://schemas.microsoft.com/office/drawing/2014/main" id="{BF047BEE-D8D7-F8D6-647D-8AB60D73B376}"/>
                  </a:ext>
                </a:extLst>
              </p:cNvPr>
              <p:cNvSpPr/>
              <p:nvPr/>
            </p:nvSpPr>
            <p:spPr>
              <a:xfrm rot="7206825">
                <a:off x="9973745" y="2305369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66" name="手繪多邊形: 圖案 2965">
                <a:extLst>
                  <a:ext uri="{FF2B5EF4-FFF2-40B4-BE49-F238E27FC236}">
                    <a16:creationId xmlns:a16="http://schemas.microsoft.com/office/drawing/2014/main" id="{461E873C-95A4-E954-A1A1-25D357C85098}"/>
                  </a:ext>
                </a:extLst>
              </p:cNvPr>
              <p:cNvSpPr/>
              <p:nvPr/>
            </p:nvSpPr>
            <p:spPr>
              <a:xfrm>
                <a:off x="10195729" y="2539219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67" name="手繪多邊形: 圖案 2966">
                <a:extLst>
                  <a:ext uri="{FF2B5EF4-FFF2-40B4-BE49-F238E27FC236}">
                    <a16:creationId xmlns:a16="http://schemas.microsoft.com/office/drawing/2014/main" id="{92578DD7-EA45-DE23-32D1-75E026714F9F}"/>
                  </a:ext>
                </a:extLst>
              </p:cNvPr>
              <p:cNvSpPr/>
              <p:nvPr/>
            </p:nvSpPr>
            <p:spPr>
              <a:xfrm rot="14393178">
                <a:off x="10286690" y="2232425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68" name="手繪多邊形: 圖案 2967">
                <a:extLst>
                  <a:ext uri="{FF2B5EF4-FFF2-40B4-BE49-F238E27FC236}">
                    <a16:creationId xmlns:a16="http://schemas.microsoft.com/office/drawing/2014/main" id="{144A45A3-B86A-C688-C0D9-E29DBF8BDA5F}"/>
                  </a:ext>
                </a:extLst>
              </p:cNvPr>
              <p:cNvSpPr/>
              <p:nvPr/>
            </p:nvSpPr>
            <p:spPr>
              <a:xfrm rot="3606858">
                <a:off x="10420806" y="2252349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69" name="手繪多邊形: 圖案 2968">
                <a:extLst>
                  <a:ext uri="{FF2B5EF4-FFF2-40B4-BE49-F238E27FC236}">
                    <a16:creationId xmlns:a16="http://schemas.microsoft.com/office/drawing/2014/main" id="{2727917F-C32E-402B-B614-75FD0854F2BC}"/>
                  </a:ext>
                </a:extLst>
              </p:cNvPr>
              <p:cNvSpPr/>
              <p:nvPr/>
            </p:nvSpPr>
            <p:spPr>
              <a:xfrm rot="18000025">
                <a:off x="10735174" y="2179579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70" name="手繪多邊形: 圖案 2969">
                <a:extLst>
                  <a:ext uri="{FF2B5EF4-FFF2-40B4-BE49-F238E27FC236}">
                    <a16:creationId xmlns:a16="http://schemas.microsoft.com/office/drawing/2014/main" id="{28109F63-46B7-EA40-146A-479B647A7B62}"/>
                  </a:ext>
                </a:extLst>
              </p:cNvPr>
              <p:cNvSpPr/>
              <p:nvPr/>
            </p:nvSpPr>
            <p:spPr>
              <a:xfrm rot="10793188">
                <a:off x="10514112" y="1944854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71" name="手繪多邊形: 圖案 2970">
                <a:extLst>
                  <a:ext uri="{FF2B5EF4-FFF2-40B4-BE49-F238E27FC236}">
                    <a16:creationId xmlns:a16="http://schemas.microsoft.com/office/drawing/2014/main" id="{EE3B89DF-341C-80E1-BE08-B50C48D8D9EC}"/>
                  </a:ext>
                </a:extLst>
              </p:cNvPr>
              <p:cNvSpPr/>
              <p:nvPr/>
            </p:nvSpPr>
            <p:spPr>
              <a:xfrm rot="6798">
                <a:off x="10598437" y="1838670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72" name="手繪多邊形: 圖案 2971">
                <a:extLst>
                  <a:ext uri="{FF2B5EF4-FFF2-40B4-BE49-F238E27FC236}">
                    <a16:creationId xmlns:a16="http://schemas.microsoft.com/office/drawing/2014/main" id="{1CA83820-3D8E-344E-3E13-6F7309A02D5E}"/>
                  </a:ext>
                </a:extLst>
              </p:cNvPr>
              <p:cNvSpPr/>
              <p:nvPr/>
            </p:nvSpPr>
            <p:spPr>
              <a:xfrm rot="14399973">
                <a:off x="10693444" y="1532585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73" name="手繪多邊形: 圖案 2972">
                <a:extLst>
                  <a:ext uri="{FF2B5EF4-FFF2-40B4-BE49-F238E27FC236}">
                    <a16:creationId xmlns:a16="http://schemas.microsoft.com/office/drawing/2014/main" id="{BC975C02-1972-4EF5-AC00-DBB921E9225F}"/>
                  </a:ext>
                </a:extLst>
              </p:cNvPr>
              <p:cNvSpPr/>
              <p:nvPr/>
            </p:nvSpPr>
            <p:spPr>
              <a:xfrm rot="7193145">
                <a:off x="10378790" y="1604122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74" name="手繪多邊形: 圖案 2973">
                <a:extLst>
                  <a:ext uri="{FF2B5EF4-FFF2-40B4-BE49-F238E27FC236}">
                    <a16:creationId xmlns:a16="http://schemas.microsoft.com/office/drawing/2014/main" id="{491F50F2-A6FC-9FF6-FCC5-B3210658994B}"/>
                  </a:ext>
                </a:extLst>
              </p:cNvPr>
              <p:cNvSpPr/>
              <p:nvPr/>
            </p:nvSpPr>
            <p:spPr>
              <a:xfrm rot="18006821">
                <a:off x="10328996" y="1477990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75" name="手繪多邊形: 圖案 2974">
                <a:extLst>
                  <a:ext uri="{FF2B5EF4-FFF2-40B4-BE49-F238E27FC236}">
                    <a16:creationId xmlns:a16="http://schemas.microsoft.com/office/drawing/2014/main" id="{C441EA1D-85EE-F361-F9EA-3BD93F615BE2}"/>
                  </a:ext>
                </a:extLst>
              </p:cNvPr>
              <p:cNvSpPr/>
              <p:nvPr/>
            </p:nvSpPr>
            <p:spPr>
              <a:xfrm rot="10799998">
                <a:off x="10112272" y="1245224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76" name="手繪多邊形: 圖案 2975">
                <a:extLst>
                  <a:ext uri="{FF2B5EF4-FFF2-40B4-BE49-F238E27FC236}">
                    <a16:creationId xmlns:a16="http://schemas.microsoft.com/office/drawing/2014/main" id="{DAC9CA78-C22D-A69C-C0F0-92B16EB34BF7}"/>
                  </a:ext>
                </a:extLst>
              </p:cNvPr>
              <p:cNvSpPr/>
              <p:nvPr/>
            </p:nvSpPr>
            <p:spPr>
              <a:xfrm rot="3593178">
                <a:off x="10016049" y="1550932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77" name="手繪多邊形: 圖案 2976">
                <a:extLst>
                  <a:ext uri="{FF2B5EF4-FFF2-40B4-BE49-F238E27FC236}">
                    <a16:creationId xmlns:a16="http://schemas.microsoft.com/office/drawing/2014/main" id="{4A9C7AFF-A707-BA3E-93AC-0823AF97D0EC}"/>
                  </a:ext>
                </a:extLst>
              </p:cNvPr>
              <p:cNvSpPr/>
              <p:nvPr/>
            </p:nvSpPr>
            <p:spPr>
              <a:xfrm rot="14406856">
                <a:off x="7461356" y="2928523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78" name="手繪多邊形: 圖案 2977">
                <a:extLst>
                  <a:ext uri="{FF2B5EF4-FFF2-40B4-BE49-F238E27FC236}">
                    <a16:creationId xmlns:a16="http://schemas.microsoft.com/office/drawing/2014/main" id="{9DF0C1CF-AAD6-58DE-D901-D01F5511D519}"/>
                  </a:ext>
                </a:extLst>
              </p:cNvPr>
              <p:cNvSpPr/>
              <p:nvPr/>
            </p:nvSpPr>
            <p:spPr>
              <a:xfrm rot="7200024">
                <a:off x="7152255" y="3002376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79" name="手繪多邊形: 圖案 2978">
                <a:extLst>
                  <a:ext uri="{FF2B5EF4-FFF2-40B4-BE49-F238E27FC236}">
                    <a16:creationId xmlns:a16="http://schemas.microsoft.com/office/drawing/2014/main" id="{E1756B3B-E8EC-A305-3A5E-AA902486ADAA}"/>
                  </a:ext>
                </a:extLst>
              </p:cNvPr>
              <p:cNvSpPr/>
              <p:nvPr/>
            </p:nvSpPr>
            <p:spPr>
              <a:xfrm rot="21593189">
                <a:off x="7368051" y="3236016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80" name="手繪多邊形: 圖案 2979">
                <a:extLst>
                  <a:ext uri="{FF2B5EF4-FFF2-40B4-BE49-F238E27FC236}">
                    <a16:creationId xmlns:a16="http://schemas.microsoft.com/office/drawing/2014/main" id="{A375CF86-C2F2-02AF-3A14-791F4D7B88C9}"/>
                  </a:ext>
                </a:extLst>
              </p:cNvPr>
              <p:cNvSpPr/>
              <p:nvPr/>
            </p:nvSpPr>
            <p:spPr>
              <a:xfrm rot="10806810">
                <a:off x="7283726" y="3342201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81" name="手繪多邊形: 圖案 2980">
                <a:extLst>
                  <a:ext uri="{FF2B5EF4-FFF2-40B4-BE49-F238E27FC236}">
                    <a16:creationId xmlns:a16="http://schemas.microsoft.com/office/drawing/2014/main" id="{E427D8BA-CCEE-6820-CBEA-66EE4AC1B2E1}"/>
                  </a:ext>
                </a:extLst>
              </p:cNvPr>
              <p:cNvSpPr/>
              <p:nvPr/>
            </p:nvSpPr>
            <p:spPr>
              <a:xfrm rot="3599974">
                <a:off x="7193985" y="3649371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82" name="手繪多邊形: 圖案 2981">
                <a:extLst>
                  <a:ext uri="{FF2B5EF4-FFF2-40B4-BE49-F238E27FC236}">
                    <a16:creationId xmlns:a16="http://schemas.microsoft.com/office/drawing/2014/main" id="{6FEED1E5-D3C4-2BF3-D927-4CD84FA37B51}"/>
                  </a:ext>
                </a:extLst>
              </p:cNvPr>
              <p:cNvSpPr/>
              <p:nvPr/>
            </p:nvSpPr>
            <p:spPr>
              <a:xfrm rot="17993152">
                <a:off x="7503373" y="3576751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83" name="手繪多邊形: 圖案 2982">
                <a:extLst>
                  <a:ext uri="{FF2B5EF4-FFF2-40B4-BE49-F238E27FC236}">
                    <a16:creationId xmlns:a16="http://schemas.microsoft.com/office/drawing/2014/main" id="{A41543A6-C646-767E-BD7C-1F88413209B0}"/>
                  </a:ext>
                </a:extLst>
              </p:cNvPr>
              <p:cNvSpPr/>
              <p:nvPr/>
            </p:nvSpPr>
            <p:spPr>
              <a:xfrm rot="7206825">
                <a:off x="7553181" y="3702884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84" name="手繪多邊形: 圖案 2983">
                <a:extLst>
                  <a:ext uri="{FF2B5EF4-FFF2-40B4-BE49-F238E27FC236}">
                    <a16:creationId xmlns:a16="http://schemas.microsoft.com/office/drawing/2014/main" id="{491DF96C-A93A-E526-68CA-E4BAAD5AFFB2}"/>
                  </a:ext>
                </a:extLst>
              </p:cNvPr>
              <p:cNvSpPr/>
              <p:nvPr/>
            </p:nvSpPr>
            <p:spPr>
              <a:xfrm>
                <a:off x="7775163" y="3936735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85" name="手繪多邊形: 圖案 2984">
                <a:extLst>
                  <a:ext uri="{FF2B5EF4-FFF2-40B4-BE49-F238E27FC236}">
                    <a16:creationId xmlns:a16="http://schemas.microsoft.com/office/drawing/2014/main" id="{25D51877-8E0B-ADB9-47AB-A769532EEBE6}"/>
                  </a:ext>
                </a:extLst>
              </p:cNvPr>
              <p:cNvSpPr/>
              <p:nvPr/>
            </p:nvSpPr>
            <p:spPr>
              <a:xfrm rot="14393178">
                <a:off x="7866124" y="3629940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86" name="手繪多邊形: 圖案 2985">
                <a:extLst>
                  <a:ext uri="{FF2B5EF4-FFF2-40B4-BE49-F238E27FC236}">
                    <a16:creationId xmlns:a16="http://schemas.microsoft.com/office/drawing/2014/main" id="{EE78E700-C67D-CA79-8BFA-72CD57651360}"/>
                  </a:ext>
                </a:extLst>
              </p:cNvPr>
              <p:cNvSpPr/>
              <p:nvPr/>
            </p:nvSpPr>
            <p:spPr>
              <a:xfrm rot="3606858">
                <a:off x="8000240" y="3649864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87" name="手繪多邊形: 圖案 2986">
                <a:extLst>
                  <a:ext uri="{FF2B5EF4-FFF2-40B4-BE49-F238E27FC236}">
                    <a16:creationId xmlns:a16="http://schemas.microsoft.com/office/drawing/2014/main" id="{45C5C086-1B7E-1107-D162-57E4B354F39F}"/>
                  </a:ext>
                </a:extLst>
              </p:cNvPr>
              <p:cNvSpPr/>
              <p:nvPr/>
            </p:nvSpPr>
            <p:spPr>
              <a:xfrm rot="18000025">
                <a:off x="8314607" y="3577094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88" name="手繪多邊形: 圖案 2987">
                <a:extLst>
                  <a:ext uri="{FF2B5EF4-FFF2-40B4-BE49-F238E27FC236}">
                    <a16:creationId xmlns:a16="http://schemas.microsoft.com/office/drawing/2014/main" id="{7BFCEE45-61DD-B78B-4A0D-ADF241F8F530}"/>
                  </a:ext>
                </a:extLst>
              </p:cNvPr>
              <p:cNvSpPr/>
              <p:nvPr/>
            </p:nvSpPr>
            <p:spPr>
              <a:xfrm rot="10793188">
                <a:off x="8093546" y="3342368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89" name="手繪多邊形: 圖案 2988">
                <a:extLst>
                  <a:ext uri="{FF2B5EF4-FFF2-40B4-BE49-F238E27FC236}">
                    <a16:creationId xmlns:a16="http://schemas.microsoft.com/office/drawing/2014/main" id="{53EBA2AD-0C1A-1867-6D8D-93CFE8FD5BB6}"/>
                  </a:ext>
                </a:extLst>
              </p:cNvPr>
              <p:cNvSpPr/>
              <p:nvPr/>
            </p:nvSpPr>
            <p:spPr>
              <a:xfrm rot="6811">
                <a:off x="8177871" y="3236185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90" name="手繪多邊形: 圖案 2989">
                <a:extLst>
                  <a:ext uri="{FF2B5EF4-FFF2-40B4-BE49-F238E27FC236}">
                    <a16:creationId xmlns:a16="http://schemas.microsoft.com/office/drawing/2014/main" id="{83BE45E1-DE91-9469-FD33-C31FC3FFC40F}"/>
                  </a:ext>
                </a:extLst>
              </p:cNvPr>
              <p:cNvSpPr/>
              <p:nvPr/>
            </p:nvSpPr>
            <p:spPr>
              <a:xfrm rot="14399973">
                <a:off x="8272877" y="2930099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91" name="手繪多邊形: 圖案 2990">
                <a:extLst>
                  <a:ext uri="{FF2B5EF4-FFF2-40B4-BE49-F238E27FC236}">
                    <a16:creationId xmlns:a16="http://schemas.microsoft.com/office/drawing/2014/main" id="{0BEC690A-B4ED-C6A3-F31F-2C5C4334A2B5}"/>
                  </a:ext>
                </a:extLst>
              </p:cNvPr>
              <p:cNvSpPr/>
              <p:nvPr/>
            </p:nvSpPr>
            <p:spPr>
              <a:xfrm rot="7193149">
                <a:off x="7958224" y="3001635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92" name="手繪多邊形: 圖案 2991">
                <a:extLst>
                  <a:ext uri="{FF2B5EF4-FFF2-40B4-BE49-F238E27FC236}">
                    <a16:creationId xmlns:a16="http://schemas.microsoft.com/office/drawing/2014/main" id="{861279AC-DD6B-20BC-BA9B-56CE7A3645DD}"/>
                  </a:ext>
                </a:extLst>
              </p:cNvPr>
              <p:cNvSpPr/>
              <p:nvPr/>
            </p:nvSpPr>
            <p:spPr>
              <a:xfrm rot="18006821">
                <a:off x="7908429" y="2875504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93" name="手繪多邊形: 圖案 2992">
                <a:extLst>
                  <a:ext uri="{FF2B5EF4-FFF2-40B4-BE49-F238E27FC236}">
                    <a16:creationId xmlns:a16="http://schemas.microsoft.com/office/drawing/2014/main" id="{EA3B856E-DB7C-EEDF-8C30-A7C53EE4884C}"/>
                  </a:ext>
                </a:extLst>
              </p:cNvPr>
              <p:cNvSpPr/>
              <p:nvPr/>
            </p:nvSpPr>
            <p:spPr>
              <a:xfrm rot="10799998">
                <a:off x="7691706" y="2642736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94" name="手繪多邊形: 圖案 2993">
                <a:extLst>
                  <a:ext uri="{FF2B5EF4-FFF2-40B4-BE49-F238E27FC236}">
                    <a16:creationId xmlns:a16="http://schemas.microsoft.com/office/drawing/2014/main" id="{647647F9-E2A8-6276-3BF9-B80D5E45AD7D}"/>
                  </a:ext>
                </a:extLst>
              </p:cNvPr>
              <p:cNvSpPr/>
              <p:nvPr/>
            </p:nvSpPr>
            <p:spPr>
              <a:xfrm rot="3593175">
                <a:off x="7595485" y="2948446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95" name="手繪多邊形: 圖案 2994">
                <a:extLst>
                  <a:ext uri="{FF2B5EF4-FFF2-40B4-BE49-F238E27FC236}">
                    <a16:creationId xmlns:a16="http://schemas.microsoft.com/office/drawing/2014/main" id="{04D3DAF7-96BC-A583-A325-1F53EFED77D2}"/>
                  </a:ext>
                </a:extLst>
              </p:cNvPr>
              <p:cNvSpPr/>
              <p:nvPr/>
            </p:nvSpPr>
            <p:spPr>
              <a:xfrm rot="14406856">
                <a:off x="8671638" y="3627280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96" name="手繪多邊形: 圖案 2995">
                <a:extLst>
                  <a:ext uri="{FF2B5EF4-FFF2-40B4-BE49-F238E27FC236}">
                    <a16:creationId xmlns:a16="http://schemas.microsoft.com/office/drawing/2014/main" id="{213D7709-4C93-971E-ADDD-D09D2EFDBF2F}"/>
                  </a:ext>
                </a:extLst>
              </p:cNvPr>
              <p:cNvSpPr/>
              <p:nvPr/>
            </p:nvSpPr>
            <p:spPr>
              <a:xfrm rot="7200024">
                <a:off x="8362535" y="3701134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97" name="手繪多邊形: 圖案 2996">
                <a:extLst>
                  <a:ext uri="{FF2B5EF4-FFF2-40B4-BE49-F238E27FC236}">
                    <a16:creationId xmlns:a16="http://schemas.microsoft.com/office/drawing/2014/main" id="{F2F5B5C9-E916-7D08-91A9-8DF461545E91}"/>
                  </a:ext>
                </a:extLst>
              </p:cNvPr>
              <p:cNvSpPr/>
              <p:nvPr/>
            </p:nvSpPr>
            <p:spPr>
              <a:xfrm rot="21593189">
                <a:off x="8578333" y="3934774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98" name="手繪多邊形: 圖案 2997">
                <a:extLst>
                  <a:ext uri="{FF2B5EF4-FFF2-40B4-BE49-F238E27FC236}">
                    <a16:creationId xmlns:a16="http://schemas.microsoft.com/office/drawing/2014/main" id="{BFAD5DB7-A34C-4998-C184-27518DF937EF}"/>
                  </a:ext>
                </a:extLst>
              </p:cNvPr>
              <p:cNvSpPr/>
              <p:nvPr/>
            </p:nvSpPr>
            <p:spPr>
              <a:xfrm rot="10806810">
                <a:off x="8494008" y="4040958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99" name="手繪多邊形: 圖案 2998">
                <a:extLst>
                  <a:ext uri="{FF2B5EF4-FFF2-40B4-BE49-F238E27FC236}">
                    <a16:creationId xmlns:a16="http://schemas.microsoft.com/office/drawing/2014/main" id="{2E99703B-00FB-3C21-E2D5-877C9464D88A}"/>
                  </a:ext>
                </a:extLst>
              </p:cNvPr>
              <p:cNvSpPr/>
              <p:nvPr/>
            </p:nvSpPr>
            <p:spPr>
              <a:xfrm rot="3599974">
                <a:off x="8404265" y="4348128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00" name="手繪多邊形: 圖案 2999">
                <a:extLst>
                  <a:ext uri="{FF2B5EF4-FFF2-40B4-BE49-F238E27FC236}">
                    <a16:creationId xmlns:a16="http://schemas.microsoft.com/office/drawing/2014/main" id="{CCD309EE-1AD2-3BF4-2E79-63F12990AB22}"/>
                  </a:ext>
                </a:extLst>
              </p:cNvPr>
              <p:cNvSpPr/>
              <p:nvPr/>
            </p:nvSpPr>
            <p:spPr>
              <a:xfrm rot="17993152">
                <a:off x="8713655" y="4275508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01" name="手繪多邊形: 圖案 3000">
                <a:extLst>
                  <a:ext uri="{FF2B5EF4-FFF2-40B4-BE49-F238E27FC236}">
                    <a16:creationId xmlns:a16="http://schemas.microsoft.com/office/drawing/2014/main" id="{CF32F764-CC8F-20F1-0C94-ABD84CC3DABB}"/>
                  </a:ext>
                </a:extLst>
              </p:cNvPr>
              <p:cNvSpPr/>
              <p:nvPr/>
            </p:nvSpPr>
            <p:spPr>
              <a:xfrm rot="7206825">
                <a:off x="8763461" y="4401640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02" name="手繪多邊形: 圖案 3001">
                <a:extLst>
                  <a:ext uri="{FF2B5EF4-FFF2-40B4-BE49-F238E27FC236}">
                    <a16:creationId xmlns:a16="http://schemas.microsoft.com/office/drawing/2014/main" id="{D8FAE57E-499B-9A95-DCDB-15E5EC5302EF}"/>
                  </a:ext>
                </a:extLst>
              </p:cNvPr>
              <p:cNvSpPr/>
              <p:nvPr/>
            </p:nvSpPr>
            <p:spPr>
              <a:xfrm>
                <a:off x="8985446" y="4635489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03" name="手繪多邊形: 圖案 3002">
                <a:extLst>
                  <a:ext uri="{FF2B5EF4-FFF2-40B4-BE49-F238E27FC236}">
                    <a16:creationId xmlns:a16="http://schemas.microsoft.com/office/drawing/2014/main" id="{E9D4092B-E7CD-D5BD-CC45-73B1271E2912}"/>
                  </a:ext>
                </a:extLst>
              </p:cNvPr>
              <p:cNvSpPr/>
              <p:nvPr/>
            </p:nvSpPr>
            <p:spPr>
              <a:xfrm rot="14393178">
                <a:off x="9076407" y="4328696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04" name="手繪多邊形: 圖案 3003">
                <a:extLst>
                  <a:ext uri="{FF2B5EF4-FFF2-40B4-BE49-F238E27FC236}">
                    <a16:creationId xmlns:a16="http://schemas.microsoft.com/office/drawing/2014/main" id="{9B8FB8AD-AF03-8484-3C9C-7025DA36E3D1}"/>
                  </a:ext>
                </a:extLst>
              </p:cNvPr>
              <p:cNvSpPr/>
              <p:nvPr/>
            </p:nvSpPr>
            <p:spPr>
              <a:xfrm rot="3606858">
                <a:off x="9210522" y="4348621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05" name="手繪多邊形: 圖案 3004">
                <a:extLst>
                  <a:ext uri="{FF2B5EF4-FFF2-40B4-BE49-F238E27FC236}">
                    <a16:creationId xmlns:a16="http://schemas.microsoft.com/office/drawing/2014/main" id="{45A00E90-CC61-37F5-A022-92F449BFAE32}"/>
                  </a:ext>
                </a:extLst>
              </p:cNvPr>
              <p:cNvSpPr/>
              <p:nvPr/>
            </p:nvSpPr>
            <p:spPr>
              <a:xfrm rot="18000025">
                <a:off x="9524891" y="4275851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06" name="手繪多邊形: 圖案 3005">
                <a:extLst>
                  <a:ext uri="{FF2B5EF4-FFF2-40B4-BE49-F238E27FC236}">
                    <a16:creationId xmlns:a16="http://schemas.microsoft.com/office/drawing/2014/main" id="{597E8145-A8EB-93C9-12E5-D6E42C3579CD}"/>
                  </a:ext>
                </a:extLst>
              </p:cNvPr>
              <p:cNvSpPr/>
              <p:nvPr/>
            </p:nvSpPr>
            <p:spPr>
              <a:xfrm rot="10793188">
                <a:off x="9303830" y="4041125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07" name="手繪多邊形: 圖案 3006">
                <a:extLst>
                  <a:ext uri="{FF2B5EF4-FFF2-40B4-BE49-F238E27FC236}">
                    <a16:creationId xmlns:a16="http://schemas.microsoft.com/office/drawing/2014/main" id="{4ADE7C19-5958-0CB5-D812-2ED698F61112}"/>
                  </a:ext>
                </a:extLst>
              </p:cNvPr>
              <p:cNvSpPr/>
              <p:nvPr/>
            </p:nvSpPr>
            <p:spPr>
              <a:xfrm rot="6811">
                <a:off x="9388155" y="3934942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08" name="手繪多邊形: 圖案 3007">
                <a:extLst>
                  <a:ext uri="{FF2B5EF4-FFF2-40B4-BE49-F238E27FC236}">
                    <a16:creationId xmlns:a16="http://schemas.microsoft.com/office/drawing/2014/main" id="{82FF0032-2056-4D28-1575-772BCEF9101D}"/>
                  </a:ext>
                </a:extLst>
              </p:cNvPr>
              <p:cNvSpPr/>
              <p:nvPr/>
            </p:nvSpPr>
            <p:spPr>
              <a:xfrm rot="14399973">
                <a:off x="9483161" y="3628857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09" name="手繪多邊形: 圖案 3008">
                <a:extLst>
                  <a:ext uri="{FF2B5EF4-FFF2-40B4-BE49-F238E27FC236}">
                    <a16:creationId xmlns:a16="http://schemas.microsoft.com/office/drawing/2014/main" id="{65267CB2-4182-81AC-A2B2-81CA34E15120}"/>
                  </a:ext>
                </a:extLst>
              </p:cNvPr>
              <p:cNvSpPr/>
              <p:nvPr/>
            </p:nvSpPr>
            <p:spPr>
              <a:xfrm rot="7193140">
                <a:off x="9168506" y="3700393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10" name="手繪多邊形: 圖案 3009">
                <a:extLst>
                  <a:ext uri="{FF2B5EF4-FFF2-40B4-BE49-F238E27FC236}">
                    <a16:creationId xmlns:a16="http://schemas.microsoft.com/office/drawing/2014/main" id="{8608DE4B-1F08-7BDB-BBF6-F1E0BA289C4B}"/>
                  </a:ext>
                </a:extLst>
              </p:cNvPr>
              <p:cNvSpPr/>
              <p:nvPr/>
            </p:nvSpPr>
            <p:spPr>
              <a:xfrm rot="18006826">
                <a:off x="9118713" y="3574262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11" name="手繪多邊形: 圖案 3010">
                <a:extLst>
                  <a:ext uri="{FF2B5EF4-FFF2-40B4-BE49-F238E27FC236}">
                    <a16:creationId xmlns:a16="http://schemas.microsoft.com/office/drawing/2014/main" id="{AA8ACF1D-2421-B93B-B831-A807C0E7E3CC}"/>
                  </a:ext>
                </a:extLst>
              </p:cNvPr>
              <p:cNvSpPr/>
              <p:nvPr/>
            </p:nvSpPr>
            <p:spPr>
              <a:xfrm rot="10799998">
                <a:off x="8901989" y="3341495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12" name="手繪多邊形: 圖案 3011">
                <a:extLst>
                  <a:ext uri="{FF2B5EF4-FFF2-40B4-BE49-F238E27FC236}">
                    <a16:creationId xmlns:a16="http://schemas.microsoft.com/office/drawing/2014/main" id="{00143256-A244-4EEE-7C55-B156AC51838A}"/>
                  </a:ext>
                </a:extLst>
              </p:cNvPr>
              <p:cNvSpPr/>
              <p:nvPr/>
            </p:nvSpPr>
            <p:spPr>
              <a:xfrm rot="3593180">
                <a:off x="8805766" y="3647204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13" name="手繪多邊形: 圖案 3012">
                <a:extLst>
                  <a:ext uri="{FF2B5EF4-FFF2-40B4-BE49-F238E27FC236}">
                    <a16:creationId xmlns:a16="http://schemas.microsoft.com/office/drawing/2014/main" id="{DD4196B0-7B82-FE9D-CF42-AB5B871DC52C}"/>
                  </a:ext>
                </a:extLst>
              </p:cNvPr>
              <p:cNvSpPr/>
              <p:nvPr/>
            </p:nvSpPr>
            <p:spPr>
              <a:xfrm rot="14406856">
                <a:off x="9881922" y="2928523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14" name="手繪多邊形: 圖案 3013">
                <a:extLst>
                  <a:ext uri="{FF2B5EF4-FFF2-40B4-BE49-F238E27FC236}">
                    <a16:creationId xmlns:a16="http://schemas.microsoft.com/office/drawing/2014/main" id="{D7F4B66C-C8A5-3921-427D-D136F35D3CBF}"/>
                  </a:ext>
                </a:extLst>
              </p:cNvPr>
              <p:cNvSpPr/>
              <p:nvPr/>
            </p:nvSpPr>
            <p:spPr>
              <a:xfrm rot="7200024">
                <a:off x="9572819" y="3002376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15" name="手繪多邊形: 圖案 3014">
                <a:extLst>
                  <a:ext uri="{FF2B5EF4-FFF2-40B4-BE49-F238E27FC236}">
                    <a16:creationId xmlns:a16="http://schemas.microsoft.com/office/drawing/2014/main" id="{CAEBC8DC-F9AE-F247-AEE4-7CFBA0873F3D}"/>
                  </a:ext>
                </a:extLst>
              </p:cNvPr>
              <p:cNvSpPr/>
              <p:nvPr/>
            </p:nvSpPr>
            <p:spPr>
              <a:xfrm rot="21593189">
                <a:off x="9788615" y="3236016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16" name="手繪多邊形: 圖案 3015">
                <a:extLst>
                  <a:ext uri="{FF2B5EF4-FFF2-40B4-BE49-F238E27FC236}">
                    <a16:creationId xmlns:a16="http://schemas.microsoft.com/office/drawing/2014/main" id="{CBDBA9E4-F886-E1DB-D5DE-70D18D7016D5}"/>
                  </a:ext>
                </a:extLst>
              </p:cNvPr>
              <p:cNvSpPr/>
              <p:nvPr/>
            </p:nvSpPr>
            <p:spPr>
              <a:xfrm rot="10806810">
                <a:off x="9704290" y="3342201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17" name="手繪多邊形: 圖案 3016">
                <a:extLst>
                  <a:ext uri="{FF2B5EF4-FFF2-40B4-BE49-F238E27FC236}">
                    <a16:creationId xmlns:a16="http://schemas.microsoft.com/office/drawing/2014/main" id="{6F31F7D1-F618-95E2-12E5-D8E1CB0FF9BE}"/>
                  </a:ext>
                </a:extLst>
              </p:cNvPr>
              <p:cNvSpPr/>
              <p:nvPr/>
            </p:nvSpPr>
            <p:spPr>
              <a:xfrm rot="3599974">
                <a:off x="9614549" y="3649371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18" name="手繪多邊形: 圖案 3017">
                <a:extLst>
                  <a:ext uri="{FF2B5EF4-FFF2-40B4-BE49-F238E27FC236}">
                    <a16:creationId xmlns:a16="http://schemas.microsoft.com/office/drawing/2014/main" id="{F53E1436-6A28-3D25-E494-ADD3D040857D}"/>
                  </a:ext>
                </a:extLst>
              </p:cNvPr>
              <p:cNvSpPr/>
              <p:nvPr/>
            </p:nvSpPr>
            <p:spPr>
              <a:xfrm rot="17993152">
                <a:off x="9923939" y="3576751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19" name="手繪多邊形: 圖案 3018">
                <a:extLst>
                  <a:ext uri="{FF2B5EF4-FFF2-40B4-BE49-F238E27FC236}">
                    <a16:creationId xmlns:a16="http://schemas.microsoft.com/office/drawing/2014/main" id="{B3297254-AF09-03F7-020C-6E35ED5E1835}"/>
                  </a:ext>
                </a:extLst>
              </p:cNvPr>
              <p:cNvSpPr/>
              <p:nvPr/>
            </p:nvSpPr>
            <p:spPr>
              <a:xfrm rot="7206825">
                <a:off x="9973745" y="3702884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20" name="手繪多邊形: 圖案 3019">
                <a:extLst>
                  <a:ext uri="{FF2B5EF4-FFF2-40B4-BE49-F238E27FC236}">
                    <a16:creationId xmlns:a16="http://schemas.microsoft.com/office/drawing/2014/main" id="{D0AC6736-0A2C-3861-D55D-B35BC6A8DAA0}"/>
                  </a:ext>
                </a:extLst>
              </p:cNvPr>
              <p:cNvSpPr/>
              <p:nvPr/>
            </p:nvSpPr>
            <p:spPr>
              <a:xfrm>
                <a:off x="10195729" y="3936735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21" name="手繪多邊形: 圖案 3020">
                <a:extLst>
                  <a:ext uri="{FF2B5EF4-FFF2-40B4-BE49-F238E27FC236}">
                    <a16:creationId xmlns:a16="http://schemas.microsoft.com/office/drawing/2014/main" id="{5E0D37E7-E1DF-DEB8-0922-63A4973B22D2}"/>
                  </a:ext>
                </a:extLst>
              </p:cNvPr>
              <p:cNvSpPr/>
              <p:nvPr/>
            </p:nvSpPr>
            <p:spPr>
              <a:xfrm rot="14393178">
                <a:off x="10286690" y="3629940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22" name="手繪多邊形: 圖案 3021">
                <a:extLst>
                  <a:ext uri="{FF2B5EF4-FFF2-40B4-BE49-F238E27FC236}">
                    <a16:creationId xmlns:a16="http://schemas.microsoft.com/office/drawing/2014/main" id="{D899FA10-3171-03E0-F6BE-BB3864D160A9}"/>
                  </a:ext>
                </a:extLst>
              </p:cNvPr>
              <p:cNvSpPr/>
              <p:nvPr/>
            </p:nvSpPr>
            <p:spPr>
              <a:xfrm rot="3606858">
                <a:off x="10420806" y="3649864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23" name="手繪多邊形: 圖案 3022">
                <a:extLst>
                  <a:ext uri="{FF2B5EF4-FFF2-40B4-BE49-F238E27FC236}">
                    <a16:creationId xmlns:a16="http://schemas.microsoft.com/office/drawing/2014/main" id="{23A3FE48-9170-569A-4F75-2FAE8CA1B040}"/>
                  </a:ext>
                </a:extLst>
              </p:cNvPr>
              <p:cNvSpPr/>
              <p:nvPr/>
            </p:nvSpPr>
            <p:spPr>
              <a:xfrm rot="18000025">
                <a:off x="10735174" y="3577094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24" name="手繪多邊形: 圖案 3023">
                <a:extLst>
                  <a:ext uri="{FF2B5EF4-FFF2-40B4-BE49-F238E27FC236}">
                    <a16:creationId xmlns:a16="http://schemas.microsoft.com/office/drawing/2014/main" id="{2BA5CC6E-3AA8-E24B-5C94-718E112AA8AD}"/>
                  </a:ext>
                </a:extLst>
              </p:cNvPr>
              <p:cNvSpPr/>
              <p:nvPr/>
            </p:nvSpPr>
            <p:spPr>
              <a:xfrm rot="10793188">
                <a:off x="10514112" y="3342368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25" name="手繪多邊形: 圖案 3024">
                <a:extLst>
                  <a:ext uri="{FF2B5EF4-FFF2-40B4-BE49-F238E27FC236}">
                    <a16:creationId xmlns:a16="http://schemas.microsoft.com/office/drawing/2014/main" id="{86F1DB48-9069-254D-0B26-327CC8AC3DB0}"/>
                  </a:ext>
                </a:extLst>
              </p:cNvPr>
              <p:cNvSpPr/>
              <p:nvPr/>
            </p:nvSpPr>
            <p:spPr>
              <a:xfrm rot="6798">
                <a:off x="10598437" y="3236183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26" name="手繪多邊形: 圖案 3025">
                <a:extLst>
                  <a:ext uri="{FF2B5EF4-FFF2-40B4-BE49-F238E27FC236}">
                    <a16:creationId xmlns:a16="http://schemas.microsoft.com/office/drawing/2014/main" id="{DBEFE210-FB6C-873F-6A1B-E441318BB6BF}"/>
                  </a:ext>
                </a:extLst>
              </p:cNvPr>
              <p:cNvSpPr/>
              <p:nvPr/>
            </p:nvSpPr>
            <p:spPr>
              <a:xfrm rot="14399973">
                <a:off x="10693444" y="2930099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27" name="手繪多邊形: 圖案 3026">
                <a:extLst>
                  <a:ext uri="{FF2B5EF4-FFF2-40B4-BE49-F238E27FC236}">
                    <a16:creationId xmlns:a16="http://schemas.microsoft.com/office/drawing/2014/main" id="{50C09D6C-E91C-C761-42E8-EE68A765616C}"/>
                  </a:ext>
                </a:extLst>
              </p:cNvPr>
              <p:cNvSpPr/>
              <p:nvPr/>
            </p:nvSpPr>
            <p:spPr>
              <a:xfrm rot="7193145">
                <a:off x="10378790" y="3001635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28" name="手繪多邊形: 圖案 3027">
                <a:extLst>
                  <a:ext uri="{FF2B5EF4-FFF2-40B4-BE49-F238E27FC236}">
                    <a16:creationId xmlns:a16="http://schemas.microsoft.com/office/drawing/2014/main" id="{932415B3-50BC-6854-45F4-501272AADED7}"/>
                  </a:ext>
                </a:extLst>
              </p:cNvPr>
              <p:cNvSpPr/>
              <p:nvPr/>
            </p:nvSpPr>
            <p:spPr>
              <a:xfrm rot="18006821">
                <a:off x="10328996" y="2875505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29" name="手繪多邊形: 圖案 3028">
                <a:extLst>
                  <a:ext uri="{FF2B5EF4-FFF2-40B4-BE49-F238E27FC236}">
                    <a16:creationId xmlns:a16="http://schemas.microsoft.com/office/drawing/2014/main" id="{E9BEB097-A970-8970-8708-73EBD9CC3C95}"/>
                  </a:ext>
                </a:extLst>
              </p:cNvPr>
              <p:cNvSpPr/>
              <p:nvPr/>
            </p:nvSpPr>
            <p:spPr>
              <a:xfrm rot="10799998">
                <a:off x="10112272" y="2642738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30" name="手繪多邊形: 圖案 3029">
                <a:extLst>
                  <a:ext uri="{FF2B5EF4-FFF2-40B4-BE49-F238E27FC236}">
                    <a16:creationId xmlns:a16="http://schemas.microsoft.com/office/drawing/2014/main" id="{1B7DBBE8-CBF3-E8EE-F43E-D6392B043360}"/>
                  </a:ext>
                </a:extLst>
              </p:cNvPr>
              <p:cNvSpPr/>
              <p:nvPr/>
            </p:nvSpPr>
            <p:spPr>
              <a:xfrm rot="3593175">
                <a:off x="10016050" y="2948447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31" name="手繪多邊形: 圖案 3030">
                <a:extLst>
                  <a:ext uri="{FF2B5EF4-FFF2-40B4-BE49-F238E27FC236}">
                    <a16:creationId xmlns:a16="http://schemas.microsoft.com/office/drawing/2014/main" id="{F40C1FA9-794F-37AB-1488-CCBCA9EDC168}"/>
                  </a:ext>
                </a:extLst>
              </p:cNvPr>
              <p:cNvSpPr/>
              <p:nvPr/>
            </p:nvSpPr>
            <p:spPr>
              <a:xfrm rot="14406858">
                <a:off x="8671632" y="832251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32" name="手繪多邊形: 圖案 3031">
                <a:extLst>
                  <a:ext uri="{FF2B5EF4-FFF2-40B4-BE49-F238E27FC236}">
                    <a16:creationId xmlns:a16="http://schemas.microsoft.com/office/drawing/2014/main" id="{B05E4362-941E-2CAE-870A-9B4ED1589D9B}"/>
                  </a:ext>
                </a:extLst>
              </p:cNvPr>
              <p:cNvSpPr/>
              <p:nvPr/>
            </p:nvSpPr>
            <p:spPr>
              <a:xfrm rot="7200022">
                <a:off x="8362529" y="906105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33" name="手繪多邊形: 圖案 3032">
                <a:extLst>
                  <a:ext uri="{FF2B5EF4-FFF2-40B4-BE49-F238E27FC236}">
                    <a16:creationId xmlns:a16="http://schemas.microsoft.com/office/drawing/2014/main" id="{6EDA7FFF-9C9D-9681-447C-E9AC6A06421E}"/>
                  </a:ext>
                </a:extLst>
              </p:cNvPr>
              <p:cNvSpPr/>
              <p:nvPr/>
            </p:nvSpPr>
            <p:spPr>
              <a:xfrm rot="21593189">
                <a:off x="8578325" y="1139745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34" name="手繪多邊形: 圖案 3033">
                <a:extLst>
                  <a:ext uri="{FF2B5EF4-FFF2-40B4-BE49-F238E27FC236}">
                    <a16:creationId xmlns:a16="http://schemas.microsoft.com/office/drawing/2014/main" id="{545313D6-C8F3-8C9E-02DB-851ABE85964F}"/>
                  </a:ext>
                </a:extLst>
              </p:cNvPr>
              <p:cNvSpPr/>
              <p:nvPr/>
            </p:nvSpPr>
            <p:spPr>
              <a:xfrm rot="10806810">
                <a:off x="8494000" y="1245929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35" name="手繪多邊形: 圖案 3034">
                <a:extLst>
                  <a:ext uri="{FF2B5EF4-FFF2-40B4-BE49-F238E27FC236}">
                    <a16:creationId xmlns:a16="http://schemas.microsoft.com/office/drawing/2014/main" id="{C215094A-25C0-687C-C045-BDFCB0736906}"/>
                  </a:ext>
                </a:extLst>
              </p:cNvPr>
              <p:cNvSpPr/>
              <p:nvPr/>
            </p:nvSpPr>
            <p:spPr>
              <a:xfrm rot="3599976">
                <a:off x="8404259" y="1553100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36" name="手繪多邊形: 圖案 3035">
                <a:extLst>
                  <a:ext uri="{FF2B5EF4-FFF2-40B4-BE49-F238E27FC236}">
                    <a16:creationId xmlns:a16="http://schemas.microsoft.com/office/drawing/2014/main" id="{412E4B6A-6D6F-F53A-8C5A-505EE9D12DCF}"/>
                  </a:ext>
                </a:extLst>
              </p:cNvPr>
              <p:cNvSpPr/>
              <p:nvPr/>
            </p:nvSpPr>
            <p:spPr>
              <a:xfrm rot="17993148">
                <a:off x="8713649" y="1480480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37" name="手繪多邊形: 圖案 3036">
                <a:extLst>
                  <a:ext uri="{FF2B5EF4-FFF2-40B4-BE49-F238E27FC236}">
                    <a16:creationId xmlns:a16="http://schemas.microsoft.com/office/drawing/2014/main" id="{0019510F-B4EF-D486-ACF4-CCFEB3AA4B00}"/>
                  </a:ext>
                </a:extLst>
              </p:cNvPr>
              <p:cNvSpPr/>
              <p:nvPr/>
            </p:nvSpPr>
            <p:spPr>
              <a:xfrm rot="7206824">
                <a:off x="8763455" y="1606612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38" name="手繪多邊形: 圖案 3037">
                <a:extLst>
                  <a:ext uri="{FF2B5EF4-FFF2-40B4-BE49-F238E27FC236}">
                    <a16:creationId xmlns:a16="http://schemas.microsoft.com/office/drawing/2014/main" id="{F229EC22-EB28-FC32-145E-A73E9B482A64}"/>
                  </a:ext>
                </a:extLst>
              </p:cNvPr>
              <p:cNvSpPr/>
              <p:nvPr/>
            </p:nvSpPr>
            <p:spPr>
              <a:xfrm>
                <a:off x="8985439" y="1840461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39" name="手繪多邊形: 圖案 3038">
                <a:extLst>
                  <a:ext uri="{FF2B5EF4-FFF2-40B4-BE49-F238E27FC236}">
                    <a16:creationId xmlns:a16="http://schemas.microsoft.com/office/drawing/2014/main" id="{91CDCFE1-E5F3-6E8A-D3F4-5ACA2625B4AF}"/>
                  </a:ext>
                </a:extLst>
              </p:cNvPr>
              <p:cNvSpPr/>
              <p:nvPr/>
            </p:nvSpPr>
            <p:spPr>
              <a:xfrm rot="14393180">
                <a:off x="9076400" y="1533668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40" name="手繪多邊形: 圖案 3039">
                <a:extLst>
                  <a:ext uri="{FF2B5EF4-FFF2-40B4-BE49-F238E27FC236}">
                    <a16:creationId xmlns:a16="http://schemas.microsoft.com/office/drawing/2014/main" id="{AAC25580-5C9E-0104-3F0D-AC8EB470C586}"/>
                  </a:ext>
                </a:extLst>
              </p:cNvPr>
              <p:cNvSpPr/>
              <p:nvPr/>
            </p:nvSpPr>
            <p:spPr>
              <a:xfrm rot="3606859">
                <a:off x="9210516" y="1553593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41" name="手繪多邊形: 圖案 3040">
                <a:extLst>
                  <a:ext uri="{FF2B5EF4-FFF2-40B4-BE49-F238E27FC236}">
                    <a16:creationId xmlns:a16="http://schemas.microsoft.com/office/drawing/2014/main" id="{F9501C28-4364-E0E7-ABCB-3FEF8056BA1C}"/>
                  </a:ext>
                </a:extLst>
              </p:cNvPr>
              <p:cNvSpPr/>
              <p:nvPr/>
            </p:nvSpPr>
            <p:spPr>
              <a:xfrm rot="18000022">
                <a:off x="9524884" y="1480823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42" name="手繪多邊形: 圖案 3041">
                <a:extLst>
                  <a:ext uri="{FF2B5EF4-FFF2-40B4-BE49-F238E27FC236}">
                    <a16:creationId xmlns:a16="http://schemas.microsoft.com/office/drawing/2014/main" id="{ABA2BE79-FB09-9473-D2E8-5022A5C6C942}"/>
                  </a:ext>
                </a:extLst>
              </p:cNvPr>
              <p:cNvSpPr/>
              <p:nvPr/>
            </p:nvSpPr>
            <p:spPr>
              <a:xfrm rot="10793188">
                <a:off x="9303822" y="1246096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43" name="手繪多邊形: 圖案 3042">
                <a:extLst>
                  <a:ext uri="{FF2B5EF4-FFF2-40B4-BE49-F238E27FC236}">
                    <a16:creationId xmlns:a16="http://schemas.microsoft.com/office/drawing/2014/main" id="{A45D3EE4-F441-212B-C22B-8722C4392967}"/>
                  </a:ext>
                </a:extLst>
              </p:cNvPr>
              <p:cNvSpPr/>
              <p:nvPr/>
            </p:nvSpPr>
            <p:spPr>
              <a:xfrm rot="6811">
                <a:off x="9388147" y="1139914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44" name="手繪多邊形: 圖案 3043">
                <a:extLst>
                  <a:ext uri="{FF2B5EF4-FFF2-40B4-BE49-F238E27FC236}">
                    <a16:creationId xmlns:a16="http://schemas.microsoft.com/office/drawing/2014/main" id="{D6659FB3-FF8F-C775-69DF-BBA7488717B8}"/>
                  </a:ext>
                </a:extLst>
              </p:cNvPr>
              <p:cNvSpPr/>
              <p:nvPr/>
            </p:nvSpPr>
            <p:spPr>
              <a:xfrm rot="14399973">
                <a:off x="9483154" y="833828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45" name="手繪多邊形: 圖案 3044">
                <a:extLst>
                  <a:ext uri="{FF2B5EF4-FFF2-40B4-BE49-F238E27FC236}">
                    <a16:creationId xmlns:a16="http://schemas.microsoft.com/office/drawing/2014/main" id="{CE066DD0-3306-CA8A-5EB0-99A02F833B7D}"/>
                  </a:ext>
                </a:extLst>
              </p:cNvPr>
              <p:cNvSpPr/>
              <p:nvPr/>
            </p:nvSpPr>
            <p:spPr>
              <a:xfrm rot="7193145">
                <a:off x="9168500" y="905364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46" name="手繪多邊形: 圖案 3045">
                <a:extLst>
                  <a:ext uri="{FF2B5EF4-FFF2-40B4-BE49-F238E27FC236}">
                    <a16:creationId xmlns:a16="http://schemas.microsoft.com/office/drawing/2014/main" id="{1DD1390B-6781-C8F4-CF0C-8FD030633980}"/>
                  </a:ext>
                </a:extLst>
              </p:cNvPr>
              <p:cNvSpPr/>
              <p:nvPr/>
            </p:nvSpPr>
            <p:spPr>
              <a:xfrm rot="18006821">
                <a:off x="9118706" y="779234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47" name="手繪多邊形: 圖案 3046">
                <a:extLst>
                  <a:ext uri="{FF2B5EF4-FFF2-40B4-BE49-F238E27FC236}">
                    <a16:creationId xmlns:a16="http://schemas.microsoft.com/office/drawing/2014/main" id="{CA3F979F-A86F-68A0-53DC-FE6274BA47A9}"/>
                  </a:ext>
                </a:extLst>
              </p:cNvPr>
              <p:cNvSpPr/>
              <p:nvPr/>
            </p:nvSpPr>
            <p:spPr>
              <a:xfrm rot="10799998">
                <a:off x="8901982" y="546467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48" name="手繪多邊形: 圖案 3047">
                <a:extLst>
                  <a:ext uri="{FF2B5EF4-FFF2-40B4-BE49-F238E27FC236}">
                    <a16:creationId xmlns:a16="http://schemas.microsoft.com/office/drawing/2014/main" id="{845603B5-2744-6F1E-A6AF-8767B72FC94A}"/>
                  </a:ext>
                </a:extLst>
              </p:cNvPr>
              <p:cNvSpPr/>
              <p:nvPr/>
            </p:nvSpPr>
            <p:spPr>
              <a:xfrm rot="3593177">
                <a:off x="8805760" y="852176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796" name="群組 2795">
              <a:extLst>
                <a:ext uri="{FF2B5EF4-FFF2-40B4-BE49-F238E27FC236}">
                  <a16:creationId xmlns:a16="http://schemas.microsoft.com/office/drawing/2014/main" id="{0872CD3D-7485-56ED-C10F-88035D7245B9}"/>
                </a:ext>
              </a:extLst>
            </p:cNvPr>
            <p:cNvGrpSpPr>
              <a:grpSpLocks/>
            </p:cNvGrpSpPr>
            <p:nvPr/>
          </p:nvGrpSpPr>
          <p:grpSpPr>
            <a:xfrm>
              <a:off x="7294360" y="559324"/>
              <a:ext cx="3826267" cy="4193431"/>
              <a:chOff x="7283726" y="546467"/>
              <a:chExt cx="3826267" cy="4193431"/>
            </a:xfrm>
          </p:grpSpPr>
          <p:sp>
            <p:nvSpPr>
              <p:cNvPr id="2797" name="手繪多邊形: 圖案 2796">
                <a:extLst>
                  <a:ext uri="{FF2B5EF4-FFF2-40B4-BE49-F238E27FC236}">
                    <a16:creationId xmlns:a16="http://schemas.microsoft.com/office/drawing/2014/main" id="{81B5D45E-C692-C935-A9AF-C965CA5C0322}"/>
                  </a:ext>
                </a:extLst>
              </p:cNvPr>
              <p:cNvSpPr/>
              <p:nvPr/>
            </p:nvSpPr>
            <p:spPr>
              <a:xfrm rot="14406860">
                <a:off x="7461356" y="1531009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98" name="手繪多邊形: 圖案 2797">
                <a:extLst>
                  <a:ext uri="{FF2B5EF4-FFF2-40B4-BE49-F238E27FC236}">
                    <a16:creationId xmlns:a16="http://schemas.microsoft.com/office/drawing/2014/main" id="{1F085F7E-3DEE-15AD-EA10-0D1F3D461F93}"/>
                  </a:ext>
                </a:extLst>
              </p:cNvPr>
              <p:cNvSpPr/>
              <p:nvPr/>
            </p:nvSpPr>
            <p:spPr>
              <a:xfrm rot="7200020">
                <a:off x="7152255" y="1604862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99" name="手繪多邊形: 圖案 2798">
                <a:extLst>
                  <a:ext uri="{FF2B5EF4-FFF2-40B4-BE49-F238E27FC236}">
                    <a16:creationId xmlns:a16="http://schemas.microsoft.com/office/drawing/2014/main" id="{28811F6C-33BF-A98F-44E3-1A5F303F0DDF}"/>
                  </a:ext>
                </a:extLst>
              </p:cNvPr>
              <p:cNvSpPr/>
              <p:nvPr/>
            </p:nvSpPr>
            <p:spPr>
              <a:xfrm rot="21593189">
                <a:off x="7368051" y="1838503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0" name="手繪多邊形: 圖案 2799">
                <a:extLst>
                  <a:ext uri="{FF2B5EF4-FFF2-40B4-BE49-F238E27FC236}">
                    <a16:creationId xmlns:a16="http://schemas.microsoft.com/office/drawing/2014/main" id="{B6066664-4672-F2C1-13B2-5C8ED6BC5AF4}"/>
                  </a:ext>
                </a:extLst>
              </p:cNvPr>
              <p:cNvSpPr/>
              <p:nvPr/>
            </p:nvSpPr>
            <p:spPr>
              <a:xfrm rot="10806810">
                <a:off x="7283726" y="1944688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1" name="手繪多邊形: 圖案 2800">
                <a:extLst>
                  <a:ext uri="{FF2B5EF4-FFF2-40B4-BE49-F238E27FC236}">
                    <a16:creationId xmlns:a16="http://schemas.microsoft.com/office/drawing/2014/main" id="{F6366DD8-58F1-0A0E-6D95-2E9D71D41FB5}"/>
                  </a:ext>
                </a:extLst>
              </p:cNvPr>
              <p:cNvSpPr/>
              <p:nvPr/>
            </p:nvSpPr>
            <p:spPr>
              <a:xfrm rot="3599974">
                <a:off x="7193985" y="2251857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2" name="手繪多邊形: 圖案 2801">
                <a:extLst>
                  <a:ext uri="{FF2B5EF4-FFF2-40B4-BE49-F238E27FC236}">
                    <a16:creationId xmlns:a16="http://schemas.microsoft.com/office/drawing/2014/main" id="{95149944-7A1A-2F15-D8E7-48CAB05FD196}"/>
                  </a:ext>
                </a:extLst>
              </p:cNvPr>
              <p:cNvSpPr/>
              <p:nvPr/>
            </p:nvSpPr>
            <p:spPr>
              <a:xfrm rot="17993148">
                <a:off x="7503373" y="2179237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3" name="手繪多邊形: 圖案 2802">
                <a:extLst>
                  <a:ext uri="{FF2B5EF4-FFF2-40B4-BE49-F238E27FC236}">
                    <a16:creationId xmlns:a16="http://schemas.microsoft.com/office/drawing/2014/main" id="{76C35E48-ED47-EB43-F803-53E01DE13CEC}"/>
                  </a:ext>
                </a:extLst>
              </p:cNvPr>
              <p:cNvSpPr/>
              <p:nvPr/>
            </p:nvSpPr>
            <p:spPr>
              <a:xfrm rot="7206825">
                <a:off x="7553181" y="2305370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4" name="手繪多邊形: 圖案 2803">
                <a:extLst>
                  <a:ext uri="{FF2B5EF4-FFF2-40B4-BE49-F238E27FC236}">
                    <a16:creationId xmlns:a16="http://schemas.microsoft.com/office/drawing/2014/main" id="{939C68BE-88AC-CECF-3AA3-932562AFA4C2}"/>
                  </a:ext>
                </a:extLst>
              </p:cNvPr>
              <p:cNvSpPr/>
              <p:nvPr/>
            </p:nvSpPr>
            <p:spPr>
              <a:xfrm>
                <a:off x="7775163" y="2539220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5" name="手繪多邊形: 圖案 2804">
                <a:extLst>
                  <a:ext uri="{FF2B5EF4-FFF2-40B4-BE49-F238E27FC236}">
                    <a16:creationId xmlns:a16="http://schemas.microsoft.com/office/drawing/2014/main" id="{CF0964DA-FD5B-5BED-2B7B-D330430724B4}"/>
                  </a:ext>
                </a:extLst>
              </p:cNvPr>
              <p:cNvSpPr/>
              <p:nvPr/>
            </p:nvSpPr>
            <p:spPr>
              <a:xfrm rot="14393178">
                <a:off x="7866124" y="2232426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6" name="手繪多邊形: 圖案 2805">
                <a:extLst>
                  <a:ext uri="{FF2B5EF4-FFF2-40B4-BE49-F238E27FC236}">
                    <a16:creationId xmlns:a16="http://schemas.microsoft.com/office/drawing/2014/main" id="{2DD92530-B622-F92A-D716-8735892D79AD}"/>
                  </a:ext>
                </a:extLst>
              </p:cNvPr>
              <p:cNvSpPr/>
              <p:nvPr/>
            </p:nvSpPr>
            <p:spPr>
              <a:xfrm rot="3606858">
                <a:off x="8000240" y="2252350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7" name="手繪多邊形: 圖案 2806">
                <a:extLst>
                  <a:ext uri="{FF2B5EF4-FFF2-40B4-BE49-F238E27FC236}">
                    <a16:creationId xmlns:a16="http://schemas.microsoft.com/office/drawing/2014/main" id="{95D6CD0E-002B-D7BE-B727-37BECD50F5EC}"/>
                  </a:ext>
                </a:extLst>
              </p:cNvPr>
              <p:cNvSpPr/>
              <p:nvPr/>
            </p:nvSpPr>
            <p:spPr>
              <a:xfrm rot="18000025">
                <a:off x="8314607" y="2179580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8" name="手繪多邊形: 圖案 2807">
                <a:extLst>
                  <a:ext uri="{FF2B5EF4-FFF2-40B4-BE49-F238E27FC236}">
                    <a16:creationId xmlns:a16="http://schemas.microsoft.com/office/drawing/2014/main" id="{7068C83C-0060-B3B0-61A4-7C61312F5300}"/>
                  </a:ext>
                </a:extLst>
              </p:cNvPr>
              <p:cNvSpPr/>
              <p:nvPr/>
            </p:nvSpPr>
            <p:spPr>
              <a:xfrm rot="10793188">
                <a:off x="8093546" y="1944855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9" name="手繪多邊形: 圖案 2808">
                <a:extLst>
                  <a:ext uri="{FF2B5EF4-FFF2-40B4-BE49-F238E27FC236}">
                    <a16:creationId xmlns:a16="http://schemas.microsoft.com/office/drawing/2014/main" id="{2DE6F8CA-D68F-EB07-AAB7-A9169813EADA}"/>
                  </a:ext>
                </a:extLst>
              </p:cNvPr>
              <p:cNvSpPr/>
              <p:nvPr/>
            </p:nvSpPr>
            <p:spPr>
              <a:xfrm rot="6811">
                <a:off x="8177871" y="1838672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0" name="手繪多邊形: 圖案 2809">
                <a:extLst>
                  <a:ext uri="{FF2B5EF4-FFF2-40B4-BE49-F238E27FC236}">
                    <a16:creationId xmlns:a16="http://schemas.microsoft.com/office/drawing/2014/main" id="{2A392D37-E7D7-D522-1B1F-33E1CFABAE35}"/>
                  </a:ext>
                </a:extLst>
              </p:cNvPr>
              <p:cNvSpPr/>
              <p:nvPr/>
            </p:nvSpPr>
            <p:spPr>
              <a:xfrm rot="14399979">
                <a:off x="8272877" y="1532585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1" name="手繪多邊形: 圖案 2810">
                <a:extLst>
                  <a:ext uri="{FF2B5EF4-FFF2-40B4-BE49-F238E27FC236}">
                    <a16:creationId xmlns:a16="http://schemas.microsoft.com/office/drawing/2014/main" id="{8DA20525-A276-46C2-7D1F-381020743B50}"/>
                  </a:ext>
                </a:extLst>
              </p:cNvPr>
              <p:cNvSpPr/>
              <p:nvPr/>
            </p:nvSpPr>
            <p:spPr>
              <a:xfrm rot="7193147">
                <a:off x="7958224" y="1604122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2" name="手繪多邊形: 圖案 2811">
                <a:extLst>
                  <a:ext uri="{FF2B5EF4-FFF2-40B4-BE49-F238E27FC236}">
                    <a16:creationId xmlns:a16="http://schemas.microsoft.com/office/drawing/2014/main" id="{A020443C-CC00-F824-C791-E4EA601C33B5}"/>
                  </a:ext>
                </a:extLst>
              </p:cNvPr>
              <p:cNvSpPr/>
              <p:nvPr/>
            </p:nvSpPr>
            <p:spPr>
              <a:xfrm rot="18006821">
                <a:off x="7908429" y="1477990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3" name="手繪多邊形: 圖案 2812">
                <a:extLst>
                  <a:ext uri="{FF2B5EF4-FFF2-40B4-BE49-F238E27FC236}">
                    <a16:creationId xmlns:a16="http://schemas.microsoft.com/office/drawing/2014/main" id="{55672ACA-8B4A-8004-F179-FBED12CF45DA}"/>
                  </a:ext>
                </a:extLst>
              </p:cNvPr>
              <p:cNvSpPr/>
              <p:nvPr/>
            </p:nvSpPr>
            <p:spPr>
              <a:xfrm rot="10799998">
                <a:off x="7691706" y="1245224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4" name="手繪多邊形: 圖案 2813">
                <a:extLst>
                  <a:ext uri="{FF2B5EF4-FFF2-40B4-BE49-F238E27FC236}">
                    <a16:creationId xmlns:a16="http://schemas.microsoft.com/office/drawing/2014/main" id="{0360B6BF-B6C4-0B72-7DC2-505E4AEA9061}"/>
                  </a:ext>
                </a:extLst>
              </p:cNvPr>
              <p:cNvSpPr/>
              <p:nvPr/>
            </p:nvSpPr>
            <p:spPr>
              <a:xfrm rot="3593178">
                <a:off x="7595484" y="1550932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5" name="手繪多邊形: 圖案 2814">
                <a:extLst>
                  <a:ext uri="{FF2B5EF4-FFF2-40B4-BE49-F238E27FC236}">
                    <a16:creationId xmlns:a16="http://schemas.microsoft.com/office/drawing/2014/main" id="{16168726-DC64-FF3A-DE04-2B1C604C3511}"/>
                  </a:ext>
                </a:extLst>
              </p:cNvPr>
              <p:cNvSpPr/>
              <p:nvPr/>
            </p:nvSpPr>
            <p:spPr>
              <a:xfrm rot="14406856">
                <a:off x="8671638" y="2229764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6" name="手繪多邊形: 圖案 2815">
                <a:extLst>
                  <a:ext uri="{FF2B5EF4-FFF2-40B4-BE49-F238E27FC236}">
                    <a16:creationId xmlns:a16="http://schemas.microsoft.com/office/drawing/2014/main" id="{4D524825-B2D4-2504-1304-D594EBFDFB52}"/>
                  </a:ext>
                </a:extLst>
              </p:cNvPr>
              <p:cNvSpPr/>
              <p:nvPr/>
            </p:nvSpPr>
            <p:spPr>
              <a:xfrm rot="7200024">
                <a:off x="8362535" y="2303618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7" name="手繪多邊形: 圖案 2816">
                <a:extLst>
                  <a:ext uri="{FF2B5EF4-FFF2-40B4-BE49-F238E27FC236}">
                    <a16:creationId xmlns:a16="http://schemas.microsoft.com/office/drawing/2014/main" id="{955CEAC0-05E5-E8EA-0692-EA4D483E4FD9}"/>
                  </a:ext>
                </a:extLst>
              </p:cNvPr>
              <p:cNvSpPr/>
              <p:nvPr/>
            </p:nvSpPr>
            <p:spPr>
              <a:xfrm rot="21593189">
                <a:off x="8578333" y="2537259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8" name="手繪多邊形: 圖案 2817">
                <a:extLst>
                  <a:ext uri="{FF2B5EF4-FFF2-40B4-BE49-F238E27FC236}">
                    <a16:creationId xmlns:a16="http://schemas.microsoft.com/office/drawing/2014/main" id="{C4B023D1-BFA1-FB3D-F5D5-FBA16BEFBD39}"/>
                  </a:ext>
                </a:extLst>
              </p:cNvPr>
              <p:cNvSpPr/>
              <p:nvPr/>
            </p:nvSpPr>
            <p:spPr>
              <a:xfrm rot="10806810">
                <a:off x="8494008" y="2643443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9" name="手繪多邊形: 圖案 2818">
                <a:extLst>
                  <a:ext uri="{FF2B5EF4-FFF2-40B4-BE49-F238E27FC236}">
                    <a16:creationId xmlns:a16="http://schemas.microsoft.com/office/drawing/2014/main" id="{6A2CB657-A94B-3A92-A268-C46547FF4591}"/>
                  </a:ext>
                </a:extLst>
              </p:cNvPr>
              <p:cNvSpPr/>
              <p:nvPr/>
            </p:nvSpPr>
            <p:spPr>
              <a:xfrm rot="3599974">
                <a:off x="8404265" y="2950614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0" name="手繪多邊形: 圖案 2819">
                <a:extLst>
                  <a:ext uri="{FF2B5EF4-FFF2-40B4-BE49-F238E27FC236}">
                    <a16:creationId xmlns:a16="http://schemas.microsoft.com/office/drawing/2014/main" id="{A7D00C70-9F6D-816E-89F7-273FA58FA3D0}"/>
                  </a:ext>
                </a:extLst>
              </p:cNvPr>
              <p:cNvSpPr/>
              <p:nvPr/>
            </p:nvSpPr>
            <p:spPr>
              <a:xfrm rot="17993148">
                <a:off x="8713655" y="2877993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1" name="手繪多邊形: 圖案 2820">
                <a:extLst>
                  <a:ext uri="{FF2B5EF4-FFF2-40B4-BE49-F238E27FC236}">
                    <a16:creationId xmlns:a16="http://schemas.microsoft.com/office/drawing/2014/main" id="{DFFC02ED-BEAF-39D3-29B0-0D8EC1939102}"/>
                  </a:ext>
                </a:extLst>
              </p:cNvPr>
              <p:cNvSpPr/>
              <p:nvPr/>
            </p:nvSpPr>
            <p:spPr>
              <a:xfrm rot="7206825">
                <a:off x="8763461" y="3004126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2" name="手繪多邊形: 圖案 2821">
                <a:extLst>
                  <a:ext uri="{FF2B5EF4-FFF2-40B4-BE49-F238E27FC236}">
                    <a16:creationId xmlns:a16="http://schemas.microsoft.com/office/drawing/2014/main" id="{12D288D2-BF73-4ADD-6D3B-2D954F380257}"/>
                  </a:ext>
                </a:extLst>
              </p:cNvPr>
              <p:cNvSpPr/>
              <p:nvPr/>
            </p:nvSpPr>
            <p:spPr>
              <a:xfrm>
                <a:off x="8985446" y="3237975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3" name="手繪多邊形: 圖案 2822">
                <a:extLst>
                  <a:ext uri="{FF2B5EF4-FFF2-40B4-BE49-F238E27FC236}">
                    <a16:creationId xmlns:a16="http://schemas.microsoft.com/office/drawing/2014/main" id="{CB81D83B-CB8C-1B5F-C36F-00538D4D0A52}"/>
                  </a:ext>
                </a:extLst>
              </p:cNvPr>
              <p:cNvSpPr/>
              <p:nvPr/>
            </p:nvSpPr>
            <p:spPr>
              <a:xfrm rot="14393178">
                <a:off x="9076407" y="2931182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4" name="手繪多邊形: 圖案 2823">
                <a:extLst>
                  <a:ext uri="{FF2B5EF4-FFF2-40B4-BE49-F238E27FC236}">
                    <a16:creationId xmlns:a16="http://schemas.microsoft.com/office/drawing/2014/main" id="{57143DF0-DF11-C41F-323D-0C6B2BD8AC22}"/>
                  </a:ext>
                </a:extLst>
              </p:cNvPr>
              <p:cNvSpPr/>
              <p:nvPr/>
            </p:nvSpPr>
            <p:spPr>
              <a:xfrm rot="3606858">
                <a:off x="9210523" y="2951106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5" name="手繪多邊形: 圖案 2824">
                <a:extLst>
                  <a:ext uri="{FF2B5EF4-FFF2-40B4-BE49-F238E27FC236}">
                    <a16:creationId xmlns:a16="http://schemas.microsoft.com/office/drawing/2014/main" id="{A66C2510-4621-2520-0EAD-B21C0B6B055C}"/>
                  </a:ext>
                </a:extLst>
              </p:cNvPr>
              <p:cNvSpPr/>
              <p:nvPr/>
            </p:nvSpPr>
            <p:spPr>
              <a:xfrm rot="18000020">
                <a:off x="9524891" y="2878337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6" name="手繪多邊形: 圖案 2825">
                <a:extLst>
                  <a:ext uri="{FF2B5EF4-FFF2-40B4-BE49-F238E27FC236}">
                    <a16:creationId xmlns:a16="http://schemas.microsoft.com/office/drawing/2014/main" id="{8087DB19-75A3-9ACF-E691-6F597EB24D26}"/>
                  </a:ext>
                </a:extLst>
              </p:cNvPr>
              <p:cNvSpPr/>
              <p:nvPr/>
            </p:nvSpPr>
            <p:spPr>
              <a:xfrm rot="10793188">
                <a:off x="9303830" y="2643611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7" name="手繪多邊形: 圖案 2826">
                <a:extLst>
                  <a:ext uri="{FF2B5EF4-FFF2-40B4-BE49-F238E27FC236}">
                    <a16:creationId xmlns:a16="http://schemas.microsoft.com/office/drawing/2014/main" id="{A95683D1-EF27-5154-F633-1D284941CD98}"/>
                  </a:ext>
                </a:extLst>
              </p:cNvPr>
              <p:cNvSpPr/>
              <p:nvPr/>
            </p:nvSpPr>
            <p:spPr>
              <a:xfrm rot="6798">
                <a:off x="9388155" y="2537427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8" name="手繪多邊形: 圖案 2827">
                <a:extLst>
                  <a:ext uri="{FF2B5EF4-FFF2-40B4-BE49-F238E27FC236}">
                    <a16:creationId xmlns:a16="http://schemas.microsoft.com/office/drawing/2014/main" id="{BA20B516-BCCA-4DDA-32F3-06382FD09451}"/>
                  </a:ext>
                </a:extLst>
              </p:cNvPr>
              <p:cNvSpPr/>
              <p:nvPr/>
            </p:nvSpPr>
            <p:spPr>
              <a:xfrm rot="14399973">
                <a:off x="9483161" y="2231341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9" name="手繪多邊形: 圖案 2828">
                <a:extLst>
                  <a:ext uri="{FF2B5EF4-FFF2-40B4-BE49-F238E27FC236}">
                    <a16:creationId xmlns:a16="http://schemas.microsoft.com/office/drawing/2014/main" id="{2A266378-DCE0-0127-779C-03F0664E6533}"/>
                  </a:ext>
                </a:extLst>
              </p:cNvPr>
              <p:cNvSpPr/>
              <p:nvPr/>
            </p:nvSpPr>
            <p:spPr>
              <a:xfrm rot="7193145">
                <a:off x="9168506" y="2302877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0" name="手繪多邊形: 圖案 2829">
                <a:extLst>
                  <a:ext uri="{FF2B5EF4-FFF2-40B4-BE49-F238E27FC236}">
                    <a16:creationId xmlns:a16="http://schemas.microsoft.com/office/drawing/2014/main" id="{0591C673-AAE7-8274-9FB8-FEFC0FAA0E2D}"/>
                  </a:ext>
                </a:extLst>
              </p:cNvPr>
              <p:cNvSpPr/>
              <p:nvPr/>
            </p:nvSpPr>
            <p:spPr>
              <a:xfrm rot="18006821">
                <a:off x="9118713" y="2176748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1" name="手繪多邊形: 圖案 2830">
                <a:extLst>
                  <a:ext uri="{FF2B5EF4-FFF2-40B4-BE49-F238E27FC236}">
                    <a16:creationId xmlns:a16="http://schemas.microsoft.com/office/drawing/2014/main" id="{1809F534-1A7C-E037-E6ED-4AC2DB0F8909}"/>
                  </a:ext>
                </a:extLst>
              </p:cNvPr>
              <p:cNvSpPr/>
              <p:nvPr/>
            </p:nvSpPr>
            <p:spPr>
              <a:xfrm rot="10799998">
                <a:off x="8901989" y="1943980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2" name="手繪多邊形: 圖案 2831">
                <a:extLst>
                  <a:ext uri="{FF2B5EF4-FFF2-40B4-BE49-F238E27FC236}">
                    <a16:creationId xmlns:a16="http://schemas.microsoft.com/office/drawing/2014/main" id="{770B3E0C-18E7-6EE5-38B4-91A2C39E3976}"/>
                  </a:ext>
                </a:extLst>
              </p:cNvPr>
              <p:cNvSpPr/>
              <p:nvPr/>
            </p:nvSpPr>
            <p:spPr>
              <a:xfrm rot="3593175">
                <a:off x="8805767" y="2249690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3" name="手繪多邊形: 圖案 2832">
                <a:extLst>
                  <a:ext uri="{FF2B5EF4-FFF2-40B4-BE49-F238E27FC236}">
                    <a16:creationId xmlns:a16="http://schemas.microsoft.com/office/drawing/2014/main" id="{948B604E-781E-94E0-570E-8442A8DDB6F4}"/>
                  </a:ext>
                </a:extLst>
              </p:cNvPr>
              <p:cNvSpPr/>
              <p:nvPr/>
            </p:nvSpPr>
            <p:spPr>
              <a:xfrm rot="14406860">
                <a:off x="9881922" y="1531009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4" name="手繪多邊形: 圖案 2833">
                <a:extLst>
                  <a:ext uri="{FF2B5EF4-FFF2-40B4-BE49-F238E27FC236}">
                    <a16:creationId xmlns:a16="http://schemas.microsoft.com/office/drawing/2014/main" id="{0EF802B9-4B45-FDE9-870B-455D42B8FCF0}"/>
                  </a:ext>
                </a:extLst>
              </p:cNvPr>
              <p:cNvSpPr/>
              <p:nvPr/>
            </p:nvSpPr>
            <p:spPr>
              <a:xfrm rot="7200020">
                <a:off x="9572819" y="1604862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5" name="手繪多邊形: 圖案 2834">
                <a:extLst>
                  <a:ext uri="{FF2B5EF4-FFF2-40B4-BE49-F238E27FC236}">
                    <a16:creationId xmlns:a16="http://schemas.microsoft.com/office/drawing/2014/main" id="{47784FBE-6897-B67A-085C-C47355026F53}"/>
                  </a:ext>
                </a:extLst>
              </p:cNvPr>
              <p:cNvSpPr/>
              <p:nvPr/>
            </p:nvSpPr>
            <p:spPr>
              <a:xfrm rot="21593189">
                <a:off x="9788615" y="1838503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6" name="手繪多邊形: 圖案 2835">
                <a:extLst>
                  <a:ext uri="{FF2B5EF4-FFF2-40B4-BE49-F238E27FC236}">
                    <a16:creationId xmlns:a16="http://schemas.microsoft.com/office/drawing/2014/main" id="{C92261F2-A1C7-89B4-349F-82F673E7893A}"/>
                  </a:ext>
                </a:extLst>
              </p:cNvPr>
              <p:cNvSpPr/>
              <p:nvPr/>
            </p:nvSpPr>
            <p:spPr>
              <a:xfrm rot="10806810">
                <a:off x="9704290" y="1944687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7" name="手繪多邊形: 圖案 2836">
                <a:extLst>
                  <a:ext uri="{FF2B5EF4-FFF2-40B4-BE49-F238E27FC236}">
                    <a16:creationId xmlns:a16="http://schemas.microsoft.com/office/drawing/2014/main" id="{BE4B9733-55EA-DEF2-9453-2651C5F68D78}"/>
                  </a:ext>
                </a:extLst>
              </p:cNvPr>
              <p:cNvSpPr/>
              <p:nvPr/>
            </p:nvSpPr>
            <p:spPr>
              <a:xfrm rot="3599974">
                <a:off x="9614549" y="2251856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8" name="手繪多邊形: 圖案 2837">
                <a:extLst>
                  <a:ext uri="{FF2B5EF4-FFF2-40B4-BE49-F238E27FC236}">
                    <a16:creationId xmlns:a16="http://schemas.microsoft.com/office/drawing/2014/main" id="{E5974445-520B-1F25-0E38-D69EFD45E911}"/>
                  </a:ext>
                </a:extLst>
              </p:cNvPr>
              <p:cNvSpPr/>
              <p:nvPr/>
            </p:nvSpPr>
            <p:spPr>
              <a:xfrm rot="17993148">
                <a:off x="9923939" y="2179236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9" name="手繪多邊形: 圖案 2838">
                <a:extLst>
                  <a:ext uri="{FF2B5EF4-FFF2-40B4-BE49-F238E27FC236}">
                    <a16:creationId xmlns:a16="http://schemas.microsoft.com/office/drawing/2014/main" id="{973EB625-B4CC-A132-DAE3-C3D8E741792F}"/>
                  </a:ext>
                </a:extLst>
              </p:cNvPr>
              <p:cNvSpPr/>
              <p:nvPr/>
            </p:nvSpPr>
            <p:spPr>
              <a:xfrm rot="7206825">
                <a:off x="9973745" y="2305369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0" name="手繪多邊形: 圖案 2839">
                <a:extLst>
                  <a:ext uri="{FF2B5EF4-FFF2-40B4-BE49-F238E27FC236}">
                    <a16:creationId xmlns:a16="http://schemas.microsoft.com/office/drawing/2014/main" id="{37E4B5AB-A08D-E48A-4165-60295E183C7C}"/>
                  </a:ext>
                </a:extLst>
              </p:cNvPr>
              <p:cNvSpPr/>
              <p:nvPr/>
            </p:nvSpPr>
            <p:spPr>
              <a:xfrm>
                <a:off x="10195729" y="2539219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1" name="手繪多邊形: 圖案 2840">
                <a:extLst>
                  <a:ext uri="{FF2B5EF4-FFF2-40B4-BE49-F238E27FC236}">
                    <a16:creationId xmlns:a16="http://schemas.microsoft.com/office/drawing/2014/main" id="{BD3A9B03-9219-05D0-6EEF-C2FD01C41CFB}"/>
                  </a:ext>
                </a:extLst>
              </p:cNvPr>
              <p:cNvSpPr/>
              <p:nvPr/>
            </p:nvSpPr>
            <p:spPr>
              <a:xfrm rot="14393178">
                <a:off x="10286690" y="2232425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2" name="手繪多邊形: 圖案 2841">
                <a:extLst>
                  <a:ext uri="{FF2B5EF4-FFF2-40B4-BE49-F238E27FC236}">
                    <a16:creationId xmlns:a16="http://schemas.microsoft.com/office/drawing/2014/main" id="{9202A3D1-39FD-2504-BF7B-6321C591DAA8}"/>
                  </a:ext>
                </a:extLst>
              </p:cNvPr>
              <p:cNvSpPr/>
              <p:nvPr/>
            </p:nvSpPr>
            <p:spPr>
              <a:xfrm rot="3606858">
                <a:off x="10420806" y="2252349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3" name="手繪多邊形: 圖案 2842">
                <a:extLst>
                  <a:ext uri="{FF2B5EF4-FFF2-40B4-BE49-F238E27FC236}">
                    <a16:creationId xmlns:a16="http://schemas.microsoft.com/office/drawing/2014/main" id="{ACE6F534-D3B7-2080-5193-B63F1142E375}"/>
                  </a:ext>
                </a:extLst>
              </p:cNvPr>
              <p:cNvSpPr/>
              <p:nvPr/>
            </p:nvSpPr>
            <p:spPr>
              <a:xfrm rot="18000025">
                <a:off x="10735174" y="2179579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4" name="手繪多邊形: 圖案 2843">
                <a:extLst>
                  <a:ext uri="{FF2B5EF4-FFF2-40B4-BE49-F238E27FC236}">
                    <a16:creationId xmlns:a16="http://schemas.microsoft.com/office/drawing/2014/main" id="{59542EB6-7D1F-D0D4-9912-18C6C52A9379}"/>
                  </a:ext>
                </a:extLst>
              </p:cNvPr>
              <p:cNvSpPr/>
              <p:nvPr/>
            </p:nvSpPr>
            <p:spPr>
              <a:xfrm rot="10793188">
                <a:off x="10514112" y="1944854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5" name="手繪多邊形: 圖案 2844">
                <a:extLst>
                  <a:ext uri="{FF2B5EF4-FFF2-40B4-BE49-F238E27FC236}">
                    <a16:creationId xmlns:a16="http://schemas.microsoft.com/office/drawing/2014/main" id="{28F3D032-EA4D-B9F4-CA11-3CD19A268767}"/>
                  </a:ext>
                </a:extLst>
              </p:cNvPr>
              <p:cNvSpPr/>
              <p:nvPr/>
            </p:nvSpPr>
            <p:spPr>
              <a:xfrm rot="6798">
                <a:off x="10598437" y="1838670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6" name="手繪多邊形: 圖案 2845">
                <a:extLst>
                  <a:ext uri="{FF2B5EF4-FFF2-40B4-BE49-F238E27FC236}">
                    <a16:creationId xmlns:a16="http://schemas.microsoft.com/office/drawing/2014/main" id="{C0B359E8-64AD-4787-91E6-DD7001116DED}"/>
                  </a:ext>
                </a:extLst>
              </p:cNvPr>
              <p:cNvSpPr/>
              <p:nvPr/>
            </p:nvSpPr>
            <p:spPr>
              <a:xfrm rot="14399973">
                <a:off x="10693444" y="1532585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7" name="手繪多邊形: 圖案 2846">
                <a:extLst>
                  <a:ext uri="{FF2B5EF4-FFF2-40B4-BE49-F238E27FC236}">
                    <a16:creationId xmlns:a16="http://schemas.microsoft.com/office/drawing/2014/main" id="{58B90C3C-10F4-7673-AD4D-BCD04ADCC2ED}"/>
                  </a:ext>
                </a:extLst>
              </p:cNvPr>
              <p:cNvSpPr/>
              <p:nvPr/>
            </p:nvSpPr>
            <p:spPr>
              <a:xfrm rot="7193145">
                <a:off x="10378790" y="1604122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8" name="手繪多邊形: 圖案 2847">
                <a:extLst>
                  <a:ext uri="{FF2B5EF4-FFF2-40B4-BE49-F238E27FC236}">
                    <a16:creationId xmlns:a16="http://schemas.microsoft.com/office/drawing/2014/main" id="{A8C6398A-CD6D-1822-2808-FF6E535DB28A}"/>
                  </a:ext>
                </a:extLst>
              </p:cNvPr>
              <p:cNvSpPr/>
              <p:nvPr/>
            </p:nvSpPr>
            <p:spPr>
              <a:xfrm rot="18006821">
                <a:off x="10328996" y="1477990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9" name="手繪多邊形: 圖案 2848">
                <a:extLst>
                  <a:ext uri="{FF2B5EF4-FFF2-40B4-BE49-F238E27FC236}">
                    <a16:creationId xmlns:a16="http://schemas.microsoft.com/office/drawing/2014/main" id="{8A5AB574-6AE6-91C0-A442-71D67848E9D9}"/>
                  </a:ext>
                </a:extLst>
              </p:cNvPr>
              <p:cNvSpPr/>
              <p:nvPr/>
            </p:nvSpPr>
            <p:spPr>
              <a:xfrm rot="10799998">
                <a:off x="10112272" y="1245224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0" name="手繪多邊形: 圖案 2849">
                <a:extLst>
                  <a:ext uri="{FF2B5EF4-FFF2-40B4-BE49-F238E27FC236}">
                    <a16:creationId xmlns:a16="http://schemas.microsoft.com/office/drawing/2014/main" id="{0370228C-54E7-2FE4-0A51-7D131FBA1C44}"/>
                  </a:ext>
                </a:extLst>
              </p:cNvPr>
              <p:cNvSpPr/>
              <p:nvPr/>
            </p:nvSpPr>
            <p:spPr>
              <a:xfrm rot="3593178">
                <a:off x="10016049" y="1550932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1" name="手繪多邊形: 圖案 2850">
                <a:extLst>
                  <a:ext uri="{FF2B5EF4-FFF2-40B4-BE49-F238E27FC236}">
                    <a16:creationId xmlns:a16="http://schemas.microsoft.com/office/drawing/2014/main" id="{8AD2449B-3DC4-978C-EA0D-151F8EC38D6C}"/>
                  </a:ext>
                </a:extLst>
              </p:cNvPr>
              <p:cNvSpPr/>
              <p:nvPr/>
            </p:nvSpPr>
            <p:spPr>
              <a:xfrm rot="14406856">
                <a:off x="7461356" y="2928523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2" name="手繪多邊形: 圖案 2851">
                <a:extLst>
                  <a:ext uri="{FF2B5EF4-FFF2-40B4-BE49-F238E27FC236}">
                    <a16:creationId xmlns:a16="http://schemas.microsoft.com/office/drawing/2014/main" id="{3BD299FE-0094-FF68-179C-CC79C2E84087}"/>
                  </a:ext>
                </a:extLst>
              </p:cNvPr>
              <p:cNvSpPr/>
              <p:nvPr/>
            </p:nvSpPr>
            <p:spPr>
              <a:xfrm rot="7200024">
                <a:off x="7152255" y="3002376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3" name="手繪多邊形: 圖案 2852">
                <a:extLst>
                  <a:ext uri="{FF2B5EF4-FFF2-40B4-BE49-F238E27FC236}">
                    <a16:creationId xmlns:a16="http://schemas.microsoft.com/office/drawing/2014/main" id="{65472B4A-7A59-8C1D-D4E4-90B45C76A733}"/>
                  </a:ext>
                </a:extLst>
              </p:cNvPr>
              <p:cNvSpPr/>
              <p:nvPr/>
            </p:nvSpPr>
            <p:spPr>
              <a:xfrm rot="21593189">
                <a:off x="7368051" y="3236016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4" name="手繪多邊形: 圖案 2853">
                <a:extLst>
                  <a:ext uri="{FF2B5EF4-FFF2-40B4-BE49-F238E27FC236}">
                    <a16:creationId xmlns:a16="http://schemas.microsoft.com/office/drawing/2014/main" id="{9628482E-4477-CEC7-13E3-3528025C8435}"/>
                  </a:ext>
                </a:extLst>
              </p:cNvPr>
              <p:cNvSpPr/>
              <p:nvPr/>
            </p:nvSpPr>
            <p:spPr>
              <a:xfrm rot="10806810">
                <a:off x="7283726" y="3342201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5" name="手繪多邊形: 圖案 2854">
                <a:extLst>
                  <a:ext uri="{FF2B5EF4-FFF2-40B4-BE49-F238E27FC236}">
                    <a16:creationId xmlns:a16="http://schemas.microsoft.com/office/drawing/2014/main" id="{D5B02E4C-B596-658C-2257-A4473D27FCFD}"/>
                  </a:ext>
                </a:extLst>
              </p:cNvPr>
              <p:cNvSpPr/>
              <p:nvPr/>
            </p:nvSpPr>
            <p:spPr>
              <a:xfrm rot="3599974">
                <a:off x="7193985" y="3649371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6" name="手繪多邊形: 圖案 2855">
                <a:extLst>
                  <a:ext uri="{FF2B5EF4-FFF2-40B4-BE49-F238E27FC236}">
                    <a16:creationId xmlns:a16="http://schemas.microsoft.com/office/drawing/2014/main" id="{214963D0-969C-10CA-FAA4-BA831916C99E}"/>
                  </a:ext>
                </a:extLst>
              </p:cNvPr>
              <p:cNvSpPr/>
              <p:nvPr/>
            </p:nvSpPr>
            <p:spPr>
              <a:xfrm rot="17993152">
                <a:off x="7503373" y="3576751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7" name="手繪多邊形: 圖案 2856">
                <a:extLst>
                  <a:ext uri="{FF2B5EF4-FFF2-40B4-BE49-F238E27FC236}">
                    <a16:creationId xmlns:a16="http://schemas.microsoft.com/office/drawing/2014/main" id="{CFEA0A10-209A-F492-7C89-86D815C8F9A6}"/>
                  </a:ext>
                </a:extLst>
              </p:cNvPr>
              <p:cNvSpPr/>
              <p:nvPr/>
            </p:nvSpPr>
            <p:spPr>
              <a:xfrm rot="7206825">
                <a:off x="7553181" y="3702884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8" name="手繪多邊形: 圖案 2857">
                <a:extLst>
                  <a:ext uri="{FF2B5EF4-FFF2-40B4-BE49-F238E27FC236}">
                    <a16:creationId xmlns:a16="http://schemas.microsoft.com/office/drawing/2014/main" id="{C687C509-ABB0-E3E9-1B05-D79A8B6F72A5}"/>
                  </a:ext>
                </a:extLst>
              </p:cNvPr>
              <p:cNvSpPr/>
              <p:nvPr/>
            </p:nvSpPr>
            <p:spPr>
              <a:xfrm>
                <a:off x="7775163" y="3936735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9" name="手繪多邊形: 圖案 2858">
                <a:extLst>
                  <a:ext uri="{FF2B5EF4-FFF2-40B4-BE49-F238E27FC236}">
                    <a16:creationId xmlns:a16="http://schemas.microsoft.com/office/drawing/2014/main" id="{18B77E26-BC22-354F-DE91-F7EAF63EEAAF}"/>
                  </a:ext>
                </a:extLst>
              </p:cNvPr>
              <p:cNvSpPr/>
              <p:nvPr/>
            </p:nvSpPr>
            <p:spPr>
              <a:xfrm rot="14393178">
                <a:off x="7866124" y="3629940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0" name="手繪多邊形: 圖案 2859">
                <a:extLst>
                  <a:ext uri="{FF2B5EF4-FFF2-40B4-BE49-F238E27FC236}">
                    <a16:creationId xmlns:a16="http://schemas.microsoft.com/office/drawing/2014/main" id="{673FE59B-39ED-D5D9-602F-CDAA25278580}"/>
                  </a:ext>
                </a:extLst>
              </p:cNvPr>
              <p:cNvSpPr/>
              <p:nvPr/>
            </p:nvSpPr>
            <p:spPr>
              <a:xfrm rot="3606858">
                <a:off x="8000240" y="3649864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1" name="手繪多邊形: 圖案 2860">
                <a:extLst>
                  <a:ext uri="{FF2B5EF4-FFF2-40B4-BE49-F238E27FC236}">
                    <a16:creationId xmlns:a16="http://schemas.microsoft.com/office/drawing/2014/main" id="{4789CC75-BA56-4D5F-D96F-D50525A52BCE}"/>
                  </a:ext>
                </a:extLst>
              </p:cNvPr>
              <p:cNvSpPr/>
              <p:nvPr/>
            </p:nvSpPr>
            <p:spPr>
              <a:xfrm rot="18000025">
                <a:off x="8314607" y="3577094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2" name="手繪多邊形: 圖案 2861">
                <a:extLst>
                  <a:ext uri="{FF2B5EF4-FFF2-40B4-BE49-F238E27FC236}">
                    <a16:creationId xmlns:a16="http://schemas.microsoft.com/office/drawing/2014/main" id="{A763E15B-D5E2-4E00-C369-AF4E21CD622D}"/>
                  </a:ext>
                </a:extLst>
              </p:cNvPr>
              <p:cNvSpPr/>
              <p:nvPr/>
            </p:nvSpPr>
            <p:spPr>
              <a:xfrm rot="10793188">
                <a:off x="8093546" y="3342368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3" name="手繪多邊形: 圖案 2862">
                <a:extLst>
                  <a:ext uri="{FF2B5EF4-FFF2-40B4-BE49-F238E27FC236}">
                    <a16:creationId xmlns:a16="http://schemas.microsoft.com/office/drawing/2014/main" id="{232EBE1D-8FB3-55D8-3C0F-057F1DE6575F}"/>
                  </a:ext>
                </a:extLst>
              </p:cNvPr>
              <p:cNvSpPr/>
              <p:nvPr/>
            </p:nvSpPr>
            <p:spPr>
              <a:xfrm rot="6811">
                <a:off x="8177871" y="3236185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4" name="手繪多邊形: 圖案 2863">
                <a:extLst>
                  <a:ext uri="{FF2B5EF4-FFF2-40B4-BE49-F238E27FC236}">
                    <a16:creationId xmlns:a16="http://schemas.microsoft.com/office/drawing/2014/main" id="{A8E77B78-9383-F3BF-97A7-8D7E279A262F}"/>
                  </a:ext>
                </a:extLst>
              </p:cNvPr>
              <p:cNvSpPr/>
              <p:nvPr/>
            </p:nvSpPr>
            <p:spPr>
              <a:xfrm rot="14399973">
                <a:off x="8272877" y="2930099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5" name="手繪多邊形: 圖案 2864">
                <a:extLst>
                  <a:ext uri="{FF2B5EF4-FFF2-40B4-BE49-F238E27FC236}">
                    <a16:creationId xmlns:a16="http://schemas.microsoft.com/office/drawing/2014/main" id="{75828524-7756-69D8-EEDB-C64EDBC96570}"/>
                  </a:ext>
                </a:extLst>
              </p:cNvPr>
              <p:cNvSpPr/>
              <p:nvPr/>
            </p:nvSpPr>
            <p:spPr>
              <a:xfrm rot="7193149">
                <a:off x="7958224" y="3001635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6" name="手繪多邊形: 圖案 2865">
                <a:extLst>
                  <a:ext uri="{FF2B5EF4-FFF2-40B4-BE49-F238E27FC236}">
                    <a16:creationId xmlns:a16="http://schemas.microsoft.com/office/drawing/2014/main" id="{075C8474-6AD4-74EA-41BA-3C48D1336608}"/>
                  </a:ext>
                </a:extLst>
              </p:cNvPr>
              <p:cNvSpPr/>
              <p:nvPr/>
            </p:nvSpPr>
            <p:spPr>
              <a:xfrm rot="18006821">
                <a:off x="7908429" y="2875504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7" name="手繪多邊形: 圖案 2866">
                <a:extLst>
                  <a:ext uri="{FF2B5EF4-FFF2-40B4-BE49-F238E27FC236}">
                    <a16:creationId xmlns:a16="http://schemas.microsoft.com/office/drawing/2014/main" id="{5CA0BB50-AA96-994B-091C-334AC30F4EAF}"/>
                  </a:ext>
                </a:extLst>
              </p:cNvPr>
              <p:cNvSpPr/>
              <p:nvPr/>
            </p:nvSpPr>
            <p:spPr>
              <a:xfrm rot="10799998">
                <a:off x="7691706" y="2642736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8" name="手繪多邊形: 圖案 2867">
                <a:extLst>
                  <a:ext uri="{FF2B5EF4-FFF2-40B4-BE49-F238E27FC236}">
                    <a16:creationId xmlns:a16="http://schemas.microsoft.com/office/drawing/2014/main" id="{C41ED67A-D99D-D58A-2CC4-2671A2475D3D}"/>
                  </a:ext>
                </a:extLst>
              </p:cNvPr>
              <p:cNvSpPr/>
              <p:nvPr/>
            </p:nvSpPr>
            <p:spPr>
              <a:xfrm rot="3593175">
                <a:off x="7595485" y="2948446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9" name="手繪多邊形: 圖案 2868">
                <a:extLst>
                  <a:ext uri="{FF2B5EF4-FFF2-40B4-BE49-F238E27FC236}">
                    <a16:creationId xmlns:a16="http://schemas.microsoft.com/office/drawing/2014/main" id="{8E15C5BD-FF39-66D6-3EC4-EB3F298AA436}"/>
                  </a:ext>
                </a:extLst>
              </p:cNvPr>
              <p:cNvSpPr/>
              <p:nvPr/>
            </p:nvSpPr>
            <p:spPr>
              <a:xfrm rot="14406856">
                <a:off x="8671638" y="3627280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70" name="手繪多邊形: 圖案 2869">
                <a:extLst>
                  <a:ext uri="{FF2B5EF4-FFF2-40B4-BE49-F238E27FC236}">
                    <a16:creationId xmlns:a16="http://schemas.microsoft.com/office/drawing/2014/main" id="{01A97161-442B-C5DC-64B1-402AB3CDCFBB}"/>
                  </a:ext>
                </a:extLst>
              </p:cNvPr>
              <p:cNvSpPr/>
              <p:nvPr/>
            </p:nvSpPr>
            <p:spPr>
              <a:xfrm rot="7200024">
                <a:off x="8362535" y="3701134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71" name="手繪多邊形: 圖案 2870">
                <a:extLst>
                  <a:ext uri="{FF2B5EF4-FFF2-40B4-BE49-F238E27FC236}">
                    <a16:creationId xmlns:a16="http://schemas.microsoft.com/office/drawing/2014/main" id="{D8779765-BA4E-1CE5-7D28-3DAA0FD5910B}"/>
                  </a:ext>
                </a:extLst>
              </p:cNvPr>
              <p:cNvSpPr/>
              <p:nvPr/>
            </p:nvSpPr>
            <p:spPr>
              <a:xfrm rot="21593189">
                <a:off x="8578333" y="3934774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72" name="手繪多邊形: 圖案 2871">
                <a:extLst>
                  <a:ext uri="{FF2B5EF4-FFF2-40B4-BE49-F238E27FC236}">
                    <a16:creationId xmlns:a16="http://schemas.microsoft.com/office/drawing/2014/main" id="{CC76EF1F-5E19-1BDA-6144-70F3D6E6211B}"/>
                  </a:ext>
                </a:extLst>
              </p:cNvPr>
              <p:cNvSpPr/>
              <p:nvPr/>
            </p:nvSpPr>
            <p:spPr>
              <a:xfrm rot="10806810">
                <a:off x="8494008" y="4040958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73" name="手繪多邊形: 圖案 2872">
                <a:extLst>
                  <a:ext uri="{FF2B5EF4-FFF2-40B4-BE49-F238E27FC236}">
                    <a16:creationId xmlns:a16="http://schemas.microsoft.com/office/drawing/2014/main" id="{F9374BAD-4289-7A8A-C9D8-18B97A836F9D}"/>
                  </a:ext>
                </a:extLst>
              </p:cNvPr>
              <p:cNvSpPr/>
              <p:nvPr/>
            </p:nvSpPr>
            <p:spPr>
              <a:xfrm rot="3599974">
                <a:off x="8404265" y="4348128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74" name="手繪多邊形: 圖案 2873">
                <a:extLst>
                  <a:ext uri="{FF2B5EF4-FFF2-40B4-BE49-F238E27FC236}">
                    <a16:creationId xmlns:a16="http://schemas.microsoft.com/office/drawing/2014/main" id="{D05D91DD-D6B8-7085-4600-665DD05EA827}"/>
                  </a:ext>
                </a:extLst>
              </p:cNvPr>
              <p:cNvSpPr/>
              <p:nvPr/>
            </p:nvSpPr>
            <p:spPr>
              <a:xfrm rot="17993152">
                <a:off x="8713655" y="4275508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75" name="手繪多邊形: 圖案 2874">
                <a:extLst>
                  <a:ext uri="{FF2B5EF4-FFF2-40B4-BE49-F238E27FC236}">
                    <a16:creationId xmlns:a16="http://schemas.microsoft.com/office/drawing/2014/main" id="{7831BBCB-9B44-44CC-0692-35A3A0F55719}"/>
                  </a:ext>
                </a:extLst>
              </p:cNvPr>
              <p:cNvSpPr/>
              <p:nvPr/>
            </p:nvSpPr>
            <p:spPr>
              <a:xfrm rot="7206825">
                <a:off x="8763461" y="4401640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76" name="手繪多邊形: 圖案 2875">
                <a:extLst>
                  <a:ext uri="{FF2B5EF4-FFF2-40B4-BE49-F238E27FC236}">
                    <a16:creationId xmlns:a16="http://schemas.microsoft.com/office/drawing/2014/main" id="{E863C450-79C1-9F07-0920-4CDB4FA76712}"/>
                  </a:ext>
                </a:extLst>
              </p:cNvPr>
              <p:cNvSpPr/>
              <p:nvPr/>
            </p:nvSpPr>
            <p:spPr>
              <a:xfrm>
                <a:off x="8985446" y="4635489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77" name="手繪多邊形: 圖案 2876">
                <a:extLst>
                  <a:ext uri="{FF2B5EF4-FFF2-40B4-BE49-F238E27FC236}">
                    <a16:creationId xmlns:a16="http://schemas.microsoft.com/office/drawing/2014/main" id="{51E7DC24-7DFA-AEBD-3147-0AF722C45B91}"/>
                  </a:ext>
                </a:extLst>
              </p:cNvPr>
              <p:cNvSpPr/>
              <p:nvPr/>
            </p:nvSpPr>
            <p:spPr>
              <a:xfrm rot="14393178">
                <a:off x="9076407" y="4328696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78" name="手繪多邊形: 圖案 2877">
                <a:extLst>
                  <a:ext uri="{FF2B5EF4-FFF2-40B4-BE49-F238E27FC236}">
                    <a16:creationId xmlns:a16="http://schemas.microsoft.com/office/drawing/2014/main" id="{B9A10BF8-45FC-50DE-A9C9-7730A1C7FAC0}"/>
                  </a:ext>
                </a:extLst>
              </p:cNvPr>
              <p:cNvSpPr/>
              <p:nvPr/>
            </p:nvSpPr>
            <p:spPr>
              <a:xfrm rot="3606858">
                <a:off x="9210522" y="4348621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79" name="手繪多邊形: 圖案 2878">
                <a:extLst>
                  <a:ext uri="{FF2B5EF4-FFF2-40B4-BE49-F238E27FC236}">
                    <a16:creationId xmlns:a16="http://schemas.microsoft.com/office/drawing/2014/main" id="{FF00D493-E938-DA37-3A0F-FC1424FCCFFC}"/>
                  </a:ext>
                </a:extLst>
              </p:cNvPr>
              <p:cNvSpPr/>
              <p:nvPr/>
            </p:nvSpPr>
            <p:spPr>
              <a:xfrm rot="18000025">
                <a:off x="9524891" y="4275851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0" name="手繪多邊形: 圖案 2879">
                <a:extLst>
                  <a:ext uri="{FF2B5EF4-FFF2-40B4-BE49-F238E27FC236}">
                    <a16:creationId xmlns:a16="http://schemas.microsoft.com/office/drawing/2014/main" id="{23F8D445-144F-B679-285E-6F93574733E1}"/>
                  </a:ext>
                </a:extLst>
              </p:cNvPr>
              <p:cNvSpPr/>
              <p:nvPr/>
            </p:nvSpPr>
            <p:spPr>
              <a:xfrm rot="10793188">
                <a:off x="9303830" y="4041125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1" name="手繪多邊形: 圖案 2880">
                <a:extLst>
                  <a:ext uri="{FF2B5EF4-FFF2-40B4-BE49-F238E27FC236}">
                    <a16:creationId xmlns:a16="http://schemas.microsoft.com/office/drawing/2014/main" id="{69EBB195-69D7-D9F6-C6B3-0E45D8AE7C3C}"/>
                  </a:ext>
                </a:extLst>
              </p:cNvPr>
              <p:cNvSpPr/>
              <p:nvPr/>
            </p:nvSpPr>
            <p:spPr>
              <a:xfrm rot="6811">
                <a:off x="9388155" y="3934942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2" name="手繪多邊形: 圖案 2881">
                <a:extLst>
                  <a:ext uri="{FF2B5EF4-FFF2-40B4-BE49-F238E27FC236}">
                    <a16:creationId xmlns:a16="http://schemas.microsoft.com/office/drawing/2014/main" id="{F5B5CFD3-DAD6-B77D-687D-07E1983B942B}"/>
                  </a:ext>
                </a:extLst>
              </p:cNvPr>
              <p:cNvSpPr/>
              <p:nvPr/>
            </p:nvSpPr>
            <p:spPr>
              <a:xfrm rot="14399973">
                <a:off x="9483161" y="3628857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3" name="手繪多邊形: 圖案 2882">
                <a:extLst>
                  <a:ext uri="{FF2B5EF4-FFF2-40B4-BE49-F238E27FC236}">
                    <a16:creationId xmlns:a16="http://schemas.microsoft.com/office/drawing/2014/main" id="{4A3F510E-0B70-AA04-4EC3-670EB751C49B}"/>
                  </a:ext>
                </a:extLst>
              </p:cNvPr>
              <p:cNvSpPr/>
              <p:nvPr/>
            </p:nvSpPr>
            <p:spPr>
              <a:xfrm rot="7193140">
                <a:off x="9168506" y="3700393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4" name="手繪多邊形: 圖案 2883">
                <a:extLst>
                  <a:ext uri="{FF2B5EF4-FFF2-40B4-BE49-F238E27FC236}">
                    <a16:creationId xmlns:a16="http://schemas.microsoft.com/office/drawing/2014/main" id="{F75D5437-DEF4-E8AB-1F22-E7C500E349AA}"/>
                  </a:ext>
                </a:extLst>
              </p:cNvPr>
              <p:cNvSpPr/>
              <p:nvPr/>
            </p:nvSpPr>
            <p:spPr>
              <a:xfrm rot="18006826">
                <a:off x="9118713" y="3574262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5" name="手繪多邊形: 圖案 2884">
                <a:extLst>
                  <a:ext uri="{FF2B5EF4-FFF2-40B4-BE49-F238E27FC236}">
                    <a16:creationId xmlns:a16="http://schemas.microsoft.com/office/drawing/2014/main" id="{349345D2-1D88-670E-951C-D7C6F217941E}"/>
                  </a:ext>
                </a:extLst>
              </p:cNvPr>
              <p:cNvSpPr/>
              <p:nvPr/>
            </p:nvSpPr>
            <p:spPr>
              <a:xfrm rot="10799998">
                <a:off x="8901989" y="3341495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6" name="手繪多邊形: 圖案 2885">
                <a:extLst>
                  <a:ext uri="{FF2B5EF4-FFF2-40B4-BE49-F238E27FC236}">
                    <a16:creationId xmlns:a16="http://schemas.microsoft.com/office/drawing/2014/main" id="{933E62D4-BBDE-B549-111C-4C15F73FE32C}"/>
                  </a:ext>
                </a:extLst>
              </p:cNvPr>
              <p:cNvSpPr/>
              <p:nvPr/>
            </p:nvSpPr>
            <p:spPr>
              <a:xfrm rot="3593180">
                <a:off x="8805766" y="3647204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7" name="手繪多邊形: 圖案 2886">
                <a:extLst>
                  <a:ext uri="{FF2B5EF4-FFF2-40B4-BE49-F238E27FC236}">
                    <a16:creationId xmlns:a16="http://schemas.microsoft.com/office/drawing/2014/main" id="{7C45E1FD-FA93-B978-740C-568C224A96DA}"/>
                  </a:ext>
                </a:extLst>
              </p:cNvPr>
              <p:cNvSpPr/>
              <p:nvPr/>
            </p:nvSpPr>
            <p:spPr>
              <a:xfrm rot="14406856">
                <a:off x="9881922" y="2928523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8" name="手繪多邊形: 圖案 2887">
                <a:extLst>
                  <a:ext uri="{FF2B5EF4-FFF2-40B4-BE49-F238E27FC236}">
                    <a16:creationId xmlns:a16="http://schemas.microsoft.com/office/drawing/2014/main" id="{8EFC2DC6-21C5-FF1D-04AC-910241DC6968}"/>
                  </a:ext>
                </a:extLst>
              </p:cNvPr>
              <p:cNvSpPr/>
              <p:nvPr/>
            </p:nvSpPr>
            <p:spPr>
              <a:xfrm rot="7200024">
                <a:off x="9572819" y="3002376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9" name="手繪多邊形: 圖案 2888">
                <a:extLst>
                  <a:ext uri="{FF2B5EF4-FFF2-40B4-BE49-F238E27FC236}">
                    <a16:creationId xmlns:a16="http://schemas.microsoft.com/office/drawing/2014/main" id="{1A440D87-6740-9EE6-4BE0-638D099974E1}"/>
                  </a:ext>
                </a:extLst>
              </p:cNvPr>
              <p:cNvSpPr/>
              <p:nvPr/>
            </p:nvSpPr>
            <p:spPr>
              <a:xfrm rot="21593189">
                <a:off x="9788615" y="3236016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0" name="手繪多邊形: 圖案 2889">
                <a:extLst>
                  <a:ext uri="{FF2B5EF4-FFF2-40B4-BE49-F238E27FC236}">
                    <a16:creationId xmlns:a16="http://schemas.microsoft.com/office/drawing/2014/main" id="{47244F3C-B868-135D-CE1F-849318C308EB}"/>
                  </a:ext>
                </a:extLst>
              </p:cNvPr>
              <p:cNvSpPr/>
              <p:nvPr/>
            </p:nvSpPr>
            <p:spPr>
              <a:xfrm rot="10806810">
                <a:off x="9704290" y="3342201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1" name="手繪多邊形: 圖案 2890">
                <a:extLst>
                  <a:ext uri="{FF2B5EF4-FFF2-40B4-BE49-F238E27FC236}">
                    <a16:creationId xmlns:a16="http://schemas.microsoft.com/office/drawing/2014/main" id="{DB250973-7912-18C5-1EF6-CCC8FB8CDEAD}"/>
                  </a:ext>
                </a:extLst>
              </p:cNvPr>
              <p:cNvSpPr/>
              <p:nvPr/>
            </p:nvSpPr>
            <p:spPr>
              <a:xfrm rot="3599974">
                <a:off x="9614549" y="3649371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2" name="手繪多邊形: 圖案 2891">
                <a:extLst>
                  <a:ext uri="{FF2B5EF4-FFF2-40B4-BE49-F238E27FC236}">
                    <a16:creationId xmlns:a16="http://schemas.microsoft.com/office/drawing/2014/main" id="{1B6782CD-B381-2B05-77A4-ACA39C9E2BFF}"/>
                  </a:ext>
                </a:extLst>
              </p:cNvPr>
              <p:cNvSpPr/>
              <p:nvPr/>
            </p:nvSpPr>
            <p:spPr>
              <a:xfrm rot="17993152">
                <a:off x="9923939" y="3576751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3" name="手繪多邊形: 圖案 2892">
                <a:extLst>
                  <a:ext uri="{FF2B5EF4-FFF2-40B4-BE49-F238E27FC236}">
                    <a16:creationId xmlns:a16="http://schemas.microsoft.com/office/drawing/2014/main" id="{2A78226B-DB97-DBDB-222A-B582FAAE3999}"/>
                  </a:ext>
                </a:extLst>
              </p:cNvPr>
              <p:cNvSpPr/>
              <p:nvPr/>
            </p:nvSpPr>
            <p:spPr>
              <a:xfrm rot="7206825">
                <a:off x="9973745" y="3702884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4" name="手繪多邊形: 圖案 2893">
                <a:extLst>
                  <a:ext uri="{FF2B5EF4-FFF2-40B4-BE49-F238E27FC236}">
                    <a16:creationId xmlns:a16="http://schemas.microsoft.com/office/drawing/2014/main" id="{6357AE20-EC53-4F69-371F-580BEEF20E96}"/>
                  </a:ext>
                </a:extLst>
              </p:cNvPr>
              <p:cNvSpPr/>
              <p:nvPr/>
            </p:nvSpPr>
            <p:spPr>
              <a:xfrm>
                <a:off x="10195729" y="3936735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5" name="手繪多邊形: 圖案 2894">
                <a:extLst>
                  <a:ext uri="{FF2B5EF4-FFF2-40B4-BE49-F238E27FC236}">
                    <a16:creationId xmlns:a16="http://schemas.microsoft.com/office/drawing/2014/main" id="{BFBF68D3-1054-52CD-85D7-00A06775E2D3}"/>
                  </a:ext>
                </a:extLst>
              </p:cNvPr>
              <p:cNvSpPr/>
              <p:nvPr/>
            </p:nvSpPr>
            <p:spPr>
              <a:xfrm rot="14393178">
                <a:off x="10286690" y="3629940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6" name="手繪多邊形: 圖案 2895">
                <a:extLst>
                  <a:ext uri="{FF2B5EF4-FFF2-40B4-BE49-F238E27FC236}">
                    <a16:creationId xmlns:a16="http://schemas.microsoft.com/office/drawing/2014/main" id="{D53FD18A-8EBF-A8AA-78BC-31D2FA56BCFB}"/>
                  </a:ext>
                </a:extLst>
              </p:cNvPr>
              <p:cNvSpPr/>
              <p:nvPr/>
            </p:nvSpPr>
            <p:spPr>
              <a:xfrm rot="3606858">
                <a:off x="10420806" y="3649864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7" name="手繪多邊形: 圖案 2896">
                <a:extLst>
                  <a:ext uri="{FF2B5EF4-FFF2-40B4-BE49-F238E27FC236}">
                    <a16:creationId xmlns:a16="http://schemas.microsoft.com/office/drawing/2014/main" id="{7E582695-32FA-F4EE-97A2-D9179C97C18A}"/>
                  </a:ext>
                </a:extLst>
              </p:cNvPr>
              <p:cNvSpPr/>
              <p:nvPr/>
            </p:nvSpPr>
            <p:spPr>
              <a:xfrm rot="18000025">
                <a:off x="10735174" y="3577094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8" name="手繪多邊形: 圖案 2897">
                <a:extLst>
                  <a:ext uri="{FF2B5EF4-FFF2-40B4-BE49-F238E27FC236}">
                    <a16:creationId xmlns:a16="http://schemas.microsoft.com/office/drawing/2014/main" id="{26DAA5AE-98FC-507C-A0CA-06F4D0544345}"/>
                  </a:ext>
                </a:extLst>
              </p:cNvPr>
              <p:cNvSpPr/>
              <p:nvPr/>
            </p:nvSpPr>
            <p:spPr>
              <a:xfrm rot="10793188">
                <a:off x="10514112" y="3342368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9" name="手繪多邊形: 圖案 2898">
                <a:extLst>
                  <a:ext uri="{FF2B5EF4-FFF2-40B4-BE49-F238E27FC236}">
                    <a16:creationId xmlns:a16="http://schemas.microsoft.com/office/drawing/2014/main" id="{8F6DF26F-F2B4-F57B-DDA6-3E5269967498}"/>
                  </a:ext>
                </a:extLst>
              </p:cNvPr>
              <p:cNvSpPr/>
              <p:nvPr/>
            </p:nvSpPr>
            <p:spPr>
              <a:xfrm rot="6798">
                <a:off x="10598437" y="3236183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0" name="手繪多邊形: 圖案 2899">
                <a:extLst>
                  <a:ext uri="{FF2B5EF4-FFF2-40B4-BE49-F238E27FC236}">
                    <a16:creationId xmlns:a16="http://schemas.microsoft.com/office/drawing/2014/main" id="{EAEA6A8D-3B10-7ECF-8EA9-740216202BD4}"/>
                  </a:ext>
                </a:extLst>
              </p:cNvPr>
              <p:cNvSpPr/>
              <p:nvPr/>
            </p:nvSpPr>
            <p:spPr>
              <a:xfrm rot="14399973">
                <a:off x="10693444" y="2930099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1" name="手繪多邊形: 圖案 2900">
                <a:extLst>
                  <a:ext uri="{FF2B5EF4-FFF2-40B4-BE49-F238E27FC236}">
                    <a16:creationId xmlns:a16="http://schemas.microsoft.com/office/drawing/2014/main" id="{609B67F2-F812-B228-4767-352A7BD86979}"/>
                  </a:ext>
                </a:extLst>
              </p:cNvPr>
              <p:cNvSpPr/>
              <p:nvPr/>
            </p:nvSpPr>
            <p:spPr>
              <a:xfrm rot="7193145">
                <a:off x="10378790" y="3001635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2" name="手繪多邊形: 圖案 2901">
                <a:extLst>
                  <a:ext uri="{FF2B5EF4-FFF2-40B4-BE49-F238E27FC236}">
                    <a16:creationId xmlns:a16="http://schemas.microsoft.com/office/drawing/2014/main" id="{54A43A09-7789-CA81-14E7-FC50703531BE}"/>
                  </a:ext>
                </a:extLst>
              </p:cNvPr>
              <p:cNvSpPr/>
              <p:nvPr/>
            </p:nvSpPr>
            <p:spPr>
              <a:xfrm rot="18006821">
                <a:off x="10328996" y="2875505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3" name="手繪多邊形: 圖案 2902">
                <a:extLst>
                  <a:ext uri="{FF2B5EF4-FFF2-40B4-BE49-F238E27FC236}">
                    <a16:creationId xmlns:a16="http://schemas.microsoft.com/office/drawing/2014/main" id="{0E736073-DD2D-EE66-E199-FC88FB29E24A}"/>
                  </a:ext>
                </a:extLst>
              </p:cNvPr>
              <p:cNvSpPr/>
              <p:nvPr/>
            </p:nvSpPr>
            <p:spPr>
              <a:xfrm rot="10799998">
                <a:off x="10112272" y="2642738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4" name="手繪多邊形: 圖案 2903">
                <a:extLst>
                  <a:ext uri="{FF2B5EF4-FFF2-40B4-BE49-F238E27FC236}">
                    <a16:creationId xmlns:a16="http://schemas.microsoft.com/office/drawing/2014/main" id="{8E7F91D1-97AA-82F1-147B-21F52F5F26F8}"/>
                  </a:ext>
                </a:extLst>
              </p:cNvPr>
              <p:cNvSpPr/>
              <p:nvPr/>
            </p:nvSpPr>
            <p:spPr>
              <a:xfrm rot="3593175">
                <a:off x="10016050" y="2948447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5" name="手繪多邊形: 圖案 2904">
                <a:extLst>
                  <a:ext uri="{FF2B5EF4-FFF2-40B4-BE49-F238E27FC236}">
                    <a16:creationId xmlns:a16="http://schemas.microsoft.com/office/drawing/2014/main" id="{54C64C48-2B91-8763-179B-8F886D2F8D4B}"/>
                  </a:ext>
                </a:extLst>
              </p:cNvPr>
              <p:cNvSpPr/>
              <p:nvPr/>
            </p:nvSpPr>
            <p:spPr>
              <a:xfrm rot="14406858">
                <a:off x="8671632" y="832251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6" name="手繪多邊形: 圖案 2905">
                <a:extLst>
                  <a:ext uri="{FF2B5EF4-FFF2-40B4-BE49-F238E27FC236}">
                    <a16:creationId xmlns:a16="http://schemas.microsoft.com/office/drawing/2014/main" id="{38804CD8-A74F-36D6-EE75-F4327D642E51}"/>
                  </a:ext>
                </a:extLst>
              </p:cNvPr>
              <p:cNvSpPr/>
              <p:nvPr/>
            </p:nvSpPr>
            <p:spPr>
              <a:xfrm rot="7200022">
                <a:off x="8362529" y="906105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7" name="手繪多邊形: 圖案 2906">
                <a:extLst>
                  <a:ext uri="{FF2B5EF4-FFF2-40B4-BE49-F238E27FC236}">
                    <a16:creationId xmlns:a16="http://schemas.microsoft.com/office/drawing/2014/main" id="{BF47D459-6EFA-47C3-8E8D-007A51A8816D}"/>
                  </a:ext>
                </a:extLst>
              </p:cNvPr>
              <p:cNvSpPr/>
              <p:nvPr/>
            </p:nvSpPr>
            <p:spPr>
              <a:xfrm rot="21593189">
                <a:off x="8578325" y="1139745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8" name="手繪多邊形: 圖案 2907">
                <a:extLst>
                  <a:ext uri="{FF2B5EF4-FFF2-40B4-BE49-F238E27FC236}">
                    <a16:creationId xmlns:a16="http://schemas.microsoft.com/office/drawing/2014/main" id="{DFE92CF7-6667-22F1-8395-691F08918814}"/>
                  </a:ext>
                </a:extLst>
              </p:cNvPr>
              <p:cNvSpPr/>
              <p:nvPr/>
            </p:nvSpPr>
            <p:spPr>
              <a:xfrm rot="10806810">
                <a:off x="8494000" y="1245929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9" name="手繪多邊形: 圖案 2908">
                <a:extLst>
                  <a:ext uri="{FF2B5EF4-FFF2-40B4-BE49-F238E27FC236}">
                    <a16:creationId xmlns:a16="http://schemas.microsoft.com/office/drawing/2014/main" id="{F49A4844-C50B-4709-4C2A-215578E76BC0}"/>
                  </a:ext>
                </a:extLst>
              </p:cNvPr>
              <p:cNvSpPr/>
              <p:nvPr/>
            </p:nvSpPr>
            <p:spPr>
              <a:xfrm rot="3599976">
                <a:off x="8404259" y="1553100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0" name="手繪多邊形: 圖案 2909">
                <a:extLst>
                  <a:ext uri="{FF2B5EF4-FFF2-40B4-BE49-F238E27FC236}">
                    <a16:creationId xmlns:a16="http://schemas.microsoft.com/office/drawing/2014/main" id="{4B7455B0-D60E-7E2E-1BAE-E0AF1277C704}"/>
                  </a:ext>
                </a:extLst>
              </p:cNvPr>
              <p:cNvSpPr/>
              <p:nvPr/>
            </p:nvSpPr>
            <p:spPr>
              <a:xfrm rot="17993148">
                <a:off x="8713649" y="1480480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1" name="手繪多邊形: 圖案 2910">
                <a:extLst>
                  <a:ext uri="{FF2B5EF4-FFF2-40B4-BE49-F238E27FC236}">
                    <a16:creationId xmlns:a16="http://schemas.microsoft.com/office/drawing/2014/main" id="{F2550554-6B55-DAA8-4A21-903770B363AB}"/>
                  </a:ext>
                </a:extLst>
              </p:cNvPr>
              <p:cNvSpPr/>
              <p:nvPr/>
            </p:nvSpPr>
            <p:spPr>
              <a:xfrm rot="7206824">
                <a:off x="8763455" y="1606612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2" name="手繪多邊形: 圖案 2911">
                <a:extLst>
                  <a:ext uri="{FF2B5EF4-FFF2-40B4-BE49-F238E27FC236}">
                    <a16:creationId xmlns:a16="http://schemas.microsoft.com/office/drawing/2014/main" id="{32837646-8745-D597-31EA-0477F04B8B8D}"/>
                  </a:ext>
                </a:extLst>
              </p:cNvPr>
              <p:cNvSpPr/>
              <p:nvPr/>
            </p:nvSpPr>
            <p:spPr>
              <a:xfrm>
                <a:off x="8985439" y="1840461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3" name="手繪多邊形: 圖案 2912">
                <a:extLst>
                  <a:ext uri="{FF2B5EF4-FFF2-40B4-BE49-F238E27FC236}">
                    <a16:creationId xmlns:a16="http://schemas.microsoft.com/office/drawing/2014/main" id="{F113BD51-D92F-718B-5239-5BA334B7D3B1}"/>
                  </a:ext>
                </a:extLst>
              </p:cNvPr>
              <p:cNvSpPr/>
              <p:nvPr/>
            </p:nvSpPr>
            <p:spPr>
              <a:xfrm rot="14393180">
                <a:off x="9076400" y="1533668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4" name="手繪多邊形: 圖案 2913">
                <a:extLst>
                  <a:ext uri="{FF2B5EF4-FFF2-40B4-BE49-F238E27FC236}">
                    <a16:creationId xmlns:a16="http://schemas.microsoft.com/office/drawing/2014/main" id="{22F1350F-7098-02B6-987E-A7F75447A189}"/>
                  </a:ext>
                </a:extLst>
              </p:cNvPr>
              <p:cNvSpPr/>
              <p:nvPr/>
            </p:nvSpPr>
            <p:spPr>
              <a:xfrm rot="3606859">
                <a:off x="9210516" y="1553593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5" name="手繪多邊形: 圖案 2914">
                <a:extLst>
                  <a:ext uri="{FF2B5EF4-FFF2-40B4-BE49-F238E27FC236}">
                    <a16:creationId xmlns:a16="http://schemas.microsoft.com/office/drawing/2014/main" id="{33C94807-06EC-C2C0-8438-871286CE6EF1}"/>
                  </a:ext>
                </a:extLst>
              </p:cNvPr>
              <p:cNvSpPr/>
              <p:nvPr/>
            </p:nvSpPr>
            <p:spPr>
              <a:xfrm rot="18000022">
                <a:off x="9524884" y="1480823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6" name="手繪多邊形: 圖案 2915">
                <a:extLst>
                  <a:ext uri="{FF2B5EF4-FFF2-40B4-BE49-F238E27FC236}">
                    <a16:creationId xmlns:a16="http://schemas.microsoft.com/office/drawing/2014/main" id="{693EC37B-2D2D-A716-1BB9-EA06067746AA}"/>
                  </a:ext>
                </a:extLst>
              </p:cNvPr>
              <p:cNvSpPr/>
              <p:nvPr/>
            </p:nvSpPr>
            <p:spPr>
              <a:xfrm rot="10793188">
                <a:off x="9303822" y="1246096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7" name="手繪多邊形: 圖案 2916">
                <a:extLst>
                  <a:ext uri="{FF2B5EF4-FFF2-40B4-BE49-F238E27FC236}">
                    <a16:creationId xmlns:a16="http://schemas.microsoft.com/office/drawing/2014/main" id="{65FAB395-DE4C-07EF-EFED-E665BF3F40CB}"/>
                  </a:ext>
                </a:extLst>
              </p:cNvPr>
              <p:cNvSpPr/>
              <p:nvPr/>
            </p:nvSpPr>
            <p:spPr>
              <a:xfrm rot="6811">
                <a:off x="9388147" y="1139914"/>
                <a:ext cx="511556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8" name="手繪多邊形: 圖案 2917">
                <a:extLst>
                  <a:ext uri="{FF2B5EF4-FFF2-40B4-BE49-F238E27FC236}">
                    <a16:creationId xmlns:a16="http://schemas.microsoft.com/office/drawing/2014/main" id="{CBD7FABE-ED54-DDA7-6351-DA807550F2DB}"/>
                  </a:ext>
                </a:extLst>
              </p:cNvPr>
              <p:cNvSpPr/>
              <p:nvPr/>
            </p:nvSpPr>
            <p:spPr>
              <a:xfrm rot="14399973">
                <a:off x="9483154" y="833828"/>
                <a:ext cx="506294" cy="104411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9" name="手繪多邊形: 圖案 2918">
                <a:extLst>
                  <a:ext uri="{FF2B5EF4-FFF2-40B4-BE49-F238E27FC236}">
                    <a16:creationId xmlns:a16="http://schemas.microsoft.com/office/drawing/2014/main" id="{81FBEBA7-4116-C080-4F96-966893743370}"/>
                  </a:ext>
                </a:extLst>
              </p:cNvPr>
              <p:cNvSpPr/>
              <p:nvPr/>
            </p:nvSpPr>
            <p:spPr>
              <a:xfrm rot="7193145">
                <a:off x="9168500" y="905364"/>
                <a:ext cx="511557" cy="105496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0" name="手繪多邊形: 圖案 2919">
                <a:extLst>
                  <a:ext uri="{FF2B5EF4-FFF2-40B4-BE49-F238E27FC236}">
                    <a16:creationId xmlns:a16="http://schemas.microsoft.com/office/drawing/2014/main" id="{22A8ADBC-C37D-A4D4-A2D0-E7AB29210BA9}"/>
                  </a:ext>
                </a:extLst>
              </p:cNvPr>
              <p:cNvSpPr/>
              <p:nvPr/>
            </p:nvSpPr>
            <p:spPr>
              <a:xfrm rot="18006821">
                <a:off x="9118706" y="779234"/>
                <a:ext cx="511545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1" name="手繪多邊形: 圖案 2920">
                <a:extLst>
                  <a:ext uri="{FF2B5EF4-FFF2-40B4-BE49-F238E27FC236}">
                    <a16:creationId xmlns:a16="http://schemas.microsoft.com/office/drawing/2014/main" id="{FFB32559-0031-84E9-4548-D5ECDEBF8BCD}"/>
                  </a:ext>
                </a:extLst>
              </p:cNvPr>
              <p:cNvSpPr/>
              <p:nvPr/>
            </p:nvSpPr>
            <p:spPr>
              <a:xfrm rot="10799998">
                <a:off x="8901982" y="546467"/>
                <a:ext cx="506285" cy="104409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2" name="手繪多邊形: 圖案 2921">
                <a:extLst>
                  <a:ext uri="{FF2B5EF4-FFF2-40B4-BE49-F238E27FC236}">
                    <a16:creationId xmlns:a16="http://schemas.microsoft.com/office/drawing/2014/main" id="{0FE8A563-B210-5A90-AAB6-B78BE8BD6DCA}"/>
                  </a:ext>
                </a:extLst>
              </p:cNvPr>
              <p:cNvSpPr/>
              <p:nvPr/>
            </p:nvSpPr>
            <p:spPr>
              <a:xfrm rot="3593177">
                <a:off x="8805760" y="852176"/>
                <a:ext cx="511547" cy="105494"/>
              </a:xfrm>
              <a:custGeom>
                <a:avLst/>
                <a:gdLst>
                  <a:gd name="connsiteX0" fmla="*/ 393404 w 2732567"/>
                  <a:gd name="connsiteY0" fmla="*/ 563525 h 563525"/>
                  <a:gd name="connsiteX1" fmla="*/ 0 w 2732567"/>
                  <a:gd name="connsiteY1" fmla="*/ 0 h 563525"/>
                  <a:gd name="connsiteX2" fmla="*/ 2434855 w 2732567"/>
                  <a:gd name="connsiteY2" fmla="*/ 95693 h 563525"/>
                  <a:gd name="connsiteX3" fmla="*/ 2732567 w 2732567"/>
                  <a:gd name="connsiteY3" fmla="*/ 563525 h 563525"/>
                  <a:gd name="connsiteX4" fmla="*/ 1594883 w 2732567"/>
                  <a:gd name="connsiteY4" fmla="*/ 350874 h 5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2567" h="563525">
                    <a:moveTo>
                      <a:pt x="393404" y="563525"/>
                    </a:moveTo>
                    <a:lnTo>
                      <a:pt x="0" y="0"/>
                    </a:lnTo>
                    <a:lnTo>
                      <a:pt x="2434855" y="95693"/>
                    </a:lnTo>
                    <a:lnTo>
                      <a:pt x="2732567" y="563525"/>
                    </a:lnTo>
                    <a:lnTo>
                      <a:pt x="1594883" y="350874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12898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T" val="2019"/>
  <p:tag name="AMA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T" val="2019"/>
  <p:tag name="AMA" val="3.0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989</Words>
  <Application>Microsoft Office PowerPoint</Application>
  <PresentationFormat>寬螢幕</PresentationFormat>
  <Paragraphs>227</Paragraphs>
  <Slides>29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微軟正黑體</vt:lpstr>
      <vt:lpstr>Arial</vt:lpstr>
      <vt:lpstr>Calibri</vt:lpstr>
      <vt:lpstr>AMA-2Colum</vt:lpstr>
      <vt:lpstr>PowerPoint 簡報</vt:lpstr>
      <vt:lpstr>自我評量</vt:lpstr>
      <vt:lpstr>目錄</vt:lpstr>
      <vt:lpstr>目錄</vt:lpstr>
      <vt:lpstr>纏繞畫</vt:lpstr>
      <vt:lpstr>纏繞畫</vt:lpstr>
      <vt:lpstr>p4m繪圖</vt:lpstr>
      <vt:lpstr>p4g繪圖</vt:lpstr>
      <vt:lpstr>p6繪圖</vt:lpstr>
      <vt:lpstr>p6m繪圖</vt:lpstr>
      <vt:lpstr>p6m繪圖</vt:lpstr>
      <vt:lpstr>p6m繪圖</vt:lpstr>
      <vt:lpstr>p6m繪圖</vt:lpstr>
      <vt:lpstr>相框</vt:lpstr>
      <vt:lpstr>目錄</vt:lpstr>
      <vt:lpstr>目錄</vt:lpstr>
      <vt:lpstr>目錄</vt:lpstr>
      <vt:lpstr>p6繪圖示範1</vt:lpstr>
      <vt:lpstr>p6繪圖示範1</vt:lpstr>
      <vt:lpstr>p6繪圖示範1</vt:lpstr>
      <vt:lpstr>p6繪圖示範1</vt:lpstr>
      <vt:lpstr>p6繪圖示範1</vt:lpstr>
      <vt:lpstr>p6繪圖示範1</vt:lpstr>
      <vt:lpstr>p6繪圖示範1</vt:lpstr>
      <vt:lpstr>p6繪圖示範1</vt:lpstr>
      <vt:lpstr>目錄</vt:lpstr>
      <vt:lpstr>目錄</vt:lpstr>
      <vt:lpstr>目錄</vt:lpstr>
      <vt:lpstr>心得與回饋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基礎篇 工作環境介面</dc:title>
  <dc:creator>Mingjang Chen</dc:creator>
  <cp:lastModifiedBy>典謀 吳</cp:lastModifiedBy>
  <cp:revision>164</cp:revision>
  <dcterms:created xsi:type="dcterms:W3CDTF">2021-07-03T07:04:28Z</dcterms:created>
  <dcterms:modified xsi:type="dcterms:W3CDTF">2024-10-21T16:13:12Z</dcterms:modified>
</cp:coreProperties>
</file>