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1482" r:id="rId2"/>
    <p:sldId id="1474" r:id="rId3"/>
    <p:sldId id="1461" r:id="rId4"/>
    <p:sldId id="1475" r:id="rId5"/>
    <p:sldId id="1476" r:id="rId6"/>
    <p:sldId id="1477" r:id="rId7"/>
    <p:sldId id="1479" r:id="rId8"/>
    <p:sldId id="1481" r:id="rId9"/>
    <p:sldId id="1480" r:id="rId10"/>
    <p:sldId id="1483" r:id="rId11"/>
    <p:sldId id="1484" r:id="rId12"/>
    <p:sldId id="1485" r:id="rId13"/>
    <p:sldId id="1486" r:id="rId14"/>
    <p:sldId id="1487" r:id="rId15"/>
    <p:sldId id="1488" r:id="rId16"/>
    <p:sldId id="1489" r:id="rId17"/>
    <p:sldId id="1490" r:id="rId18"/>
  </p:sldIdLst>
  <p:sldSz cx="12192000" cy="6858000"/>
  <p:notesSz cx="10021888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6DDB6"/>
    <a:srgbClr val="C799A2"/>
    <a:srgbClr val="ADC9CA"/>
    <a:srgbClr val="FDF4ED"/>
    <a:srgbClr val="FFD964"/>
    <a:srgbClr val="6A772B"/>
    <a:srgbClr val="B0C254"/>
    <a:srgbClr val="FFFF00"/>
    <a:srgbClr val="77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36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DE575E2-EF37-46DC-B013-E8F910549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1A4728-5EB3-492F-8DAB-05EEA1C810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2313F0D-488C-4DE3-80EE-EEC414C806E8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55839D-CC0B-499E-8CF8-D88DA54271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FC5134-AF06-4E57-B30F-B098BE0A7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675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6F2220B-9E3C-474C-B137-4C32A807A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98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2A893153-C4CB-410B-B4DF-D0FC28D416FC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2190" y="3314929"/>
            <a:ext cx="8017510" cy="2712214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675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4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0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5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21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7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8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7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22239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7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6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4903539-3244-49B3-BD4A-93565ABB917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2925" y="787205"/>
            <a:ext cx="3403796" cy="3403796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621ED94-878E-4E51-A94C-1C9D8CC86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畫框設計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9B79C85-313D-4768-A1AE-B5BAE190E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2023/11/01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AF6176-FFB8-436F-B2FB-28766E83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1227FC-7DA6-4BE6-89CA-4E512F10C09D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24" y="1676204"/>
            <a:ext cx="2667196" cy="26671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BA2D65-7C38-49A8-B6E0-BB0F32AF24A7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2424" y="2895404"/>
            <a:ext cx="2667196" cy="2667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57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b="1" dirty="0"/>
              <a:t>多一層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BCF25F-525F-4B84-9C66-49C89212A840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圖片格式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圖片樣式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C12EDE-8FAB-A1EA-16BC-1ACDD578E593}"/>
              </a:ext>
            </a:extLst>
          </p:cNvPr>
          <p:cNvGrpSpPr/>
          <p:nvPr/>
        </p:nvGrpSpPr>
        <p:grpSpPr>
          <a:xfrm>
            <a:off x="6716484" y="1175659"/>
            <a:ext cx="4633362" cy="4633362"/>
            <a:chOff x="6716484" y="1175659"/>
            <a:chExt cx="4633362" cy="463336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9267933-A176-5BA5-97A6-8DD831C658F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16484" y="1175659"/>
              <a:ext cx="4633362" cy="4633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3D7EFE0-3757-29B1-3EE5-E34660100361}"/>
                </a:ext>
              </a:extLst>
            </p:cNvPr>
            <p:cNvGrpSpPr/>
            <p:nvPr/>
          </p:nvGrpSpPr>
          <p:grpSpPr>
            <a:xfrm>
              <a:off x="7358744" y="1844842"/>
              <a:ext cx="3300882" cy="3293215"/>
              <a:chOff x="6546466" y="860888"/>
              <a:chExt cx="5249111" cy="523691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6AE2C48-08BE-AB2B-4116-D700DD30C9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5935" t="5595" r="9868" b="10012"/>
              <a:stretch>
                <a:fillRect/>
              </a:stretch>
            </p:blipFill>
            <p:spPr>
              <a:xfrm>
                <a:off x="6858006" y="1153884"/>
                <a:ext cx="4419591" cy="4419590"/>
              </a:xfrm>
              <a:custGeom>
                <a:avLst/>
                <a:gdLst>
                  <a:gd name="connsiteX0" fmla="*/ 2209796 w 4419591"/>
                  <a:gd name="connsiteY0" fmla="*/ 0 h 4419590"/>
                  <a:gd name="connsiteX1" fmla="*/ 2731449 w 4419591"/>
                  <a:gd name="connsiteY1" fmla="*/ 1688145 h 4419590"/>
                  <a:gd name="connsiteX2" fmla="*/ 4419591 w 4419591"/>
                  <a:gd name="connsiteY2" fmla="*/ 1688133 h 4419590"/>
                  <a:gd name="connsiteX3" fmla="*/ 3053849 w 4419591"/>
                  <a:gd name="connsiteY3" fmla="*/ 2731452 h 4419590"/>
                  <a:gd name="connsiteX4" fmla="*/ 3575524 w 4419591"/>
                  <a:gd name="connsiteY4" fmla="*/ 4419590 h 4419590"/>
                  <a:gd name="connsiteX5" fmla="*/ 2209796 w 4419591"/>
                  <a:gd name="connsiteY5" fmla="*/ 3376251 h 4419590"/>
                  <a:gd name="connsiteX6" fmla="*/ 844067 w 4419591"/>
                  <a:gd name="connsiteY6" fmla="*/ 4419590 h 4419590"/>
                  <a:gd name="connsiteX7" fmla="*/ 1365742 w 4419591"/>
                  <a:gd name="connsiteY7" fmla="*/ 2731452 h 4419590"/>
                  <a:gd name="connsiteX8" fmla="*/ 0 w 4419591"/>
                  <a:gd name="connsiteY8" fmla="*/ 1688133 h 4419590"/>
                  <a:gd name="connsiteX9" fmla="*/ 1688142 w 4419591"/>
                  <a:gd name="connsiteY9" fmla="*/ 1688145 h 4419590"/>
                  <a:gd name="connsiteX10" fmla="*/ 2209796 w 4419591"/>
                  <a:gd name="connsiteY10" fmla="*/ 0 h 441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19591" h="4419590">
                    <a:moveTo>
                      <a:pt x="2209796" y="0"/>
                    </a:moveTo>
                    <a:lnTo>
                      <a:pt x="2731449" y="1688145"/>
                    </a:lnTo>
                    <a:lnTo>
                      <a:pt x="4419591" y="1688133"/>
                    </a:lnTo>
                    <a:lnTo>
                      <a:pt x="3053849" y="2731452"/>
                    </a:lnTo>
                    <a:lnTo>
                      <a:pt x="3575524" y="4419590"/>
                    </a:lnTo>
                    <a:lnTo>
                      <a:pt x="2209796" y="3376251"/>
                    </a:lnTo>
                    <a:lnTo>
                      <a:pt x="844067" y="4419590"/>
                    </a:lnTo>
                    <a:lnTo>
                      <a:pt x="1365742" y="2731452"/>
                    </a:lnTo>
                    <a:lnTo>
                      <a:pt x="0" y="1688133"/>
                    </a:lnTo>
                    <a:lnTo>
                      <a:pt x="1688142" y="1688145"/>
                    </a:lnTo>
                    <a:lnTo>
                      <a:pt x="2209796" y="0"/>
                    </a:lnTo>
                    <a:close/>
                  </a:path>
                </a:pathLst>
              </a:cu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275CEDC5-7F21-D9A9-19EE-82EAF0CE401F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>
              <a:xfrm>
                <a:off x="6546466" y="860888"/>
                <a:ext cx="5249111" cy="5236918"/>
              </a:xfrm>
              <a:custGeom>
                <a:avLst/>
                <a:gdLst>
                  <a:gd name="connsiteX0" fmla="*/ 0 w 5249111"/>
                  <a:gd name="connsiteY0" fmla="*/ 0 h 5236918"/>
                  <a:gd name="connsiteX1" fmla="*/ 5249111 w 5249111"/>
                  <a:gd name="connsiteY1" fmla="*/ 0 h 5236918"/>
                  <a:gd name="connsiteX2" fmla="*/ 5249111 w 5249111"/>
                  <a:gd name="connsiteY2" fmla="*/ 5236918 h 5236918"/>
                  <a:gd name="connsiteX3" fmla="*/ 0 w 5249111"/>
                  <a:gd name="connsiteY3" fmla="*/ 5236918 h 5236918"/>
                  <a:gd name="connsiteX4" fmla="*/ 0 w 5249111"/>
                  <a:gd name="connsiteY4" fmla="*/ 0 h 5236918"/>
                  <a:gd name="connsiteX5" fmla="*/ 2521335 w 5249111"/>
                  <a:gd name="connsiteY5" fmla="*/ 292996 h 5236918"/>
                  <a:gd name="connsiteX6" fmla="*/ 1999681 w 5249111"/>
                  <a:gd name="connsiteY6" fmla="*/ 1981141 h 5236918"/>
                  <a:gd name="connsiteX7" fmla="*/ 311539 w 5249111"/>
                  <a:gd name="connsiteY7" fmla="*/ 1981129 h 5236918"/>
                  <a:gd name="connsiteX8" fmla="*/ 1677281 w 5249111"/>
                  <a:gd name="connsiteY8" fmla="*/ 3024448 h 5236918"/>
                  <a:gd name="connsiteX9" fmla="*/ 1155606 w 5249111"/>
                  <a:gd name="connsiteY9" fmla="*/ 4712586 h 5236918"/>
                  <a:gd name="connsiteX10" fmla="*/ 2521335 w 5249111"/>
                  <a:gd name="connsiteY10" fmla="*/ 3669247 h 5236918"/>
                  <a:gd name="connsiteX11" fmla="*/ 3887063 w 5249111"/>
                  <a:gd name="connsiteY11" fmla="*/ 4712586 h 5236918"/>
                  <a:gd name="connsiteX12" fmla="*/ 3365388 w 5249111"/>
                  <a:gd name="connsiteY12" fmla="*/ 3024448 h 5236918"/>
                  <a:gd name="connsiteX13" fmla="*/ 4731130 w 5249111"/>
                  <a:gd name="connsiteY13" fmla="*/ 1981129 h 5236918"/>
                  <a:gd name="connsiteX14" fmla="*/ 3042988 w 5249111"/>
                  <a:gd name="connsiteY14" fmla="*/ 1981141 h 5236918"/>
                  <a:gd name="connsiteX15" fmla="*/ 2521335 w 5249111"/>
                  <a:gd name="connsiteY15" fmla="*/ 292996 h 523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249111" h="5236918">
                    <a:moveTo>
                      <a:pt x="0" y="0"/>
                    </a:moveTo>
                    <a:lnTo>
                      <a:pt x="5249111" y="0"/>
                    </a:lnTo>
                    <a:lnTo>
                      <a:pt x="5249111" y="5236918"/>
                    </a:lnTo>
                    <a:lnTo>
                      <a:pt x="0" y="5236918"/>
                    </a:lnTo>
                    <a:lnTo>
                      <a:pt x="0" y="0"/>
                    </a:lnTo>
                    <a:close/>
                    <a:moveTo>
                      <a:pt x="2521335" y="292996"/>
                    </a:moveTo>
                    <a:lnTo>
                      <a:pt x="1999681" y="1981141"/>
                    </a:lnTo>
                    <a:lnTo>
                      <a:pt x="311539" y="1981129"/>
                    </a:lnTo>
                    <a:lnTo>
                      <a:pt x="1677281" y="3024448"/>
                    </a:lnTo>
                    <a:lnTo>
                      <a:pt x="1155606" y="4712586"/>
                    </a:lnTo>
                    <a:lnTo>
                      <a:pt x="2521335" y="3669247"/>
                    </a:lnTo>
                    <a:lnTo>
                      <a:pt x="3887063" y="4712586"/>
                    </a:lnTo>
                    <a:lnTo>
                      <a:pt x="3365388" y="3024448"/>
                    </a:lnTo>
                    <a:lnTo>
                      <a:pt x="4731130" y="1981129"/>
                    </a:lnTo>
                    <a:lnTo>
                      <a:pt x="3042988" y="1981141"/>
                    </a:lnTo>
                    <a:lnTo>
                      <a:pt x="2521335" y="292996"/>
                    </a:lnTo>
                    <a:close/>
                  </a:path>
                </a:pathLst>
              </a:cu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086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6448D6-B4D5-40A6-9A77-F42BC2DBC1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4" y="711004"/>
            <a:ext cx="5499069" cy="54990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6B23A3-218C-4481-9120-9E3D05A81B8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4" y="711004"/>
            <a:ext cx="5499069" cy="549906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129A31-B403-4CC0-86BF-67436B2AAE2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翻轉   </a:t>
            </a:r>
            <a:r>
              <a:rPr lang="en-US" altLang="zh-TW" dirty="0">
                <a:solidFill>
                  <a:srgbClr val="000000"/>
                </a:solidFill>
              </a:rPr>
              <a:t>&gt; 4.</a:t>
            </a:r>
            <a:r>
              <a:rPr lang="zh-TW" altLang="en-US" dirty="0">
                <a:solidFill>
                  <a:srgbClr val="000000"/>
                </a:solidFill>
              </a:rPr>
              <a:t>轉圖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90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6448D6-B4D5-40A6-9A77-F42BC2DBC172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24" y="711004"/>
            <a:ext cx="5499069" cy="54990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103030-2442-4522-9329-4EE19153F831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圖形格式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12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pic>
        <p:nvPicPr>
          <p:cNvPr id="6" name="圖片 2">
            <a:extLst>
              <a:ext uri="{FF2B5EF4-FFF2-40B4-BE49-F238E27FC236}">
                <a16:creationId xmlns:a16="http://schemas.microsoft.com/office/drawing/2014/main" id="{966A58ED-4532-459C-9C0E-2DA6F35FC084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9278" y="1527858"/>
            <a:ext cx="3766776" cy="3766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759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BA955-A638-4A93-9151-F29C1908F26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94EAF0-903E-4B39-BF98-C43F4A96FF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翻轉   </a:t>
            </a:r>
            <a:r>
              <a:rPr lang="en-US" altLang="zh-TW" dirty="0">
                <a:solidFill>
                  <a:srgbClr val="000000"/>
                </a:solidFill>
              </a:rPr>
              <a:t>&gt; 4.</a:t>
            </a:r>
            <a:r>
              <a:rPr lang="zh-TW" altLang="en-US" dirty="0">
                <a:solidFill>
                  <a:srgbClr val="000000"/>
                </a:solidFill>
              </a:rPr>
              <a:t>轉圖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0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BA955-A638-4A93-9151-F29C1908F26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05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8F320-5658-4727-BDA0-B4963F9844B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19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58F320-5658-4727-BDA0-B4963F9844B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grpSp>
        <p:nvGrpSpPr>
          <p:cNvPr id="6" name="群組 7">
            <a:extLst>
              <a:ext uri="{FF2B5EF4-FFF2-40B4-BE49-F238E27FC236}">
                <a16:creationId xmlns:a16="http://schemas.microsoft.com/office/drawing/2014/main" id="{D9B9CD86-65D2-4C7C-93EB-393A1CBA1C7F}"/>
              </a:ext>
            </a:extLst>
          </p:cNvPr>
          <p:cNvGrpSpPr/>
          <p:nvPr/>
        </p:nvGrpSpPr>
        <p:grpSpPr>
          <a:xfrm>
            <a:off x="1376910" y="1670535"/>
            <a:ext cx="3403434" cy="3403434"/>
            <a:chOff x="742089" y="817563"/>
            <a:chExt cx="4999153" cy="4999153"/>
          </a:xfrm>
        </p:grpSpPr>
        <p:pic>
          <p:nvPicPr>
            <p:cNvPr id="7" name="圖片 8">
              <a:extLst>
                <a:ext uri="{FF2B5EF4-FFF2-40B4-BE49-F238E27FC236}">
                  <a16:creationId xmlns:a16="http://schemas.microsoft.com/office/drawing/2014/main" id="{E6A7E56D-67DD-440E-ADDD-B804317ACA9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biLevel thresh="75000"/>
            </a:blip>
            <a:srcRect l="16483" t="15663" r="16483" b="15663"/>
            <a:stretch>
              <a:fillRect/>
            </a:stretch>
          </p:blipFill>
          <p:spPr>
            <a:xfrm>
              <a:off x="1566101" y="1600569"/>
              <a:ext cx="3351128" cy="3433139"/>
            </a:xfrm>
            <a:custGeom>
              <a:avLst/>
              <a:gdLst>
                <a:gd name="connsiteX0" fmla="*/ 818860 w 3351128"/>
                <a:gd name="connsiteY0" fmla="*/ 55 h 3433139"/>
                <a:gd name="connsiteX1" fmla="*/ 1723007 w 3351128"/>
                <a:gd name="connsiteY1" fmla="*/ 791539 h 3433139"/>
                <a:gd name="connsiteX2" fmla="*/ 1710307 w 3351128"/>
                <a:gd name="connsiteY2" fmla="*/ 3433139 h 3433139"/>
                <a:gd name="connsiteX3" fmla="*/ 818860 w 3351128"/>
                <a:gd name="connsiteY3" fmla="*/ 55 h 34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128" h="3433139">
                  <a:moveTo>
                    <a:pt x="818860" y="55"/>
                  </a:moveTo>
                  <a:cubicBezTo>
                    <a:pt x="1160483" y="-4133"/>
                    <a:pt x="1523578" y="233136"/>
                    <a:pt x="1723007" y="791539"/>
                  </a:cubicBezTo>
                  <a:cubicBezTo>
                    <a:pt x="2305090" y="-393794"/>
                    <a:pt x="5083215" y="842339"/>
                    <a:pt x="1710307" y="3433139"/>
                  </a:cubicBezTo>
                  <a:cubicBezTo>
                    <a:pt x="-786996" y="1598386"/>
                    <a:pt x="-54178" y="10758"/>
                    <a:pt x="818860" y="55"/>
                  </a:cubicBezTo>
                  <a:close/>
                </a:path>
              </a:pathLst>
            </a:custGeom>
          </p:spPr>
        </p:pic>
        <p:pic>
          <p:nvPicPr>
            <p:cNvPr id="8" name="圖片 9">
              <a:extLst>
                <a:ext uri="{FF2B5EF4-FFF2-40B4-BE49-F238E27FC236}">
                  <a16:creationId xmlns:a16="http://schemas.microsoft.com/office/drawing/2014/main" id="{F75C8B32-2B15-448B-AA2B-4D23392E4DC8}"/>
                </a:ext>
              </a:extLst>
            </p:cNvPr>
            <p:cNvPicPr>
              <a:picLocks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742089" y="817563"/>
              <a:ext cx="4999153" cy="4999153"/>
            </a:xfrm>
            <a:custGeom>
              <a:avLst/>
              <a:gdLst>
                <a:gd name="connsiteX0" fmla="*/ 0 w 4999153"/>
                <a:gd name="connsiteY0" fmla="*/ 0 h 4999153"/>
                <a:gd name="connsiteX1" fmla="*/ 4999153 w 4999153"/>
                <a:gd name="connsiteY1" fmla="*/ 0 h 4999153"/>
                <a:gd name="connsiteX2" fmla="*/ 4999153 w 4999153"/>
                <a:gd name="connsiteY2" fmla="*/ 4999153 h 4999153"/>
                <a:gd name="connsiteX3" fmla="*/ 0 w 4999153"/>
                <a:gd name="connsiteY3" fmla="*/ 4999153 h 4999153"/>
                <a:gd name="connsiteX4" fmla="*/ 0 w 4999153"/>
                <a:gd name="connsiteY4" fmla="*/ 0 h 4999153"/>
                <a:gd name="connsiteX5" fmla="*/ 1642872 w 4999153"/>
                <a:gd name="connsiteY5" fmla="*/ 783061 h 4999153"/>
                <a:gd name="connsiteX6" fmla="*/ 2534319 w 4999153"/>
                <a:gd name="connsiteY6" fmla="*/ 4216145 h 4999153"/>
                <a:gd name="connsiteX7" fmla="*/ 2547019 w 4999153"/>
                <a:gd name="connsiteY7" fmla="*/ 1574545 h 4999153"/>
                <a:gd name="connsiteX8" fmla="*/ 1642872 w 4999153"/>
                <a:gd name="connsiteY8" fmla="*/ 783061 h 499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9153" h="4999153">
                  <a:moveTo>
                    <a:pt x="0" y="0"/>
                  </a:moveTo>
                  <a:lnTo>
                    <a:pt x="4999153" y="0"/>
                  </a:lnTo>
                  <a:lnTo>
                    <a:pt x="4999153" y="4999153"/>
                  </a:lnTo>
                  <a:lnTo>
                    <a:pt x="0" y="4999153"/>
                  </a:lnTo>
                  <a:lnTo>
                    <a:pt x="0" y="0"/>
                  </a:lnTo>
                  <a:close/>
                  <a:moveTo>
                    <a:pt x="1642872" y="783061"/>
                  </a:moveTo>
                  <a:cubicBezTo>
                    <a:pt x="769834" y="793764"/>
                    <a:pt x="37016" y="2381392"/>
                    <a:pt x="2534319" y="4216145"/>
                  </a:cubicBezTo>
                  <a:cubicBezTo>
                    <a:pt x="5907227" y="1625345"/>
                    <a:pt x="3129102" y="389212"/>
                    <a:pt x="2547019" y="1574545"/>
                  </a:cubicBezTo>
                  <a:cubicBezTo>
                    <a:pt x="2347590" y="1016142"/>
                    <a:pt x="1984495" y="778873"/>
                    <a:pt x="1642872" y="783061"/>
                  </a:cubicBez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5566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3CDABF-29E2-4680-86A0-11A12831ECB3}"/>
              </a:ext>
            </a:extLst>
          </p:cNvPr>
          <p:cNvGrpSpPr/>
          <p:nvPr/>
        </p:nvGrpSpPr>
        <p:grpSpPr>
          <a:xfrm>
            <a:off x="3392692" y="979609"/>
            <a:ext cx="5033877" cy="4999153"/>
            <a:chOff x="707365" y="817563"/>
            <a:chExt cx="5033877" cy="499915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AD65AB-B782-4DA5-BCA1-2DD9D9BA90DC}"/>
                </a:ext>
              </a:extLst>
            </p:cNvPr>
            <p:cNvSpPr/>
            <p:nvPr/>
          </p:nvSpPr>
          <p:spPr>
            <a:xfrm>
              <a:off x="707365" y="817563"/>
              <a:ext cx="4999153" cy="49991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DA497FF-19D8-4D25-884C-193AF87FFE5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16483" t="15663" r="16483" b="15663"/>
            <a:stretch>
              <a:fillRect/>
            </a:stretch>
          </p:blipFill>
          <p:spPr>
            <a:xfrm>
              <a:off x="1566101" y="1600569"/>
              <a:ext cx="3351128" cy="3433139"/>
            </a:xfrm>
            <a:custGeom>
              <a:avLst/>
              <a:gdLst>
                <a:gd name="connsiteX0" fmla="*/ 818860 w 3351128"/>
                <a:gd name="connsiteY0" fmla="*/ 55 h 3433139"/>
                <a:gd name="connsiteX1" fmla="*/ 1723007 w 3351128"/>
                <a:gd name="connsiteY1" fmla="*/ 791539 h 3433139"/>
                <a:gd name="connsiteX2" fmla="*/ 1710307 w 3351128"/>
                <a:gd name="connsiteY2" fmla="*/ 3433139 h 3433139"/>
                <a:gd name="connsiteX3" fmla="*/ 818860 w 3351128"/>
                <a:gd name="connsiteY3" fmla="*/ 55 h 34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128" h="3433139">
                  <a:moveTo>
                    <a:pt x="818860" y="55"/>
                  </a:moveTo>
                  <a:cubicBezTo>
                    <a:pt x="1160483" y="-4133"/>
                    <a:pt x="1523578" y="233136"/>
                    <a:pt x="1723007" y="791539"/>
                  </a:cubicBezTo>
                  <a:cubicBezTo>
                    <a:pt x="2305090" y="-393794"/>
                    <a:pt x="5083215" y="842339"/>
                    <a:pt x="1710307" y="3433139"/>
                  </a:cubicBezTo>
                  <a:cubicBezTo>
                    <a:pt x="-786996" y="1598386"/>
                    <a:pt x="-54178" y="10758"/>
                    <a:pt x="818860" y="55"/>
                  </a:cubicBezTo>
                  <a:close/>
                </a:path>
              </a:pathLst>
            </a:cu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DD5CA78-E6B5-45A4-823F-CA562A745D0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742089" y="817563"/>
              <a:ext cx="4999153" cy="4999153"/>
            </a:xfrm>
            <a:custGeom>
              <a:avLst/>
              <a:gdLst>
                <a:gd name="connsiteX0" fmla="*/ 0 w 4999153"/>
                <a:gd name="connsiteY0" fmla="*/ 0 h 4999153"/>
                <a:gd name="connsiteX1" fmla="*/ 4999153 w 4999153"/>
                <a:gd name="connsiteY1" fmla="*/ 0 h 4999153"/>
                <a:gd name="connsiteX2" fmla="*/ 4999153 w 4999153"/>
                <a:gd name="connsiteY2" fmla="*/ 4999153 h 4999153"/>
                <a:gd name="connsiteX3" fmla="*/ 0 w 4999153"/>
                <a:gd name="connsiteY3" fmla="*/ 4999153 h 4999153"/>
                <a:gd name="connsiteX4" fmla="*/ 0 w 4999153"/>
                <a:gd name="connsiteY4" fmla="*/ 0 h 4999153"/>
                <a:gd name="connsiteX5" fmla="*/ 1642872 w 4999153"/>
                <a:gd name="connsiteY5" fmla="*/ 783061 h 4999153"/>
                <a:gd name="connsiteX6" fmla="*/ 2534319 w 4999153"/>
                <a:gd name="connsiteY6" fmla="*/ 4216145 h 4999153"/>
                <a:gd name="connsiteX7" fmla="*/ 2547019 w 4999153"/>
                <a:gd name="connsiteY7" fmla="*/ 1574545 h 4999153"/>
                <a:gd name="connsiteX8" fmla="*/ 1642872 w 4999153"/>
                <a:gd name="connsiteY8" fmla="*/ 783061 h 499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9153" h="4999153">
                  <a:moveTo>
                    <a:pt x="0" y="0"/>
                  </a:moveTo>
                  <a:lnTo>
                    <a:pt x="4999153" y="0"/>
                  </a:lnTo>
                  <a:lnTo>
                    <a:pt x="4999153" y="4999153"/>
                  </a:lnTo>
                  <a:lnTo>
                    <a:pt x="0" y="4999153"/>
                  </a:lnTo>
                  <a:lnTo>
                    <a:pt x="0" y="0"/>
                  </a:lnTo>
                  <a:close/>
                  <a:moveTo>
                    <a:pt x="1642872" y="783061"/>
                  </a:moveTo>
                  <a:cubicBezTo>
                    <a:pt x="769834" y="793764"/>
                    <a:pt x="37016" y="2381392"/>
                    <a:pt x="2534319" y="4216145"/>
                  </a:cubicBezTo>
                  <a:cubicBezTo>
                    <a:pt x="5907227" y="1625345"/>
                    <a:pt x="3129102" y="389212"/>
                    <a:pt x="2547019" y="1574545"/>
                  </a:cubicBezTo>
                  <a:cubicBezTo>
                    <a:pt x="2347590" y="1016142"/>
                    <a:pt x="1984495" y="778873"/>
                    <a:pt x="1642872" y="783061"/>
                  </a:cubicBez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935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19" name="圖片 1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4" y="1473004"/>
            <a:ext cx="4067175" cy="40736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D7CDCBC-FD3C-0C31-0010-194FC4FCA11D}"/>
              </a:ext>
            </a:extLst>
          </p:cNvPr>
          <p:cNvSpPr/>
          <p:nvPr/>
        </p:nvSpPr>
        <p:spPr>
          <a:xfrm>
            <a:off x="7315199" y="1763486"/>
            <a:ext cx="3559629" cy="355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12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B5C64F-985D-4FE9-9A66-0FC30CC320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4" y="1473004"/>
            <a:ext cx="4072481" cy="407248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6706064-031F-4766-BB61-2D02852794C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轉圖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9D1690-79EA-5C7A-CCF8-254F45666D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71656" y="1774372"/>
            <a:ext cx="3572566" cy="35725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478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209BEE-AAC7-4891-AE0B-CD4D4D858C27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圖形格式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圖片樣式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CBA6CC-DC79-4DFB-BED7-9FD90C79D3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3" y="1371404"/>
            <a:ext cx="4072481" cy="40724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D6E7D03-5372-2572-A61F-BCF78BB9C7B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71656" y="1774372"/>
            <a:ext cx="3572566" cy="35725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9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ABE6CE1-5D04-4D9F-8D24-7B458CF6161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轉圖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64E6CE-32A4-41C1-9ACF-0C0F5C724A4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0" y="1078770"/>
            <a:ext cx="4657748" cy="46577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660D47-3710-0984-F3B0-2EB42DA6BB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68884" y="1458687"/>
            <a:ext cx="4170025" cy="4170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046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19E562-1272-42DC-AAC8-F383033850C1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圖片格式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圖片樣式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8E9303-2485-B845-55E3-CEF3F13E9CA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1" y="1175659"/>
            <a:ext cx="4633362" cy="4633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29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19E562-1272-42DC-AAC8-F383033850C1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圖形格式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64BF3A-EBC7-C7DC-14E0-BAB686C2EAE7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6484" y="1175659"/>
            <a:ext cx="4633362" cy="4633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54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F709AB3-F37D-4DD3-9472-F6761B05E4A4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F9522A-54CB-4707-8B5C-947F55B76FD8}"/>
              </a:ext>
            </a:extLst>
          </p:cNvPr>
          <p:cNvGrpSpPr/>
          <p:nvPr/>
        </p:nvGrpSpPr>
        <p:grpSpPr>
          <a:xfrm>
            <a:off x="1207226" y="1524000"/>
            <a:ext cx="3835400" cy="3835400"/>
            <a:chOff x="742089" y="817563"/>
            <a:chExt cx="4999153" cy="499915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53BBEC1-183C-48B0-A2E2-A032F011E68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16483" t="15663" r="16483" b="15663"/>
            <a:stretch>
              <a:fillRect/>
            </a:stretch>
          </p:blipFill>
          <p:spPr>
            <a:xfrm>
              <a:off x="1566101" y="1600569"/>
              <a:ext cx="3351128" cy="3433139"/>
            </a:xfrm>
            <a:custGeom>
              <a:avLst/>
              <a:gdLst>
                <a:gd name="connsiteX0" fmla="*/ 818860 w 3351128"/>
                <a:gd name="connsiteY0" fmla="*/ 55 h 3433139"/>
                <a:gd name="connsiteX1" fmla="*/ 1723007 w 3351128"/>
                <a:gd name="connsiteY1" fmla="*/ 791539 h 3433139"/>
                <a:gd name="connsiteX2" fmla="*/ 1710307 w 3351128"/>
                <a:gd name="connsiteY2" fmla="*/ 3433139 h 3433139"/>
                <a:gd name="connsiteX3" fmla="*/ 818860 w 3351128"/>
                <a:gd name="connsiteY3" fmla="*/ 55 h 34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128" h="3433139">
                  <a:moveTo>
                    <a:pt x="818860" y="55"/>
                  </a:moveTo>
                  <a:cubicBezTo>
                    <a:pt x="1160483" y="-4133"/>
                    <a:pt x="1523578" y="233136"/>
                    <a:pt x="1723007" y="791539"/>
                  </a:cubicBezTo>
                  <a:cubicBezTo>
                    <a:pt x="2305090" y="-393794"/>
                    <a:pt x="5083215" y="842339"/>
                    <a:pt x="1710307" y="3433139"/>
                  </a:cubicBezTo>
                  <a:cubicBezTo>
                    <a:pt x="-786996" y="1598386"/>
                    <a:pt x="-54178" y="10758"/>
                    <a:pt x="818860" y="55"/>
                  </a:cubicBezTo>
                  <a:close/>
                </a:path>
              </a:pathLst>
            </a:cu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FC7AE5F-1E40-4F28-8259-6F1B61CDBFC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742089" y="817563"/>
              <a:ext cx="4999153" cy="4999153"/>
            </a:xfrm>
            <a:custGeom>
              <a:avLst/>
              <a:gdLst>
                <a:gd name="connsiteX0" fmla="*/ 0 w 4999153"/>
                <a:gd name="connsiteY0" fmla="*/ 0 h 4999153"/>
                <a:gd name="connsiteX1" fmla="*/ 4999153 w 4999153"/>
                <a:gd name="connsiteY1" fmla="*/ 0 h 4999153"/>
                <a:gd name="connsiteX2" fmla="*/ 4999153 w 4999153"/>
                <a:gd name="connsiteY2" fmla="*/ 4999153 h 4999153"/>
                <a:gd name="connsiteX3" fmla="*/ 0 w 4999153"/>
                <a:gd name="connsiteY3" fmla="*/ 4999153 h 4999153"/>
                <a:gd name="connsiteX4" fmla="*/ 0 w 4999153"/>
                <a:gd name="connsiteY4" fmla="*/ 0 h 4999153"/>
                <a:gd name="connsiteX5" fmla="*/ 1642872 w 4999153"/>
                <a:gd name="connsiteY5" fmla="*/ 783061 h 4999153"/>
                <a:gd name="connsiteX6" fmla="*/ 2534319 w 4999153"/>
                <a:gd name="connsiteY6" fmla="*/ 4216145 h 4999153"/>
                <a:gd name="connsiteX7" fmla="*/ 2547019 w 4999153"/>
                <a:gd name="connsiteY7" fmla="*/ 1574545 h 4999153"/>
                <a:gd name="connsiteX8" fmla="*/ 1642872 w 4999153"/>
                <a:gd name="connsiteY8" fmla="*/ 783061 h 499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9153" h="4999153">
                  <a:moveTo>
                    <a:pt x="0" y="0"/>
                  </a:moveTo>
                  <a:lnTo>
                    <a:pt x="4999153" y="0"/>
                  </a:lnTo>
                  <a:lnTo>
                    <a:pt x="4999153" y="4999153"/>
                  </a:lnTo>
                  <a:lnTo>
                    <a:pt x="0" y="4999153"/>
                  </a:lnTo>
                  <a:lnTo>
                    <a:pt x="0" y="0"/>
                  </a:lnTo>
                  <a:close/>
                  <a:moveTo>
                    <a:pt x="1642872" y="783061"/>
                  </a:moveTo>
                  <a:cubicBezTo>
                    <a:pt x="769834" y="793764"/>
                    <a:pt x="37016" y="2381392"/>
                    <a:pt x="2534319" y="4216145"/>
                  </a:cubicBezTo>
                  <a:cubicBezTo>
                    <a:pt x="5907227" y="1625345"/>
                    <a:pt x="3129102" y="389212"/>
                    <a:pt x="2547019" y="1574545"/>
                  </a:cubicBezTo>
                  <a:cubicBezTo>
                    <a:pt x="2347590" y="1016142"/>
                    <a:pt x="1984495" y="778873"/>
                    <a:pt x="1642872" y="783061"/>
                  </a:cubicBezTo>
                  <a:close/>
                </a:path>
              </a:pathLst>
            </a:cu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C10F820B-9E49-5530-E4DA-839DB98EE466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6484" y="1175659"/>
            <a:ext cx="4633362" cy="4633362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E7A747E-31D5-7685-16B3-EE974DFBD0F6}"/>
              </a:ext>
            </a:extLst>
          </p:cNvPr>
          <p:cNvGrpSpPr/>
          <p:nvPr/>
        </p:nvGrpSpPr>
        <p:grpSpPr>
          <a:xfrm>
            <a:off x="7358744" y="1844842"/>
            <a:ext cx="3300882" cy="3293215"/>
            <a:chOff x="6546466" y="860888"/>
            <a:chExt cx="5249111" cy="523691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A510C9F-6C88-AC7F-9294-94BB1D9E3C5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5935" t="5595" r="9868" b="10012"/>
            <a:stretch>
              <a:fillRect/>
            </a:stretch>
          </p:blipFill>
          <p:spPr>
            <a:xfrm>
              <a:off x="6858006" y="1153884"/>
              <a:ext cx="4419591" cy="4419590"/>
            </a:xfrm>
            <a:custGeom>
              <a:avLst/>
              <a:gdLst>
                <a:gd name="connsiteX0" fmla="*/ 2209796 w 4419591"/>
                <a:gd name="connsiteY0" fmla="*/ 0 h 4419590"/>
                <a:gd name="connsiteX1" fmla="*/ 2731449 w 4419591"/>
                <a:gd name="connsiteY1" fmla="*/ 1688145 h 4419590"/>
                <a:gd name="connsiteX2" fmla="*/ 4419591 w 4419591"/>
                <a:gd name="connsiteY2" fmla="*/ 1688133 h 4419590"/>
                <a:gd name="connsiteX3" fmla="*/ 3053849 w 4419591"/>
                <a:gd name="connsiteY3" fmla="*/ 2731452 h 4419590"/>
                <a:gd name="connsiteX4" fmla="*/ 3575524 w 4419591"/>
                <a:gd name="connsiteY4" fmla="*/ 4419590 h 4419590"/>
                <a:gd name="connsiteX5" fmla="*/ 2209796 w 4419591"/>
                <a:gd name="connsiteY5" fmla="*/ 3376251 h 4419590"/>
                <a:gd name="connsiteX6" fmla="*/ 844067 w 4419591"/>
                <a:gd name="connsiteY6" fmla="*/ 4419590 h 4419590"/>
                <a:gd name="connsiteX7" fmla="*/ 1365742 w 4419591"/>
                <a:gd name="connsiteY7" fmla="*/ 2731452 h 4419590"/>
                <a:gd name="connsiteX8" fmla="*/ 0 w 4419591"/>
                <a:gd name="connsiteY8" fmla="*/ 1688133 h 4419590"/>
                <a:gd name="connsiteX9" fmla="*/ 1688142 w 4419591"/>
                <a:gd name="connsiteY9" fmla="*/ 1688145 h 4419590"/>
                <a:gd name="connsiteX10" fmla="*/ 2209796 w 4419591"/>
                <a:gd name="connsiteY10" fmla="*/ 0 h 441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19591" h="4419590">
                  <a:moveTo>
                    <a:pt x="2209796" y="0"/>
                  </a:moveTo>
                  <a:lnTo>
                    <a:pt x="2731449" y="1688145"/>
                  </a:lnTo>
                  <a:lnTo>
                    <a:pt x="4419591" y="1688133"/>
                  </a:lnTo>
                  <a:lnTo>
                    <a:pt x="3053849" y="2731452"/>
                  </a:lnTo>
                  <a:lnTo>
                    <a:pt x="3575524" y="4419590"/>
                  </a:lnTo>
                  <a:lnTo>
                    <a:pt x="2209796" y="3376251"/>
                  </a:lnTo>
                  <a:lnTo>
                    <a:pt x="844067" y="4419590"/>
                  </a:lnTo>
                  <a:lnTo>
                    <a:pt x="1365742" y="2731452"/>
                  </a:lnTo>
                  <a:lnTo>
                    <a:pt x="0" y="1688133"/>
                  </a:lnTo>
                  <a:lnTo>
                    <a:pt x="1688142" y="1688145"/>
                  </a:lnTo>
                  <a:lnTo>
                    <a:pt x="2209796" y="0"/>
                  </a:lnTo>
                  <a:close/>
                </a:path>
              </a:pathLst>
            </a:cu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AD4EE52-C8A7-3E3B-687F-1093DCB67BE3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546466" y="860888"/>
              <a:ext cx="5249111" cy="5236918"/>
            </a:xfrm>
            <a:custGeom>
              <a:avLst/>
              <a:gdLst>
                <a:gd name="connsiteX0" fmla="*/ 0 w 5249111"/>
                <a:gd name="connsiteY0" fmla="*/ 0 h 5236918"/>
                <a:gd name="connsiteX1" fmla="*/ 5249111 w 5249111"/>
                <a:gd name="connsiteY1" fmla="*/ 0 h 5236918"/>
                <a:gd name="connsiteX2" fmla="*/ 5249111 w 5249111"/>
                <a:gd name="connsiteY2" fmla="*/ 5236918 h 5236918"/>
                <a:gd name="connsiteX3" fmla="*/ 0 w 5249111"/>
                <a:gd name="connsiteY3" fmla="*/ 5236918 h 5236918"/>
                <a:gd name="connsiteX4" fmla="*/ 0 w 5249111"/>
                <a:gd name="connsiteY4" fmla="*/ 0 h 5236918"/>
                <a:gd name="connsiteX5" fmla="*/ 2521335 w 5249111"/>
                <a:gd name="connsiteY5" fmla="*/ 292996 h 5236918"/>
                <a:gd name="connsiteX6" fmla="*/ 1999681 w 5249111"/>
                <a:gd name="connsiteY6" fmla="*/ 1981141 h 5236918"/>
                <a:gd name="connsiteX7" fmla="*/ 311539 w 5249111"/>
                <a:gd name="connsiteY7" fmla="*/ 1981129 h 5236918"/>
                <a:gd name="connsiteX8" fmla="*/ 1677281 w 5249111"/>
                <a:gd name="connsiteY8" fmla="*/ 3024448 h 5236918"/>
                <a:gd name="connsiteX9" fmla="*/ 1155606 w 5249111"/>
                <a:gd name="connsiteY9" fmla="*/ 4712586 h 5236918"/>
                <a:gd name="connsiteX10" fmla="*/ 2521335 w 5249111"/>
                <a:gd name="connsiteY10" fmla="*/ 3669247 h 5236918"/>
                <a:gd name="connsiteX11" fmla="*/ 3887063 w 5249111"/>
                <a:gd name="connsiteY11" fmla="*/ 4712586 h 5236918"/>
                <a:gd name="connsiteX12" fmla="*/ 3365388 w 5249111"/>
                <a:gd name="connsiteY12" fmla="*/ 3024448 h 5236918"/>
                <a:gd name="connsiteX13" fmla="*/ 4731130 w 5249111"/>
                <a:gd name="connsiteY13" fmla="*/ 1981129 h 5236918"/>
                <a:gd name="connsiteX14" fmla="*/ 3042988 w 5249111"/>
                <a:gd name="connsiteY14" fmla="*/ 1981141 h 5236918"/>
                <a:gd name="connsiteX15" fmla="*/ 2521335 w 5249111"/>
                <a:gd name="connsiteY15" fmla="*/ 292996 h 523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49111" h="5236918">
                  <a:moveTo>
                    <a:pt x="0" y="0"/>
                  </a:moveTo>
                  <a:lnTo>
                    <a:pt x="5249111" y="0"/>
                  </a:lnTo>
                  <a:lnTo>
                    <a:pt x="5249111" y="5236918"/>
                  </a:lnTo>
                  <a:lnTo>
                    <a:pt x="0" y="5236918"/>
                  </a:lnTo>
                  <a:lnTo>
                    <a:pt x="0" y="0"/>
                  </a:lnTo>
                  <a:close/>
                  <a:moveTo>
                    <a:pt x="2521335" y="292996"/>
                  </a:moveTo>
                  <a:lnTo>
                    <a:pt x="1999681" y="1981141"/>
                  </a:lnTo>
                  <a:lnTo>
                    <a:pt x="311539" y="1981129"/>
                  </a:lnTo>
                  <a:lnTo>
                    <a:pt x="1677281" y="3024448"/>
                  </a:lnTo>
                  <a:lnTo>
                    <a:pt x="1155606" y="4712586"/>
                  </a:lnTo>
                  <a:lnTo>
                    <a:pt x="2521335" y="3669247"/>
                  </a:lnTo>
                  <a:lnTo>
                    <a:pt x="3887063" y="4712586"/>
                  </a:lnTo>
                  <a:lnTo>
                    <a:pt x="3365388" y="3024448"/>
                  </a:lnTo>
                  <a:lnTo>
                    <a:pt x="4731130" y="1981129"/>
                  </a:lnTo>
                  <a:lnTo>
                    <a:pt x="3042988" y="1981141"/>
                  </a:lnTo>
                  <a:lnTo>
                    <a:pt x="2521335" y="292996"/>
                  </a:ln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73792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8175</TotalTime>
  <Words>73</Words>
  <Application>Microsoft Office PowerPoint</Application>
  <PresentationFormat>寬螢幕</PresentationFormat>
  <Paragraphs>14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Arial</vt:lpstr>
      <vt:lpstr>Calibri</vt:lpstr>
      <vt:lpstr>AMA-2Colum</vt:lpstr>
      <vt:lpstr>畫框設計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多一層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典謀 吳</cp:lastModifiedBy>
  <cp:revision>666</cp:revision>
  <cp:lastPrinted>2021-07-18T02:59:48Z</cp:lastPrinted>
  <dcterms:created xsi:type="dcterms:W3CDTF">2021-06-05T11:46:47Z</dcterms:created>
  <dcterms:modified xsi:type="dcterms:W3CDTF">2024-10-21T16:14:10Z</dcterms:modified>
</cp:coreProperties>
</file>