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42"/>
  </p:notesMasterIdLst>
  <p:handoutMasterIdLst>
    <p:handoutMasterId r:id="rId43"/>
  </p:handoutMasterIdLst>
  <p:sldIdLst>
    <p:sldId id="1054" r:id="rId2"/>
    <p:sldId id="747" r:id="rId3"/>
    <p:sldId id="748" r:id="rId4"/>
    <p:sldId id="994" r:id="rId5"/>
    <p:sldId id="995" r:id="rId6"/>
    <p:sldId id="757" r:id="rId7"/>
    <p:sldId id="1000" r:id="rId8"/>
    <p:sldId id="1001" r:id="rId9"/>
    <p:sldId id="1002" r:id="rId10"/>
    <p:sldId id="1003" r:id="rId11"/>
    <p:sldId id="1004" r:id="rId12"/>
    <p:sldId id="1005" r:id="rId13"/>
    <p:sldId id="1006" r:id="rId14"/>
    <p:sldId id="1007" r:id="rId15"/>
    <p:sldId id="1218" r:id="rId16"/>
    <p:sldId id="1219" r:id="rId17"/>
    <p:sldId id="1350" r:id="rId18"/>
    <p:sldId id="856" r:id="rId19"/>
    <p:sldId id="857" r:id="rId20"/>
    <p:sldId id="834" r:id="rId21"/>
    <p:sldId id="858" r:id="rId22"/>
    <p:sldId id="859" r:id="rId23"/>
    <p:sldId id="860" r:id="rId24"/>
    <p:sldId id="861" r:id="rId25"/>
    <p:sldId id="864" r:id="rId26"/>
    <p:sldId id="865" r:id="rId27"/>
    <p:sldId id="866" r:id="rId28"/>
    <p:sldId id="867" r:id="rId29"/>
    <p:sldId id="868" r:id="rId30"/>
    <p:sldId id="869" r:id="rId31"/>
    <p:sldId id="870" r:id="rId32"/>
    <p:sldId id="872" r:id="rId33"/>
    <p:sldId id="873" r:id="rId34"/>
    <p:sldId id="875" r:id="rId35"/>
    <p:sldId id="876" r:id="rId36"/>
    <p:sldId id="878" r:id="rId37"/>
    <p:sldId id="879" r:id="rId38"/>
    <p:sldId id="880" r:id="rId39"/>
    <p:sldId id="882" r:id="rId40"/>
    <p:sldId id="883" r:id="rId41"/>
  </p:sldIdLst>
  <p:sldSz cx="12192000" cy="6858000"/>
  <p:notesSz cx="10021888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6DDB6"/>
    <a:srgbClr val="C799A2"/>
    <a:srgbClr val="ADC9CA"/>
    <a:srgbClr val="FDF4ED"/>
    <a:srgbClr val="FFD964"/>
    <a:srgbClr val="6A772B"/>
    <a:srgbClr val="B0C254"/>
    <a:srgbClr val="FFFF00"/>
    <a:srgbClr val="77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036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DE575E2-EF37-46DC-B013-E8F910549D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1A4728-5EB3-492F-8DAB-05EEA1C810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675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92313F0D-488C-4DE3-80EE-EEC414C806E8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55839D-CC0B-499E-8CF8-D88DA54271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FC5134-AF06-4E57-B30F-B098BE0A76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675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46F2220B-9E3C-474C-B137-4C32A807A7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398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2A893153-C4CB-410B-B4DF-D0FC28D416FC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543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2190" y="3314929"/>
            <a:ext cx="8017510" cy="2712214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76751" y="6542560"/>
            <a:ext cx="4342819" cy="34560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00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24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80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5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21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87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8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7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6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22239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6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7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6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6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image" Target="../media/image2.png"/><Relationship Id="rId8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256.xml"/><Relationship Id="rId21" Type="http://schemas.openxmlformats.org/officeDocument/2006/relationships/tags" Target="../tags/tag251.xml"/><Relationship Id="rId42" Type="http://schemas.openxmlformats.org/officeDocument/2006/relationships/tags" Target="../tags/tag272.xml"/><Relationship Id="rId47" Type="http://schemas.openxmlformats.org/officeDocument/2006/relationships/tags" Target="../tags/tag277.xml"/><Relationship Id="rId63" Type="http://schemas.openxmlformats.org/officeDocument/2006/relationships/tags" Target="../tags/tag293.xml"/><Relationship Id="rId68" Type="http://schemas.openxmlformats.org/officeDocument/2006/relationships/tags" Target="../tags/tag298.xml"/><Relationship Id="rId84" Type="http://schemas.openxmlformats.org/officeDocument/2006/relationships/tags" Target="../tags/tag314.xml"/><Relationship Id="rId89" Type="http://schemas.openxmlformats.org/officeDocument/2006/relationships/tags" Target="../tags/tag319.xml"/><Relationship Id="rId16" Type="http://schemas.openxmlformats.org/officeDocument/2006/relationships/tags" Target="../tags/tag246.xml"/><Relationship Id="rId11" Type="http://schemas.openxmlformats.org/officeDocument/2006/relationships/tags" Target="../tags/tag241.xml"/><Relationship Id="rId32" Type="http://schemas.openxmlformats.org/officeDocument/2006/relationships/tags" Target="../tags/tag262.xml"/><Relationship Id="rId37" Type="http://schemas.openxmlformats.org/officeDocument/2006/relationships/tags" Target="../tags/tag267.xml"/><Relationship Id="rId53" Type="http://schemas.openxmlformats.org/officeDocument/2006/relationships/tags" Target="../tags/tag283.xml"/><Relationship Id="rId58" Type="http://schemas.openxmlformats.org/officeDocument/2006/relationships/tags" Target="../tags/tag288.xml"/><Relationship Id="rId74" Type="http://schemas.openxmlformats.org/officeDocument/2006/relationships/tags" Target="../tags/tag304.xml"/><Relationship Id="rId79" Type="http://schemas.openxmlformats.org/officeDocument/2006/relationships/tags" Target="../tags/tag309.xml"/><Relationship Id="rId102" Type="http://schemas.openxmlformats.org/officeDocument/2006/relationships/tags" Target="../tags/tag332.xml"/><Relationship Id="rId5" Type="http://schemas.openxmlformats.org/officeDocument/2006/relationships/tags" Target="../tags/tag235.xml"/><Relationship Id="rId90" Type="http://schemas.openxmlformats.org/officeDocument/2006/relationships/tags" Target="../tags/tag320.xml"/><Relationship Id="rId95" Type="http://schemas.openxmlformats.org/officeDocument/2006/relationships/tags" Target="../tags/tag325.xml"/><Relationship Id="rId22" Type="http://schemas.openxmlformats.org/officeDocument/2006/relationships/tags" Target="../tags/tag252.xml"/><Relationship Id="rId27" Type="http://schemas.openxmlformats.org/officeDocument/2006/relationships/tags" Target="../tags/tag257.xml"/><Relationship Id="rId43" Type="http://schemas.openxmlformats.org/officeDocument/2006/relationships/tags" Target="../tags/tag273.xml"/><Relationship Id="rId48" Type="http://schemas.openxmlformats.org/officeDocument/2006/relationships/tags" Target="../tags/tag278.xml"/><Relationship Id="rId64" Type="http://schemas.openxmlformats.org/officeDocument/2006/relationships/tags" Target="../tags/tag294.xml"/><Relationship Id="rId69" Type="http://schemas.openxmlformats.org/officeDocument/2006/relationships/tags" Target="../tags/tag299.xml"/><Relationship Id="rId80" Type="http://schemas.openxmlformats.org/officeDocument/2006/relationships/tags" Target="../tags/tag310.xml"/><Relationship Id="rId85" Type="http://schemas.openxmlformats.org/officeDocument/2006/relationships/tags" Target="../tags/tag315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5" Type="http://schemas.openxmlformats.org/officeDocument/2006/relationships/tags" Target="../tags/tag255.xml"/><Relationship Id="rId33" Type="http://schemas.openxmlformats.org/officeDocument/2006/relationships/tags" Target="../tags/tag263.xml"/><Relationship Id="rId38" Type="http://schemas.openxmlformats.org/officeDocument/2006/relationships/tags" Target="../tags/tag268.xml"/><Relationship Id="rId46" Type="http://schemas.openxmlformats.org/officeDocument/2006/relationships/tags" Target="../tags/tag276.xml"/><Relationship Id="rId59" Type="http://schemas.openxmlformats.org/officeDocument/2006/relationships/tags" Target="../tags/tag289.xml"/><Relationship Id="rId67" Type="http://schemas.openxmlformats.org/officeDocument/2006/relationships/tags" Target="../tags/tag297.xml"/><Relationship Id="rId103" Type="http://schemas.openxmlformats.org/officeDocument/2006/relationships/tags" Target="../tags/tag333.xml"/><Relationship Id="rId20" Type="http://schemas.openxmlformats.org/officeDocument/2006/relationships/tags" Target="../tags/tag250.xml"/><Relationship Id="rId41" Type="http://schemas.openxmlformats.org/officeDocument/2006/relationships/tags" Target="../tags/tag271.xml"/><Relationship Id="rId54" Type="http://schemas.openxmlformats.org/officeDocument/2006/relationships/tags" Target="../tags/tag284.xml"/><Relationship Id="rId62" Type="http://schemas.openxmlformats.org/officeDocument/2006/relationships/tags" Target="../tags/tag292.xml"/><Relationship Id="rId70" Type="http://schemas.openxmlformats.org/officeDocument/2006/relationships/tags" Target="../tags/tag300.xml"/><Relationship Id="rId75" Type="http://schemas.openxmlformats.org/officeDocument/2006/relationships/tags" Target="../tags/tag305.xml"/><Relationship Id="rId83" Type="http://schemas.openxmlformats.org/officeDocument/2006/relationships/tags" Target="../tags/tag313.xml"/><Relationship Id="rId88" Type="http://schemas.openxmlformats.org/officeDocument/2006/relationships/tags" Target="../tags/tag318.xml"/><Relationship Id="rId91" Type="http://schemas.openxmlformats.org/officeDocument/2006/relationships/tags" Target="../tags/tag321.xml"/><Relationship Id="rId96" Type="http://schemas.openxmlformats.org/officeDocument/2006/relationships/tags" Target="../tags/tag326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5" Type="http://schemas.openxmlformats.org/officeDocument/2006/relationships/tags" Target="../tags/tag245.xml"/><Relationship Id="rId23" Type="http://schemas.openxmlformats.org/officeDocument/2006/relationships/tags" Target="../tags/tag253.xml"/><Relationship Id="rId28" Type="http://schemas.openxmlformats.org/officeDocument/2006/relationships/tags" Target="../tags/tag258.xml"/><Relationship Id="rId36" Type="http://schemas.openxmlformats.org/officeDocument/2006/relationships/tags" Target="../tags/tag266.xml"/><Relationship Id="rId49" Type="http://schemas.openxmlformats.org/officeDocument/2006/relationships/tags" Target="../tags/tag279.xml"/><Relationship Id="rId57" Type="http://schemas.openxmlformats.org/officeDocument/2006/relationships/tags" Target="../tags/tag287.xml"/><Relationship Id="rId10" Type="http://schemas.openxmlformats.org/officeDocument/2006/relationships/tags" Target="../tags/tag240.xml"/><Relationship Id="rId31" Type="http://schemas.openxmlformats.org/officeDocument/2006/relationships/tags" Target="../tags/tag261.xml"/><Relationship Id="rId44" Type="http://schemas.openxmlformats.org/officeDocument/2006/relationships/tags" Target="../tags/tag274.xml"/><Relationship Id="rId52" Type="http://schemas.openxmlformats.org/officeDocument/2006/relationships/tags" Target="../tags/tag282.xml"/><Relationship Id="rId60" Type="http://schemas.openxmlformats.org/officeDocument/2006/relationships/tags" Target="../tags/tag290.xml"/><Relationship Id="rId65" Type="http://schemas.openxmlformats.org/officeDocument/2006/relationships/tags" Target="../tags/tag295.xml"/><Relationship Id="rId73" Type="http://schemas.openxmlformats.org/officeDocument/2006/relationships/tags" Target="../tags/tag303.xml"/><Relationship Id="rId78" Type="http://schemas.openxmlformats.org/officeDocument/2006/relationships/tags" Target="../tags/tag308.xml"/><Relationship Id="rId81" Type="http://schemas.openxmlformats.org/officeDocument/2006/relationships/tags" Target="../tags/tag311.xml"/><Relationship Id="rId86" Type="http://schemas.openxmlformats.org/officeDocument/2006/relationships/tags" Target="../tags/tag316.xml"/><Relationship Id="rId94" Type="http://schemas.openxmlformats.org/officeDocument/2006/relationships/tags" Target="../tags/tag324.xml"/><Relationship Id="rId99" Type="http://schemas.openxmlformats.org/officeDocument/2006/relationships/tags" Target="../tags/tag329.xml"/><Relationship Id="rId101" Type="http://schemas.openxmlformats.org/officeDocument/2006/relationships/tags" Target="../tags/tag331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39" Type="http://schemas.openxmlformats.org/officeDocument/2006/relationships/tags" Target="../tags/tag269.xml"/><Relationship Id="rId34" Type="http://schemas.openxmlformats.org/officeDocument/2006/relationships/tags" Target="../tags/tag264.xml"/><Relationship Id="rId50" Type="http://schemas.openxmlformats.org/officeDocument/2006/relationships/tags" Target="../tags/tag280.xml"/><Relationship Id="rId55" Type="http://schemas.openxmlformats.org/officeDocument/2006/relationships/tags" Target="../tags/tag285.xml"/><Relationship Id="rId76" Type="http://schemas.openxmlformats.org/officeDocument/2006/relationships/tags" Target="../tags/tag306.xml"/><Relationship Id="rId97" Type="http://schemas.openxmlformats.org/officeDocument/2006/relationships/tags" Target="../tags/tag327.xml"/><Relationship Id="rId104" Type="http://schemas.openxmlformats.org/officeDocument/2006/relationships/slideLayout" Target="../slideLayouts/slideLayout7.xml"/><Relationship Id="rId7" Type="http://schemas.openxmlformats.org/officeDocument/2006/relationships/tags" Target="../tags/tag237.xml"/><Relationship Id="rId71" Type="http://schemas.openxmlformats.org/officeDocument/2006/relationships/tags" Target="../tags/tag301.xml"/><Relationship Id="rId92" Type="http://schemas.openxmlformats.org/officeDocument/2006/relationships/tags" Target="../tags/tag322.xml"/><Relationship Id="rId2" Type="http://schemas.openxmlformats.org/officeDocument/2006/relationships/tags" Target="../tags/tag232.xml"/><Relationship Id="rId29" Type="http://schemas.openxmlformats.org/officeDocument/2006/relationships/tags" Target="../tags/tag259.xml"/><Relationship Id="rId24" Type="http://schemas.openxmlformats.org/officeDocument/2006/relationships/tags" Target="../tags/tag254.xml"/><Relationship Id="rId40" Type="http://schemas.openxmlformats.org/officeDocument/2006/relationships/tags" Target="../tags/tag270.xml"/><Relationship Id="rId45" Type="http://schemas.openxmlformats.org/officeDocument/2006/relationships/tags" Target="../tags/tag275.xml"/><Relationship Id="rId66" Type="http://schemas.openxmlformats.org/officeDocument/2006/relationships/tags" Target="../tags/tag296.xml"/><Relationship Id="rId87" Type="http://schemas.openxmlformats.org/officeDocument/2006/relationships/tags" Target="../tags/tag317.xml"/><Relationship Id="rId61" Type="http://schemas.openxmlformats.org/officeDocument/2006/relationships/tags" Target="../tags/tag291.xml"/><Relationship Id="rId82" Type="http://schemas.openxmlformats.org/officeDocument/2006/relationships/tags" Target="../tags/tag312.xml"/><Relationship Id="rId19" Type="http://schemas.openxmlformats.org/officeDocument/2006/relationships/tags" Target="../tags/tag249.xml"/><Relationship Id="rId14" Type="http://schemas.openxmlformats.org/officeDocument/2006/relationships/tags" Target="../tags/tag244.xml"/><Relationship Id="rId30" Type="http://schemas.openxmlformats.org/officeDocument/2006/relationships/tags" Target="../tags/tag260.xml"/><Relationship Id="rId35" Type="http://schemas.openxmlformats.org/officeDocument/2006/relationships/tags" Target="../tags/tag265.xml"/><Relationship Id="rId56" Type="http://schemas.openxmlformats.org/officeDocument/2006/relationships/tags" Target="../tags/tag286.xml"/><Relationship Id="rId77" Type="http://schemas.openxmlformats.org/officeDocument/2006/relationships/tags" Target="../tags/tag307.xml"/><Relationship Id="rId100" Type="http://schemas.openxmlformats.org/officeDocument/2006/relationships/tags" Target="../tags/tag330.xml"/><Relationship Id="rId8" Type="http://schemas.openxmlformats.org/officeDocument/2006/relationships/tags" Target="../tags/tag238.xml"/><Relationship Id="rId51" Type="http://schemas.openxmlformats.org/officeDocument/2006/relationships/tags" Target="../tags/tag281.xml"/><Relationship Id="rId72" Type="http://schemas.openxmlformats.org/officeDocument/2006/relationships/tags" Target="../tags/tag302.xml"/><Relationship Id="rId93" Type="http://schemas.openxmlformats.org/officeDocument/2006/relationships/tags" Target="../tags/tag323.xml"/><Relationship Id="rId98" Type="http://schemas.openxmlformats.org/officeDocument/2006/relationships/tags" Target="../tags/tag328.xml"/><Relationship Id="rId3" Type="http://schemas.openxmlformats.org/officeDocument/2006/relationships/tags" Target="../tags/tag233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359.xml"/><Relationship Id="rId21" Type="http://schemas.openxmlformats.org/officeDocument/2006/relationships/tags" Target="../tags/tag354.xml"/><Relationship Id="rId42" Type="http://schemas.openxmlformats.org/officeDocument/2006/relationships/tags" Target="../tags/tag375.xml"/><Relationship Id="rId47" Type="http://schemas.openxmlformats.org/officeDocument/2006/relationships/tags" Target="../tags/tag380.xml"/><Relationship Id="rId63" Type="http://schemas.openxmlformats.org/officeDocument/2006/relationships/tags" Target="../tags/tag396.xml"/><Relationship Id="rId68" Type="http://schemas.openxmlformats.org/officeDocument/2006/relationships/tags" Target="../tags/tag401.xml"/><Relationship Id="rId84" Type="http://schemas.openxmlformats.org/officeDocument/2006/relationships/tags" Target="../tags/tag417.xml"/><Relationship Id="rId89" Type="http://schemas.openxmlformats.org/officeDocument/2006/relationships/tags" Target="../tags/tag422.xml"/><Relationship Id="rId16" Type="http://schemas.openxmlformats.org/officeDocument/2006/relationships/tags" Target="../tags/tag349.xml"/><Relationship Id="rId107" Type="http://schemas.openxmlformats.org/officeDocument/2006/relationships/tags" Target="../tags/tag440.xml"/><Relationship Id="rId11" Type="http://schemas.openxmlformats.org/officeDocument/2006/relationships/tags" Target="../tags/tag344.xml"/><Relationship Id="rId32" Type="http://schemas.openxmlformats.org/officeDocument/2006/relationships/tags" Target="../tags/tag365.xml"/><Relationship Id="rId37" Type="http://schemas.openxmlformats.org/officeDocument/2006/relationships/tags" Target="../tags/tag370.xml"/><Relationship Id="rId53" Type="http://schemas.openxmlformats.org/officeDocument/2006/relationships/tags" Target="../tags/tag386.xml"/><Relationship Id="rId58" Type="http://schemas.openxmlformats.org/officeDocument/2006/relationships/tags" Target="../tags/tag391.xml"/><Relationship Id="rId74" Type="http://schemas.openxmlformats.org/officeDocument/2006/relationships/tags" Target="../tags/tag407.xml"/><Relationship Id="rId79" Type="http://schemas.openxmlformats.org/officeDocument/2006/relationships/tags" Target="../tags/tag412.xml"/><Relationship Id="rId102" Type="http://schemas.openxmlformats.org/officeDocument/2006/relationships/tags" Target="../tags/tag435.xml"/><Relationship Id="rId5" Type="http://schemas.openxmlformats.org/officeDocument/2006/relationships/tags" Target="../tags/tag338.xml"/><Relationship Id="rId90" Type="http://schemas.openxmlformats.org/officeDocument/2006/relationships/tags" Target="../tags/tag423.xml"/><Relationship Id="rId95" Type="http://schemas.openxmlformats.org/officeDocument/2006/relationships/tags" Target="../tags/tag428.xml"/><Relationship Id="rId22" Type="http://schemas.openxmlformats.org/officeDocument/2006/relationships/tags" Target="../tags/tag355.xml"/><Relationship Id="rId27" Type="http://schemas.openxmlformats.org/officeDocument/2006/relationships/tags" Target="../tags/tag360.xml"/><Relationship Id="rId43" Type="http://schemas.openxmlformats.org/officeDocument/2006/relationships/tags" Target="../tags/tag376.xml"/><Relationship Id="rId48" Type="http://schemas.openxmlformats.org/officeDocument/2006/relationships/tags" Target="../tags/tag381.xml"/><Relationship Id="rId64" Type="http://schemas.openxmlformats.org/officeDocument/2006/relationships/tags" Target="../tags/tag397.xml"/><Relationship Id="rId69" Type="http://schemas.openxmlformats.org/officeDocument/2006/relationships/tags" Target="../tags/tag402.xml"/><Relationship Id="rId80" Type="http://schemas.openxmlformats.org/officeDocument/2006/relationships/tags" Target="../tags/tag413.xml"/><Relationship Id="rId85" Type="http://schemas.openxmlformats.org/officeDocument/2006/relationships/tags" Target="../tags/tag418.xml"/><Relationship Id="rId12" Type="http://schemas.openxmlformats.org/officeDocument/2006/relationships/tags" Target="../tags/tag345.xml"/><Relationship Id="rId17" Type="http://schemas.openxmlformats.org/officeDocument/2006/relationships/tags" Target="../tags/tag350.xml"/><Relationship Id="rId33" Type="http://schemas.openxmlformats.org/officeDocument/2006/relationships/tags" Target="../tags/tag366.xml"/><Relationship Id="rId38" Type="http://schemas.openxmlformats.org/officeDocument/2006/relationships/tags" Target="../tags/tag371.xml"/><Relationship Id="rId59" Type="http://schemas.openxmlformats.org/officeDocument/2006/relationships/tags" Target="../tags/tag392.xml"/><Relationship Id="rId103" Type="http://schemas.openxmlformats.org/officeDocument/2006/relationships/tags" Target="../tags/tag436.xml"/><Relationship Id="rId108" Type="http://schemas.openxmlformats.org/officeDocument/2006/relationships/slideLayout" Target="../slideLayouts/slideLayout7.xml"/><Relationship Id="rId20" Type="http://schemas.openxmlformats.org/officeDocument/2006/relationships/tags" Target="../tags/tag353.xml"/><Relationship Id="rId41" Type="http://schemas.openxmlformats.org/officeDocument/2006/relationships/tags" Target="../tags/tag374.xml"/><Relationship Id="rId54" Type="http://schemas.openxmlformats.org/officeDocument/2006/relationships/tags" Target="../tags/tag387.xml"/><Relationship Id="rId62" Type="http://schemas.openxmlformats.org/officeDocument/2006/relationships/tags" Target="../tags/tag395.xml"/><Relationship Id="rId70" Type="http://schemas.openxmlformats.org/officeDocument/2006/relationships/tags" Target="../tags/tag403.xml"/><Relationship Id="rId75" Type="http://schemas.openxmlformats.org/officeDocument/2006/relationships/tags" Target="../tags/tag408.xml"/><Relationship Id="rId83" Type="http://schemas.openxmlformats.org/officeDocument/2006/relationships/tags" Target="../tags/tag416.xml"/><Relationship Id="rId88" Type="http://schemas.openxmlformats.org/officeDocument/2006/relationships/tags" Target="../tags/tag421.xml"/><Relationship Id="rId91" Type="http://schemas.openxmlformats.org/officeDocument/2006/relationships/tags" Target="../tags/tag424.xml"/><Relationship Id="rId96" Type="http://schemas.openxmlformats.org/officeDocument/2006/relationships/tags" Target="../tags/tag429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15" Type="http://schemas.openxmlformats.org/officeDocument/2006/relationships/tags" Target="../tags/tag348.xml"/><Relationship Id="rId23" Type="http://schemas.openxmlformats.org/officeDocument/2006/relationships/tags" Target="../tags/tag356.xml"/><Relationship Id="rId28" Type="http://schemas.openxmlformats.org/officeDocument/2006/relationships/tags" Target="../tags/tag361.xml"/><Relationship Id="rId36" Type="http://schemas.openxmlformats.org/officeDocument/2006/relationships/tags" Target="../tags/tag369.xml"/><Relationship Id="rId49" Type="http://schemas.openxmlformats.org/officeDocument/2006/relationships/tags" Target="../tags/tag382.xml"/><Relationship Id="rId57" Type="http://schemas.openxmlformats.org/officeDocument/2006/relationships/tags" Target="../tags/tag390.xml"/><Relationship Id="rId106" Type="http://schemas.openxmlformats.org/officeDocument/2006/relationships/tags" Target="../tags/tag439.xml"/><Relationship Id="rId10" Type="http://schemas.openxmlformats.org/officeDocument/2006/relationships/tags" Target="../tags/tag343.xml"/><Relationship Id="rId31" Type="http://schemas.openxmlformats.org/officeDocument/2006/relationships/tags" Target="../tags/tag364.xml"/><Relationship Id="rId44" Type="http://schemas.openxmlformats.org/officeDocument/2006/relationships/tags" Target="../tags/tag377.xml"/><Relationship Id="rId52" Type="http://schemas.openxmlformats.org/officeDocument/2006/relationships/tags" Target="../tags/tag385.xml"/><Relationship Id="rId60" Type="http://schemas.openxmlformats.org/officeDocument/2006/relationships/tags" Target="../tags/tag393.xml"/><Relationship Id="rId65" Type="http://schemas.openxmlformats.org/officeDocument/2006/relationships/tags" Target="../tags/tag398.xml"/><Relationship Id="rId73" Type="http://schemas.openxmlformats.org/officeDocument/2006/relationships/tags" Target="../tags/tag406.xml"/><Relationship Id="rId78" Type="http://schemas.openxmlformats.org/officeDocument/2006/relationships/tags" Target="../tags/tag411.xml"/><Relationship Id="rId81" Type="http://schemas.openxmlformats.org/officeDocument/2006/relationships/tags" Target="../tags/tag414.xml"/><Relationship Id="rId86" Type="http://schemas.openxmlformats.org/officeDocument/2006/relationships/tags" Target="../tags/tag419.xml"/><Relationship Id="rId94" Type="http://schemas.openxmlformats.org/officeDocument/2006/relationships/tags" Target="../tags/tag427.xml"/><Relationship Id="rId99" Type="http://schemas.openxmlformats.org/officeDocument/2006/relationships/tags" Target="../tags/tag432.xml"/><Relationship Id="rId101" Type="http://schemas.openxmlformats.org/officeDocument/2006/relationships/tags" Target="../tags/tag434.xml"/><Relationship Id="rId4" Type="http://schemas.openxmlformats.org/officeDocument/2006/relationships/tags" Target="../tags/tag337.xml"/><Relationship Id="rId9" Type="http://schemas.openxmlformats.org/officeDocument/2006/relationships/tags" Target="../tags/tag342.xml"/><Relationship Id="rId13" Type="http://schemas.openxmlformats.org/officeDocument/2006/relationships/tags" Target="../tags/tag346.xml"/><Relationship Id="rId18" Type="http://schemas.openxmlformats.org/officeDocument/2006/relationships/tags" Target="../tags/tag351.xml"/><Relationship Id="rId39" Type="http://schemas.openxmlformats.org/officeDocument/2006/relationships/tags" Target="../tags/tag372.xml"/><Relationship Id="rId34" Type="http://schemas.openxmlformats.org/officeDocument/2006/relationships/tags" Target="../tags/tag367.xml"/><Relationship Id="rId50" Type="http://schemas.openxmlformats.org/officeDocument/2006/relationships/tags" Target="../tags/tag383.xml"/><Relationship Id="rId55" Type="http://schemas.openxmlformats.org/officeDocument/2006/relationships/tags" Target="../tags/tag388.xml"/><Relationship Id="rId76" Type="http://schemas.openxmlformats.org/officeDocument/2006/relationships/tags" Target="../tags/tag409.xml"/><Relationship Id="rId97" Type="http://schemas.openxmlformats.org/officeDocument/2006/relationships/tags" Target="../tags/tag430.xml"/><Relationship Id="rId104" Type="http://schemas.openxmlformats.org/officeDocument/2006/relationships/tags" Target="../tags/tag437.xml"/><Relationship Id="rId7" Type="http://schemas.openxmlformats.org/officeDocument/2006/relationships/tags" Target="../tags/tag340.xml"/><Relationship Id="rId71" Type="http://schemas.openxmlformats.org/officeDocument/2006/relationships/tags" Target="../tags/tag404.xml"/><Relationship Id="rId92" Type="http://schemas.openxmlformats.org/officeDocument/2006/relationships/tags" Target="../tags/tag425.xml"/><Relationship Id="rId2" Type="http://schemas.openxmlformats.org/officeDocument/2006/relationships/tags" Target="../tags/tag335.xml"/><Relationship Id="rId29" Type="http://schemas.openxmlformats.org/officeDocument/2006/relationships/tags" Target="../tags/tag362.xml"/><Relationship Id="rId24" Type="http://schemas.openxmlformats.org/officeDocument/2006/relationships/tags" Target="../tags/tag357.xml"/><Relationship Id="rId40" Type="http://schemas.openxmlformats.org/officeDocument/2006/relationships/tags" Target="../tags/tag373.xml"/><Relationship Id="rId45" Type="http://schemas.openxmlformats.org/officeDocument/2006/relationships/tags" Target="../tags/tag378.xml"/><Relationship Id="rId66" Type="http://schemas.openxmlformats.org/officeDocument/2006/relationships/tags" Target="../tags/tag399.xml"/><Relationship Id="rId87" Type="http://schemas.openxmlformats.org/officeDocument/2006/relationships/tags" Target="../tags/tag420.xml"/><Relationship Id="rId61" Type="http://schemas.openxmlformats.org/officeDocument/2006/relationships/tags" Target="../tags/tag394.xml"/><Relationship Id="rId82" Type="http://schemas.openxmlformats.org/officeDocument/2006/relationships/tags" Target="../tags/tag415.xml"/><Relationship Id="rId19" Type="http://schemas.openxmlformats.org/officeDocument/2006/relationships/tags" Target="../tags/tag352.xml"/><Relationship Id="rId14" Type="http://schemas.openxmlformats.org/officeDocument/2006/relationships/tags" Target="../tags/tag347.xml"/><Relationship Id="rId30" Type="http://schemas.openxmlformats.org/officeDocument/2006/relationships/tags" Target="../tags/tag363.xml"/><Relationship Id="rId35" Type="http://schemas.openxmlformats.org/officeDocument/2006/relationships/tags" Target="../tags/tag368.xml"/><Relationship Id="rId56" Type="http://schemas.openxmlformats.org/officeDocument/2006/relationships/tags" Target="../tags/tag389.xml"/><Relationship Id="rId77" Type="http://schemas.openxmlformats.org/officeDocument/2006/relationships/tags" Target="../tags/tag410.xml"/><Relationship Id="rId100" Type="http://schemas.openxmlformats.org/officeDocument/2006/relationships/tags" Target="../tags/tag433.xml"/><Relationship Id="rId105" Type="http://schemas.openxmlformats.org/officeDocument/2006/relationships/tags" Target="../tags/tag438.xml"/><Relationship Id="rId8" Type="http://schemas.openxmlformats.org/officeDocument/2006/relationships/tags" Target="../tags/tag341.xml"/><Relationship Id="rId51" Type="http://schemas.openxmlformats.org/officeDocument/2006/relationships/tags" Target="../tags/tag384.xml"/><Relationship Id="rId72" Type="http://schemas.openxmlformats.org/officeDocument/2006/relationships/tags" Target="../tags/tag405.xml"/><Relationship Id="rId93" Type="http://schemas.openxmlformats.org/officeDocument/2006/relationships/tags" Target="../tags/tag426.xml"/><Relationship Id="rId98" Type="http://schemas.openxmlformats.org/officeDocument/2006/relationships/tags" Target="../tags/tag431.xml"/><Relationship Id="rId3" Type="http://schemas.openxmlformats.org/officeDocument/2006/relationships/tags" Target="../tags/tag336.xml"/><Relationship Id="rId25" Type="http://schemas.openxmlformats.org/officeDocument/2006/relationships/tags" Target="../tags/tag358.xml"/><Relationship Id="rId46" Type="http://schemas.openxmlformats.org/officeDocument/2006/relationships/tags" Target="../tags/tag379.xml"/><Relationship Id="rId67" Type="http://schemas.openxmlformats.org/officeDocument/2006/relationships/tags" Target="../tags/tag40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466.xml"/><Relationship Id="rId21" Type="http://schemas.openxmlformats.org/officeDocument/2006/relationships/tags" Target="../tags/tag461.xml"/><Relationship Id="rId42" Type="http://schemas.openxmlformats.org/officeDocument/2006/relationships/tags" Target="../tags/tag482.xml"/><Relationship Id="rId47" Type="http://schemas.openxmlformats.org/officeDocument/2006/relationships/tags" Target="../tags/tag487.xml"/><Relationship Id="rId63" Type="http://schemas.openxmlformats.org/officeDocument/2006/relationships/tags" Target="../tags/tag503.xml"/><Relationship Id="rId68" Type="http://schemas.openxmlformats.org/officeDocument/2006/relationships/tags" Target="../tags/tag508.xml"/><Relationship Id="rId84" Type="http://schemas.openxmlformats.org/officeDocument/2006/relationships/tags" Target="../tags/tag524.xml"/><Relationship Id="rId89" Type="http://schemas.openxmlformats.org/officeDocument/2006/relationships/tags" Target="../tags/tag529.xml"/><Relationship Id="rId16" Type="http://schemas.openxmlformats.org/officeDocument/2006/relationships/tags" Target="../tags/tag456.xml"/><Relationship Id="rId107" Type="http://schemas.openxmlformats.org/officeDocument/2006/relationships/tags" Target="../tags/tag547.xml"/><Relationship Id="rId11" Type="http://schemas.openxmlformats.org/officeDocument/2006/relationships/tags" Target="../tags/tag451.xml"/><Relationship Id="rId32" Type="http://schemas.openxmlformats.org/officeDocument/2006/relationships/tags" Target="../tags/tag472.xml"/><Relationship Id="rId37" Type="http://schemas.openxmlformats.org/officeDocument/2006/relationships/tags" Target="../tags/tag477.xml"/><Relationship Id="rId53" Type="http://schemas.openxmlformats.org/officeDocument/2006/relationships/tags" Target="../tags/tag493.xml"/><Relationship Id="rId58" Type="http://schemas.openxmlformats.org/officeDocument/2006/relationships/tags" Target="../tags/tag498.xml"/><Relationship Id="rId74" Type="http://schemas.openxmlformats.org/officeDocument/2006/relationships/tags" Target="../tags/tag514.xml"/><Relationship Id="rId79" Type="http://schemas.openxmlformats.org/officeDocument/2006/relationships/tags" Target="../tags/tag519.xml"/><Relationship Id="rId102" Type="http://schemas.openxmlformats.org/officeDocument/2006/relationships/tags" Target="../tags/tag542.xml"/><Relationship Id="rId5" Type="http://schemas.openxmlformats.org/officeDocument/2006/relationships/tags" Target="../tags/tag445.xml"/><Relationship Id="rId90" Type="http://schemas.openxmlformats.org/officeDocument/2006/relationships/tags" Target="../tags/tag530.xml"/><Relationship Id="rId95" Type="http://schemas.openxmlformats.org/officeDocument/2006/relationships/tags" Target="../tags/tag535.xml"/><Relationship Id="rId22" Type="http://schemas.openxmlformats.org/officeDocument/2006/relationships/tags" Target="../tags/tag462.xml"/><Relationship Id="rId27" Type="http://schemas.openxmlformats.org/officeDocument/2006/relationships/tags" Target="../tags/tag467.xml"/><Relationship Id="rId43" Type="http://schemas.openxmlformats.org/officeDocument/2006/relationships/tags" Target="../tags/tag483.xml"/><Relationship Id="rId48" Type="http://schemas.openxmlformats.org/officeDocument/2006/relationships/tags" Target="../tags/tag488.xml"/><Relationship Id="rId64" Type="http://schemas.openxmlformats.org/officeDocument/2006/relationships/tags" Target="../tags/tag504.xml"/><Relationship Id="rId69" Type="http://schemas.openxmlformats.org/officeDocument/2006/relationships/tags" Target="../tags/tag509.xml"/><Relationship Id="rId80" Type="http://schemas.openxmlformats.org/officeDocument/2006/relationships/tags" Target="../tags/tag520.xml"/><Relationship Id="rId85" Type="http://schemas.openxmlformats.org/officeDocument/2006/relationships/tags" Target="../tags/tag525.xml"/><Relationship Id="rId12" Type="http://schemas.openxmlformats.org/officeDocument/2006/relationships/tags" Target="../tags/tag452.xml"/><Relationship Id="rId17" Type="http://schemas.openxmlformats.org/officeDocument/2006/relationships/tags" Target="../tags/tag457.xml"/><Relationship Id="rId33" Type="http://schemas.openxmlformats.org/officeDocument/2006/relationships/tags" Target="../tags/tag473.xml"/><Relationship Id="rId38" Type="http://schemas.openxmlformats.org/officeDocument/2006/relationships/tags" Target="../tags/tag478.xml"/><Relationship Id="rId59" Type="http://schemas.openxmlformats.org/officeDocument/2006/relationships/tags" Target="../tags/tag499.xml"/><Relationship Id="rId103" Type="http://schemas.openxmlformats.org/officeDocument/2006/relationships/tags" Target="../tags/tag543.xml"/><Relationship Id="rId108" Type="http://schemas.openxmlformats.org/officeDocument/2006/relationships/slideLayout" Target="../slideLayouts/slideLayout7.xml"/><Relationship Id="rId54" Type="http://schemas.openxmlformats.org/officeDocument/2006/relationships/tags" Target="../tags/tag494.xml"/><Relationship Id="rId70" Type="http://schemas.openxmlformats.org/officeDocument/2006/relationships/tags" Target="../tags/tag510.xml"/><Relationship Id="rId75" Type="http://schemas.openxmlformats.org/officeDocument/2006/relationships/tags" Target="../tags/tag515.xml"/><Relationship Id="rId91" Type="http://schemas.openxmlformats.org/officeDocument/2006/relationships/tags" Target="../tags/tag531.xml"/><Relationship Id="rId96" Type="http://schemas.openxmlformats.org/officeDocument/2006/relationships/tags" Target="../tags/tag536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5" Type="http://schemas.openxmlformats.org/officeDocument/2006/relationships/tags" Target="../tags/tag455.xml"/><Relationship Id="rId23" Type="http://schemas.openxmlformats.org/officeDocument/2006/relationships/tags" Target="../tags/tag463.xml"/><Relationship Id="rId28" Type="http://schemas.openxmlformats.org/officeDocument/2006/relationships/tags" Target="../tags/tag468.xml"/><Relationship Id="rId36" Type="http://schemas.openxmlformats.org/officeDocument/2006/relationships/tags" Target="../tags/tag476.xml"/><Relationship Id="rId49" Type="http://schemas.openxmlformats.org/officeDocument/2006/relationships/tags" Target="../tags/tag489.xml"/><Relationship Id="rId57" Type="http://schemas.openxmlformats.org/officeDocument/2006/relationships/tags" Target="../tags/tag497.xml"/><Relationship Id="rId106" Type="http://schemas.openxmlformats.org/officeDocument/2006/relationships/tags" Target="../tags/tag546.xml"/><Relationship Id="rId10" Type="http://schemas.openxmlformats.org/officeDocument/2006/relationships/tags" Target="../tags/tag450.xml"/><Relationship Id="rId31" Type="http://schemas.openxmlformats.org/officeDocument/2006/relationships/tags" Target="../tags/tag471.xml"/><Relationship Id="rId44" Type="http://schemas.openxmlformats.org/officeDocument/2006/relationships/tags" Target="../tags/tag484.xml"/><Relationship Id="rId52" Type="http://schemas.openxmlformats.org/officeDocument/2006/relationships/tags" Target="../tags/tag492.xml"/><Relationship Id="rId60" Type="http://schemas.openxmlformats.org/officeDocument/2006/relationships/tags" Target="../tags/tag500.xml"/><Relationship Id="rId65" Type="http://schemas.openxmlformats.org/officeDocument/2006/relationships/tags" Target="../tags/tag505.xml"/><Relationship Id="rId73" Type="http://schemas.openxmlformats.org/officeDocument/2006/relationships/tags" Target="../tags/tag513.xml"/><Relationship Id="rId78" Type="http://schemas.openxmlformats.org/officeDocument/2006/relationships/tags" Target="../tags/tag518.xml"/><Relationship Id="rId81" Type="http://schemas.openxmlformats.org/officeDocument/2006/relationships/tags" Target="../tags/tag521.xml"/><Relationship Id="rId86" Type="http://schemas.openxmlformats.org/officeDocument/2006/relationships/tags" Target="../tags/tag526.xml"/><Relationship Id="rId94" Type="http://schemas.openxmlformats.org/officeDocument/2006/relationships/tags" Target="../tags/tag534.xml"/><Relationship Id="rId99" Type="http://schemas.openxmlformats.org/officeDocument/2006/relationships/tags" Target="../tags/tag539.xml"/><Relationship Id="rId101" Type="http://schemas.openxmlformats.org/officeDocument/2006/relationships/tags" Target="../tags/tag541.xml"/><Relationship Id="rId4" Type="http://schemas.openxmlformats.org/officeDocument/2006/relationships/tags" Target="../tags/tag444.xml"/><Relationship Id="rId9" Type="http://schemas.openxmlformats.org/officeDocument/2006/relationships/tags" Target="../tags/tag449.xml"/><Relationship Id="rId13" Type="http://schemas.openxmlformats.org/officeDocument/2006/relationships/tags" Target="../tags/tag453.xml"/><Relationship Id="rId18" Type="http://schemas.openxmlformats.org/officeDocument/2006/relationships/tags" Target="../tags/tag458.xml"/><Relationship Id="rId39" Type="http://schemas.openxmlformats.org/officeDocument/2006/relationships/tags" Target="../tags/tag479.xml"/><Relationship Id="rId109" Type="http://schemas.openxmlformats.org/officeDocument/2006/relationships/image" Target="../media/image7.png"/><Relationship Id="rId34" Type="http://schemas.openxmlformats.org/officeDocument/2006/relationships/tags" Target="../tags/tag474.xml"/><Relationship Id="rId50" Type="http://schemas.openxmlformats.org/officeDocument/2006/relationships/tags" Target="../tags/tag490.xml"/><Relationship Id="rId55" Type="http://schemas.openxmlformats.org/officeDocument/2006/relationships/tags" Target="../tags/tag495.xml"/><Relationship Id="rId76" Type="http://schemas.openxmlformats.org/officeDocument/2006/relationships/tags" Target="../tags/tag516.xml"/><Relationship Id="rId97" Type="http://schemas.openxmlformats.org/officeDocument/2006/relationships/tags" Target="../tags/tag537.xml"/><Relationship Id="rId104" Type="http://schemas.openxmlformats.org/officeDocument/2006/relationships/tags" Target="../tags/tag544.xml"/><Relationship Id="rId7" Type="http://schemas.openxmlformats.org/officeDocument/2006/relationships/tags" Target="../tags/tag447.xml"/><Relationship Id="rId71" Type="http://schemas.openxmlformats.org/officeDocument/2006/relationships/tags" Target="../tags/tag511.xml"/><Relationship Id="rId92" Type="http://schemas.openxmlformats.org/officeDocument/2006/relationships/tags" Target="../tags/tag532.xml"/><Relationship Id="rId2" Type="http://schemas.openxmlformats.org/officeDocument/2006/relationships/tags" Target="../tags/tag442.xml"/><Relationship Id="rId29" Type="http://schemas.openxmlformats.org/officeDocument/2006/relationships/tags" Target="../tags/tag469.xml"/><Relationship Id="rId24" Type="http://schemas.openxmlformats.org/officeDocument/2006/relationships/tags" Target="../tags/tag464.xml"/><Relationship Id="rId40" Type="http://schemas.openxmlformats.org/officeDocument/2006/relationships/tags" Target="../tags/tag480.xml"/><Relationship Id="rId45" Type="http://schemas.openxmlformats.org/officeDocument/2006/relationships/tags" Target="../tags/tag485.xml"/><Relationship Id="rId66" Type="http://schemas.openxmlformats.org/officeDocument/2006/relationships/tags" Target="../tags/tag506.xml"/><Relationship Id="rId87" Type="http://schemas.openxmlformats.org/officeDocument/2006/relationships/tags" Target="../tags/tag527.xml"/><Relationship Id="rId61" Type="http://schemas.openxmlformats.org/officeDocument/2006/relationships/tags" Target="../tags/tag501.xml"/><Relationship Id="rId82" Type="http://schemas.openxmlformats.org/officeDocument/2006/relationships/tags" Target="../tags/tag522.xml"/><Relationship Id="rId19" Type="http://schemas.openxmlformats.org/officeDocument/2006/relationships/tags" Target="../tags/tag459.xml"/><Relationship Id="rId14" Type="http://schemas.openxmlformats.org/officeDocument/2006/relationships/tags" Target="../tags/tag454.xml"/><Relationship Id="rId30" Type="http://schemas.openxmlformats.org/officeDocument/2006/relationships/tags" Target="../tags/tag470.xml"/><Relationship Id="rId35" Type="http://schemas.openxmlformats.org/officeDocument/2006/relationships/tags" Target="../tags/tag475.xml"/><Relationship Id="rId56" Type="http://schemas.openxmlformats.org/officeDocument/2006/relationships/tags" Target="../tags/tag496.xml"/><Relationship Id="rId77" Type="http://schemas.openxmlformats.org/officeDocument/2006/relationships/tags" Target="../tags/tag517.xml"/><Relationship Id="rId100" Type="http://schemas.openxmlformats.org/officeDocument/2006/relationships/tags" Target="../tags/tag540.xml"/><Relationship Id="rId105" Type="http://schemas.openxmlformats.org/officeDocument/2006/relationships/tags" Target="../tags/tag545.xml"/><Relationship Id="rId8" Type="http://schemas.openxmlformats.org/officeDocument/2006/relationships/tags" Target="../tags/tag448.xml"/><Relationship Id="rId51" Type="http://schemas.openxmlformats.org/officeDocument/2006/relationships/tags" Target="../tags/tag491.xml"/><Relationship Id="rId72" Type="http://schemas.openxmlformats.org/officeDocument/2006/relationships/tags" Target="../tags/tag512.xml"/><Relationship Id="rId93" Type="http://schemas.openxmlformats.org/officeDocument/2006/relationships/tags" Target="../tags/tag533.xml"/><Relationship Id="rId98" Type="http://schemas.openxmlformats.org/officeDocument/2006/relationships/tags" Target="../tags/tag538.xml"/><Relationship Id="rId3" Type="http://schemas.openxmlformats.org/officeDocument/2006/relationships/tags" Target="../tags/tag443.xml"/><Relationship Id="rId25" Type="http://schemas.openxmlformats.org/officeDocument/2006/relationships/tags" Target="../tags/tag465.xml"/><Relationship Id="rId46" Type="http://schemas.openxmlformats.org/officeDocument/2006/relationships/tags" Target="../tags/tag486.xml"/><Relationship Id="rId67" Type="http://schemas.openxmlformats.org/officeDocument/2006/relationships/tags" Target="../tags/tag507.xml"/><Relationship Id="rId20" Type="http://schemas.openxmlformats.org/officeDocument/2006/relationships/tags" Target="../tags/tag460.xml"/><Relationship Id="rId41" Type="http://schemas.openxmlformats.org/officeDocument/2006/relationships/tags" Target="../tags/tag481.xml"/><Relationship Id="rId62" Type="http://schemas.openxmlformats.org/officeDocument/2006/relationships/tags" Target="../tags/tag502.xml"/><Relationship Id="rId83" Type="http://schemas.openxmlformats.org/officeDocument/2006/relationships/tags" Target="../tags/tag523.xml"/><Relationship Id="rId88" Type="http://schemas.openxmlformats.org/officeDocument/2006/relationships/tags" Target="../tags/tag52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573.xml"/><Relationship Id="rId21" Type="http://schemas.openxmlformats.org/officeDocument/2006/relationships/tags" Target="../tags/tag568.xml"/><Relationship Id="rId42" Type="http://schemas.openxmlformats.org/officeDocument/2006/relationships/tags" Target="../tags/tag589.xml"/><Relationship Id="rId47" Type="http://schemas.openxmlformats.org/officeDocument/2006/relationships/tags" Target="../tags/tag594.xml"/><Relationship Id="rId63" Type="http://schemas.openxmlformats.org/officeDocument/2006/relationships/tags" Target="../tags/tag610.xml"/><Relationship Id="rId68" Type="http://schemas.openxmlformats.org/officeDocument/2006/relationships/tags" Target="../tags/tag615.xml"/><Relationship Id="rId84" Type="http://schemas.openxmlformats.org/officeDocument/2006/relationships/tags" Target="../tags/tag631.xml"/><Relationship Id="rId89" Type="http://schemas.openxmlformats.org/officeDocument/2006/relationships/tags" Target="../tags/tag636.xml"/><Relationship Id="rId16" Type="http://schemas.openxmlformats.org/officeDocument/2006/relationships/tags" Target="../tags/tag563.xml"/><Relationship Id="rId107" Type="http://schemas.openxmlformats.org/officeDocument/2006/relationships/slideLayout" Target="../slideLayouts/slideLayout7.xml"/><Relationship Id="rId11" Type="http://schemas.openxmlformats.org/officeDocument/2006/relationships/tags" Target="../tags/tag558.xml"/><Relationship Id="rId32" Type="http://schemas.openxmlformats.org/officeDocument/2006/relationships/tags" Target="../tags/tag579.xml"/><Relationship Id="rId37" Type="http://schemas.openxmlformats.org/officeDocument/2006/relationships/tags" Target="../tags/tag584.xml"/><Relationship Id="rId53" Type="http://schemas.openxmlformats.org/officeDocument/2006/relationships/tags" Target="../tags/tag600.xml"/><Relationship Id="rId58" Type="http://schemas.openxmlformats.org/officeDocument/2006/relationships/tags" Target="../tags/tag605.xml"/><Relationship Id="rId74" Type="http://schemas.openxmlformats.org/officeDocument/2006/relationships/tags" Target="../tags/tag621.xml"/><Relationship Id="rId79" Type="http://schemas.openxmlformats.org/officeDocument/2006/relationships/tags" Target="../tags/tag626.xml"/><Relationship Id="rId102" Type="http://schemas.openxmlformats.org/officeDocument/2006/relationships/tags" Target="../tags/tag649.xml"/><Relationship Id="rId5" Type="http://schemas.openxmlformats.org/officeDocument/2006/relationships/tags" Target="../tags/tag552.xml"/><Relationship Id="rId90" Type="http://schemas.openxmlformats.org/officeDocument/2006/relationships/tags" Target="../tags/tag637.xml"/><Relationship Id="rId95" Type="http://schemas.openxmlformats.org/officeDocument/2006/relationships/tags" Target="../tags/tag642.xml"/><Relationship Id="rId22" Type="http://schemas.openxmlformats.org/officeDocument/2006/relationships/tags" Target="../tags/tag569.xml"/><Relationship Id="rId27" Type="http://schemas.openxmlformats.org/officeDocument/2006/relationships/tags" Target="../tags/tag574.xml"/><Relationship Id="rId43" Type="http://schemas.openxmlformats.org/officeDocument/2006/relationships/tags" Target="../tags/tag590.xml"/><Relationship Id="rId48" Type="http://schemas.openxmlformats.org/officeDocument/2006/relationships/tags" Target="../tags/tag595.xml"/><Relationship Id="rId64" Type="http://schemas.openxmlformats.org/officeDocument/2006/relationships/tags" Target="../tags/tag611.xml"/><Relationship Id="rId69" Type="http://schemas.openxmlformats.org/officeDocument/2006/relationships/tags" Target="../tags/tag616.xml"/><Relationship Id="rId80" Type="http://schemas.openxmlformats.org/officeDocument/2006/relationships/tags" Target="../tags/tag627.xml"/><Relationship Id="rId85" Type="http://schemas.openxmlformats.org/officeDocument/2006/relationships/tags" Target="../tags/tag632.xml"/><Relationship Id="rId12" Type="http://schemas.openxmlformats.org/officeDocument/2006/relationships/tags" Target="../tags/tag559.xml"/><Relationship Id="rId17" Type="http://schemas.openxmlformats.org/officeDocument/2006/relationships/tags" Target="../tags/tag564.xml"/><Relationship Id="rId33" Type="http://schemas.openxmlformats.org/officeDocument/2006/relationships/tags" Target="../tags/tag580.xml"/><Relationship Id="rId38" Type="http://schemas.openxmlformats.org/officeDocument/2006/relationships/tags" Target="../tags/tag585.xml"/><Relationship Id="rId59" Type="http://schemas.openxmlformats.org/officeDocument/2006/relationships/tags" Target="../tags/tag606.xml"/><Relationship Id="rId103" Type="http://schemas.openxmlformats.org/officeDocument/2006/relationships/tags" Target="../tags/tag650.xml"/><Relationship Id="rId20" Type="http://schemas.openxmlformats.org/officeDocument/2006/relationships/tags" Target="../tags/tag567.xml"/><Relationship Id="rId41" Type="http://schemas.openxmlformats.org/officeDocument/2006/relationships/tags" Target="../tags/tag588.xml"/><Relationship Id="rId54" Type="http://schemas.openxmlformats.org/officeDocument/2006/relationships/tags" Target="../tags/tag601.xml"/><Relationship Id="rId62" Type="http://schemas.openxmlformats.org/officeDocument/2006/relationships/tags" Target="../tags/tag609.xml"/><Relationship Id="rId70" Type="http://schemas.openxmlformats.org/officeDocument/2006/relationships/tags" Target="../tags/tag617.xml"/><Relationship Id="rId75" Type="http://schemas.openxmlformats.org/officeDocument/2006/relationships/tags" Target="../tags/tag622.xml"/><Relationship Id="rId83" Type="http://schemas.openxmlformats.org/officeDocument/2006/relationships/tags" Target="../tags/tag630.xml"/><Relationship Id="rId88" Type="http://schemas.openxmlformats.org/officeDocument/2006/relationships/tags" Target="../tags/tag635.xml"/><Relationship Id="rId91" Type="http://schemas.openxmlformats.org/officeDocument/2006/relationships/tags" Target="../tags/tag638.xml"/><Relationship Id="rId96" Type="http://schemas.openxmlformats.org/officeDocument/2006/relationships/tags" Target="../tags/tag643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15" Type="http://schemas.openxmlformats.org/officeDocument/2006/relationships/tags" Target="../tags/tag562.xml"/><Relationship Id="rId23" Type="http://schemas.openxmlformats.org/officeDocument/2006/relationships/tags" Target="../tags/tag570.xml"/><Relationship Id="rId28" Type="http://schemas.openxmlformats.org/officeDocument/2006/relationships/tags" Target="../tags/tag575.xml"/><Relationship Id="rId36" Type="http://schemas.openxmlformats.org/officeDocument/2006/relationships/tags" Target="../tags/tag583.xml"/><Relationship Id="rId49" Type="http://schemas.openxmlformats.org/officeDocument/2006/relationships/tags" Target="../tags/tag596.xml"/><Relationship Id="rId57" Type="http://schemas.openxmlformats.org/officeDocument/2006/relationships/tags" Target="../tags/tag604.xml"/><Relationship Id="rId106" Type="http://schemas.openxmlformats.org/officeDocument/2006/relationships/tags" Target="../tags/tag653.xml"/><Relationship Id="rId10" Type="http://schemas.openxmlformats.org/officeDocument/2006/relationships/tags" Target="../tags/tag557.xml"/><Relationship Id="rId31" Type="http://schemas.openxmlformats.org/officeDocument/2006/relationships/tags" Target="../tags/tag578.xml"/><Relationship Id="rId44" Type="http://schemas.openxmlformats.org/officeDocument/2006/relationships/tags" Target="../tags/tag591.xml"/><Relationship Id="rId52" Type="http://schemas.openxmlformats.org/officeDocument/2006/relationships/tags" Target="../tags/tag599.xml"/><Relationship Id="rId60" Type="http://schemas.openxmlformats.org/officeDocument/2006/relationships/tags" Target="../tags/tag607.xml"/><Relationship Id="rId65" Type="http://schemas.openxmlformats.org/officeDocument/2006/relationships/tags" Target="../tags/tag612.xml"/><Relationship Id="rId73" Type="http://schemas.openxmlformats.org/officeDocument/2006/relationships/tags" Target="../tags/tag620.xml"/><Relationship Id="rId78" Type="http://schemas.openxmlformats.org/officeDocument/2006/relationships/tags" Target="../tags/tag625.xml"/><Relationship Id="rId81" Type="http://schemas.openxmlformats.org/officeDocument/2006/relationships/tags" Target="../tags/tag628.xml"/><Relationship Id="rId86" Type="http://schemas.openxmlformats.org/officeDocument/2006/relationships/tags" Target="../tags/tag633.xml"/><Relationship Id="rId94" Type="http://schemas.openxmlformats.org/officeDocument/2006/relationships/tags" Target="../tags/tag641.xml"/><Relationship Id="rId99" Type="http://schemas.openxmlformats.org/officeDocument/2006/relationships/tags" Target="../tags/tag646.xml"/><Relationship Id="rId101" Type="http://schemas.openxmlformats.org/officeDocument/2006/relationships/tags" Target="../tags/tag648.xml"/><Relationship Id="rId4" Type="http://schemas.openxmlformats.org/officeDocument/2006/relationships/tags" Target="../tags/tag551.xml"/><Relationship Id="rId9" Type="http://schemas.openxmlformats.org/officeDocument/2006/relationships/tags" Target="../tags/tag556.xml"/><Relationship Id="rId13" Type="http://schemas.openxmlformats.org/officeDocument/2006/relationships/tags" Target="../tags/tag560.xml"/><Relationship Id="rId18" Type="http://schemas.openxmlformats.org/officeDocument/2006/relationships/tags" Target="../tags/tag565.xml"/><Relationship Id="rId39" Type="http://schemas.openxmlformats.org/officeDocument/2006/relationships/tags" Target="../tags/tag586.xml"/><Relationship Id="rId34" Type="http://schemas.openxmlformats.org/officeDocument/2006/relationships/tags" Target="../tags/tag581.xml"/><Relationship Id="rId50" Type="http://schemas.openxmlformats.org/officeDocument/2006/relationships/tags" Target="../tags/tag597.xml"/><Relationship Id="rId55" Type="http://schemas.openxmlformats.org/officeDocument/2006/relationships/tags" Target="../tags/tag602.xml"/><Relationship Id="rId76" Type="http://schemas.openxmlformats.org/officeDocument/2006/relationships/tags" Target="../tags/tag623.xml"/><Relationship Id="rId97" Type="http://schemas.openxmlformats.org/officeDocument/2006/relationships/tags" Target="../tags/tag644.xml"/><Relationship Id="rId104" Type="http://schemas.openxmlformats.org/officeDocument/2006/relationships/tags" Target="../tags/tag651.xml"/><Relationship Id="rId7" Type="http://schemas.openxmlformats.org/officeDocument/2006/relationships/tags" Target="../tags/tag554.xml"/><Relationship Id="rId71" Type="http://schemas.openxmlformats.org/officeDocument/2006/relationships/tags" Target="../tags/tag618.xml"/><Relationship Id="rId92" Type="http://schemas.openxmlformats.org/officeDocument/2006/relationships/tags" Target="../tags/tag639.xml"/><Relationship Id="rId2" Type="http://schemas.openxmlformats.org/officeDocument/2006/relationships/tags" Target="../tags/tag549.xml"/><Relationship Id="rId29" Type="http://schemas.openxmlformats.org/officeDocument/2006/relationships/tags" Target="../tags/tag576.xml"/><Relationship Id="rId24" Type="http://schemas.openxmlformats.org/officeDocument/2006/relationships/tags" Target="../tags/tag571.xml"/><Relationship Id="rId40" Type="http://schemas.openxmlformats.org/officeDocument/2006/relationships/tags" Target="../tags/tag587.xml"/><Relationship Id="rId45" Type="http://schemas.openxmlformats.org/officeDocument/2006/relationships/tags" Target="../tags/tag592.xml"/><Relationship Id="rId66" Type="http://schemas.openxmlformats.org/officeDocument/2006/relationships/tags" Target="../tags/tag613.xml"/><Relationship Id="rId87" Type="http://schemas.openxmlformats.org/officeDocument/2006/relationships/tags" Target="../tags/tag634.xml"/><Relationship Id="rId61" Type="http://schemas.openxmlformats.org/officeDocument/2006/relationships/tags" Target="../tags/tag608.xml"/><Relationship Id="rId82" Type="http://schemas.openxmlformats.org/officeDocument/2006/relationships/tags" Target="../tags/tag629.xml"/><Relationship Id="rId19" Type="http://schemas.openxmlformats.org/officeDocument/2006/relationships/tags" Target="../tags/tag566.xml"/><Relationship Id="rId14" Type="http://schemas.openxmlformats.org/officeDocument/2006/relationships/tags" Target="../tags/tag561.xml"/><Relationship Id="rId30" Type="http://schemas.openxmlformats.org/officeDocument/2006/relationships/tags" Target="../tags/tag577.xml"/><Relationship Id="rId35" Type="http://schemas.openxmlformats.org/officeDocument/2006/relationships/tags" Target="../tags/tag582.xml"/><Relationship Id="rId56" Type="http://schemas.openxmlformats.org/officeDocument/2006/relationships/tags" Target="../tags/tag603.xml"/><Relationship Id="rId77" Type="http://schemas.openxmlformats.org/officeDocument/2006/relationships/tags" Target="../tags/tag624.xml"/><Relationship Id="rId100" Type="http://schemas.openxmlformats.org/officeDocument/2006/relationships/tags" Target="../tags/tag647.xml"/><Relationship Id="rId105" Type="http://schemas.openxmlformats.org/officeDocument/2006/relationships/tags" Target="../tags/tag652.xml"/><Relationship Id="rId8" Type="http://schemas.openxmlformats.org/officeDocument/2006/relationships/tags" Target="../tags/tag555.xml"/><Relationship Id="rId51" Type="http://schemas.openxmlformats.org/officeDocument/2006/relationships/tags" Target="../tags/tag598.xml"/><Relationship Id="rId72" Type="http://schemas.openxmlformats.org/officeDocument/2006/relationships/tags" Target="../tags/tag619.xml"/><Relationship Id="rId93" Type="http://schemas.openxmlformats.org/officeDocument/2006/relationships/tags" Target="../tags/tag640.xml"/><Relationship Id="rId98" Type="http://schemas.openxmlformats.org/officeDocument/2006/relationships/tags" Target="../tags/tag645.xml"/><Relationship Id="rId3" Type="http://schemas.openxmlformats.org/officeDocument/2006/relationships/tags" Target="../tags/tag550.xml"/><Relationship Id="rId25" Type="http://schemas.openxmlformats.org/officeDocument/2006/relationships/tags" Target="../tags/tag572.xml"/><Relationship Id="rId46" Type="http://schemas.openxmlformats.org/officeDocument/2006/relationships/tags" Target="../tags/tag593.xml"/><Relationship Id="rId67" Type="http://schemas.openxmlformats.org/officeDocument/2006/relationships/tags" Target="../tags/tag614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679.xml"/><Relationship Id="rId21" Type="http://schemas.openxmlformats.org/officeDocument/2006/relationships/tags" Target="../tags/tag674.xml"/><Relationship Id="rId42" Type="http://schemas.openxmlformats.org/officeDocument/2006/relationships/tags" Target="../tags/tag695.xml"/><Relationship Id="rId47" Type="http://schemas.openxmlformats.org/officeDocument/2006/relationships/tags" Target="../tags/tag700.xml"/><Relationship Id="rId63" Type="http://schemas.openxmlformats.org/officeDocument/2006/relationships/tags" Target="../tags/tag716.xml"/><Relationship Id="rId68" Type="http://schemas.openxmlformats.org/officeDocument/2006/relationships/tags" Target="../tags/tag721.xml"/><Relationship Id="rId84" Type="http://schemas.openxmlformats.org/officeDocument/2006/relationships/tags" Target="../tags/tag737.xml"/><Relationship Id="rId89" Type="http://schemas.openxmlformats.org/officeDocument/2006/relationships/tags" Target="../tags/tag742.xml"/><Relationship Id="rId16" Type="http://schemas.openxmlformats.org/officeDocument/2006/relationships/tags" Target="../tags/tag669.xml"/><Relationship Id="rId107" Type="http://schemas.openxmlformats.org/officeDocument/2006/relationships/slideLayout" Target="../slideLayouts/slideLayout7.xml"/><Relationship Id="rId11" Type="http://schemas.openxmlformats.org/officeDocument/2006/relationships/tags" Target="../tags/tag664.xml"/><Relationship Id="rId32" Type="http://schemas.openxmlformats.org/officeDocument/2006/relationships/tags" Target="../tags/tag685.xml"/><Relationship Id="rId37" Type="http://schemas.openxmlformats.org/officeDocument/2006/relationships/tags" Target="../tags/tag690.xml"/><Relationship Id="rId53" Type="http://schemas.openxmlformats.org/officeDocument/2006/relationships/tags" Target="../tags/tag706.xml"/><Relationship Id="rId58" Type="http://schemas.openxmlformats.org/officeDocument/2006/relationships/tags" Target="../tags/tag711.xml"/><Relationship Id="rId74" Type="http://schemas.openxmlformats.org/officeDocument/2006/relationships/tags" Target="../tags/tag727.xml"/><Relationship Id="rId79" Type="http://schemas.openxmlformats.org/officeDocument/2006/relationships/tags" Target="../tags/tag732.xml"/><Relationship Id="rId102" Type="http://schemas.openxmlformats.org/officeDocument/2006/relationships/tags" Target="../tags/tag755.xml"/><Relationship Id="rId5" Type="http://schemas.openxmlformats.org/officeDocument/2006/relationships/tags" Target="../tags/tag658.xml"/><Relationship Id="rId90" Type="http://schemas.openxmlformats.org/officeDocument/2006/relationships/tags" Target="../tags/tag743.xml"/><Relationship Id="rId95" Type="http://schemas.openxmlformats.org/officeDocument/2006/relationships/tags" Target="../tags/tag748.xml"/><Relationship Id="rId22" Type="http://schemas.openxmlformats.org/officeDocument/2006/relationships/tags" Target="../tags/tag675.xml"/><Relationship Id="rId27" Type="http://schemas.openxmlformats.org/officeDocument/2006/relationships/tags" Target="../tags/tag680.xml"/><Relationship Id="rId43" Type="http://schemas.openxmlformats.org/officeDocument/2006/relationships/tags" Target="../tags/tag696.xml"/><Relationship Id="rId48" Type="http://schemas.openxmlformats.org/officeDocument/2006/relationships/tags" Target="../tags/tag701.xml"/><Relationship Id="rId64" Type="http://schemas.openxmlformats.org/officeDocument/2006/relationships/tags" Target="../tags/tag717.xml"/><Relationship Id="rId69" Type="http://schemas.openxmlformats.org/officeDocument/2006/relationships/tags" Target="../tags/tag722.xml"/><Relationship Id="rId80" Type="http://schemas.openxmlformats.org/officeDocument/2006/relationships/tags" Target="../tags/tag733.xml"/><Relationship Id="rId85" Type="http://schemas.openxmlformats.org/officeDocument/2006/relationships/tags" Target="../tags/tag738.xml"/><Relationship Id="rId12" Type="http://schemas.openxmlformats.org/officeDocument/2006/relationships/tags" Target="../tags/tag665.xml"/><Relationship Id="rId17" Type="http://schemas.openxmlformats.org/officeDocument/2006/relationships/tags" Target="../tags/tag670.xml"/><Relationship Id="rId33" Type="http://schemas.openxmlformats.org/officeDocument/2006/relationships/tags" Target="../tags/tag686.xml"/><Relationship Id="rId38" Type="http://schemas.openxmlformats.org/officeDocument/2006/relationships/tags" Target="../tags/tag691.xml"/><Relationship Id="rId59" Type="http://schemas.openxmlformats.org/officeDocument/2006/relationships/tags" Target="../tags/tag712.xml"/><Relationship Id="rId103" Type="http://schemas.openxmlformats.org/officeDocument/2006/relationships/tags" Target="../tags/tag756.xml"/><Relationship Id="rId108" Type="http://schemas.openxmlformats.org/officeDocument/2006/relationships/slide" Target="slide18.xml"/><Relationship Id="rId20" Type="http://schemas.openxmlformats.org/officeDocument/2006/relationships/tags" Target="../tags/tag673.xml"/><Relationship Id="rId41" Type="http://schemas.openxmlformats.org/officeDocument/2006/relationships/tags" Target="../tags/tag694.xml"/><Relationship Id="rId54" Type="http://schemas.openxmlformats.org/officeDocument/2006/relationships/tags" Target="../tags/tag707.xml"/><Relationship Id="rId62" Type="http://schemas.openxmlformats.org/officeDocument/2006/relationships/tags" Target="../tags/tag715.xml"/><Relationship Id="rId70" Type="http://schemas.openxmlformats.org/officeDocument/2006/relationships/tags" Target="../tags/tag723.xml"/><Relationship Id="rId75" Type="http://schemas.openxmlformats.org/officeDocument/2006/relationships/tags" Target="../tags/tag728.xml"/><Relationship Id="rId83" Type="http://schemas.openxmlformats.org/officeDocument/2006/relationships/tags" Target="../tags/tag736.xml"/><Relationship Id="rId88" Type="http://schemas.openxmlformats.org/officeDocument/2006/relationships/tags" Target="../tags/tag741.xml"/><Relationship Id="rId91" Type="http://schemas.openxmlformats.org/officeDocument/2006/relationships/tags" Target="../tags/tag744.xml"/><Relationship Id="rId96" Type="http://schemas.openxmlformats.org/officeDocument/2006/relationships/tags" Target="../tags/tag749.xml"/><Relationship Id="rId1" Type="http://schemas.openxmlformats.org/officeDocument/2006/relationships/tags" Target="../tags/tag654.xml"/><Relationship Id="rId6" Type="http://schemas.openxmlformats.org/officeDocument/2006/relationships/tags" Target="../tags/tag659.xml"/><Relationship Id="rId15" Type="http://schemas.openxmlformats.org/officeDocument/2006/relationships/tags" Target="../tags/tag668.xml"/><Relationship Id="rId23" Type="http://schemas.openxmlformats.org/officeDocument/2006/relationships/tags" Target="../tags/tag676.xml"/><Relationship Id="rId28" Type="http://schemas.openxmlformats.org/officeDocument/2006/relationships/tags" Target="../tags/tag681.xml"/><Relationship Id="rId36" Type="http://schemas.openxmlformats.org/officeDocument/2006/relationships/tags" Target="../tags/tag689.xml"/><Relationship Id="rId49" Type="http://schemas.openxmlformats.org/officeDocument/2006/relationships/tags" Target="../tags/tag702.xml"/><Relationship Id="rId57" Type="http://schemas.openxmlformats.org/officeDocument/2006/relationships/tags" Target="../tags/tag710.xml"/><Relationship Id="rId106" Type="http://schemas.openxmlformats.org/officeDocument/2006/relationships/tags" Target="../tags/tag759.xml"/><Relationship Id="rId10" Type="http://schemas.openxmlformats.org/officeDocument/2006/relationships/tags" Target="../tags/tag663.xml"/><Relationship Id="rId31" Type="http://schemas.openxmlformats.org/officeDocument/2006/relationships/tags" Target="../tags/tag684.xml"/><Relationship Id="rId44" Type="http://schemas.openxmlformats.org/officeDocument/2006/relationships/tags" Target="../tags/tag697.xml"/><Relationship Id="rId52" Type="http://schemas.openxmlformats.org/officeDocument/2006/relationships/tags" Target="../tags/tag705.xml"/><Relationship Id="rId60" Type="http://schemas.openxmlformats.org/officeDocument/2006/relationships/tags" Target="../tags/tag713.xml"/><Relationship Id="rId65" Type="http://schemas.openxmlformats.org/officeDocument/2006/relationships/tags" Target="../tags/tag718.xml"/><Relationship Id="rId73" Type="http://schemas.openxmlformats.org/officeDocument/2006/relationships/tags" Target="../tags/tag726.xml"/><Relationship Id="rId78" Type="http://schemas.openxmlformats.org/officeDocument/2006/relationships/tags" Target="../tags/tag731.xml"/><Relationship Id="rId81" Type="http://schemas.openxmlformats.org/officeDocument/2006/relationships/tags" Target="../tags/tag734.xml"/><Relationship Id="rId86" Type="http://schemas.openxmlformats.org/officeDocument/2006/relationships/tags" Target="../tags/tag739.xml"/><Relationship Id="rId94" Type="http://schemas.openxmlformats.org/officeDocument/2006/relationships/tags" Target="../tags/tag747.xml"/><Relationship Id="rId99" Type="http://schemas.openxmlformats.org/officeDocument/2006/relationships/tags" Target="../tags/tag752.xml"/><Relationship Id="rId101" Type="http://schemas.openxmlformats.org/officeDocument/2006/relationships/tags" Target="../tags/tag754.xml"/><Relationship Id="rId4" Type="http://schemas.openxmlformats.org/officeDocument/2006/relationships/tags" Target="../tags/tag657.xml"/><Relationship Id="rId9" Type="http://schemas.openxmlformats.org/officeDocument/2006/relationships/tags" Target="../tags/tag662.xml"/><Relationship Id="rId13" Type="http://schemas.openxmlformats.org/officeDocument/2006/relationships/tags" Target="../tags/tag666.xml"/><Relationship Id="rId18" Type="http://schemas.openxmlformats.org/officeDocument/2006/relationships/tags" Target="../tags/tag671.xml"/><Relationship Id="rId39" Type="http://schemas.openxmlformats.org/officeDocument/2006/relationships/tags" Target="../tags/tag692.xml"/><Relationship Id="rId34" Type="http://schemas.openxmlformats.org/officeDocument/2006/relationships/tags" Target="../tags/tag687.xml"/><Relationship Id="rId50" Type="http://schemas.openxmlformats.org/officeDocument/2006/relationships/tags" Target="../tags/tag703.xml"/><Relationship Id="rId55" Type="http://schemas.openxmlformats.org/officeDocument/2006/relationships/tags" Target="../tags/tag708.xml"/><Relationship Id="rId76" Type="http://schemas.openxmlformats.org/officeDocument/2006/relationships/tags" Target="../tags/tag729.xml"/><Relationship Id="rId97" Type="http://schemas.openxmlformats.org/officeDocument/2006/relationships/tags" Target="../tags/tag750.xml"/><Relationship Id="rId104" Type="http://schemas.openxmlformats.org/officeDocument/2006/relationships/tags" Target="../tags/tag757.xml"/><Relationship Id="rId7" Type="http://schemas.openxmlformats.org/officeDocument/2006/relationships/tags" Target="../tags/tag660.xml"/><Relationship Id="rId71" Type="http://schemas.openxmlformats.org/officeDocument/2006/relationships/tags" Target="../tags/tag724.xml"/><Relationship Id="rId92" Type="http://schemas.openxmlformats.org/officeDocument/2006/relationships/tags" Target="../tags/tag745.xml"/><Relationship Id="rId2" Type="http://schemas.openxmlformats.org/officeDocument/2006/relationships/tags" Target="../tags/tag655.xml"/><Relationship Id="rId29" Type="http://schemas.openxmlformats.org/officeDocument/2006/relationships/tags" Target="../tags/tag682.xml"/><Relationship Id="rId24" Type="http://schemas.openxmlformats.org/officeDocument/2006/relationships/tags" Target="../tags/tag677.xml"/><Relationship Id="rId40" Type="http://schemas.openxmlformats.org/officeDocument/2006/relationships/tags" Target="../tags/tag693.xml"/><Relationship Id="rId45" Type="http://schemas.openxmlformats.org/officeDocument/2006/relationships/tags" Target="../tags/tag698.xml"/><Relationship Id="rId66" Type="http://schemas.openxmlformats.org/officeDocument/2006/relationships/tags" Target="../tags/tag719.xml"/><Relationship Id="rId87" Type="http://schemas.openxmlformats.org/officeDocument/2006/relationships/tags" Target="../tags/tag740.xml"/><Relationship Id="rId61" Type="http://schemas.openxmlformats.org/officeDocument/2006/relationships/tags" Target="../tags/tag714.xml"/><Relationship Id="rId82" Type="http://schemas.openxmlformats.org/officeDocument/2006/relationships/tags" Target="../tags/tag735.xml"/><Relationship Id="rId19" Type="http://schemas.openxmlformats.org/officeDocument/2006/relationships/tags" Target="../tags/tag672.xml"/><Relationship Id="rId14" Type="http://schemas.openxmlformats.org/officeDocument/2006/relationships/tags" Target="../tags/tag667.xml"/><Relationship Id="rId30" Type="http://schemas.openxmlformats.org/officeDocument/2006/relationships/tags" Target="../tags/tag683.xml"/><Relationship Id="rId35" Type="http://schemas.openxmlformats.org/officeDocument/2006/relationships/tags" Target="../tags/tag688.xml"/><Relationship Id="rId56" Type="http://schemas.openxmlformats.org/officeDocument/2006/relationships/tags" Target="../tags/tag709.xml"/><Relationship Id="rId77" Type="http://schemas.openxmlformats.org/officeDocument/2006/relationships/tags" Target="../tags/tag730.xml"/><Relationship Id="rId100" Type="http://schemas.openxmlformats.org/officeDocument/2006/relationships/tags" Target="../tags/tag753.xml"/><Relationship Id="rId105" Type="http://schemas.openxmlformats.org/officeDocument/2006/relationships/tags" Target="../tags/tag758.xml"/><Relationship Id="rId8" Type="http://schemas.openxmlformats.org/officeDocument/2006/relationships/tags" Target="../tags/tag661.xml"/><Relationship Id="rId51" Type="http://schemas.openxmlformats.org/officeDocument/2006/relationships/tags" Target="../tags/tag704.xml"/><Relationship Id="rId72" Type="http://schemas.openxmlformats.org/officeDocument/2006/relationships/tags" Target="../tags/tag725.xml"/><Relationship Id="rId93" Type="http://schemas.openxmlformats.org/officeDocument/2006/relationships/tags" Target="../tags/tag746.xml"/><Relationship Id="rId98" Type="http://schemas.openxmlformats.org/officeDocument/2006/relationships/tags" Target="../tags/tag751.xml"/><Relationship Id="rId3" Type="http://schemas.openxmlformats.org/officeDocument/2006/relationships/tags" Target="../tags/tag656.xml"/><Relationship Id="rId25" Type="http://schemas.openxmlformats.org/officeDocument/2006/relationships/tags" Target="../tags/tag678.xml"/><Relationship Id="rId46" Type="http://schemas.openxmlformats.org/officeDocument/2006/relationships/tags" Target="../tags/tag699.xml"/><Relationship Id="rId67" Type="http://schemas.openxmlformats.org/officeDocument/2006/relationships/tags" Target="../tags/tag7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62.xml"/><Relationship Id="rId2" Type="http://schemas.openxmlformats.org/officeDocument/2006/relationships/tags" Target="../tags/tag761.xml"/><Relationship Id="rId1" Type="http://schemas.openxmlformats.org/officeDocument/2006/relationships/tags" Target="../tags/tag760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70.xml"/><Relationship Id="rId13" Type="http://schemas.openxmlformats.org/officeDocument/2006/relationships/tags" Target="../tags/tag775.xml"/><Relationship Id="rId18" Type="http://schemas.openxmlformats.org/officeDocument/2006/relationships/tags" Target="../tags/tag780.xml"/><Relationship Id="rId3" Type="http://schemas.openxmlformats.org/officeDocument/2006/relationships/tags" Target="../tags/tag765.xml"/><Relationship Id="rId21" Type="http://schemas.openxmlformats.org/officeDocument/2006/relationships/image" Target="../media/image8.png"/><Relationship Id="rId7" Type="http://schemas.openxmlformats.org/officeDocument/2006/relationships/tags" Target="../tags/tag769.xml"/><Relationship Id="rId12" Type="http://schemas.openxmlformats.org/officeDocument/2006/relationships/tags" Target="../tags/tag774.xml"/><Relationship Id="rId17" Type="http://schemas.openxmlformats.org/officeDocument/2006/relationships/tags" Target="../tags/tag779.xml"/><Relationship Id="rId2" Type="http://schemas.openxmlformats.org/officeDocument/2006/relationships/tags" Target="../tags/tag764.xml"/><Relationship Id="rId16" Type="http://schemas.openxmlformats.org/officeDocument/2006/relationships/tags" Target="../tags/tag778.xml"/><Relationship Id="rId20" Type="http://schemas.openxmlformats.org/officeDocument/2006/relationships/slideLayout" Target="../slideLayouts/slideLayout12.xml"/><Relationship Id="rId1" Type="http://schemas.openxmlformats.org/officeDocument/2006/relationships/tags" Target="../tags/tag763.xml"/><Relationship Id="rId6" Type="http://schemas.openxmlformats.org/officeDocument/2006/relationships/tags" Target="../tags/tag768.xml"/><Relationship Id="rId11" Type="http://schemas.openxmlformats.org/officeDocument/2006/relationships/tags" Target="../tags/tag773.xml"/><Relationship Id="rId5" Type="http://schemas.openxmlformats.org/officeDocument/2006/relationships/tags" Target="../tags/tag767.xml"/><Relationship Id="rId15" Type="http://schemas.openxmlformats.org/officeDocument/2006/relationships/tags" Target="../tags/tag777.xml"/><Relationship Id="rId10" Type="http://schemas.openxmlformats.org/officeDocument/2006/relationships/tags" Target="../tags/tag772.xml"/><Relationship Id="rId19" Type="http://schemas.openxmlformats.org/officeDocument/2006/relationships/tags" Target="../tags/tag781.xml"/><Relationship Id="rId4" Type="http://schemas.openxmlformats.org/officeDocument/2006/relationships/tags" Target="../tags/tag766.xml"/><Relationship Id="rId9" Type="http://schemas.openxmlformats.org/officeDocument/2006/relationships/tags" Target="../tags/tag771.xml"/><Relationship Id="rId14" Type="http://schemas.openxmlformats.org/officeDocument/2006/relationships/tags" Target="../tags/tag776.xml"/><Relationship Id="rId2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89.xml"/><Relationship Id="rId3" Type="http://schemas.openxmlformats.org/officeDocument/2006/relationships/tags" Target="../tags/tag784.xml"/><Relationship Id="rId7" Type="http://schemas.openxmlformats.org/officeDocument/2006/relationships/tags" Target="../tags/tag788.xml"/><Relationship Id="rId2" Type="http://schemas.openxmlformats.org/officeDocument/2006/relationships/tags" Target="../tags/tag783.xml"/><Relationship Id="rId1" Type="http://schemas.openxmlformats.org/officeDocument/2006/relationships/tags" Target="../tags/tag782.xml"/><Relationship Id="rId6" Type="http://schemas.openxmlformats.org/officeDocument/2006/relationships/tags" Target="../tags/tag787.xml"/><Relationship Id="rId5" Type="http://schemas.openxmlformats.org/officeDocument/2006/relationships/tags" Target="../tags/tag786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785.xml"/><Relationship Id="rId9" Type="http://schemas.openxmlformats.org/officeDocument/2006/relationships/tags" Target="../tags/tag7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93.xml"/><Relationship Id="rId2" Type="http://schemas.openxmlformats.org/officeDocument/2006/relationships/tags" Target="../tags/tag792.xml"/><Relationship Id="rId1" Type="http://schemas.openxmlformats.org/officeDocument/2006/relationships/tags" Target="../tags/tag791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09.xml"/><Relationship Id="rId13" Type="http://schemas.openxmlformats.org/officeDocument/2006/relationships/tags" Target="../tags/tag814.xml"/><Relationship Id="rId3" Type="http://schemas.openxmlformats.org/officeDocument/2006/relationships/tags" Target="../tags/tag804.xml"/><Relationship Id="rId7" Type="http://schemas.openxmlformats.org/officeDocument/2006/relationships/tags" Target="../tags/tag808.xml"/><Relationship Id="rId12" Type="http://schemas.openxmlformats.org/officeDocument/2006/relationships/tags" Target="../tags/tag813.xml"/><Relationship Id="rId2" Type="http://schemas.openxmlformats.org/officeDocument/2006/relationships/tags" Target="../tags/tag80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802.xml"/><Relationship Id="rId6" Type="http://schemas.openxmlformats.org/officeDocument/2006/relationships/tags" Target="../tags/tag807.xml"/><Relationship Id="rId11" Type="http://schemas.openxmlformats.org/officeDocument/2006/relationships/tags" Target="../tags/tag812.xml"/><Relationship Id="rId5" Type="http://schemas.openxmlformats.org/officeDocument/2006/relationships/tags" Target="../tags/tag806.xml"/><Relationship Id="rId15" Type="http://schemas.openxmlformats.org/officeDocument/2006/relationships/tags" Target="../tags/tag816.xml"/><Relationship Id="rId10" Type="http://schemas.openxmlformats.org/officeDocument/2006/relationships/tags" Target="../tags/tag811.xml"/><Relationship Id="rId4" Type="http://schemas.openxmlformats.org/officeDocument/2006/relationships/tags" Target="../tags/tag805.xml"/><Relationship Id="rId9" Type="http://schemas.openxmlformats.org/officeDocument/2006/relationships/tags" Target="../tags/tag810.xml"/><Relationship Id="rId14" Type="http://schemas.openxmlformats.org/officeDocument/2006/relationships/tags" Target="../tags/tag8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24.xml"/><Relationship Id="rId13" Type="http://schemas.openxmlformats.org/officeDocument/2006/relationships/tags" Target="../tags/tag829.xml"/><Relationship Id="rId18" Type="http://schemas.openxmlformats.org/officeDocument/2006/relationships/tags" Target="../tags/tag834.xml"/><Relationship Id="rId3" Type="http://schemas.openxmlformats.org/officeDocument/2006/relationships/tags" Target="../tags/tag819.xml"/><Relationship Id="rId7" Type="http://schemas.openxmlformats.org/officeDocument/2006/relationships/tags" Target="../tags/tag823.xml"/><Relationship Id="rId12" Type="http://schemas.openxmlformats.org/officeDocument/2006/relationships/tags" Target="../tags/tag828.xml"/><Relationship Id="rId17" Type="http://schemas.openxmlformats.org/officeDocument/2006/relationships/tags" Target="../tags/tag833.xml"/><Relationship Id="rId2" Type="http://schemas.openxmlformats.org/officeDocument/2006/relationships/tags" Target="../tags/tag818.xml"/><Relationship Id="rId16" Type="http://schemas.openxmlformats.org/officeDocument/2006/relationships/tags" Target="../tags/tag832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817.xml"/><Relationship Id="rId6" Type="http://schemas.openxmlformats.org/officeDocument/2006/relationships/tags" Target="../tags/tag822.xml"/><Relationship Id="rId11" Type="http://schemas.openxmlformats.org/officeDocument/2006/relationships/tags" Target="../tags/tag827.xml"/><Relationship Id="rId5" Type="http://schemas.openxmlformats.org/officeDocument/2006/relationships/tags" Target="../tags/tag821.xml"/><Relationship Id="rId15" Type="http://schemas.openxmlformats.org/officeDocument/2006/relationships/tags" Target="../tags/tag831.xml"/><Relationship Id="rId10" Type="http://schemas.openxmlformats.org/officeDocument/2006/relationships/tags" Target="../tags/tag826.xml"/><Relationship Id="rId19" Type="http://schemas.openxmlformats.org/officeDocument/2006/relationships/tags" Target="../tags/tag835.xml"/><Relationship Id="rId4" Type="http://schemas.openxmlformats.org/officeDocument/2006/relationships/tags" Target="../tags/tag820.xml"/><Relationship Id="rId9" Type="http://schemas.openxmlformats.org/officeDocument/2006/relationships/tags" Target="../tags/tag825.xml"/><Relationship Id="rId14" Type="http://schemas.openxmlformats.org/officeDocument/2006/relationships/tags" Target="../tags/tag83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43.xml"/><Relationship Id="rId13" Type="http://schemas.openxmlformats.org/officeDocument/2006/relationships/tags" Target="../tags/tag848.xml"/><Relationship Id="rId3" Type="http://schemas.openxmlformats.org/officeDocument/2006/relationships/tags" Target="../tags/tag838.xml"/><Relationship Id="rId7" Type="http://schemas.openxmlformats.org/officeDocument/2006/relationships/tags" Target="../tags/tag842.xml"/><Relationship Id="rId12" Type="http://schemas.openxmlformats.org/officeDocument/2006/relationships/tags" Target="../tags/tag847.xml"/><Relationship Id="rId2" Type="http://schemas.openxmlformats.org/officeDocument/2006/relationships/tags" Target="../tags/tag837.xml"/><Relationship Id="rId1" Type="http://schemas.openxmlformats.org/officeDocument/2006/relationships/tags" Target="../tags/tag836.xml"/><Relationship Id="rId6" Type="http://schemas.openxmlformats.org/officeDocument/2006/relationships/tags" Target="../tags/tag841.xml"/><Relationship Id="rId11" Type="http://schemas.openxmlformats.org/officeDocument/2006/relationships/tags" Target="../tags/tag846.xml"/><Relationship Id="rId5" Type="http://schemas.openxmlformats.org/officeDocument/2006/relationships/tags" Target="../tags/tag840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845.xml"/><Relationship Id="rId4" Type="http://schemas.openxmlformats.org/officeDocument/2006/relationships/tags" Target="../tags/tag839.xml"/><Relationship Id="rId9" Type="http://schemas.openxmlformats.org/officeDocument/2006/relationships/tags" Target="../tags/tag844.xml"/><Relationship Id="rId14" Type="http://schemas.openxmlformats.org/officeDocument/2006/relationships/tags" Target="../tags/tag84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57.xml"/><Relationship Id="rId3" Type="http://schemas.openxmlformats.org/officeDocument/2006/relationships/tags" Target="../tags/tag852.xml"/><Relationship Id="rId7" Type="http://schemas.openxmlformats.org/officeDocument/2006/relationships/tags" Target="../tags/tag85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51.xml"/><Relationship Id="rId1" Type="http://schemas.openxmlformats.org/officeDocument/2006/relationships/tags" Target="../tags/tag850.xml"/><Relationship Id="rId6" Type="http://schemas.openxmlformats.org/officeDocument/2006/relationships/tags" Target="../tags/tag855.xml"/><Relationship Id="rId11" Type="http://schemas.openxmlformats.org/officeDocument/2006/relationships/tags" Target="../tags/tag860.xml"/><Relationship Id="rId5" Type="http://schemas.openxmlformats.org/officeDocument/2006/relationships/tags" Target="../tags/tag854.xml"/><Relationship Id="rId10" Type="http://schemas.openxmlformats.org/officeDocument/2006/relationships/tags" Target="../tags/tag859.xml"/><Relationship Id="rId4" Type="http://schemas.openxmlformats.org/officeDocument/2006/relationships/tags" Target="../tags/tag853.xml"/><Relationship Id="rId9" Type="http://schemas.openxmlformats.org/officeDocument/2006/relationships/tags" Target="../tags/tag85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63.xml"/><Relationship Id="rId7" Type="http://schemas.openxmlformats.org/officeDocument/2006/relationships/image" Target="../media/image11.png"/><Relationship Id="rId2" Type="http://schemas.openxmlformats.org/officeDocument/2006/relationships/tags" Target="../tags/tag862.xml"/><Relationship Id="rId1" Type="http://schemas.openxmlformats.org/officeDocument/2006/relationships/tags" Target="../tags/tag86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65.xml"/><Relationship Id="rId4" Type="http://schemas.openxmlformats.org/officeDocument/2006/relationships/tags" Target="../tags/tag86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68.xml"/><Relationship Id="rId2" Type="http://schemas.openxmlformats.org/officeDocument/2006/relationships/tags" Target="../tags/tag867.xml"/><Relationship Id="rId1" Type="http://schemas.openxmlformats.org/officeDocument/2006/relationships/tags" Target="../tags/tag86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70.xml"/><Relationship Id="rId4" Type="http://schemas.openxmlformats.org/officeDocument/2006/relationships/tags" Target="../tags/tag86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73.xml"/><Relationship Id="rId7" Type="http://schemas.openxmlformats.org/officeDocument/2006/relationships/tags" Target="../tags/tag877.xml"/><Relationship Id="rId2" Type="http://schemas.openxmlformats.org/officeDocument/2006/relationships/tags" Target="../tags/tag872.xml"/><Relationship Id="rId1" Type="http://schemas.openxmlformats.org/officeDocument/2006/relationships/tags" Target="../tags/tag871.xml"/><Relationship Id="rId6" Type="http://schemas.openxmlformats.org/officeDocument/2006/relationships/tags" Target="../tags/tag876.xml"/><Relationship Id="rId5" Type="http://schemas.openxmlformats.org/officeDocument/2006/relationships/tags" Target="../tags/tag875.xml"/><Relationship Id="rId4" Type="http://schemas.openxmlformats.org/officeDocument/2006/relationships/tags" Target="../tags/tag87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85.xml"/><Relationship Id="rId13" Type="http://schemas.openxmlformats.org/officeDocument/2006/relationships/image" Target="../media/image12.png"/><Relationship Id="rId3" Type="http://schemas.openxmlformats.org/officeDocument/2006/relationships/tags" Target="../tags/tag880.xml"/><Relationship Id="rId7" Type="http://schemas.openxmlformats.org/officeDocument/2006/relationships/tags" Target="../tags/tag884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879.xml"/><Relationship Id="rId1" Type="http://schemas.openxmlformats.org/officeDocument/2006/relationships/tags" Target="../tags/tag878.xml"/><Relationship Id="rId6" Type="http://schemas.openxmlformats.org/officeDocument/2006/relationships/tags" Target="../tags/tag883.xml"/><Relationship Id="rId11" Type="http://schemas.openxmlformats.org/officeDocument/2006/relationships/tags" Target="../tags/tag888.xml"/><Relationship Id="rId5" Type="http://schemas.openxmlformats.org/officeDocument/2006/relationships/tags" Target="../tags/tag882.xml"/><Relationship Id="rId10" Type="http://schemas.openxmlformats.org/officeDocument/2006/relationships/tags" Target="../tags/tag887.xml"/><Relationship Id="rId4" Type="http://schemas.openxmlformats.org/officeDocument/2006/relationships/tags" Target="../tags/tag881.xml"/><Relationship Id="rId9" Type="http://schemas.openxmlformats.org/officeDocument/2006/relationships/tags" Target="../tags/tag88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96.xml"/><Relationship Id="rId3" Type="http://schemas.openxmlformats.org/officeDocument/2006/relationships/tags" Target="../tags/tag891.xml"/><Relationship Id="rId7" Type="http://schemas.openxmlformats.org/officeDocument/2006/relationships/tags" Target="../tags/tag895.xml"/><Relationship Id="rId2" Type="http://schemas.openxmlformats.org/officeDocument/2006/relationships/tags" Target="../tags/tag890.xml"/><Relationship Id="rId1" Type="http://schemas.openxmlformats.org/officeDocument/2006/relationships/tags" Target="../tags/tag889.xml"/><Relationship Id="rId6" Type="http://schemas.openxmlformats.org/officeDocument/2006/relationships/tags" Target="../tags/tag89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93.xml"/><Relationship Id="rId10" Type="http://schemas.openxmlformats.org/officeDocument/2006/relationships/tags" Target="../tags/tag898.xml"/><Relationship Id="rId4" Type="http://schemas.openxmlformats.org/officeDocument/2006/relationships/tags" Target="../tags/tag892.xml"/><Relationship Id="rId9" Type="http://schemas.openxmlformats.org/officeDocument/2006/relationships/tags" Target="../tags/tag89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06.xml"/><Relationship Id="rId3" Type="http://schemas.openxmlformats.org/officeDocument/2006/relationships/tags" Target="../tags/tag901.xml"/><Relationship Id="rId7" Type="http://schemas.openxmlformats.org/officeDocument/2006/relationships/tags" Target="../tags/tag905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00.xml"/><Relationship Id="rId1" Type="http://schemas.openxmlformats.org/officeDocument/2006/relationships/tags" Target="../tags/tag899.xml"/><Relationship Id="rId6" Type="http://schemas.openxmlformats.org/officeDocument/2006/relationships/tags" Target="../tags/tag904.xml"/><Relationship Id="rId11" Type="http://schemas.openxmlformats.org/officeDocument/2006/relationships/tags" Target="../tags/tag909.xml"/><Relationship Id="rId5" Type="http://schemas.openxmlformats.org/officeDocument/2006/relationships/tags" Target="../tags/tag903.xml"/><Relationship Id="rId10" Type="http://schemas.openxmlformats.org/officeDocument/2006/relationships/tags" Target="../tags/tag908.xml"/><Relationship Id="rId4" Type="http://schemas.openxmlformats.org/officeDocument/2006/relationships/tags" Target="../tags/tag902.xml"/><Relationship Id="rId9" Type="http://schemas.openxmlformats.org/officeDocument/2006/relationships/tags" Target="../tags/tag90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917.xml"/><Relationship Id="rId3" Type="http://schemas.openxmlformats.org/officeDocument/2006/relationships/tags" Target="../tags/tag912.xml"/><Relationship Id="rId7" Type="http://schemas.openxmlformats.org/officeDocument/2006/relationships/tags" Target="../tags/tag91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11.xml"/><Relationship Id="rId1" Type="http://schemas.openxmlformats.org/officeDocument/2006/relationships/tags" Target="../tags/tag910.xml"/><Relationship Id="rId6" Type="http://schemas.openxmlformats.org/officeDocument/2006/relationships/tags" Target="../tags/tag915.xml"/><Relationship Id="rId11" Type="http://schemas.openxmlformats.org/officeDocument/2006/relationships/tags" Target="../tags/tag920.xml"/><Relationship Id="rId5" Type="http://schemas.openxmlformats.org/officeDocument/2006/relationships/tags" Target="../tags/tag914.xml"/><Relationship Id="rId10" Type="http://schemas.openxmlformats.org/officeDocument/2006/relationships/tags" Target="../tags/tag919.xml"/><Relationship Id="rId4" Type="http://schemas.openxmlformats.org/officeDocument/2006/relationships/tags" Target="../tags/tag913.xml"/><Relationship Id="rId9" Type="http://schemas.openxmlformats.org/officeDocument/2006/relationships/tags" Target="../tags/tag9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23.xml"/><Relationship Id="rId2" Type="http://schemas.openxmlformats.org/officeDocument/2006/relationships/tags" Target="../tags/tag922.xml"/><Relationship Id="rId1" Type="http://schemas.openxmlformats.org/officeDocument/2006/relationships/tags" Target="../tags/tag9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27.xml"/><Relationship Id="rId2" Type="http://schemas.openxmlformats.org/officeDocument/2006/relationships/tags" Target="../tags/tag926.xml"/><Relationship Id="rId1" Type="http://schemas.openxmlformats.org/officeDocument/2006/relationships/tags" Target="../tags/tag9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31.xml"/><Relationship Id="rId2" Type="http://schemas.openxmlformats.org/officeDocument/2006/relationships/tags" Target="../tags/tag930.xml"/><Relationship Id="rId1" Type="http://schemas.openxmlformats.org/officeDocument/2006/relationships/tags" Target="../tags/tag92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35.xml"/><Relationship Id="rId2" Type="http://schemas.openxmlformats.org/officeDocument/2006/relationships/tags" Target="../tags/tag934.xml"/><Relationship Id="rId1" Type="http://schemas.openxmlformats.org/officeDocument/2006/relationships/tags" Target="../tags/tag93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3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38.xml"/><Relationship Id="rId1" Type="http://schemas.openxmlformats.org/officeDocument/2006/relationships/tags" Target="../tags/tag937.xml"/><Relationship Id="rId6" Type="http://schemas.openxmlformats.org/officeDocument/2006/relationships/tags" Target="../tags/tag942.xml"/><Relationship Id="rId5" Type="http://schemas.openxmlformats.org/officeDocument/2006/relationships/tags" Target="../tags/tag941.xml"/><Relationship Id="rId4" Type="http://schemas.openxmlformats.org/officeDocument/2006/relationships/tags" Target="../tags/tag94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950.xml"/><Relationship Id="rId3" Type="http://schemas.openxmlformats.org/officeDocument/2006/relationships/tags" Target="../tags/tag945.xml"/><Relationship Id="rId7" Type="http://schemas.openxmlformats.org/officeDocument/2006/relationships/tags" Target="../tags/tag949.xml"/><Relationship Id="rId2" Type="http://schemas.openxmlformats.org/officeDocument/2006/relationships/tags" Target="../tags/tag944.xml"/><Relationship Id="rId1" Type="http://schemas.openxmlformats.org/officeDocument/2006/relationships/tags" Target="../tags/tag943.xml"/><Relationship Id="rId6" Type="http://schemas.openxmlformats.org/officeDocument/2006/relationships/tags" Target="../tags/tag94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47.xml"/><Relationship Id="rId10" Type="http://schemas.openxmlformats.org/officeDocument/2006/relationships/tags" Target="../tags/tag952.xml"/><Relationship Id="rId4" Type="http://schemas.openxmlformats.org/officeDocument/2006/relationships/tags" Target="../tags/tag946.xml"/><Relationship Id="rId9" Type="http://schemas.openxmlformats.org/officeDocument/2006/relationships/tags" Target="../tags/tag95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960.xml"/><Relationship Id="rId13" Type="http://schemas.openxmlformats.org/officeDocument/2006/relationships/image" Target="../media/image13.png"/><Relationship Id="rId3" Type="http://schemas.openxmlformats.org/officeDocument/2006/relationships/tags" Target="../tags/tag955.xml"/><Relationship Id="rId7" Type="http://schemas.openxmlformats.org/officeDocument/2006/relationships/tags" Target="../tags/tag95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954.xml"/><Relationship Id="rId1" Type="http://schemas.openxmlformats.org/officeDocument/2006/relationships/tags" Target="../tags/tag953.xml"/><Relationship Id="rId6" Type="http://schemas.openxmlformats.org/officeDocument/2006/relationships/tags" Target="../tags/tag958.xml"/><Relationship Id="rId11" Type="http://schemas.openxmlformats.org/officeDocument/2006/relationships/tags" Target="../tags/tag963.xml"/><Relationship Id="rId5" Type="http://schemas.openxmlformats.org/officeDocument/2006/relationships/tags" Target="../tags/tag957.xml"/><Relationship Id="rId10" Type="http://schemas.openxmlformats.org/officeDocument/2006/relationships/tags" Target="../tags/tag962.xml"/><Relationship Id="rId4" Type="http://schemas.openxmlformats.org/officeDocument/2006/relationships/tags" Target="../tags/tag956.xml"/><Relationship Id="rId9" Type="http://schemas.openxmlformats.org/officeDocument/2006/relationships/tags" Target="../tags/tag96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66.xml"/><Relationship Id="rId7" Type="http://schemas.openxmlformats.org/officeDocument/2006/relationships/tags" Target="../tags/tag970.xml"/><Relationship Id="rId2" Type="http://schemas.openxmlformats.org/officeDocument/2006/relationships/tags" Target="../tags/tag965.xml"/><Relationship Id="rId1" Type="http://schemas.openxmlformats.org/officeDocument/2006/relationships/tags" Target="../tags/tag964.xml"/><Relationship Id="rId6" Type="http://schemas.openxmlformats.org/officeDocument/2006/relationships/tags" Target="../tags/tag969.xml"/><Relationship Id="rId5" Type="http://schemas.openxmlformats.org/officeDocument/2006/relationships/tags" Target="../tags/tag968.xml"/><Relationship Id="rId4" Type="http://schemas.openxmlformats.org/officeDocument/2006/relationships/tags" Target="../tags/tag96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73.xml"/><Relationship Id="rId7" Type="http://schemas.openxmlformats.org/officeDocument/2006/relationships/tags" Target="../tags/tag977.xml"/><Relationship Id="rId2" Type="http://schemas.openxmlformats.org/officeDocument/2006/relationships/tags" Target="../tags/tag972.xml"/><Relationship Id="rId1" Type="http://schemas.openxmlformats.org/officeDocument/2006/relationships/tags" Target="../tags/tag971.xml"/><Relationship Id="rId6" Type="http://schemas.openxmlformats.org/officeDocument/2006/relationships/tags" Target="../tags/tag976.xml"/><Relationship Id="rId5" Type="http://schemas.openxmlformats.org/officeDocument/2006/relationships/tags" Target="../tags/tag975.xml"/><Relationship Id="rId4" Type="http://schemas.openxmlformats.org/officeDocument/2006/relationships/tags" Target="../tags/tag97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3.png"/><Relationship Id="rId5" Type="http://schemas.openxmlformats.org/officeDocument/2006/relationships/tags" Target="../tags/tag6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" Type="http://schemas.openxmlformats.org/officeDocument/2006/relationships/tags" Target="../tags/tag81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image" Target="../media/image4.png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slideLayout" Target="../slideLayouts/slideLayout7.xml"/><Relationship Id="rId8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47" Type="http://schemas.openxmlformats.org/officeDocument/2006/relationships/tags" Target="../tags/tag159.xml"/><Relationship Id="rId50" Type="http://schemas.openxmlformats.org/officeDocument/2006/relationships/tags" Target="../tags/tag162.xml"/><Relationship Id="rId55" Type="http://schemas.openxmlformats.org/officeDocument/2006/relationships/tags" Target="../tags/tag167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3" Type="http://schemas.openxmlformats.org/officeDocument/2006/relationships/tags" Target="../tags/tag165.xml"/><Relationship Id="rId58" Type="http://schemas.openxmlformats.org/officeDocument/2006/relationships/tags" Target="../tags/tag170.xml"/><Relationship Id="rId5" Type="http://schemas.openxmlformats.org/officeDocument/2006/relationships/tags" Target="../tags/tag117.xml"/><Relationship Id="rId19" Type="http://schemas.openxmlformats.org/officeDocument/2006/relationships/tags" Target="../tags/tag13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48" Type="http://schemas.openxmlformats.org/officeDocument/2006/relationships/tags" Target="../tags/tag160.xml"/><Relationship Id="rId56" Type="http://schemas.openxmlformats.org/officeDocument/2006/relationships/tags" Target="../tags/tag168.xml"/><Relationship Id="rId8" Type="http://schemas.openxmlformats.org/officeDocument/2006/relationships/tags" Target="../tags/tag120.xml"/><Relationship Id="rId51" Type="http://schemas.openxmlformats.org/officeDocument/2006/relationships/tags" Target="../tags/tag163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tags" Target="../tags/tag158.xml"/><Relationship Id="rId59" Type="http://schemas.openxmlformats.org/officeDocument/2006/relationships/slideLayout" Target="../slideLayouts/slideLayout7.xml"/><Relationship Id="rId20" Type="http://schemas.openxmlformats.org/officeDocument/2006/relationships/tags" Target="../tags/tag132.xml"/><Relationship Id="rId41" Type="http://schemas.openxmlformats.org/officeDocument/2006/relationships/tags" Target="../tags/tag153.xml"/><Relationship Id="rId54" Type="http://schemas.openxmlformats.org/officeDocument/2006/relationships/tags" Target="../tags/tag166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49" Type="http://schemas.openxmlformats.org/officeDocument/2006/relationships/tags" Target="../tags/tag161.xml"/><Relationship Id="rId57" Type="http://schemas.openxmlformats.org/officeDocument/2006/relationships/tags" Target="../tags/tag169.xml"/><Relationship Id="rId10" Type="http://schemas.openxmlformats.org/officeDocument/2006/relationships/tags" Target="../tags/tag122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52" Type="http://schemas.openxmlformats.org/officeDocument/2006/relationships/tags" Target="../tags/tag16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26" Type="http://schemas.openxmlformats.org/officeDocument/2006/relationships/tags" Target="../tags/tag196.xml"/><Relationship Id="rId39" Type="http://schemas.openxmlformats.org/officeDocument/2006/relationships/tags" Target="../tags/tag209.xml"/><Relationship Id="rId21" Type="http://schemas.openxmlformats.org/officeDocument/2006/relationships/tags" Target="../tags/tag191.xml"/><Relationship Id="rId34" Type="http://schemas.openxmlformats.org/officeDocument/2006/relationships/tags" Target="../tags/tag204.xml"/><Relationship Id="rId42" Type="http://schemas.openxmlformats.org/officeDocument/2006/relationships/tags" Target="../tags/tag212.xml"/><Relationship Id="rId47" Type="http://schemas.openxmlformats.org/officeDocument/2006/relationships/tags" Target="../tags/tag217.xml"/><Relationship Id="rId50" Type="http://schemas.openxmlformats.org/officeDocument/2006/relationships/tags" Target="../tags/tag220.xml"/><Relationship Id="rId55" Type="http://schemas.openxmlformats.org/officeDocument/2006/relationships/tags" Target="../tags/tag225.xml"/><Relationship Id="rId63" Type="http://schemas.openxmlformats.org/officeDocument/2006/relationships/image" Target="../media/image6.png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9" Type="http://schemas.openxmlformats.org/officeDocument/2006/relationships/tags" Target="../tags/tag199.xml"/><Relationship Id="rId11" Type="http://schemas.openxmlformats.org/officeDocument/2006/relationships/tags" Target="../tags/tag181.xml"/><Relationship Id="rId24" Type="http://schemas.openxmlformats.org/officeDocument/2006/relationships/tags" Target="../tags/tag194.xml"/><Relationship Id="rId32" Type="http://schemas.openxmlformats.org/officeDocument/2006/relationships/tags" Target="../tags/tag202.xml"/><Relationship Id="rId37" Type="http://schemas.openxmlformats.org/officeDocument/2006/relationships/tags" Target="../tags/tag207.xml"/><Relationship Id="rId40" Type="http://schemas.openxmlformats.org/officeDocument/2006/relationships/tags" Target="../tags/tag210.xml"/><Relationship Id="rId45" Type="http://schemas.openxmlformats.org/officeDocument/2006/relationships/tags" Target="../tags/tag215.xml"/><Relationship Id="rId53" Type="http://schemas.openxmlformats.org/officeDocument/2006/relationships/tags" Target="../tags/tag223.xml"/><Relationship Id="rId58" Type="http://schemas.openxmlformats.org/officeDocument/2006/relationships/tags" Target="../tags/tag228.xml"/><Relationship Id="rId5" Type="http://schemas.openxmlformats.org/officeDocument/2006/relationships/tags" Target="../tags/tag175.xml"/><Relationship Id="rId61" Type="http://schemas.openxmlformats.org/officeDocument/2006/relationships/slideLayout" Target="../slideLayouts/slideLayout7.xml"/><Relationship Id="rId19" Type="http://schemas.openxmlformats.org/officeDocument/2006/relationships/tags" Target="../tags/tag189.xml"/><Relationship Id="rId14" Type="http://schemas.openxmlformats.org/officeDocument/2006/relationships/tags" Target="../tags/tag184.xml"/><Relationship Id="rId22" Type="http://schemas.openxmlformats.org/officeDocument/2006/relationships/tags" Target="../tags/tag192.xml"/><Relationship Id="rId27" Type="http://schemas.openxmlformats.org/officeDocument/2006/relationships/tags" Target="../tags/tag197.xml"/><Relationship Id="rId30" Type="http://schemas.openxmlformats.org/officeDocument/2006/relationships/tags" Target="../tags/tag200.xml"/><Relationship Id="rId35" Type="http://schemas.openxmlformats.org/officeDocument/2006/relationships/tags" Target="../tags/tag205.xml"/><Relationship Id="rId43" Type="http://schemas.openxmlformats.org/officeDocument/2006/relationships/tags" Target="../tags/tag213.xml"/><Relationship Id="rId48" Type="http://schemas.openxmlformats.org/officeDocument/2006/relationships/tags" Target="../tags/tag218.xml"/><Relationship Id="rId56" Type="http://schemas.openxmlformats.org/officeDocument/2006/relationships/tags" Target="../tags/tag226.xml"/><Relationship Id="rId8" Type="http://schemas.openxmlformats.org/officeDocument/2006/relationships/tags" Target="../tags/tag178.xml"/><Relationship Id="rId51" Type="http://schemas.openxmlformats.org/officeDocument/2006/relationships/tags" Target="../tags/tag221.xml"/><Relationship Id="rId3" Type="http://schemas.openxmlformats.org/officeDocument/2006/relationships/tags" Target="../tags/tag173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tags" Target="../tags/tag195.xml"/><Relationship Id="rId33" Type="http://schemas.openxmlformats.org/officeDocument/2006/relationships/tags" Target="../tags/tag203.xml"/><Relationship Id="rId38" Type="http://schemas.openxmlformats.org/officeDocument/2006/relationships/tags" Target="../tags/tag208.xml"/><Relationship Id="rId46" Type="http://schemas.openxmlformats.org/officeDocument/2006/relationships/tags" Target="../tags/tag216.xml"/><Relationship Id="rId59" Type="http://schemas.openxmlformats.org/officeDocument/2006/relationships/tags" Target="../tags/tag229.xml"/><Relationship Id="rId20" Type="http://schemas.openxmlformats.org/officeDocument/2006/relationships/tags" Target="../tags/tag190.xml"/><Relationship Id="rId41" Type="http://schemas.openxmlformats.org/officeDocument/2006/relationships/tags" Target="../tags/tag211.xml"/><Relationship Id="rId54" Type="http://schemas.openxmlformats.org/officeDocument/2006/relationships/tags" Target="../tags/tag224.xml"/><Relationship Id="rId62" Type="http://schemas.openxmlformats.org/officeDocument/2006/relationships/image" Target="../media/image5.png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28" Type="http://schemas.openxmlformats.org/officeDocument/2006/relationships/tags" Target="../tags/tag198.xml"/><Relationship Id="rId36" Type="http://schemas.openxmlformats.org/officeDocument/2006/relationships/tags" Target="../tags/tag206.xml"/><Relationship Id="rId49" Type="http://schemas.openxmlformats.org/officeDocument/2006/relationships/tags" Target="../tags/tag219.xml"/><Relationship Id="rId57" Type="http://schemas.openxmlformats.org/officeDocument/2006/relationships/tags" Target="../tags/tag227.xml"/><Relationship Id="rId10" Type="http://schemas.openxmlformats.org/officeDocument/2006/relationships/tags" Target="../tags/tag180.xml"/><Relationship Id="rId31" Type="http://schemas.openxmlformats.org/officeDocument/2006/relationships/tags" Target="../tags/tag201.xml"/><Relationship Id="rId44" Type="http://schemas.openxmlformats.org/officeDocument/2006/relationships/tags" Target="../tags/tag214.xml"/><Relationship Id="rId52" Type="http://schemas.openxmlformats.org/officeDocument/2006/relationships/tags" Target="../tags/tag222.xml"/><Relationship Id="rId60" Type="http://schemas.openxmlformats.org/officeDocument/2006/relationships/tags" Target="../tags/tag230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97</a:t>
            </a:r>
            <a:endParaRPr lang="zh-CN" altLang="en-US" sz="120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3773D54-1A26-4B1E-A5E7-EC3DD1571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p4 </a:t>
            </a:r>
            <a:br>
              <a:rPr lang="en-US" altLang="zh-TW" dirty="0">
                <a:cs typeface="Times New Roman" panose="02020603050405020304" pitchFamily="18" charset="0"/>
              </a:rPr>
            </a:br>
            <a:r>
              <a:rPr lang="zh-TW" altLang="en-US" dirty="0">
                <a:cs typeface="Times New Roman" panose="02020603050405020304" pitchFamily="18" charset="0"/>
              </a:rPr>
              <a:t>線段結構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375823-083D-44AC-94AF-061CF62EC2FA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8121172" y="3119549"/>
            <a:ext cx="2181001" cy="2181001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E594BB59-24D7-49F7-9E8D-00E5703AB7D4}"/>
              </a:ext>
            </a:extLst>
          </p:cNvPr>
          <p:cNvSpPr/>
          <p:nvPr/>
        </p:nvSpPr>
        <p:spPr>
          <a:xfrm>
            <a:off x="5826464" y="1203760"/>
            <a:ext cx="1533070" cy="1533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F7193C3-EC37-40DF-9F79-AA78634C3B43}"/>
              </a:ext>
            </a:extLst>
          </p:cNvPr>
          <p:cNvGrpSpPr/>
          <p:nvPr/>
        </p:nvGrpSpPr>
        <p:grpSpPr>
          <a:xfrm>
            <a:off x="8445137" y="1203760"/>
            <a:ext cx="1533070" cy="1533070"/>
            <a:chOff x="1643784" y="2188030"/>
            <a:chExt cx="2351314" cy="235131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C4B1C14-6A3D-42DB-9D31-F72D42D459C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643784" y="2188030"/>
              <a:ext cx="2351314" cy="2351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FA421BC-1A93-43A6-B7E0-975A32535E5A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1643784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D234D99-DB40-4381-8F2F-4C14D0BCAD4A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 flipV="1">
              <a:off x="2819441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3BE33ACC-2908-4F6A-9F75-4B52015700B1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2819441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035C0CC7-AF47-47D4-845B-F9D64920C989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 flipH="1">
              <a:off x="1643784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867880B6-081C-44B5-A253-6E85969E7E1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502499" y="3130512"/>
            <a:ext cx="2181001" cy="2181001"/>
            <a:chOff x="1188146" y="1732392"/>
            <a:chExt cx="4168346" cy="416834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B97FF9E-84A9-48D5-8580-4EA017E6F6A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188146" y="1732392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1A3FAE0-8D54-42FD-95F5-C7AC836699E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021815" y="1732392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E545247-609C-47DC-968E-34542CB5EA1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855484" y="1732392"/>
              <a:ext cx="833670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EF5F3E6-94CE-4373-8F97-978413FAF92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689154" y="1732392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1CDB3DC-96CF-424F-96CD-3D4B1BF2132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522823" y="1732392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67827BD-2B77-47B6-9216-E85F631939A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88146" y="2566061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E6FF234-1EB2-4ABF-B770-9EB7D476E88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021815" y="2566061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1603E08-F6DA-42C6-85A8-76186F3A707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855484" y="2566061"/>
              <a:ext cx="833670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832EAF0-1695-4E7D-8075-C4618EDC148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689154" y="2566061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E78C390-4042-4F72-967D-913E0ADFBED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522823" y="2566061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B1B420F-A06B-4874-92DC-31B70BBB7A5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88146" y="3399730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3290837-D897-433F-9257-C6D8EE3A926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021815" y="3399730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C65DB80-2ADC-4D1E-8BA4-22FA6371E30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855484" y="3399730"/>
              <a:ext cx="833670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A59AF4D-C060-446A-94DF-0F70FCB1416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89154" y="3399730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59192E-4106-429E-98D8-02EE906BF23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522823" y="3399730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2B2676A-9058-4BF8-AA24-4EFC7ED3AB0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188146" y="4233399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FF77139-C1A9-43AD-8203-BC0A1884EEB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021815" y="4233399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EEC160F-E684-4D41-B517-9EA27E6C9E4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855484" y="4233399"/>
              <a:ext cx="833670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3A3A07F-33B0-467F-A032-64538FB3B94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689154" y="4233399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812872E-A44F-4313-87C5-D9D06FFF997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522823" y="4233399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605A547-C220-4EC8-A18C-4F21A0CCE87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188146" y="5067069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85FFFF1-BAB6-4148-B097-01267710337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2021815" y="5067069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247998A-1E04-4DC6-AC7A-2F7CBC1BFEC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855484" y="5067069"/>
              <a:ext cx="833670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FF9DA88-9A8E-4B45-9EBA-AC1EDCD2017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689154" y="5067069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A9F2A93-DDA0-4AA7-85F8-E204BB8F9E8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522823" y="5067069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776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直線接點 493">
            <a:extLst>
              <a:ext uri="{FF2B5EF4-FFF2-40B4-BE49-F238E27FC236}">
                <a16:creationId xmlns:a16="http://schemas.microsoft.com/office/drawing/2014/main" id="{4A8967C8-1CF2-40BB-A1AE-A10BFEFC3E26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flipH="1" flipV="1">
            <a:off x="1188146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>
            <a:extLst>
              <a:ext uri="{FF2B5EF4-FFF2-40B4-BE49-F238E27FC236}">
                <a16:creationId xmlns:a16="http://schemas.microsoft.com/office/drawing/2014/main" id="{86985491-1456-49A9-B999-633C4BB95F57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1604981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134AC72B-B4F2-4CE2-84B8-9095794599E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1188146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>
            <a:extLst>
              <a:ext uri="{FF2B5EF4-FFF2-40B4-BE49-F238E27FC236}">
                <a16:creationId xmlns:a16="http://schemas.microsoft.com/office/drawing/2014/main" id="{29805801-4916-4E35-9797-5E76944BB8A0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604981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>
            <a:extLst>
              <a:ext uri="{FF2B5EF4-FFF2-40B4-BE49-F238E27FC236}">
                <a16:creationId xmlns:a16="http://schemas.microsoft.com/office/drawing/2014/main" id="{E402A001-66F5-4097-B4A7-85A4B871864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 flipV="1">
            <a:off x="2021815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>
            <a:extLst>
              <a:ext uri="{FF2B5EF4-FFF2-40B4-BE49-F238E27FC236}">
                <a16:creationId xmlns:a16="http://schemas.microsoft.com/office/drawing/2014/main" id="{82444199-9588-4BE7-95BD-FC162BB5A2E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2438650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>
            <a:extLst>
              <a:ext uri="{FF2B5EF4-FFF2-40B4-BE49-F238E27FC236}">
                <a16:creationId xmlns:a16="http://schemas.microsoft.com/office/drawing/2014/main" id="{F0F8F626-8FF2-488C-8E39-9DB56C0250F8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2021815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>
            <a:extLst>
              <a:ext uri="{FF2B5EF4-FFF2-40B4-BE49-F238E27FC236}">
                <a16:creationId xmlns:a16="http://schemas.microsoft.com/office/drawing/2014/main" id="{700CE8A1-4965-406B-BB6D-F056A17CB5B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438650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>
            <a:extLst>
              <a:ext uri="{FF2B5EF4-FFF2-40B4-BE49-F238E27FC236}">
                <a16:creationId xmlns:a16="http://schemas.microsoft.com/office/drawing/2014/main" id="{DA285BFD-90AB-440E-9A16-841E25E4B7E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H="1" flipV="1">
            <a:off x="2855484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>
            <a:extLst>
              <a:ext uri="{FF2B5EF4-FFF2-40B4-BE49-F238E27FC236}">
                <a16:creationId xmlns:a16="http://schemas.microsoft.com/office/drawing/2014/main" id="{5DC81E72-010B-4FC2-B451-102F8835AE70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3272319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>
            <a:extLst>
              <a:ext uri="{FF2B5EF4-FFF2-40B4-BE49-F238E27FC236}">
                <a16:creationId xmlns:a16="http://schemas.microsoft.com/office/drawing/2014/main" id="{48593EB8-D624-4ACD-A9F3-891239219444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H="1">
            <a:off x="2855484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>
            <a:extLst>
              <a:ext uri="{FF2B5EF4-FFF2-40B4-BE49-F238E27FC236}">
                <a16:creationId xmlns:a16="http://schemas.microsoft.com/office/drawing/2014/main" id="{A33C40E3-1785-4D62-8FA3-0C51A40ED1D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272319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>
            <a:extLst>
              <a:ext uri="{FF2B5EF4-FFF2-40B4-BE49-F238E27FC236}">
                <a16:creationId xmlns:a16="http://schemas.microsoft.com/office/drawing/2014/main" id="{D6C17B79-4B5B-48A1-B900-655FC5D45B69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H="1" flipV="1">
            <a:off x="3689154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>
            <a:extLst>
              <a:ext uri="{FF2B5EF4-FFF2-40B4-BE49-F238E27FC236}">
                <a16:creationId xmlns:a16="http://schemas.microsoft.com/office/drawing/2014/main" id="{7ACC3AF4-AA05-42D2-8EBB-F74693186A72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4105989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5B11D1DF-9C79-4264-99CD-110411F9B136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flipH="1">
            <a:off x="3689154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16F81740-01C7-4454-957E-7C9A526E96FF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4105989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6E5AEEA-E7F7-4243-AA40-E4C030A8CEF1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H="1" flipV="1">
            <a:off x="4522823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704C4A63-59D6-4351-BB1D-CDBA615F530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 flipV="1">
            <a:off x="4939658" y="1533223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>
            <a:extLst>
              <a:ext uri="{FF2B5EF4-FFF2-40B4-BE49-F238E27FC236}">
                <a16:creationId xmlns:a16="http://schemas.microsoft.com/office/drawing/2014/main" id="{4CBC9A85-05DA-4C04-809B-3C9FDF948CE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H="1">
            <a:off x="4522823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778F7FB7-B3F6-491C-B96D-02F4EF15D889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939658" y="1950058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248376B0-14B0-4044-8945-B6DE28CD15C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H="1" flipV="1">
            <a:off x="1188146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C912ACE6-D4D7-43CD-B349-A49E4813D81C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flipV="1">
            <a:off x="1604981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E197CC97-5763-4772-9FEA-A3D5F40C9D3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H="1">
            <a:off x="1188146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>
            <a:extLst>
              <a:ext uri="{FF2B5EF4-FFF2-40B4-BE49-F238E27FC236}">
                <a16:creationId xmlns:a16="http://schemas.microsoft.com/office/drawing/2014/main" id="{0C0CFFF1-F095-444B-9EBB-29D64CC735B1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1604981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>
            <a:extLst>
              <a:ext uri="{FF2B5EF4-FFF2-40B4-BE49-F238E27FC236}">
                <a16:creationId xmlns:a16="http://schemas.microsoft.com/office/drawing/2014/main" id="{664BADD6-2CE5-4703-BB0C-0D4169D678CD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 flipH="1" flipV="1">
            <a:off x="2021815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02430E78-1BDF-4AF3-9F27-27171F25CFE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 flipV="1">
            <a:off x="2438650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E9BBE60A-C404-41E7-BF2D-EE5DB3EBF9A2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 flipH="1">
            <a:off x="2021815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9208D435-F465-4EC7-B184-E96909B9309F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2438650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2DA5B3DC-9812-4228-93DA-387068154C01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 flipH="1" flipV="1">
            <a:off x="2855484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7782897-D95F-4E26-A905-F6628AE17070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 flipV="1">
            <a:off x="3272319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A5743748-E6B6-471C-B71E-B49B5BFC98DC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 flipH="1">
            <a:off x="2855484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>
            <a:extLst>
              <a:ext uri="{FF2B5EF4-FFF2-40B4-BE49-F238E27FC236}">
                <a16:creationId xmlns:a16="http://schemas.microsoft.com/office/drawing/2014/main" id="{AFA5CC93-EA6D-41C7-BBD2-0382ADFDD4B3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3272319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0FA5DABB-691B-4B1C-BC7B-B21BEEFFB28F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 flipH="1" flipV="1">
            <a:off x="3689154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BDCB74E9-9A02-4D98-94B5-F11DBA1BAAB3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 flipV="1">
            <a:off x="4105989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9D478C58-3730-43BC-B401-5F0DE2D4B84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 flipH="1">
            <a:off x="3689154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>
            <a:extLst>
              <a:ext uri="{FF2B5EF4-FFF2-40B4-BE49-F238E27FC236}">
                <a16:creationId xmlns:a16="http://schemas.microsoft.com/office/drawing/2014/main" id="{04C753FB-B20C-4A57-AEEF-59ECE33DEDF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4105989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1B03D33E-D87F-4235-AA70-8D9332771DF1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 flipH="1" flipV="1">
            <a:off x="4522823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>
            <a:extLst>
              <a:ext uri="{FF2B5EF4-FFF2-40B4-BE49-F238E27FC236}">
                <a16:creationId xmlns:a16="http://schemas.microsoft.com/office/drawing/2014/main" id="{080D5E7E-07A4-42F0-AC39-9364F95DF85C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 flipV="1">
            <a:off x="4939658" y="2366892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>
            <a:extLst>
              <a:ext uri="{FF2B5EF4-FFF2-40B4-BE49-F238E27FC236}">
                <a16:creationId xmlns:a16="http://schemas.microsoft.com/office/drawing/2014/main" id="{F3F50948-D59E-4C06-A856-4DDE5A9D2723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 flipH="1">
            <a:off x="4522823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>
            <a:extLst>
              <a:ext uri="{FF2B5EF4-FFF2-40B4-BE49-F238E27FC236}">
                <a16:creationId xmlns:a16="http://schemas.microsoft.com/office/drawing/2014/main" id="{945C61C2-F6B9-459C-A0F9-36C3AE9B7C31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4939658" y="2783727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BAFBE412-361F-47BE-8F40-8399BACEB38B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 flipH="1" flipV="1">
            <a:off x="1188146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AC07F106-7998-4AED-A98D-71D5B7CAA68A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 flipV="1">
            <a:off x="1604981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>
            <a:extLst>
              <a:ext uri="{FF2B5EF4-FFF2-40B4-BE49-F238E27FC236}">
                <a16:creationId xmlns:a16="http://schemas.microsoft.com/office/drawing/2014/main" id="{12A1F875-CA89-4BB7-95BB-950023C7AFAF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 flipH="1">
            <a:off x="1188146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>
            <a:extLst>
              <a:ext uri="{FF2B5EF4-FFF2-40B4-BE49-F238E27FC236}">
                <a16:creationId xmlns:a16="http://schemas.microsoft.com/office/drawing/2014/main" id="{52C05FF6-F62A-49A9-AD51-3754DBC1537B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604981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2F23C3C5-6916-4060-9C78-D8F0CC4A9544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 flipH="1" flipV="1">
            <a:off x="2021815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875E49A5-EDB6-454C-B05D-2D5FA2AE83F9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 flipV="1">
            <a:off x="2438650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>
            <a:extLst>
              <a:ext uri="{FF2B5EF4-FFF2-40B4-BE49-F238E27FC236}">
                <a16:creationId xmlns:a16="http://schemas.microsoft.com/office/drawing/2014/main" id="{0363B6F0-68BF-4B92-8CAF-C259034CD7EC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 flipH="1">
            <a:off x="2021815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735E6352-A90B-45BD-A7E9-41AF927E456B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2438650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>
            <a:extLst>
              <a:ext uri="{FF2B5EF4-FFF2-40B4-BE49-F238E27FC236}">
                <a16:creationId xmlns:a16="http://schemas.microsoft.com/office/drawing/2014/main" id="{C442F481-5FBD-40B0-A5D6-A0051C9B9081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 flipH="1" flipV="1">
            <a:off x="2855484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>
            <a:extLst>
              <a:ext uri="{FF2B5EF4-FFF2-40B4-BE49-F238E27FC236}">
                <a16:creationId xmlns:a16="http://schemas.microsoft.com/office/drawing/2014/main" id="{BFC14BC0-3BA4-43EC-9267-DFFEF8F85C72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 flipV="1">
            <a:off x="3272319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>
            <a:extLst>
              <a:ext uri="{FF2B5EF4-FFF2-40B4-BE49-F238E27FC236}">
                <a16:creationId xmlns:a16="http://schemas.microsoft.com/office/drawing/2014/main" id="{C71C34F2-0ABA-4ADA-9F99-49485A567129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 flipH="1">
            <a:off x="2855484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>
            <a:extLst>
              <a:ext uri="{FF2B5EF4-FFF2-40B4-BE49-F238E27FC236}">
                <a16:creationId xmlns:a16="http://schemas.microsoft.com/office/drawing/2014/main" id="{26A60609-6F2F-48F0-A822-B471CF306B2D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3272319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>
            <a:extLst>
              <a:ext uri="{FF2B5EF4-FFF2-40B4-BE49-F238E27FC236}">
                <a16:creationId xmlns:a16="http://schemas.microsoft.com/office/drawing/2014/main" id="{2F74C4E0-072F-4D99-9C5D-9D9FCF7B36D5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 flipH="1" flipV="1">
            <a:off x="3689154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>
            <a:extLst>
              <a:ext uri="{FF2B5EF4-FFF2-40B4-BE49-F238E27FC236}">
                <a16:creationId xmlns:a16="http://schemas.microsoft.com/office/drawing/2014/main" id="{60C60F4E-5ED6-465D-9647-A8E4CC509AFB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 flipV="1">
            <a:off x="4105989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>
            <a:extLst>
              <a:ext uri="{FF2B5EF4-FFF2-40B4-BE49-F238E27FC236}">
                <a16:creationId xmlns:a16="http://schemas.microsoft.com/office/drawing/2014/main" id="{E1EC5B31-1EB9-43F0-9489-6A552B67832E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 flipH="1">
            <a:off x="3689154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>
            <a:extLst>
              <a:ext uri="{FF2B5EF4-FFF2-40B4-BE49-F238E27FC236}">
                <a16:creationId xmlns:a16="http://schemas.microsoft.com/office/drawing/2014/main" id="{855A142A-CF3B-4E1F-B419-7E34C81DB65B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>
            <a:off x="4105989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>
            <a:extLst>
              <a:ext uri="{FF2B5EF4-FFF2-40B4-BE49-F238E27FC236}">
                <a16:creationId xmlns:a16="http://schemas.microsoft.com/office/drawing/2014/main" id="{E525EEFA-97DD-4199-BDD1-667356BF53AE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 flipH="1" flipV="1">
            <a:off x="4522823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>
            <a:extLst>
              <a:ext uri="{FF2B5EF4-FFF2-40B4-BE49-F238E27FC236}">
                <a16:creationId xmlns:a16="http://schemas.microsoft.com/office/drawing/2014/main" id="{7B1BECB9-5ED5-4C42-B70A-94C53860B7F2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 flipV="1">
            <a:off x="4939658" y="3200561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>
            <a:extLst>
              <a:ext uri="{FF2B5EF4-FFF2-40B4-BE49-F238E27FC236}">
                <a16:creationId xmlns:a16="http://schemas.microsoft.com/office/drawing/2014/main" id="{2A8B653F-BAA6-49E0-B240-AF97CC19AFE7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 flipH="1">
            <a:off x="4522823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>
            <a:extLst>
              <a:ext uri="{FF2B5EF4-FFF2-40B4-BE49-F238E27FC236}">
                <a16:creationId xmlns:a16="http://schemas.microsoft.com/office/drawing/2014/main" id="{2E9B7E82-3020-4766-81CC-8D3788CED228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>
            <a:off x="4939658" y="3617396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>
            <a:extLst>
              <a:ext uri="{FF2B5EF4-FFF2-40B4-BE49-F238E27FC236}">
                <a16:creationId xmlns:a16="http://schemas.microsoft.com/office/drawing/2014/main" id="{0A84C3A2-5FB7-4056-9B47-2CC3D901ABCE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 flipH="1" flipV="1">
            <a:off x="1188146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ABAB7FD7-5C2C-4345-A6D2-88BBCE209766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 flipV="1">
            <a:off x="1604981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F37C665B-A8CD-4E78-B169-BAC5947211B0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 flipH="1">
            <a:off x="1188146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5BD3615B-90B9-40C0-BCE3-9B72B103B74D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1604981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6C28B885-C123-44FA-BDFA-081926C9E500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 flipH="1" flipV="1">
            <a:off x="2021815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3C09F699-7EE7-40E0-9815-35BDCC342D6D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 flipV="1">
            <a:off x="2438650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0F0FC23E-7B45-4F6A-9498-0AA65D321AF0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 flipH="1">
            <a:off x="2021815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>
            <a:extLst>
              <a:ext uri="{FF2B5EF4-FFF2-40B4-BE49-F238E27FC236}">
                <a16:creationId xmlns:a16="http://schemas.microsoft.com/office/drawing/2014/main" id="{584990BA-781F-43CB-8EBC-3629FCD0B5B0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2438650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>
            <a:extLst>
              <a:ext uri="{FF2B5EF4-FFF2-40B4-BE49-F238E27FC236}">
                <a16:creationId xmlns:a16="http://schemas.microsoft.com/office/drawing/2014/main" id="{3AE9A5BD-3298-475F-99F8-6FB71B5C31FC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 flipH="1" flipV="1">
            <a:off x="2855484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>
            <a:extLst>
              <a:ext uri="{FF2B5EF4-FFF2-40B4-BE49-F238E27FC236}">
                <a16:creationId xmlns:a16="http://schemas.microsoft.com/office/drawing/2014/main" id="{1ABA3012-5CAF-41E4-9203-4980CDE503B5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 flipV="1">
            <a:off x="3272319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6D1819BF-7B02-486F-8F35-5C2CAD4E67F5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 flipH="1">
            <a:off x="2855484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C931644E-53C9-498C-80CB-BAD809BFB598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3272319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>
            <a:extLst>
              <a:ext uri="{FF2B5EF4-FFF2-40B4-BE49-F238E27FC236}">
                <a16:creationId xmlns:a16="http://schemas.microsoft.com/office/drawing/2014/main" id="{A6AE5C9C-EDCF-4F37-914E-E54DD9769534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 flipH="1" flipV="1">
            <a:off x="3689154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>
            <a:extLst>
              <a:ext uri="{FF2B5EF4-FFF2-40B4-BE49-F238E27FC236}">
                <a16:creationId xmlns:a16="http://schemas.microsoft.com/office/drawing/2014/main" id="{5CD9DB9C-4AE0-41C4-8635-EC16C4BA76FA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 flipV="1">
            <a:off x="4105989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>
            <a:extLst>
              <a:ext uri="{FF2B5EF4-FFF2-40B4-BE49-F238E27FC236}">
                <a16:creationId xmlns:a16="http://schemas.microsoft.com/office/drawing/2014/main" id="{2636946A-94DB-4F87-BCE0-7DAA1596DA9E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 flipH="1">
            <a:off x="3689154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>
            <a:extLst>
              <a:ext uri="{FF2B5EF4-FFF2-40B4-BE49-F238E27FC236}">
                <a16:creationId xmlns:a16="http://schemas.microsoft.com/office/drawing/2014/main" id="{EDF07E1F-99B6-42C1-BEEB-5B4587BA439B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4105989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>
            <a:extLst>
              <a:ext uri="{FF2B5EF4-FFF2-40B4-BE49-F238E27FC236}">
                <a16:creationId xmlns:a16="http://schemas.microsoft.com/office/drawing/2014/main" id="{F5239474-A618-4236-8464-F2E4EFBCBE68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 flipH="1" flipV="1">
            <a:off x="4522823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>
            <a:extLst>
              <a:ext uri="{FF2B5EF4-FFF2-40B4-BE49-F238E27FC236}">
                <a16:creationId xmlns:a16="http://schemas.microsoft.com/office/drawing/2014/main" id="{687663DF-5EFC-4719-83C9-17CE58A8383E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 flipV="1">
            <a:off x="4939658" y="403423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>
            <a:extLst>
              <a:ext uri="{FF2B5EF4-FFF2-40B4-BE49-F238E27FC236}">
                <a16:creationId xmlns:a16="http://schemas.microsoft.com/office/drawing/2014/main" id="{746AE397-482B-41A3-A4EC-4CFA4B6C94A1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 flipH="1">
            <a:off x="4522823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>
            <a:extLst>
              <a:ext uri="{FF2B5EF4-FFF2-40B4-BE49-F238E27FC236}">
                <a16:creationId xmlns:a16="http://schemas.microsoft.com/office/drawing/2014/main" id="{CFA56B2F-90CB-41BD-8EBC-798F1B470384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4939658" y="445106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>
            <a:extLst>
              <a:ext uri="{FF2B5EF4-FFF2-40B4-BE49-F238E27FC236}">
                <a16:creationId xmlns:a16="http://schemas.microsoft.com/office/drawing/2014/main" id="{7068499A-BFFB-4A3A-852F-4B88E42F3580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 flipH="1" flipV="1">
            <a:off x="1188146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>
            <a:extLst>
              <a:ext uri="{FF2B5EF4-FFF2-40B4-BE49-F238E27FC236}">
                <a16:creationId xmlns:a16="http://schemas.microsoft.com/office/drawing/2014/main" id="{5A3666D8-A237-49C9-863F-93299B4CAF9F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 flipV="1">
            <a:off x="1604981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>
            <a:extLst>
              <a:ext uri="{FF2B5EF4-FFF2-40B4-BE49-F238E27FC236}">
                <a16:creationId xmlns:a16="http://schemas.microsoft.com/office/drawing/2014/main" id="{D0DF5D5B-7AC3-47FA-BD97-3ADFD49ECBE8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 flipH="1">
            <a:off x="1188146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接點 596">
            <a:extLst>
              <a:ext uri="{FF2B5EF4-FFF2-40B4-BE49-F238E27FC236}">
                <a16:creationId xmlns:a16="http://schemas.microsoft.com/office/drawing/2014/main" id="{917352C7-2048-4073-8A52-9D7C65EA1182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1604981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接點 598">
            <a:extLst>
              <a:ext uri="{FF2B5EF4-FFF2-40B4-BE49-F238E27FC236}">
                <a16:creationId xmlns:a16="http://schemas.microsoft.com/office/drawing/2014/main" id="{D5BF2FF0-E081-4970-B391-052A9AE58A78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 flipH="1" flipV="1">
            <a:off x="2021815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接點 599">
            <a:extLst>
              <a:ext uri="{FF2B5EF4-FFF2-40B4-BE49-F238E27FC236}">
                <a16:creationId xmlns:a16="http://schemas.microsoft.com/office/drawing/2014/main" id="{F1C82D33-66F3-4E4A-9F68-D92DA4EB7A60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 flipV="1">
            <a:off x="2438650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7903EA3D-EF8D-4FB8-9BFC-F419A4C630AA}"/>
              </a:ext>
            </a:extLst>
          </p:cNvPr>
          <p:cNvCxnSpPr/>
          <p:nvPr>
            <p:custDataLst>
              <p:tags r:id="rId88"/>
            </p:custDataLst>
          </p:nvPr>
        </p:nvCxnSpPr>
        <p:spPr>
          <a:xfrm flipH="1">
            <a:off x="2021815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接點 601">
            <a:extLst>
              <a:ext uri="{FF2B5EF4-FFF2-40B4-BE49-F238E27FC236}">
                <a16:creationId xmlns:a16="http://schemas.microsoft.com/office/drawing/2014/main" id="{FBBACB7A-E68B-4184-AE1D-84F3573C95D7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>
            <a:off x="2438650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接點 603">
            <a:extLst>
              <a:ext uri="{FF2B5EF4-FFF2-40B4-BE49-F238E27FC236}">
                <a16:creationId xmlns:a16="http://schemas.microsoft.com/office/drawing/2014/main" id="{53F2AE96-88FC-4064-B8C6-A023419ABEA2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 flipH="1" flipV="1">
            <a:off x="2855484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接點 604">
            <a:extLst>
              <a:ext uri="{FF2B5EF4-FFF2-40B4-BE49-F238E27FC236}">
                <a16:creationId xmlns:a16="http://schemas.microsoft.com/office/drawing/2014/main" id="{94781306-B2BD-4595-B0B6-29056CFDE442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 flipV="1">
            <a:off x="3272319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接點 605">
            <a:extLst>
              <a:ext uri="{FF2B5EF4-FFF2-40B4-BE49-F238E27FC236}">
                <a16:creationId xmlns:a16="http://schemas.microsoft.com/office/drawing/2014/main" id="{2AC24014-7B3F-4DEE-AA0D-B1EE052779C9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 flipH="1">
            <a:off x="2855484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接點 606">
            <a:extLst>
              <a:ext uri="{FF2B5EF4-FFF2-40B4-BE49-F238E27FC236}">
                <a16:creationId xmlns:a16="http://schemas.microsoft.com/office/drawing/2014/main" id="{A0B2D4A3-52EE-43D6-A36D-698DD24DFA38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3272319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接點 608">
            <a:extLst>
              <a:ext uri="{FF2B5EF4-FFF2-40B4-BE49-F238E27FC236}">
                <a16:creationId xmlns:a16="http://schemas.microsoft.com/office/drawing/2014/main" id="{FA777437-B60B-4EC9-A9A7-FF146B8B853E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 flipH="1" flipV="1">
            <a:off x="3689154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DD54A381-2F7A-4FEE-AD2A-4B67A2A50AC2}"/>
              </a:ext>
            </a:extLst>
          </p:cNvPr>
          <p:cNvCxnSpPr/>
          <p:nvPr>
            <p:custDataLst>
              <p:tags r:id="rId95"/>
            </p:custDataLst>
          </p:nvPr>
        </p:nvCxnSpPr>
        <p:spPr>
          <a:xfrm flipV="1">
            <a:off x="4105989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53DA6E4-EB13-4C95-BBB0-AAB9BEFD1BCF}"/>
              </a:ext>
            </a:extLst>
          </p:cNvPr>
          <p:cNvCxnSpPr/>
          <p:nvPr>
            <p:custDataLst>
              <p:tags r:id="rId96"/>
            </p:custDataLst>
          </p:nvPr>
        </p:nvCxnSpPr>
        <p:spPr>
          <a:xfrm flipH="1">
            <a:off x="3689154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接點 611">
            <a:extLst>
              <a:ext uri="{FF2B5EF4-FFF2-40B4-BE49-F238E27FC236}">
                <a16:creationId xmlns:a16="http://schemas.microsoft.com/office/drawing/2014/main" id="{A4CE0F39-A486-4699-9ACC-44132FA5B06B}"/>
              </a:ext>
            </a:extLst>
          </p:cNvPr>
          <p:cNvCxnSpPr/>
          <p:nvPr>
            <p:custDataLst>
              <p:tags r:id="rId97"/>
            </p:custDataLst>
          </p:nvPr>
        </p:nvCxnSpPr>
        <p:spPr>
          <a:xfrm>
            <a:off x="4105989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接點 613">
            <a:extLst>
              <a:ext uri="{FF2B5EF4-FFF2-40B4-BE49-F238E27FC236}">
                <a16:creationId xmlns:a16="http://schemas.microsoft.com/office/drawing/2014/main" id="{0600DDEE-3541-414F-8AE3-F42EB6C0D8A0}"/>
              </a:ext>
            </a:extLst>
          </p:cNvPr>
          <p:cNvCxnSpPr/>
          <p:nvPr>
            <p:custDataLst>
              <p:tags r:id="rId98"/>
            </p:custDataLst>
          </p:nvPr>
        </p:nvCxnSpPr>
        <p:spPr>
          <a:xfrm flipH="1" flipV="1">
            <a:off x="4522823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F2DEA5A1-728C-4C87-837D-FA21DF8F5FF8}"/>
              </a:ext>
            </a:extLst>
          </p:cNvPr>
          <p:cNvCxnSpPr/>
          <p:nvPr>
            <p:custDataLst>
              <p:tags r:id="rId99"/>
            </p:custDataLst>
          </p:nvPr>
        </p:nvCxnSpPr>
        <p:spPr>
          <a:xfrm flipV="1">
            <a:off x="4939658" y="4867900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接點 615">
            <a:extLst>
              <a:ext uri="{FF2B5EF4-FFF2-40B4-BE49-F238E27FC236}">
                <a16:creationId xmlns:a16="http://schemas.microsoft.com/office/drawing/2014/main" id="{5CD3D4AD-1D09-4EF6-A97B-DD78C91057A9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 flipH="1">
            <a:off x="4522823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55CD9AC6-97F7-480C-A644-732E72B49296}"/>
              </a:ext>
            </a:extLst>
          </p:cNvPr>
          <p:cNvCxnSpPr/>
          <p:nvPr>
            <p:custDataLst>
              <p:tags r:id="rId101"/>
            </p:custDataLst>
          </p:nvPr>
        </p:nvCxnSpPr>
        <p:spPr>
          <a:xfrm>
            <a:off x="4939658" y="5284735"/>
            <a:ext cx="416835" cy="4168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圓角矩形 54">
            <a:extLst>
              <a:ext uri="{FF2B5EF4-FFF2-40B4-BE49-F238E27FC236}">
                <a16:creationId xmlns:a16="http://schemas.microsoft.com/office/drawing/2014/main" id="{F994FD0B-CE6E-4315-BB5A-646B121BB3D5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5391815" y="6313448"/>
            <a:ext cx="141374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p4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結構完成</a:t>
            </a:r>
          </a:p>
        </p:txBody>
      </p:sp>
      <p:sp>
        <p:nvSpPr>
          <p:cNvPr id="105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sp>
        <p:nvSpPr>
          <p:cNvPr id="2" name="文字方塊 1"/>
          <p:cNvSpPr txBox="1"/>
          <p:nvPr>
            <p:custDataLst>
              <p:tags r:id="rId103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106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41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圓角矩形 54">
            <a:extLst>
              <a:ext uri="{FF2B5EF4-FFF2-40B4-BE49-F238E27FC236}">
                <a16:creationId xmlns:a16="http://schemas.microsoft.com/office/drawing/2014/main" id="{F994FD0B-CE6E-4315-BB5A-646B121BB3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41179" y="6322506"/>
            <a:ext cx="251710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畫一個正方形並取端點</a:t>
            </a:r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3B1C47B7-8546-4075-843E-ED4E02C4ED2C}"/>
              </a:ext>
            </a:extLst>
          </p:cNvPr>
          <p:cNvGrpSpPr/>
          <p:nvPr/>
        </p:nvGrpSpPr>
        <p:grpSpPr>
          <a:xfrm>
            <a:off x="1478923" y="616945"/>
            <a:ext cx="3586793" cy="3586793"/>
            <a:chOff x="1188146" y="1732392"/>
            <a:chExt cx="4168347" cy="4168347"/>
          </a:xfrm>
        </p:grpSpPr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5BFD6BA-6727-4BA1-836E-4BE61B7642F8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 flipH="1" flipV="1">
              <a:off x="1188146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8631F042-54B5-40E0-8230-E203E45EA91A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 flipV="1">
              <a:off x="1604981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F46102E6-59D4-440B-9A58-0DF199890D9E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 flipH="1">
              <a:off x="1188146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4A302C5A-84D2-48B0-BAD4-009D5CD9FF92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1604981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>
              <a:extLst>
                <a:ext uri="{FF2B5EF4-FFF2-40B4-BE49-F238E27FC236}">
                  <a16:creationId xmlns:a16="http://schemas.microsoft.com/office/drawing/2014/main" id="{A97FF47D-9034-4ACA-9EA4-576967AB46A7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2021815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FE49E478-A275-4AE3-921C-4665F07B941D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V="1">
              <a:off x="2438650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>
              <a:extLst>
                <a:ext uri="{FF2B5EF4-FFF2-40B4-BE49-F238E27FC236}">
                  <a16:creationId xmlns:a16="http://schemas.microsoft.com/office/drawing/2014/main" id="{F6F8CE7B-6389-4883-A1C0-937B41E9764B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>
              <a:off x="2021815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30B544EA-8310-4457-854E-9F615975B418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2438650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76F4F56D-C241-478A-89CE-5A826A58DB8E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2855484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268292F6-9E59-493B-A477-60C7AB335410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V="1">
              <a:off x="3272319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2A41D8F6-C761-40B3-AB7E-857E9D9FF620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 flipH="1">
              <a:off x="2855484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092020D9-1742-486F-90D9-303ADB6D04F1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272319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D245D446-C9D3-4F83-A217-C8797ED93472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3689154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BE8D2319-E05E-4257-B6C8-7F0D0E5AD326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V="1">
              <a:off x="4105989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BF56CF46-B0CC-481E-9C85-6DD3FAF4D264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 flipH="1">
              <a:off x="3689154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45264C84-1ED5-4ABE-899E-3922CE5A0787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4105989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747C5E3B-DFFE-46D2-8906-71A61AEBF14A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H="1" flipV="1">
              <a:off x="4522823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17FE74ED-1049-4A62-B404-2087EC7C6FAD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V="1">
              <a:off x="4939658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4C932C9F-4F11-440E-BE21-629F11A57ECD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 flipH="1">
              <a:off x="4522823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7F3EBEEE-5D9B-4763-8991-EAD47B73B22D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4939658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36A93401-5247-4D66-B5F1-614F00D8D083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1188146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>
              <a:extLst>
                <a:ext uri="{FF2B5EF4-FFF2-40B4-BE49-F238E27FC236}">
                  <a16:creationId xmlns:a16="http://schemas.microsoft.com/office/drawing/2014/main" id="{7938BEF3-5765-49AE-B85E-54D94621EDB0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 flipV="1">
              <a:off x="1604981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>
              <a:extLst>
                <a:ext uri="{FF2B5EF4-FFF2-40B4-BE49-F238E27FC236}">
                  <a16:creationId xmlns:a16="http://schemas.microsoft.com/office/drawing/2014/main" id="{8D70A776-5C21-495B-95F2-6ED75D8947B1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 flipH="1">
              <a:off x="1188146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>
              <a:extLst>
                <a:ext uri="{FF2B5EF4-FFF2-40B4-BE49-F238E27FC236}">
                  <a16:creationId xmlns:a16="http://schemas.microsoft.com/office/drawing/2014/main" id="{178E39D6-F804-456B-A6BC-192C1CD67C6E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1604981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E6A4041C-F3C7-44F7-9688-516177A2306F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2021815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46020C47-A171-4916-83D3-EF98CA5C6D08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 flipV="1">
              <a:off x="2438650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42CC5E09-8729-4330-9EAC-8C4646B07BAC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 flipH="1">
              <a:off x="2021815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>
              <a:extLst>
                <a:ext uri="{FF2B5EF4-FFF2-40B4-BE49-F238E27FC236}">
                  <a16:creationId xmlns:a16="http://schemas.microsoft.com/office/drawing/2014/main" id="{7034102C-937F-4AB1-8F49-7958E986A737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2438650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>
              <a:extLst>
                <a:ext uri="{FF2B5EF4-FFF2-40B4-BE49-F238E27FC236}">
                  <a16:creationId xmlns:a16="http://schemas.microsoft.com/office/drawing/2014/main" id="{9B0B3B82-F516-4657-A4BD-6D4E1FFD3451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2855484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>
              <a:extLst>
                <a:ext uri="{FF2B5EF4-FFF2-40B4-BE49-F238E27FC236}">
                  <a16:creationId xmlns:a16="http://schemas.microsoft.com/office/drawing/2014/main" id="{3F728DF1-C6E4-4AC4-A0B4-C8699F07BFE2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 flipV="1">
              <a:off x="3272319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>
              <a:extLst>
                <a:ext uri="{FF2B5EF4-FFF2-40B4-BE49-F238E27FC236}">
                  <a16:creationId xmlns:a16="http://schemas.microsoft.com/office/drawing/2014/main" id="{EC839FD2-DBAD-4E4A-94E1-B0FF3885CDFA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>
            <a:xfrm flipH="1">
              <a:off x="2855484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1AFFDEC7-EE5B-4908-B4C3-DA30134F7410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>
              <a:off x="3272319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>
              <a:extLst>
                <a:ext uri="{FF2B5EF4-FFF2-40B4-BE49-F238E27FC236}">
                  <a16:creationId xmlns:a16="http://schemas.microsoft.com/office/drawing/2014/main" id="{09721CDD-6968-427C-882B-FB71CC4F4B4E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>
            <a:xfrm flipH="1" flipV="1">
              <a:off x="3689154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>
              <a:extLst>
                <a:ext uri="{FF2B5EF4-FFF2-40B4-BE49-F238E27FC236}">
                  <a16:creationId xmlns:a16="http://schemas.microsoft.com/office/drawing/2014/main" id="{1867A717-5382-4F85-991C-DE91E1D43609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>
            <a:xfrm flipV="1">
              <a:off x="4105989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>
              <a:extLst>
                <a:ext uri="{FF2B5EF4-FFF2-40B4-BE49-F238E27FC236}">
                  <a16:creationId xmlns:a16="http://schemas.microsoft.com/office/drawing/2014/main" id="{AEA597AF-F3FF-4CE8-8F24-780C094E2CF3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>
            <a:xfrm flipH="1">
              <a:off x="3689154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>
              <a:extLst>
                <a:ext uri="{FF2B5EF4-FFF2-40B4-BE49-F238E27FC236}">
                  <a16:creationId xmlns:a16="http://schemas.microsoft.com/office/drawing/2014/main" id="{45BFE0D8-53B8-4194-B71E-9C181626B8D9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>
            <a:xfrm>
              <a:off x="4105989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5224D3BF-4283-4C6F-8405-355EB4E217EF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 flipH="1" flipV="1">
              <a:off x="4522823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>
              <a:extLst>
                <a:ext uri="{FF2B5EF4-FFF2-40B4-BE49-F238E27FC236}">
                  <a16:creationId xmlns:a16="http://schemas.microsoft.com/office/drawing/2014/main" id="{8E8C5268-56A9-4F48-B0BE-B4178D35D7F3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 flipV="1">
              <a:off x="4939658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>
              <a:extLst>
                <a:ext uri="{FF2B5EF4-FFF2-40B4-BE49-F238E27FC236}">
                  <a16:creationId xmlns:a16="http://schemas.microsoft.com/office/drawing/2014/main" id="{CD5B215C-A6C9-4167-AACC-F14635F5958A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 flipH="1">
              <a:off x="4522823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>
              <a:extLst>
                <a:ext uri="{FF2B5EF4-FFF2-40B4-BE49-F238E27FC236}">
                  <a16:creationId xmlns:a16="http://schemas.microsoft.com/office/drawing/2014/main" id="{B1A39F3F-0D68-40F9-AD6C-A5A0A263D0BE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>
              <a:off x="4939658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>
              <a:extLst>
                <a:ext uri="{FF2B5EF4-FFF2-40B4-BE49-F238E27FC236}">
                  <a16:creationId xmlns:a16="http://schemas.microsoft.com/office/drawing/2014/main" id="{F811C3B3-C437-43A8-8F16-0E603BAF3E3B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>
            <a:xfrm flipH="1" flipV="1">
              <a:off x="1188146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D00EC80E-FDE2-47CD-AD7C-182471057AA4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>
            <a:xfrm flipV="1">
              <a:off x="1604981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>
              <a:extLst>
                <a:ext uri="{FF2B5EF4-FFF2-40B4-BE49-F238E27FC236}">
                  <a16:creationId xmlns:a16="http://schemas.microsoft.com/office/drawing/2014/main" id="{36F667C3-7ADF-4814-90C4-3F780D47AEE5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>
            <a:xfrm flipH="1">
              <a:off x="1188146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94B1EF05-3A61-45FC-9786-BC530830D66B}"/>
                </a:ext>
              </a:extLst>
            </p:cNvPr>
            <p:cNvCxnSpPr/>
            <p:nvPr>
              <p:custDataLst>
                <p:tags r:id="rId51"/>
              </p:custDataLst>
            </p:nvPr>
          </p:nvCxnSpPr>
          <p:spPr>
            <a:xfrm>
              <a:off x="1604981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>
              <a:extLst>
                <a:ext uri="{FF2B5EF4-FFF2-40B4-BE49-F238E27FC236}">
                  <a16:creationId xmlns:a16="http://schemas.microsoft.com/office/drawing/2014/main" id="{008DCA74-7FA5-47E2-85BE-2CD3F17A5C86}"/>
                </a:ext>
              </a:extLst>
            </p:cNvPr>
            <p:cNvCxnSpPr/>
            <p:nvPr>
              <p:custDataLst>
                <p:tags r:id="rId52"/>
              </p:custDataLst>
            </p:nvPr>
          </p:nvCxnSpPr>
          <p:spPr>
            <a:xfrm flipH="1" flipV="1">
              <a:off x="2021815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8A7146C6-E160-4DBB-889F-7660A051DE71}"/>
                </a:ext>
              </a:extLst>
            </p:cNvPr>
            <p:cNvCxnSpPr/>
            <p:nvPr>
              <p:custDataLst>
                <p:tags r:id="rId53"/>
              </p:custDataLst>
            </p:nvPr>
          </p:nvCxnSpPr>
          <p:spPr>
            <a:xfrm flipV="1">
              <a:off x="2438650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32678B4F-B17A-4067-86E4-4EEB349ADE3E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 flipH="1">
              <a:off x="2021815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>
              <a:extLst>
                <a:ext uri="{FF2B5EF4-FFF2-40B4-BE49-F238E27FC236}">
                  <a16:creationId xmlns:a16="http://schemas.microsoft.com/office/drawing/2014/main" id="{487C34A1-19CC-49BF-9FC2-E853DDB1C7A9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>
            <a:xfrm>
              <a:off x="2438650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05432670-C94A-47F6-BC20-48FAC54EDED7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>
            <a:xfrm flipH="1" flipV="1">
              <a:off x="2855484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BE705928-FEA6-433F-B032-9891DBB64CBB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 flipV="1">
              <a:off x="3272319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>
              <a:extLst>
                <a:ext uri="{FF2B5EF4-FFF2-40B4-BE49-F238E27FC236}">
                  <a16:creationId xmlns:a16="http://schemas.microsoft.com/office/drawing/2014/main" id="{BAB70D48-B55E-4005-9992-7F5A55D8F287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>
            <a:xfrm flipH="1">
              <a:off x="2855484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241D27A8-D624-4817-B44E-9324D705A07E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>
              <a:off x="3272319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698B047E-F740-4088-8896-23E80C9D5D89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 flipH="1" flipV="1">
              <a:off x="3689154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72D9CBFF-96C9-44C9-ABD9-23FA3D5B3906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 flipV="1">
              <a:off x="4105989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9ACEF897-477D-449B-939F-0E0A4681D87A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>
            <a:xfrm flipH="1">
              <a:off x="3689154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>
              <a:extLst>
                <a:ext uri="{FF2B5EF4-FFF2-40B4-BE49-F238E27FC236}">
                  <a16:creationId xmlns:a16="http://schemas.microsoft.com/office/drawing/2014/main" id="{11A7E2FB-4AB1-4C82-A0EE-1DE45F345DCC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>
            <a:xfrm>
              <a:off x="4105989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>
              <a:extLst>
                <a:ext uri="{FF2B5EF4-FFF2-40B4-BE49-F238E27FC236}">
                  <a16:creationId xmlns:a16="http://schemas.microsoft.com/office/drawing/2014/main" id="{31BB2567-63A5-47A7-BBE1-3C8F63A089B9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>
            <a:xfrm flipH="1" flipV="1">
              <a:off x="4522823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C017D11A-D2AF-432D-AA3D-11DA247287DE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 flipV="1">
              <a:off x="4939658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>
              <a:extLst>
                <a:ext uri="{FF2B5EF4-FFF2-40B4-BE49-F238E27FC236}">
                  <a16:creationId xmlns:a16="http://schemas.microsoft.com/office/drawing/2014/main" id="{8B5205E1-9117-430D-AA5C-F65A1BE013A4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 flipH="1">
              <a:off x="4522823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>
              <a:extLst>
                <a:ext uri="{FF2B5EF4-FFF2-40B4-BE49-F238E27FC236}">
                  <a16:creationId xmlns:a16="http://schemas.microsoft.com/office/drawing/2014/main" id="{C75B847A-1894-457B-9656-57BB3D768666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>
            <a:xfrm>
              <a:off x="4939658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>
              <a:extLst>
                <a:ext uri="{FF2B5EF4-FFF2-40B4-BE49-F238E27FC236}">
                  <a16:creationId xmlns:a16="http://schemas.microsoft.com/office/drawing/2014/main" id="{640BF82C-2B93-422B-9A55-10B297B37BCA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>
            <a:xfrm flipH="1" flipV="1">
              <a:off x="1188146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E1CD5F6A-E309-43B7-B7D7-FC0805B3F53D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 flipV="1">
              <a:off x="1604981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>
              <a:extLst>
                <a:ext uri="{FF2B5EF4-FFF2-40B4-BE49-F238E27FC236}">
                  <a16:creationId xmlns:a16="http://schemas.microsoft.com/office/drawing/2014/main" id="{C24F71C2-C15F-43E5-9F4B-3BD87CEFC573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>
            <a:xfrm flipH="1">
              <a:off x="1188146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>
              <a:extLst>
                <a:ext uri="{FF2B5EF4-FFF2-40B4-BE49-F238E27FC236}">
                  <a16:creationId xmlns:a16="http://schemas.microsoft.com/office/drawing/2014/main" id="{117FD097-5920-4F51-AF95-909B5DF1CC3B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>
              <a:off x="1604981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B1C4BBCE-C809-4C28-BC11-6AEA0F2A7ADD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 flipH="1" flipV="1">
              <a:off x="2021815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4B62D6D4-F102-4A25-8924-0C4E26DA9E89}"/>
                </a:ext>
              </a:extLst>
            </p:cNvPr>
            <p:cNvCxnSpPr/>
            <p:nvPr>
              <p:custDataLst>
                <p:tags r:id="rId73"/>
              </p:custDataLst>
            </p:nvPr>
          </p:nvCxnSpPr>
          <p:spPr>
            <a:xfrm flipV="1">
              <a:off x="2438650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86924903-FC3B-4918-AE17-47ACDC5365D5}"/>
                </a:ext>
              </a:extLst>
            </p:cNvPr>
            <p:cNvCxnSpPr/>
            <p:nvPr>
              <p:custDataLst>
                <p:tags r:id="rId74"/>
              </p:custDataLst>
            </p:nvPr>
          </p:nvCxnSpPr>
          <p:spPr>
            <a:xfrm flipH="1">
              <a:off x="2021815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>
              <a:extLst>
                <a:ext uri="{FF2B5EF4-FFF2-40B4-BE49-F238E27FC236}">
                  <a16:creationId xmlns:a16="http://schemas.microsoft.com/office/drawing/2014/main" id="{04C6A1DE-AF7C-4268-8332-B15894618782}"/>
                </a:ext>
              </a:extLst>
            </p:cNvPr>
            <p:cNvCxnSpPr/>
            <p:nvPr>
              <p:custDataLst>
                <p:tags r:id="rId75"/>
              </p:custDataLst>
            </p:nvPr>
          </p:nvCxnSpPr>
          <p:spPr>
            <a:xfrm>
              <a:off x="2438650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AFC54C43-C445-4A3A-99AA-F579F39C0B1F}"/>
                </a:ext>
              </a:extLst>
            </p:cNvPr>
            <p:cNvCxnSpPr/>
            <p:nvPr>
              <p:custDataLst>
                <p:tags r:id="rId76"/>
              </p:custDataLst>
            </p:nvPr>
          </p:nvCxnSpPr>
          <p:spPr>
            <a:xfrm flipH="1" flipV="1">
              <a:off x="2855484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3AED4316-94DB-4E02-840C-82F94C98D525}"/>
                </a:ext>
              </a:extLst>
            </p:cNvPr>
            <p:cNvCxnSpPr/>
            <p:nvPr>
              <p:custDataLst>
                <p:tags r:id="rId77"/>
              </p:custDataLst>
            </p:nvPr>
          </p:nvCxnSpPr>
          <p:spPr>
            <a:xfrm flipV="1">
              <a:off x="3272319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>
              <a:extLst>
                <a:ext uri="{FF2B5EF4-FFF2-40B4-BE49-F238E27FC236}">
                  <a16:creationId xmlns:a16="http://schemas.microsoft.com/office/drawing/2014/main" id="{92CCC18F-AC44-45F8-AD7E-07FF024CD8D5}"/>
                </a:ext>
              </a:extLst>
            </p:cNvPr>
            <p:cNvCxnSpPr/>
            <p:nvPr>
              <p:custDataLst>
                <p:tags r:id="rId78"/>
              </p:custDataLst>
            </p:nvPr>
          </p:nvCxnSpPr>
          <p:spPr>
            <a:xfrm flipH="1">
              <a:off x="2855484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>
              <a:extLst>
                <a:ext uri="{FF2B5EF4-FFF2-40B4-BE49-F238E27FC236}">
                  <a16:creationId xmlns:a16="http://schemas.microsoft.com/office/drawing/2014/main" id="{C7DF16FA-4DAE-4D64-9A2A-235043D3D30C}"/>
                </a:ext>
              </a:extLst>
            </p:cNvPr>
            <p:cNvCxnSpPr/>
            <p:nvPr>
              <p:custDataLst>
                <p:tags r:id="rId79"/>
              </p:custDataLst>
            </p:nvPr>
          </p:nvCxnSpPr>
          <p:spPr>
            <a:xfrm>
              <a:off x="3272319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942C8654-B365-45EC-AA8F-D58F871F451A}"/>
                </a:ext>
              </a:extLst>
            </p:cNvPr>
            <p:cNvCxnSpPr/>
            <p:nvPr>
              <p:custDataLst>
                <p:tags r:id="rId80"/>
              </p:custDataLst>
            </p:nvPr>
          </p:nvCxnSpPr>
          <p:spPr>
            <a:xfrm flipH="1" flipV="1">
              <a:off x="3689154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>
              <a:extLst>
                <a:ext uri="{FF2B5EF4-FFF2-40B4-BE49-F238E27FC236}">
                  <a16:creationId xmlns:a16="http://schemas.microsoft.com/office/drawing/2014/main" id="{E7F160AE-15D4-4842-955D-BBF4D3BB997A}"/>
                </a:ext>
              </a:extLst>
            </p:cNvPr>
            <p:cNvCxnSpPr/>
            <p:nvPr>
              <p:custDataLst>
                <p:tags r:id="rId81"/>
              </p:custDataLst>
            </p:nvPr>
          </p:nvCxnSpPr>
          <p:spPr>
            <a:xfrm flipV="1">
              <a:off x="4105989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230B9A02-DD70-4A1D-9474-76499C442DFA}"/>
                </a:ext>
              </a:extLst>
            </p:cNvPr>
            <p:cNvCxnSpPr/>
            <p:nvPr>
              <p:custDataLst>
                <p:tags r:id="rId82"/>
              </p:custDataLst>
            </p:nvPr>
          </p:nvCxnSpPr>
          <p:spPr>
            <a:xfrm flipH="1">
              <a:off x="3689154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387DCC8B-17C1-44A5-8973-42AB2A4E66B9}"/>
                </a:ext>
              </a:extLst>
            </p:cNvPr>
            <p:cNvCxnSpPr/>
            <p:nvPr>
              <p:custDataLst>
                <p:tags r:id="rId83"/>
              </p:custDataLst>
            </p:nvPr>
          </p:nvCxnSpPr>
          <p:spPr>
            <a:xfrm>
              <a:off x="4105989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6ACB7881-7A74-4622-86A3-E3FBE1634B65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>
            <a:xfrm flipH="1" flipV="1">
              <a:off x="4522823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F3845597-1525-44CB-A79D-81FA8B34161D}"/>
                </a:ext>
              </a:extLst>
            </p:cNvPr>
            <p:cNvCxnSpPr/>
            <p:nvPr>
              <p:custDataLst>
                <p:tags r:id="rId85"/>
              </p:custDataLst>
            </p:nvPr>
          </p:nvCxnSpPr>
          <p:spPr>
            <a:xfrm flipV="1">
              <a:off x="4939658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18514C73-64A3-4B7C-A267-BEEF99766E56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>
            <a:xfrm flipH="1">
              <a:off x="4522823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C1156A73-1D7C-4DC2-8009-D3E4D602B817}"/>
                </a:ext>
              </a:extLst>
            </p:cNvPr>
            <p:cNvCxnSpPr/>
            <p:nvPr>
              <p:custDataLst>
                <p:tags r:id="rId87"/>
              </p:custDataLst>
            </p:nvPr>
          </p:nvCxnSpPr>
          <p:spPr>
            <a:xfrm>
              <a:off x="4939658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8F4C1E4C-1658-4F80-8451-CB50372B29E5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>
            <a:xfrm flipH="1" flipV="1">
              <a:off x="1188146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>
              <a:extLst>
                <a:ext uri="{FF2B5EF4-FFF2-40B4-BE49-F238E27FC236}">
                  <a16:creationId xmlns:a16="http://schemas.microsoft.com/office/drawing/2014/main" id="{53E799D7-FBE6-4AA6-8C9E-6B2BA3AA706D}"/>
                </a:ext>
              </a:extLst>
            </p:cNvPr>
            <p:cNvCxnSpPr/>
            <p:nvPr>
              <p:custDataLst>
                <p:tags r:id="rId89"/>
              </p:custDataLst>
            </p:nvPr>
          </p:nvCxnSpPr>
          <p:spPr>
            <a:xfrm flipV="1">
              <a:off x="1604981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1E829920-A4F4-4D62-BF8F-77A821124C7C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>
            <a:xfrm flipH="1">
              <a:off x="1188146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>
              <a:extLst>
                <a:ext uri="{FF2B5EF4-FFF2-40B4-BE49-F238E27FC236}">
                  <a16:creationId xmlns:a16="http://schemas.microsoft.com/office/drawing/2014/main" id="{E114AF27-022F-4AD5-B6F3-C28A4C7DC7E6}"/>
                </a:ext>
              </a:extLst>
            </p:cNvPr>
            <p:cNvCxnSpPr/>
            <p:nvPr>
              <p:custDataLst>
                <p:tags r:id="rId91"/>
              </p:custDataLst>
            </p:nvPr>
          </p:nvCxnSpPr>
          <p:spPr>
            <a:xfrm>
              <a:off x="1604981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>
              <a:extLst>
                <a:ext uri="{FF2B5EF4-FFF2-40B4-BE49-F238E27FC236}">
                  <a16:creationId xmlns:a16="http://schemas.microsoft.com/office/drawing/2014/main" id="{D5ADCE6E-3491-4023-B48F-05DBCB55CD7B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 flipH="1" flipV="1">
              <a:off x="2021815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>
              <a:extLst>
                <a:ext uri="{FF2B5EF4-FFF2-40B4-BE49-F238E27FC236}">
                  <a16:creationId xmlns:a16="http://schemas.microsoft.com/office/drawing/2014/main" id="{85205466-D50F-4B9F-B58B-76A25EDD6CCB}"/>
                </a:ext>
              </a:extLst>
            </p:cNvPr>
            <p:cNvCxnSpPr/>
            <p:nvPr>
              <p:custDataLst>
                <p:tags r:id="rId93"/>
              </p:custDataLst>
            </p:nvPr>
          </p:nvCxnSpPr>
          <p:spPr>
            <a:xfrm flipV="1">
              <a:off x="2438650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983F9AAF-D568-4473-AC80-3D6E730DC4EB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 flipH="1">
              <a:off x="2021815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>
              <a:extLst>
                <a:ext uri="{FF2B5EF4-FFF2-40B4-BE49-F238E27FC236}">
                  <a16:creationId xmlns:a16="http://schemas.microsoft.com/office/drawing/2014/main" id="{DA61534A-1A56-4A54-92D7-D8AB5AC832E7}"/>
                </a:ext>
              </a:extLst>
            </p:cNvPr>
            <p:cNvCxnSpPr/>
            <p:nvPr>
              <p:custDataLst>
                <p:tags r:id="rId95"/>
              </p:custDataLst>
            </p:nvPr>
          </p:nvCxnSpPr>
          <p:spPr>
            <a:xfrm>
              <a:off x="2438650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>
              <a:extLst>
                <a:ext uri="{FF2B5EF4-FFF2-40B4-BE49-F238E27FC236}">
                  <a16:creationId xmlns:a16="http://schemas.microsoft.com/office/drawing/2014/main" id="{F9049845-1C5F-4649-BFF4-AF0F0CDF6E40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 flipH="1" flipV="1">
              <a:off x="2855484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>
              <a:extLst>
                <a:ext uri="{FF2B5EF4-FFF2-40B4-BE49-F238E27FC236}">
                  <a16:creationId xmlns:a16="http://schemas.microsoft.com/office/drawing/2014/main" id="{4952B015-2C24-44E5-8470-A64DB29B4552}"/>
                </a:ext>
              </a:extLst>
            </p:cNvPr>
            <p:cNvCxnSpPr/>
            <p:nvPr>
              <p:custDataLst>
                <p:tags r:id="rId97"/>
              </p:custDataLst>
            </p:nvPr>
          </p:nvCxnSpPr>
          <p:spPr>
            <a:xfrm flipV="1">
              <a:off x="3272319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>
              <a:extLst>
                <a:ext uri="{FF2B5EF4-FFF2-40B4-BE49-F238E27FC236}">
                  <a16:creationId xmlns:a16="http://schemas.microsoft.com/office/drawing/2014/main" id="{471FA537-794D-4AE0-90DD-3D35C946ACA0}"/>
                </a:ext>
              </a:extLst>
            </p:cNvPr>
            <p:cNvCxnSpPr/>
            <p:nvPr>
              <p:custDataLst>
                <p:tags r:id="rId98"/>
              </p:custDataLst>
            </p:nvPr>
          </p:nvCxnSpPr>
          <p:spPr>
            <a:xfrm flipH="1">
              <a:off x="2855484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>
              <a:extLst>
                <a:ext uri="{FF2B5EF4-FFF2-40B4-BE49-F238E27FC236}">
                  <a16:creationId xmlns:a16="http://schemas.microsoft.com/office/drawing/2014/main" id="{080D19D7-7EFC-4A86-B5B5-2E0CFE9AACB3}"/>
                </a:ext>
              </a:extLst>
            </p:cNvPr>
            <p:cNvCxnSpPr/>
            <p:nvPr>
              <p:custDataLst>
                <p:tags r:id="rId99"/>
              </p:custDataLst>
            </p:nvPr>
          </p:nvCxnSpPr>
          <p:spPr>
            <a:xfrm>
              <a:off x="3272319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>
              <a:extLst>
                <a:ext uri="{FF2B5EF4-FFF2-40B4-BE49-F238E27FC236}">
                  <a16:creationId xmlns:a16="http://schemas.microsoft.com/office/drawing/2014/main" id="{1CE19B50-BDBF-435F-A3F0-AD1BBCCC2AB0}"/>
                </a:ext>
              </a:extLst>
            </p:cNvPr>
            <p:cNvCxnSpPr/>
            <p:nvPr>
              <p:custDataLst>
                <p:tags r:id="rId100"/>
              </p:custDataLst>
            </p:nvPr>
          </p:nvCxnSpPr>
          <p:spPr>
            <a:xfrm flipH="1" flipV="1">
              <a:off x="3689154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>
              <a:extLst>
                <a:ext uri="{FF2B5EF4-FFF2-40B4-BE49-F238E27FC236}">
                  <a16:creationId xmlns:a16="http://schemas.microsoft.com/office/drawing/2014/main" id="{CC22AE75-3165-46A5-8545-8EDAD0888B93}"/>
                </a:ext>
              </a:extLst>
            </p:cNvPr>
            <p:cNvCxnSpPr/>
            <p:nvPr>
              <p:custDataLst>
                <p:tags r:id="rId101"/>
              </p:custDataLst>
            </p:nvPr>
          </p:nvCxnSpPr>
          <p:spPr>
            <a:xfrm flipV="1">
              <a:off x="4105989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>
              <a:extLst>
                <a:ext uri="{FF2B5EF4-FFF2-40B4-BE49-F238E27FC236}">
                  <a16:creationId xmlns:a16="http://schemas.microsoft.com/office/drawing/2014/main" id="{8477922C-4944-4908-9B64-E7A968E72E52}"/>
                </a:ext>
              </a:extLst>
            </p:cNvPr>
            <p:cNvCxnSpPr/>
            <p:nvPr>
              <p:custDataLst>
                <p:tags r:id="rId102"/>
              </p:custDataLst>
            </p:nvPr>
          </p:nvCxnSpPr>
          <p:spPr>
            <a:xfrm flipH="1">
              <a:off x="3689154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>
              <a:extLst>
                <a:ext uri="{FF2B5EF4-FFF2-40B4-BE49-F238E27FC236}">
                  <a16:creationId xmlns:a16="http://schemas.microsoft.com/office/drawing/2014/main" id="{E97E620E-3247-4CEF-8424-327EBE3C3578}"/>
                </a:ext>
              </a:extLst>
            </p:cNvPr>
            <p:cNvCxnSpPr/>
            <p:nvPr>
              <p:custDataLst>
                <p:tags r:id="rId103"/>
              </p:custDataLst>
            </p:nvPr>
          </p:nvCxnSpPr>
          <p:spPr>
            <a:xfrm>
              <a:off x="4105989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2411D74C-6F7F-4A9A-9D35-90749C6AF12A}"/>
                </a:ext>
              </a:extLst>
            </p:cNvPr>
            <p:cNvCxnSpPr/>
            <p:nvPr>
              <p:custDataLst>
                <p:tags r:id="rId104"/>
              </p:custDataLst>
            </p:nvPr>
          </p:nvCxnSpPr>
          <p:spPr>
            <a:xfrm flipH="1" flipV="1">
              <a:off x="4522823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>
              <a:extLst>
                <a:ext uri="{FF2B5EF4-FFF2-40B4-BE49-F238E27FC236}">
                  <a16:creationId xmlns:a16="http://schemas.microsoft.com/office/drawing/2014/main" id="{6D49AADF-12E9-46FD-994D-176280297396}"/>
                </a:ext>
              </a:extLst>
            </p:cNvPr>
            <p:cNvCxnSpPr/>
            <p:nvPr>
              <p:custDataLst>
                <p:tags r:id="rId105"/>
              </p:custDataLst>
            </p:nvPr>
          </p:nvCxnSpPr>
          <p:spPr>
            <a:xfrm flipV="1">
              <a:off x="4939658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354D150B-CAB7-4306-9761-D27D5E7A3641}"/>
                </a:ext>
              </a:extLst>
            </p:cNvPr>
            <p:cNvCxnSpPr/>
            <p:nvPr>
              <p:custDataLst>
                <p:tags r:id="rId106"/>
              </p:custDataLst>
            </p:nvPr>
          </p:nvCxnSpPr>
          <p:spPr>
            <a:xfrm flipH="1">
              <a:off x="4522823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A8B68DE4-B099-4C52-89EA-46C3487DFD81}"/>
                </a:ext>
              </a:extLst>
            </p:cNvPr>
            <p:cNvCxnSpPr/>
            <p:nvPr>
              <p:custDataLst>
                <p:tags r:id="rId107"/>
              </p:custDataLst>
            </p:nvPr>
          </p:nvCxnSpPr>
          <p:spPr>
            <a:xfrm>
              <a:off x="4939658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7" name="矩形 656">
            <a:extLst>
              <a:ext uri="{FF2B5EF4-FFF2-40B4-BE49-F238E27FC236}">
                <a16:creationId xmlns:a16="http://schemas.microsoft.com/office/drawing/2014/main" id="{8C004A33-7EF2-4ABE-A219-7691FA51AB71}"/>
              </a:ext>
            </a:extLst>
          </p:cNvPr>
          <p:cNvSpPr/>
          <p:nvPr/>
        </p:nvSpPr>
        <p:spPr>
          <a:xfrm>
            <a:off x="189319" y="4399555"/>
            <a:ext cx="1841500" cy="184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8" name="圓角矩形 54">
            <a:extLst>
              <a:ext uri="{FF2B5EF4-FFF2-40B4-BE49-F238E27FC236}">
                <a16:creationId xmlns:a16="http://schemas.microsoft.com/office/drawing/2014/main" id="{1C0121A4-5F74-4EFC-AE60-524CBDC6ACA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404134" y="6013128"/>
            <a:ext cx="137767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製作工作區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9F4591-5AD2-4213-B5E9-C03CD33489A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5819" y="433605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C8374E5-3CCC-4C54-88A5-8E0B7F17968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67319" y="617755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8C6232B-1031-4BEB-9CF6-D185A15F6B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67319" y="433605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sp>
        <p:nvSpPr>
          <p:cNvPr id="2" name="文字方塊 1"/>
          <p:cNvSpPr txBox="1"/>
          <p:nvPr>
            <p:custDataLst>
              <p:tags r:id="rId7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107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86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3B1C47B7-8546-4075-843E-ED4E02C4ED2C}"/>
              </a:ext>
            </a:extLst>
          </p:cNvPr>
          <p:cNvGrpSpPr/>
          <p:nvPr/>
        </p:nvGrpSpPr>
        <p:grpSpPr>
          <a:xfrm>
            <a:off x="1478923" y="616945"/>
            <a:ext cx="3586793" cy="3586793"/>
            <a:chOff x="1188146" y="1732392"/>
            <a:chExt cx="4168347" cy="4168347"/>
          </a:xfrm>
        </p:grpSpPr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5BFD6BA-6727-4BA1-836E-4BE61B7642F8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 flipH="1" flipV="1">
              <a:off x="1188146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8631F042-54B5-40E0-8230-E203E45EA91A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 flipV="1">
              <a:off x="1604981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F46102E6-59D4-440B-9A58-0DF199890D9E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 flipH="1">
              <a:off x="1188146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4A302C5A-84D2-48B0-BAD4-009D5CD9FF92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1604981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>
              <a:extLst>
                <a:ext uri="{FF2B5EF4-FFF2-40B4-BE49-F238E27FC236}">
                  <a16:creationId xmlns:a16="http://schemas.microsoft.com/office/drawing/2014/main" id="{A97FF47D-9034-4ACA-9EA4-576967AB46A7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2021815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FE49E478-A275-4AE3-921C-4665F07B941D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V="1">
              <a:off x="2438650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>
              <a:extLst>
                <a:ext uri="{FF2B5EF4-FFF2-40B4-BE49-F238E27FC236}">
                  <a16:creationId xmlns:a16="http://schemas.microsoft.com/office/drawing/2014/main" id="{F6F8CE7B-6389-4883-A1C0-937B41E9764B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>
              <a:off x="2021815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30B544EA-8310-4457-854E-9F615975B418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2438650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76F4F56D-C241-478A-89CE-5A826A58DB8E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2855484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268292F6-9E59-493B-A477-60C7AB335410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V="1">
              <a:off x="3272319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2A41D8F6-C761-40B3-AB7E-857E9D9FF620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 flipH="1">
              <a:off x="2855484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092020D9-1742-486F-90D9-303ADB6D04F1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272319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D245D446-C9D3-4F83-A217-C8797ED93472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3689154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BE8D2319-E05E-4257-B6C8-7F0D0E5AD326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V="1">
              <a:off x="4105989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BF56CF46-B0CC-481E-9C85-6DD3FAF4D264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 flipH="1">
              <a:off x="3689154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45264C84-1ED5-4ABE-899E-3922CE5A0787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>
              <a:off x="4105989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747C5E3B-DFFE-46D2-8906-71A61AEBF14A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H="1" flipV="1">
              <a:off x="4522823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17FE74ED-1049-4A62-B404-2087EC7C6FAD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V="1">
              <a:off x="4939658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4C932C9F-4F11-440E-BE21-629F11A57ECD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 flipH="1">
              <a:off x="4522823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7F3EBEEE-5D9B-4763-8991-EAD47B73B22D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>
              <a:off x="4939658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36A93401-5247-4D66-B5F1-614F00D8D083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1188146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>
              <a:extLst>
                <a:ext uri="{FF2B5EF4-FFF2-40B4-BE49-F238E27FC236}">
                  <a16:creationId xmlns:a16="http://schemas.microsoft.com/office/drawing/2014/main" id="{7938BEF3-5765-49AE-B85E-54D94621EDB0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 flipV="1">
              <a:off x="1604981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>
              <a:extLst>
                <a:ext uri="{FF2B5EF4-FFF2-40B4-BE49-F238E27FC236}">
                  <a16:creationId xmlns:a16="http://schemas.microsoft.com/office/drawing/2014/main" id="{8D70A776-5C21-495B-95F2-6ED75D8947B1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 flipH="1">
              <a:off x="1188146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>
              <a:extLst>
                <a:ext uri="{FF2B5EF4-FFF2-40B4-BE49-F238E27FC236}">
                  <a16:creationId xmlns:a16="http://schemas.microsoft.com/office/drawing/2014/main" id="{178E39D6-F804-456B-A6BC-192C1CD67C6E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>
              <a:off x="1604981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E6A4041C-F3C7-44F7-9688-516177A2306F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2021815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46020C47-A171-4916-83D3-EF98CA5C6D08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 flipV="1">
              <a:off x="2438650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42CC5E09-8729-4330-9EAC-8C4646B07BAC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 flipH="1">
              <a:off x="2021815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>
              <a:extLst>
                <a:ext uri="{FF2B5EF4-FFF2-40B4-BE49-F238E27FC236}">
                  <a16:creationId xmlns:a16="http://schemas.microsoft.com/office/drawing/2014/main" id="{7034102C-937F-4AB1-8F49-7958E986A737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>
              <a:off x="2438650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>
              <a:extLst>
                <a:ext uri="{FF2B5EF4-FFF2-40B4-BE49-F238E27FC236}">
                  <a16:creationId xmlns:a16="http://schemas.microsoft.com/office/drawing/2014/main" id="{9B0B3B82-F516-4657-A4BD-6D4E1FFD3451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2855484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>
              <a:extLst>
                <a:ext uri="{FF2B5EF4-FFF2-40B4-BE49-F238E27FC236}">
                  <a16:creationId xmlns:a16="http://schemas.microsoft.com/office/drawing/2014/main" id="{3F728DF1-C6E4-4AC4-A0B4-C8699F07BFE2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 flipV="1">
              <a:off x="3272319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>
              <a:extLst>
                <a:ext uri="{FF2B5EF4-FFF2-40B4-BE49-F238E27FC236}">
                  <a16:creationId xmlns:a16="http://schemas.microsoft.com/office/drawing/2014/main" id="{EC839FD2-DBAD-4E4A-94E1-B0FF3885CDFA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>
            <a:xfrm flipH="1">
              <a:off x="2855484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1AFFDEC7-EE5B-4908-B4C3-DA30134F7410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>
              <a:off x="3272319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>
              <a:extLst>
                <a:ext uri="{FF2B5EF4-FFF2-40B4-BE49-F238E27FC236}">
                  <a16:creationId xmlns:a16="http://schemas.microsoft.com/office/drawing/2014/main" id="{09721CDD-6968-427C-882B-FB71CC4F4B4E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>
            <a:xfrm flipH="1" flipV="1">
              <a:off x="3689154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>
              <a:extLst>
                <a:ext uri="{FF2B5EF4-FFF2-40B4-BE49-F238E27FC236}">
                  <a16:creationId xmlns:a16="http://schemas.microsoft.com/office/drawing/2014/main" id="{1867A717-5382-4F85-991C-DE91E1D43609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>
            <a:xfrm flipV="1">
              <a:off x="4105989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>
              <a:extLst>
                <a:ext uri="{FF2B5EF4-FFF2-40B4-BE49-F238E27FC236}">
                  <a16:creationId xmlns:a16="http://schemas.microsoft.com/office/drawing/2014/main" id="{AEA597AF-F3FF-4CE8-8F24-780C094E2CF3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>
            <a:xfrm flipH="1">
              <a:off x="3689154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>
              <a:extLst>
                <a:ext uri="{FF2B5EF4-FFF2-40B4-BE49-F238E27FC236}">
                  <a16:creationId xmlns:a16="http://schemas.microsoft.com/office/drawing/2014/main" id="{45BFE0D8-53B8-4194-B71E-9C181626B8D9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>
            <a:xfrm>
              <a:off x="4105989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5224D3BF-4283-4C6F-8405-355EB4E217EF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 flipH="1" flipV="1">
              <a:off x="4522823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>
              <a:extLst>
                <a:ext uri="{FF2B5EF4-FFF2-40B4-BE49-F238E27FC236}">
                  <a16:creationId xmlns:a16="http://schemas.microsoft.com/office/drawing/2014/main" id="{8E8C5268-56A9-4F48-B0BE-B4178D35D7F3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 flipV="1">
              <a:off x="4939658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>
              <a:extLst>
                <a:ext uri="{FF2B5EF4-FFF2-40B4-BE49-F238E27FC236}">
                  <a16:creationId xmlns:a16="http://schemas.microsoft.com/office/drawing/2014/main" id="{CD5B215C-A6C9-4167-AACC-F14635F5958A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 flipH="1">
              <a:off x="4522823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>
              <a:extLst>
                <a:ext uri="{FF2B5EF4-FFF2-40B4-BE49-F238E27FC236}">
                  <a16:creationId xmlns:a16="http://schemas.microsoft.com/office/drawing/2014/main" id="{B1A39F3F-0D68-40F9-AD6C-A5A0A263D0BE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>
              <a:off x="4939658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>
              <a:extLst>
                <a:ext uri="{FF2B5EF4-FFF2-40B4-BE49-F238E27FC236}">
                  <a16:creationId xmlns:a16="http://schemas.microsoft.com/office/drawing/2014/main" id="{F811C3B3-C437-43A8-8F16-0E603BAF3E3B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>
            <a:xfrm flipH="1" flipV="1">
              <a:off x="1188146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D00EC80E-FDE2-47CD-AD7C-182471057AA4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>
            <a:xfrm flipV="1">
              <a:off x="1604981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>
              <a:extLst>
                <a:ext uri="{FF2B5EF4-FFF2-40B4-BE49-F238E27FC236}">
                  <a16:creationId xmlns:a16="http://schemas.microsoft.com/office/drawing/2014/main" id="{36F667C3-7ADF-4814-90C4-3F780D47AEE5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>
            <a:xfrm flipH="1">
              <a:off x="1188146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94B1EF05-3A61-45FC-9786-BC530830D66B}"/>
                </a:ext>
              </a:extLst>
            </p:cNvPr>
            <p:cNvCxnSpPr/>
            <p:nvPr>
              <p:custDataLst>
                <p:tags r:id="rId51"/>
              </p:custDataLst>
            </p:nvPr>
          </p:nvCxnSpPr>
          <p:spPr>
            <a:xfrm>
              <a:off x="1604981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>
              <a:extLst>
                <a:ext uri="{FF2B5EF4-FFF2-40B4-BE49-F238E27FC236}">
                  <a16:creationId xmlns:a16="http://schemas.microsoft.com/office/drawing/2014/main" id="{008DCA74-7FA5-47E2-85BE-2CD3F17A5C86}"/>
                </a:ext>
              </a:extLst>
            </p:cNvPr>
            <p:cNvCxnSpPr/>
            <p:nvPr>
              <p:custDataLst>
                <p:tags r:id="rId52"/>
              </p:custDataLst>
            </p:nvPr>
          </p:nvCxnSpPr>
          <p:spPr>
            <a:xfrm flipH="1" flipV="1">
              <a:off x="2021815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8A7146C6-E160-4DBB-889F-7660A051DE71}"/>
                </a:ext>
              </a:extLst>
            </p:cNvPr>
            <p:cNvCxnSpPr/>
            <p:nvPr>
              <p:custDataLst>
                <p:tags r:id="rId53"/>
              </p:custDataLst>
            </p:nvPr>
          </p:nvCxnSpPr>
          <p:spPr>
            <a:xfrm flipV="1">
              <a:off x="2438650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32678B4F-B17A-4067-86E4-4EEB349ADE3E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 flipH="1">
              <a:off x="2021815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>
              <a:extLst>
                <a:ext uri="{FF2B5EF4-FFF2-40B4-BE49-F238E27FC236}">
                  <a16:creationId xmlns:a16="http://schemas.microsoft.com/office/drawing/2014/main" id="{487C34A1-19CC-49BF-9FC2-E853DDB1C7A9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>
            <a:xfrm>
              <a:off x="2438650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05432670-C94A-47F6-BC20-48FAC54EDED7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>
            <a:xfrm flipH="1" flipV="1">
              <a:off x="2855484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BE705928-FEA6-433F-B032-9891DBB64CBB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 flipV="1">
              <a:off x="3272319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>
              <a:extLst>
                <a:ext uri="{FF2B5EF4-FFF2-40B4-BE49-F238E27FC236}">
                  <a16:creationId xmlns:a16="http://schemas.microsoft.com/office/drawing/2014/main" id="{BAB70D48-B55E-4005-9992-7F5A55D8F287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>
            <a:xfrm flipH="1">
              <a:off x="2855484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241D27A8-D624-4817-B44E-9324D705A07E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>
              <a:off x="3272319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698B047E-F740-4088-8896-23E80C9D5D89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 flipH="1" flipV="1">
              <a:off x="3689154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72D9CBFF-96C9-44C9-ABD9-23FA3D5B3906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 flipV="1">
              <a:off x="4105989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9ACEF897-477D-449B-939F-0E0A4681D87A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>
            <a:xfrm flipH="1">
              <a:off x="3689154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>
              <a:extLst>
                <a:ext uri="{FF2B5EF4-FFF2-40B4-BE49-F238E27FC236}">
                  <a16:creationId xmlns:a16="http://schemas.microsoft.com/office/drawing/2014/main" id="{11A7E2FB-4AB1-4C82-A0EE-1DE45F345DCC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>
            <a:xfrm>
              <a:off x="4105989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>
              <a:extLst>
                <a:ext uri="{FF2B5EF4-FFF2-40B4-BE49-F238E27FC236}">
                  <a16:creationId xmlns:a16="http://schemas.microsoft.com/office/drawing/2014/main" id="{31BB2567-63A5-47A7-BBE1-3C8F63A089B9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>
            <a:xfrm flipH="1" flipV="1">
              <a:off x="4522823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C017D11A-D2AF-432D-AA3D-11DA247287DE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 flipV="1">
              <a:off x="4939658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>
              <a:extLst>
                <a:ext uri="{FF2B5EF4-FFF2-40B4-BE49-F238E27FC236}">
                  <a16:creationId xmlns:a16="http://schemas.microsoft.com/office/drawing/2014/main" id="{8B5205E1-9117-430D-AA5C-F65A1BE013A4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 flipH="1">
              <a:off x="4522823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>
              <a:extLst>
                <a:ext uri="{FF2B5EF4-FFF2-40B4-BE49-F238E27FC236}">
                  <a16:creationId xmlns:a16="http://schemas.microsoft.com/office/drawing/2014/main" id="{C75B847A-1894-457B-9656-57BB3D768666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>
            <a:xfrm>
              <a:off x="4939658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>
              <a:extLst>
                <a:ext uri="{FF2B5EF4-FFF2-40B4-BE49-F238E27FC236}">
                  <a16:creationId xmlns:a16="http://schemas.microsoft.com/office/drawing/2014/main" id="{640BF82C-2B93-422B-9A55-10B297B37BCA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>
            <a:xfrm flipH="1" flipV="1">
              <a:off x="1188146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E1CD5F6A-E309-43B7-B7D7-FC0805B3F53D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 flipV="1">
              <a:off x="1604981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>
              <a:extLst>
                <a:ext uri="{FF2B5EF4-FFF2-40B4-BE49-F238E27FC236}">
                  <a16:creationId xmlns:a16="http://schemas.microsoft.com/office/drawing/2014/main" id="{C24F71C2-C15F-43E5-9F4B-3BD87CEFC573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>
            <a:xfrm flipH="1">
              <a:off x="1188146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>
              <a:extLst>
                <a:ext uri="{FF2B5EF4-FFF2-40B4-BE49-F238E27FC236}">
                  <a16:creationId xmlns:a16="http://schemas.microsoft.com/office/drawing/2014/main" id="{117FD097-5920-4F51-AF95-909B5DF1CC3B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>
              <a:off x="1604981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B1C4BBCE-C809-4C28-BC11-6AEA0F2A7ADD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 flipH="1" flipV="1">
              <a:off x="2021815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4B62D6D4-F102-4A25-8924-0C4E26DA9E89}"/>
                </a:ext>
              </a:extLst>
            </p:cNvPr>
            <p:cNvCxnSpPr/>
            <p:nvPr>
              <p:custDataLst>
                <p:tags r:id="rId73"/>
              </p:custDataLst>
            </p:nvPr>
          </p:nvCxnSpPr>
          <p:spPr>
            <a:xfrm flipV="1">
              <a:off x="2438650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86924903-FC3B-4918-AE17-47ACDC5365D5}"/>
                </a:ext>
              </a:extLst>
            </p:cNvPr>
            <p:cNvCxnSpPr/>
            <p:nvPr>
              <p:custDataLst>
                <p:tags r:id="rId74"/>
              </p:custDataLst>
            </p:nvPr>
          </p:nvCxnSpPr>
          <p:spPr>
            <a:xfrm flipH="1">
              <a:off x="2021815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>
              <a:extLst>
                <a:ext uri="{FF2B5EF4-FFF2-40B4-BE49-F238E27FC236}">
                  <a16:creationId xmlns:a16="http://schemas.microsoft.com/office/drawing/2014/main" id="{04C6A1DE-AF7C-4268-8332-B15894618782}"/>
                </a:ext>
              </a:extLst>
            </p:cNvPr>
            <p:cNvCxnSpPr/>
            <p:nvPr>
              <p:custDataLst>
                <p:tags r:id="rId75"/>
              </p:custDataLst>
            </p:nvPr>
          </p:nvCxnSpPr>
          <p:spPr>
            <a:xfrm>
              <a:off x="2438650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AFC54C43-C445-4A3A-99AA-F579F39C0B1F}"/>
                </a:ext>
              </a:extLst>
            </p:cNvPr>
            <p:cNvCxnSpPr/>
            <p:nvPr>
              <p:custDataLst>
                <p:tags r:id="rId76"/>
              </p:custDataLst>
            </p:nvPr>
          </p:nvCxnSpPr>
          <p:spPr>
            <a:xfrm flipH="1" flipV="1">
              <a:off x="2855484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3AED4316-94DB-4E02-840C-82F94C98D525}"/>
                </a:ext>
              </a:extLst>
            </p:cNvPr>
            <p:cNvCxnSpPr/>
            <p:nvPr>
              <p:custDataLst>
                <p:tags r:id="rId77"/>
              </p:custDataLst>
            </p:nvPr>
          </p:nvCxnSpPr>
          <p:spPr>
            <a:xfrm flipV="1">
              <a:off x="3272319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>
              <a:extLst>
                <a:ext uri="{FF2B5EF4-FFF2-40B4-BE49-F238E27FC236}">
                  <a16:creationId xmlns:a16="http://schemas.microsoft.com/office/drawing/2014/main" id="{92CCC18F-AC44-45F8-AD7E-07FF024CD8D5}"/>
                </a:ext>
              </a:extLst>
            </p:cNvPr>
            <p:cNvCxnSpPr/>
            <p:nvPr>
              <p:custDataLst>
                <p:tags r:id="rId78"/>
              </p:custDataLst>
            </p:nvPr>
          </p:nvCxnSpPr>
          <p:spPr>
            <a:xfrm flipH="1">
              <a:off x="2855484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>
              <a:extLst>
                <a:ext uri="{FF2B5EF4-FFF2-40B4-BE49-F238E27FC236}">
                  <a16:creationId xmlns:a16="http://schemas.microsoft.com/office/drawing/2014/main" id="{C7DF16FA-4DAE-4D64-9A2A-235043D3D30C}"/>
                </a:ext>
              </a:extLst>
            </p:cNvPr>
            <p:cNvCxnSpPr/>
            <p:nvPr>
              <p:custDataLst>
                <p:tags r:id="rId79"/>
              </p:custDataLst>
            </p:nvPr>
          </p:nvCxnSpPr>
          <p:spPr>
            <a:xfrm>
              <a:off x="3272319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942C8654-B365-45EC-AA8F-D58F871F451A}"/>
                </a:ext>
              </a:extLst>
            </p:cNvPr>
            <p:cNvCxnSpPr/>
            <p:nvPr>
              <p:custDataLst>
                <p:tags r:id="rId80"/>
              </p:custDataLst>
            </p:nvPr>
          </p:nvCxnSpPr>
          <p:spPr>
            <a:xfrm flipH="1" flipV="1">
              <a:off x="3689154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>
              <a:extLst>
                <a:ext uri="{FF2B5EF4-FFF2-40B4-BE49-F238E27FC236}">
                  <a16:creationId xmlns:a16="http://schemas.microsoft.com/office/drawing/2014/main" id="{E7F160AE-15D4-4842-955D-BBF4D3BB997A}"/>
                </a:ext>
              </a:extLst>
            </p:cNvPr>
            <p:cNvCxnSpPr/>
            <p:nvPr>
              <p:custDataLst>
                <p:tags r:id="rId81"/>
              </p:custDataLst>
            </p:nvPr>
          </p:nvCxnSpPr>
          <p:spPr>
            <a:xfrm flipV="1">
              <a:off x="4105989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230B9A02-DD70-4A1D-9474-76499C442DFA}"/>
                </a:ext>
              </a:extLst>
            </p:cNvPr>
            <p:cNvCxnSpPr/>
            <p:nvPr>
              <p:custDataLst>
                <p:tags r:id="rId82"/>
              </p:custDataLst>
            </p:nvPr>
          </p:nvCxnSpPr>
          <p:spPr>
            <a:xfrm flipH="1">
              <a:off x="3689154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387DCC8B-17C1-44A5-8973-42AB2A4E66B9}"/>
                </a:ext>
              </a:extLst>
            </p:cNvPr>
            <p:cNvCxnSpPr/>
            <p:nvPr>
              <p:custDataLst>
                <p:tags r:id="rId83"/>
              </p:custDataLst>
            </p:nvPr>
          </p:nvCxnSpPr>
          <p:spPr>
            <a:xfrm>
              <a:off x="4105989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6ACB7881-7A74-4622-86A3-E3FBE1634B65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>
            <a:xfrm flipH="1" flipV="1">
              <a:off x="4522823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F3845597-1525-44CB-A79D-81FA8B34161D}"/>
                </a:ext>
              </a:extLst>
            </p:cNvPr>
            <p:cNvCxnSpPr/>
            <p:nvPr>
              <p:custDataLst>
                <p:tags r:id="rId85"/>
              </p:custDataLst>
            </p:nvPr>
          </p:nvCxnSpPr>
          <p:spPr>
            <a:xfrm flipV="1">
              <a:off x="4939658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18514C73-64A3-4B7C-A267-BEEF99766E56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>
            <a:xfrm flipH="1">
              <a:off x="4522823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C1156A73-1D7C-4DC2-8009-D3E4D602B817}"/>
                </a:ext>
              </a:extLst>
            </p:cNvPr>
            <p:cNvCxnSpPr/>
            <p:nvPr>
              <p:custDataLst>
                <p:tags r:id="rId87"/>
              </p:custDataLst>
            </p:nvPr>
          </p:nvCxnSpPr>
          <p:spPr>
            <a:xfrm>
              <a:off x="4939658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8F4C1E4C-1658-4F80-8451-CB50372B29E5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>
            <a:xfrm flipH="1" flipV="1">
              <a:off x="1188146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>
              <a:extLst>
                <a:ext uri="{FF2B5EF4-FFF2-40B4-BE49-F238E27FC236}">
                  <a16:creationId xmlns:a16="http://schemas.microsoft.com/office/drawing/2014/main" id="{53E799D7-FBE6-4AA6-8C9E-6B2BA3AA706D}"/>
                </a:ext>
              </a:extLst>
            </p:cNvPr>
            <p:cNvCxnSpPr/>
            <p:nvPr>
              <p:custDataLst>
                <p:tags r:id="rId89"/>
              </p:custDataLst>
            </p:nvPr>
          </p:nvCxnSpPr>
          <p:spPr>
            <a:xfrm flipV="1">
              <a:off x="1604981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1E829920-A4F4-4D62-BF8F-77A821124C7C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>
            <a:xfrm flipH="1">
              <a:off x="1188146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>
              <a:extLst>
                <a:ext uri="{FF2B5EF4-FFF2-40B4-BE49-F238E27FC236}">
                  <a16:creationId xmlns:a16="http://schemas.microsoft.com/office/drawing/2014/main" id="{E114AF27-022F-4AD5-B6F3-C28A4C7DC7E6}"/>
                </a:ext>
              </a:extLst>
            </p:cNvPr>
            <p:cNvCxnSpPr/>
            <p:nvPr>
              <p:custDataLst>
                <p:tags r:id="rId91"/>
              </p:custDataLst>
            </p:nvPr>
          </p:nvCxnSpPr>
          <p:spPr>
            <a:xfrm>
              <a:off x="1604981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>
              <a:extLst>
                <a:ext uri="{FF2B5EF4-FFF2-40B4-BE49-F238E27FC236}">
                  <a16:creationId xmlns:a16="http://schemas.microsoft.com/office/drawing/2014/main" id="{D5ADCE6E-3491-4023-B48F-05DBCB55CD7B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 flipH="1" flipV="1">
              <a:off x="2021815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>
              <a:extLst>
                <a:ext uri="{FF2B5EF4-FFF2-40B4-BE49-F238E27FC236}">
                  <a16:creationId xmlns:a16="http://schemas.microsoft.com/office/drawing/2014/main" id="{85205466-D50F-4B9F-B58B-76A25EDD6CCB}"/>
                </a:ext>
              </a:extLst>
            </p:cNvPr>
            <p:cNvCxnSpPr/>
            <p:nvPr>
              <p:custDataLst>
                <p:tags r:id="rId93"/>
              </p:custDataLst>
            </p:nvPr>
          </p:nvCxnSpPr>
          <p:spPr>
            <a:xfrm flipV="1">
              <a:off x="2438650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983F9AAF-D568-4473-AC80-3D6E730DC4EB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 flipH="1">
              <a:off x="2021815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>
              <a:extLst>
                <a:ext uri="{FF2B5EF4-FFF2-40B4-BE49-F238E27FC236}">
                  <a16:creationId xmlns:a16="http://schemas.microsoft.com/office/drawing/2014/main" id="{DA61534A-1A56-4A54-92D7-D8AB5AC832E7}"/>
                </a:ext>
              </a:extLst>
            </p:cNvPr>
            <p:cNvCxnSpPr/>
            <p:nvPr>
              <p:custDataLst>
                <p:tags r:id="rId95"/>
              </p:custDataLst>
            </p:nvPr>
          </p:nvCxnSpPr>
          <p:spPr>
            <a:xfrm>
              <a:off x="2438650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>
              <a:extLst>
                <a:ext uri="{FF2B5EF4-FFF2-40B4-BE49-F238E27FC236}">
                  <a16:creationId xmlns:a16="http://schemas.microsoft.com/office/drawing/2014/main" id="{F9049845-1C5F-4649-BFF4-AF0F0CDF6E40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 flipH="1" flipV="1">
              <a:off x="2855484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>
              <a:extLst>
                <a:ext uri="{FF2B5EF4-FFF2-40B4-BE49-F238E27FC236}">
                  <a16:creationId xmlns:a16="http://schemas.microsoft.com/office/drawing/2014/main" id="{4952B015-2C24-44E5-8470-A64DB29B4552}"/>
                </a:ext>
              </a:extLst>
            </p:cNvPr>
            <p:cNvCxnSpPr/>
            <p:nvPr>
              <p:custDataLst>
                <p:tags r:id="rId97"/>
              </p:custDataLst>
            </p:nvPr>
          </p:nvCxnSpPr>
          <p:spPr>
            <a:xfrm flipV="1">
              <a:off x="3272319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>
              <a:extLst>
                <a:ext uri="{FF2B5EF4-FFF2-40B4-BE49-F238E27FC236}">
                  <a16:creationId xmlns:a16="http://schemas.microsoft.com/office/drawing/2014/main" id="{471FA537-794D-4AE0-90DD-3D35C946ACA0}"/>
                </a:ext>
              </a:extLst>
            </p:cNvPr>
            <p:cNvCxnSpPr/>
            <p:nvPr>
              <p:custDataLst>
                <p:tags r:id="rId98"/>
              </p:custDataLst>
            </p:nvPr>
          </p:nvCxnSpPr>
          <p:spPr>
            <a:xfrm flipH="1">
              <a:off x="2855484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>
              <a:extLst>
                <a:ext uri="{FF2B5EF4-FFF2-40B4-BE49-F238E27FC236}">
                  <a16:creationId xmlns:a16="http://schemas.microsoft.com/office/drawing/2014/main" id="{080D19D7-7EFC-4A86-B5B5-2E0CFE9AACB3}"/>
                </a:ext>
              </a:extLst>
            </p:cNvPr>
            <p:cNvCxnSpPr/>
            <p:nvPr>
              <p:custDataLst>
                <p:tags r:id="rId99"/>
              </p:custDataLst>
            </p:nvPr>
          </p:nvCxnSpPr>
          <p:spPr>
            <a:xfrm>
              <a:off x="3272319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>
              <a:extLst>
                <a:ext uri="{FF2B5EF4-FFF2-40B4-BE49-F238E27FC236}">
                  <a16:creationId xmlns:a16="http://schemas.microsoft.com/office/drawing/2014/main" id="{1CE19B50-BDBF-435F-A3F0-AD1BBCCC2AB0}"/>
                </a:ext>
              </a:extLst>
            </p:cNvPr>
            <p:cNvCxnSpPr/>
            <p:nvPr>
              <p:custDataLst>
                <p:tags r:id="rId100"/>
              </p:custDataLst>
            </p:nvPr>
          </p:nvCxnSpPr>
          <p:spPr>
            <a:xfrm flipH="1" flipV="1">
              <a:off x="3689154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>
              <a:extLst>
                <a:ext uri="{FF2B5EF4-FFF2-40B4-BE49-F238E27FC236}">
                  <a16:creationId xmlns:a16="http://schemas.microsoft.com/office/drawing/2014/main" id="{CC22AE75-3165-46A5-8545-8EDAD0888B93}"/>
                </a:ext>
              </a:extLst>
            </p:cNvPr>
            <p:cNvCxnSpPr/>
            <p:nvPr>
              <p:custDataLst>
                <p:tags r:id="rId101"/>
              </p:custDataLst>
            </p:nvPr>
          </p:nvCxnSpPr>
          <p:spPr>
            <a:xfrm flipV="1">
              <a:off x="4105989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>
              <a:extLst>
                <a:ext uri="{FF2B5EF4-FFF2-40B4-BE49-F238E27FC236}">
                  <a16:creationId xmlns:a16="http://schemas.microsoft.com/office/drawing/2014/main" id="{8477922C-4944-4908-9B64-E7A968E72E52}"/>
                </a:ext>
              </a:extLst>
            </p:cNvPr>
            <p:cNvCxnSpPr/>
            <p:nvPr>
              <p:custDataLst>
                <p:tags r:id="rId102"/>
              </p:custDataLst>
            </p:nvPr>
          </p:nvCxnSpPr>
          <p:spPr>
            <a:xfrm flipH="1">
              <a:off x="3689154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>
              <a:extLst>
                <a:ext uri="{FF2B5EF4-FFF2-40B4-BE49-F238E27FC236}">
                  <a16:creationId xmlns:a16="http://schemas.microsoft.com/office/drawing/2014/main" id="{E97E620E-3247-4CEF-8424-327EBE3C3578}"/>
                </a:ext>
              </a:extLst>
            </p:cNvPr>
            <p:cNvCxnSpPr/>
            <p:nvPr>
              <p:custDataLst>
                <p:tags r:id="rId103"/>
              </p:custDataLst>
            </p:nvPr>
          </p:nvCxnSpPr>
          <p:spPr>
            <a:xfrm>
              <a:off x="4105989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2411D74C-6F7F-4A9A-9D35-90749C6AF12A}"/>
                </a:ext>
              </a:extLst>
            </p:cNvPr>
            <p:cNvCxnSpPr/>
            <p:nvPr>
              <p:custDataLst>
                <p:tags r:id="rId104"/>
              </p:custDataLst>
            </p:nvPr>
          </p:nvCxnSpPr>
          <p:spPr>
            <a:xfrm flipH="1" flipV="1">
              <a:off x="4522823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>
              <a:extLst>
                <a:ext uri="{FF2B5EF4-FFF2-40B4-BE49-F238E27FC236}">
                  <a16:creationId xmlns:a16="http://schemas.microsoft.com/office/drawing/2014/main" id="{6D49AADF-12E9-46FD-994D-176280297396}"/>
                </a:ext>
              </a:extLst>
            </p:cNvPr>
            <p:cNvCxnSpPr/>
            <p:nvPr>
              <p:custDataLst>
                <p:tags r:id="rId105"/>
              </p:custDataLst>
            </p:nvPr>
          </p:nvCxnSpPr>
          <p:spPr>
            <a:xfrm flipV="1">
              <a:off x="4939658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354D150B-CAB7-4306-9761-D27D5E7A3641}"/>
                </a:ext>
              </a:extLst>
            </p:cNvPr>
            <p:cNvCxnSpPr/>
            <p:nvPr>
              <p:custDataLst>
                <p:tags r:id="rId106"/>
              </p:custDataLst>
            </p:nvPr>
          </p:nvCxnSpPr>
          <p:spPr>
            <a:xfrm flipH="1">
              <a:off x="4522823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A8B68DE4-B099-4C52-89EA-46C3487DFD81}"/>
                </a:ext>
              </a:extLst>
            </p:cNvPr>
            <p:cNvCxnSpPr/>
            <p:nvPr>
              <p:custDataLst>
                <p:tags r:id="rId107"/>
              </p:custDataLst>
            </p:nvPr>
          </p:nvCxnSpPr>
          <p:spPr>
            <a:xfrm>
              <a:off x="4939658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7" name="矩形 656">
            <a:extLst>
              <a:ext uri="{FF2B5EF4-FFF2-40B4-BE49-F238E27FC236}">
                <a16:creationId xmlns:a16="http://schemas.microsoft.com/office/drawing/2014/main" id="{8C004A33-7EF2-4ABE-A219-7691FA51AB71}"/>
              </a:ext>
            </a:extLst>
          </p:cNvPr>
          <p:cNvSpPr/>
          <p:nvPr/>
        </p:nvSpPr>
        <p:spPr>
          <a:xfrm>
            <a:off x="189319" y="4399555"/>
            <a:ext cx="1841500" cy="184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4D1ED168-A83C-4768-9B4F-A4425E42CF5F}"/>
              </a:ext>
            </a:extLst>
          </p:cNvPr>
          <p:cNvCxnSpPr/>
          <p:nvPr/>
        </p:nvCxnSpPr>
        <p:spPr>
          <a:xfrm flipH="1">
            <a:off x="189319" y="4399555"/>
            <a:ext cx="1841500" cy="184150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35A492C-C77A-421D-A0CC-64930286DE8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37666" y="6322377"/>
            <a:ext cx="371155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4.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個別連線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687448-C8DA-465D-8762-7254CFE803C3}"/>
              </a:ext>
            </a:extLst>
          </p:cNvPr>
          <p:cNvCxnSpPr/>
          <p:nvPr/>
        </p:nvCxnSpPr>
        <p:spPr>
          <a:xfrm flipH="1" flipV="1">
            <a:off x="189319" y="4399555"/>
            <a:ext cx="1841500" cy="184150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: 圓角 220">
            <a:extLst>
              <a:ext uri="{FF2B5EF4-FFF2-40B4-BE49-F238E27FC236}">
                <a16:creationId xmlns:a16="http://schemas.microsoft.com/office/drawing/2014/main" id="{FEB04890-B722-4659-BB52-5A4E507C53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37188" y="6029365"/>
            <a:ext cx="371155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4.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個別連線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A9FA88C-EB65-43EE-A0E6-D629B7B9EB88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08" y="4336055"/>
            <a:ext cx="2078839" cy="2004595"/>
          </a:xfrm>
          <a:prstGeom prst="rect">
            <a:avLst/>
          </a:prstGeom>
        </p:spPr>
      </p:pic>
      <p:sp>
        <p:nvSpPr>
          <p:cNvPr id="115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9F4591-5AD2-4213-B5E9-C03CD33489A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5819" y="433605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C8374E5-3CCC-4C54-88A5-8E0B7F17968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67319" y="617755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8C6232B-1031-4BEB-9CF6-D185A15F6B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67319" y="433605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>
            <p:custDataLst>
              <p:tags r:id="rId7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108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41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3B1C47B7-8546-4075-843E-ED4E02C4ED2C}"/>
              </a:ext>
            </a:extLst>
          </p:cNvPr>
          <p:cNvGrpSpPr/>
          <p:nvPr/>
        </p:nvGrpSpPr>
        <p:grpSpPr>
          <a:xfrm>
            <a:off x="1478923" y="616945"/>
            <a:ext cx="3586793" cy="3586793"/>
            <a:chOff x="1188146" y="1732392"/>
            <a:chExt cx="4168347" cy="4168347"/>
          </a:xfrm>
        </p:grpSpPr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5BFD6BA-6727-4BA1-836E-4BE61B7642F8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1188146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8631F042-54B5-40E0-8230-E203E45EA91A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 flipV="1">
              <a:off x="1604981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F46102E6-59D4-440B-9A58-0DF199890D9E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 flipH="1">
              <a:off x="1188146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4A302C5A-84D2-48B0-BAD4-009D5CD9FF92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604981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>
              <a:extLst>
                <a:ext uri="{FF2B5EF4-FFF2-40B4-BE49-F238E27FC236}">
                  <a16:creationId xmlns:a16="http://schemas.microsoft.com/office/drawing/2014/main" id="{A97FF47D-9034-4ACA-9EA4-576967AB46A7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2021815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FE49E478-A275-4AE3-921C-4665F07B941D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V="1">
              <a:off x="2438650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>
              <a:extLst>
                <a:ext uri="{FF2B5EF4-FFF2-40B4-BE49-F238E27FC236}">
                  <a16:creationId xmlns:a16="http://schemas.microsoft.com/office/drawing/2014/main" id="{F6F8CE7B-6389-4883-A1C0-937B41E9764B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2021815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30B544EA-8310-4457-854E-9F615975B418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2438650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76F4F56D-C241-478A-89CE-5A826A58DB8E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H="1" flipV="1">
              <a:off x="2855484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268292F6-9E59-493B-A477-60C7AB335410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3272319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2A41D8F6-C761-40B3-AB7E-857E9D9FF620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2855484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092020D9-1742-486F-90D9-303ADB6D04F1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3272319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D245D446-C9D3-4F83-A217-C8797ED93472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3689154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BE8D2319-E05E-4257-B6C8-7F0D0E5AD326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4105989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BF56CF46-B0CC-481E-9C85-6DD3FAF4D264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3689154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45264C84-1ED5-4ABE-899E-3922CE5A0787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4105989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747C5E3B-DFFE-46D2-8906-71A61AEBF14A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4522823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17FE74ED-1049-4A62-B404-2087EC7C6FAD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V="1">
              <a:off x="4939658" y="1732392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4C932C9F-4F11-440E-BE21-629F11A57ECD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H="1">
              <a:off x="4522823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7F3EBEEE-5D9B-4763-8991-EAD47B73B22D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4939658" y="2149227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36A93401-5247-4D66-B5F1-614F00D8D083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 flipH="1" flipV="1">
              <a:off x="1188146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>
              <a:extLst>
                <a:ext uri="{FF2B5EF4-FFF2-40B4-BE49-F238E27FC236}">
                  <a16:creationId xmlns:a16="http://schemas.microsoft.com/office/drawing/2014/main" id="{7938BEF3-5765-49AE-B85E-54D94621EDB0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 flipV="1">
              <a:off x="1604981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>
              <a:extLst>
                <a:ext uri="{FF2B5EF4-FFF2-40B4-BE49-F238E27FC236}">
                  <a16:creationId xmlns:a16="http://schemas.microsoft.com/office/drawing/2014/main" id="{8D70A776-5C21-495B-95F2-6ED75D8947B1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 flipH="1">
              <a:off x="1188146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>
              <a:extLst>
                <a:ext uri="{FF2B5EF4-FFF2-40B4-BE49-F238E27FC236}">
                  <a16:creationId xmlns:a16="http://schemas.microsoft.com/office/drawing/2014/main" id="{178E39D6-F804-456B-A6BC-192C1CD67C6E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1604981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E6A4041C-F3C7-44F7-9688-516177A2306F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 flipH="1" flipV="1">
              <a:off x="2021815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46020C47-A171-4916-83D3-EF98CA5C6D08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 flipV="1">
              <a:off x="2438650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42CC5E09-8729-4330-9EAC-8C4646B07BAC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 flipH="1">
              <a:off x="2021815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>
              <a:extLst>
                <a:ext uri="{FF2B5EF4-FFF2-40B4-BE49-F238E27FC236}">
                  <a16:creationId xmlns:a16="http://schemas.microsoft.com/office/drawing/2014/main" id="{7034102C-937F-4AB1-8F49-7958E986A737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2438650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>
              <a:extLst>
                <a:ext uri="{FF2B5EF4-FFF2-40B4-BE49-F238E27FC236}">
                  <a16:creationId xmlns:a16="http://schemas.microsoft.com/office/drawing/2014/main" id="{9B0B3B82-F516-4657-A4BD-6D4E1FFD3451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 flipH="1" flipV="1">
              <a:off x="2855484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>
              <a:extLst>
                <a:ext uri="{FF2B5EF4-FFF2-40B4-BE49-F238E27FC236}">
                  <a16:creationId xmlns:a16="http://schemas.microsoft.com/office/drawing/2014/main" id="{3F728DF1-C6E4-4AC4-A0B4-C8699F07BFE2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 flipV="1">
              <a:off x="3272319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>
              <a:extLst>
                <a:ext uri="{FF2B5EF4-FFF2-40B4-BE49-F238E27FC236}">
                  <a16:creationId xmlns:a16="http://schemas.microsoft.com/office/drawing/2014/main" id="{EC839FD2-DBAD-4E4A-94E1-B0FF3885CDFA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 flipH="1">
              <a:off x="2855484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1AFFDEC7-EE5B-4908-B4C3-DA30134F7410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>
            <a:xfrm>
              <a:off x="3272319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>
              <a:extLst>
                <a:ext uri="{FF2B5EF4-FFF2-40B4-BE49-F238E27FC236}">
                  <a16:creationId xmlns:a16="http://schemas.microsoft.com/office/drawing/2014/main" id="{09721CDD-6968-427C-882B-FB71CC4F4B4E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3689154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>
              <a:extLst>
                <a:ext uri="{FF2B5EF4-FFF2-40B4-BE49-F238E27FC236}">
                  <a16:creationId xmlns:a16="http://schemas.microsoft.com/office/drawing/2014/main" id="{1867A717-5382-4F85-991C-DE91E1D43609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>
            <a:xfrm flipV="1">
              <a:off x="4105989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>
              <a:extLst>
                <a:ext uri="{FF2B5EF4-FFF2-40B4-BE49-F238E27FC236}">
                  <a16:creationId xmlns:a16="http://schemas.microsoft.com/office/drawing/2014/main" id="{AEA597AF-F3FF-4CE8-8F24-780C094E2CF3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>
            <a:xfrm flipH="1">
              <a:off x="3689154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>
              <a:extLst>
                <a:ext uri="{FF2B5EF4-FFF2-40B4-BE49-F238E27FC236}">
                  <a16:creationId xmlns:a16="http://schemas.microsoft.com/office/drawing/2014/main" id="{45BFE0D8-53B8-4194-B71E-9C181626B8D9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>
            <a:xfrm>
              <a:off x="4105989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5224D3BF-4283-4C6F-8405-355EB4E217EF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>
            <a:xfrm flipH="1" flipV="1">
              <a:off x="4522823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>
              <a:extLst>
                <a:ext uri="{FF2B5EF4-FFF2-40B4-BE49-F238E27FC236}">
                  <a16:creationId xmlns:a16="http://schemas.microsoft.com/office/drawing/2014/main" id="{8E8C5268-56A9-4F48-B0BE-B4178D35D7F3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 flipV="1">
              <a:off x="4939658" y="2566061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>
              <a:extLst>
                <a:ext uri="{FF2B5EF4-FFF2-40B4-BE49-F238E27FC236}">
                  <a16:creationId xmlns:a16="http://schemas.microsoft.com/office/drawing/2014/main" id="{CD5B215C-A6C9-4167-AACC-F14635F5958A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 flipH="1">
              <a:off x="4522823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>
              <a:extLst>
                <a:ext uri="{FF2B5EF4-FFF2-40B4-BE49-F238E27FC236}">
                  <a16:creationId xmlns:a16="http://schemas.microsoft.com/office/drawing/2014/main" id="{B1A39F3F-0D68-40F9-AD6C-A5A0A263D0BE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>
              <a:off x="4939658" y="2982896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>
              <a:extLst>
                <a:ext uri="{FF2B5EF4-FFF2-40B4-BE49-F238E27FC236}">
                  <a16:creationId xmlns:a16="http://schemas.microsoft.com/office/drawing/2014/main" id="{F811C3B3-C437-43A8-8F16-0E603BAF3E3B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 flipH="1" flipV="1">
              <a:off x="1188146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D00EC80E-FDE2-47CD-AD7C-182471057AA4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>
            <a:xfrm flipV="1">
              <a:off x="1604981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>
              <a:extLst>
                <a:ext uri="{FF2B5EF4-FFF2-40B4-BE49-F238E27FC236}">
                  <a16:creationId xmlns:a16="http://schemas.microsoft.com/office/drawing/2014/main" id="{36F667C3-7ADF-4814-90C4-3F780D47AEE5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>
            <a:xfrm flipH="1">
              <a:off x="1188146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94B1EF05-3A61-45FC-9786-BC530830D66B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>
            <a:xfrm>
              <a:off x="1604981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>
              <a:extLst>
                <a:ext uri="{FF2B5EF4-FFF2-40B4-BE49-F238E27FC236}">
                  <a16:creationId xmlns:a16="http://schemas.microsoft.com/office/drawing/2014/main" id="{008DCA74-7FA5-47E2-85BE-2CD3F17A5C86}"/>
                </a:ext>
              </a:extLst>
            </p:cNvPr>
            <p:cNvCxnSpPr/>
            <p:nvPr>
              <p:custDataLst>
                <p:tags r:id="rId51"/>
              </p:custDataLst>
            </p:nvPr>
          </p:nvCxnSpPr>
          <p:spPr>
            <a:xfrm flipH="1" flipV="1">
              <a:off x="2021815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8A7146C6-E160-4DBB-889F-7660A051DE71}"/>
                </a:ext>
              </a:extLst>
            </p:cNvPr>
            <p:cNvCxnSpPr/>
            <p:nvPr>
              <p:custDataLst>
                <p:tags r:id="rId52"/>
              </p:custDataLst>
            </p:nvPr>
          </p:nvCxnSpPr>
          <p:spPr>
            <a:xfrm flipV="1">
              <a:off x="2438650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32678B4F-B17A-4067-86E4-4EEB349ADE3E}"/>
                </a:ext>
              </a:extLst>
            </p:cNvPr>
            <p:cNvCxnSpPr/>
            <p:nvPr>
              <p:custDataLst>
                <p:tags r:id="rId53"/>
              </p:custDataLst>
            </p:nvPr>
          </p:nvCxnSpPr>
          <p:spPr>
            <a:xfrm flipH="1">
              <a:off x="2021815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>
              <a:extLst>
                <a:ext uri="{FF2B5EF4-FFF2-40B4-BE49-F238E27FC236}">
                  <a16:creationId xmlns:a16="http://schemas.microsoft.com/office/drawing/2014/main" id="{487C34A1-19CC-49BF-9FC2-E853DDB1C7A9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>
              <a:off x="2438650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05432670-C94A-47F6-BC20-48FAC54EDED7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>
            <a:xfrm flipH="1" flipV="1">
              <a:off x="2855484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BE705928-FEA6-433F-B032-9891DBB64CBB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>
            <a:xfrm flipV="1">
              <a:off x="3272319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>
              <a:extLst>
                <a:ext uri="{FF2B5EF4-FFF2-40B4-BE49-F238E27FC236}">
                  <a16:creationId xmlns:a16="http://schemas.microsoft.com/office/drawing/2014/main" id="{BAB70D48-B55E-4005-9992-7F5A55D8F287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 flipH="1">
              <a:off x="2855484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241D27A8-D624-4817-B44E-9324D705A07E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>
            <a:xfrm>
              <a:off x="3272319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698B047E-F740-4088-8896-23E80C9D5D89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 flipH="1" flipV="1">
              <a:off x="3689154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72D9CBFF-96C9-44C9-ABD9-23FA3D5B3906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 flipV="1">
              <a:off x="4105989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9ACEF897-477D-449B-939F-0E0A4681D87A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 flipH="1">
              <a:off x="3689154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>
              <a:extLst>
                <a:ext uri="{FF2B5EF4-FFF2-40B4-BE49-F238E27FC236}">
                  <a16:creationId xmlns:a16="http://schemas.microsoft.com/office/drawing/2014/main" id="{11A7E2FB-4AB1-4C82-A0EE-1DE45F345DCC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>
            <a:xfrm>
              <a:off x="4105989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>
              <a:extLst>
                <a:ext uri="{FF2B5EF4-FFF2-40B4-BE49-F238E27FC236}">
                  <a16:creationId xmlns:a16="http://schemas.microsoft.com/office/drawing/2014/main" id="{31BB2567-63A5-47A7-BBE1-3C8F63A089B9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>
            <a:xfrm flipH="1" flipV="1">
              <a:off x="4522823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C017D11A-D2AF-432D-AA3D-11DA247287DE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>
            <a:xfrm flipV="1">
              <a:off x="4939658" y="3399730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>
              <a:extLst>
                <a:ext uri="{FF2B5EF4-FFF2-40B4-BE49-F238E27FC236}">
                  <a16:creationId xmlns:a16="http://schemas.microsoft.com/office/drawing/2014/main" id="{8B5205E1-9117-430D-AA5C-F65A1BE013A4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 flipH="1">
              <a:off x="4522823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>
              <a:extLst>
                <a:ext uri="{FF2B5EF4-FFF2-40B4-BE49-F238E27FC236}">
                  <a16:creationId xmlns:a16="http://schemas.microsoft.com/office/drawing/2014/main" id="{C75B847A-1894-457B-9656-57BB3D768666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>
              <a:off x="4939658" y="3816565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>
              <a:extLst>
                <a:ext uri="{FF2B5EF4-FFF2-40B4-BE49-F238E27FC236}">
                  <a16:creationId xmlns:a16="http://schemas.microsoft.com/office/drawing/2014/main" id="{640BF82C-2B93-422B-9A55-10B297B37BCA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>
            <a:xfrm flipH="1" flipV="1">
              <a:off x="1188146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E1CD5F6A-E309-43B7-B7D7-FC0805B3F53D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>
            <a:xfrm flipV="1">
              <a:off x="1604981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>
              <a:extLst>
                <a:ext uri="{FF2B5EF4-FFF2-40B4-BE49-F238E27FC236}">
                  <a16:creationId xmlns:a16="http://schemas.microsoft.com/office/drawing/2014/main" id="{C24F71C2-C15F-43E5-9F4B-3BD87CEFC573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 flipH="1">
              <a:off x="1188146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>
              <a:extLst>
                <a:ext uri="{FF2B5EF4-FFF2-40B4-BE49-F238E27FC236}">
                  <a16:creationId xmlns:a16="http://schemas.microsoft.com/office/drawing/2014/main" id="{117FD097-5920-4F51-AF95-909B5DF1CC3B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>
            <a:xfrm>
              <a:off x="1604981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B1C4BBCE-C809-4C28-BC11-6AEA0F2A7ADD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 flipH="1" flipV="1">
              <a:off x="2021815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4B62D6D4-F102-4A25-8924-0C4E26DA9E89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 flipV="1">
              <a:off x="2438650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86924903-FC3B-4918-AE17-47ACDC5365D5}"/>
                </a:ext>
              </a:extLst>
            </p:cNvPr>
            <p:cNvCxnSpPr/>
            <p:nvPr>
              <p:custDataLst>
                <p:tags r:id="rId73"/>
              </p:custDataLst>
            </p:nvPr>
          </p:nvCxnSpPr>
          <p:spPr>
            <a:xfrm flipH="1">
              <a:off x="2021815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>
              <a:extLst>
                <a:ext uri="{FF2B5EF4-FFF2-40B4-BE49-F238E27FC236}">
                  <a16:creationId xmlns:a16="http://schemas.microsoft.com/office/drawing/2014/main" id="{04C6A1DE-AF7C-4268-8332-B15894618782}"/>
                </a:ext>
              </a:extLst>
            </p:cNvPr>
            <p:cNvCxnSpPr/>
            <p:nvPr>
              <p:custDataLst>
                <p:tags r:id="rId74"/>
              </p:custDataLst>
            </p:nvPr>
          </p:nvCxnSpPr>
          <p:spPr>
            <a:xfrm>
              <a:off x="2438650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AFC54C43-C445-4A3A-99AA-F579F39C0B1F}"/>
                </a:ext>
              </a:extLst>
            </p:cNvPr>
            <p:cNvCxnSpPr/>
            <p:nvPr>
              <p:custDataLst>
                <p:tags r:id="rId75"/>
              </p:custDataLst>
            </p:nvPr>
          </p:nvCxnSpPr>
          <p:spPr>
            <a:xfrm flipH="1" flipV="1">
              <a:off x="2855484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3AED4316-94DB-4E02-840C-82F94C98D525}"/>
                </a:ext>
              </a:extLst>
            </p:cNvPr>
            <p:cNvCxnSpPr/>
            <p:nvPr>
              <p:custDataLst>
                <p:tags r:id="rId76"/>
              </p:custDataLst>
            </p:nvPr>
          </p:nvCxnSpPr>
          <p:spPr>
            <a:xfrm flipV="1">
              <a:off x="3272319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>
              <a:extLst>
                <a:ext uri="{FF2B5EF4-FFF2-40B4-BE49-F238E27FC236}">
                  <a16:creationId xmlns:a16="http://schemas.microsoft.com/office/drawing/2014/main" id="{92CCC18F-AC44-45F8-AD7E-07FF024CD8D5}"/>
                </a:ext>
              </a:extLst>
            </p:cNvPr>
            <p:cNvCxnSpPr/>
            <p:nvPr>
              <p:custDataLst>
                <p:tags r:id="rId77"/>
              </p:custDataLst>
            </p:nvPr>
          </p:nvCxnSpPr>
          <p:spPr>
            <a:xfrm flipH="1">
              <a:off x="2855484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>
              <a:extLst>
                <a:ext uri="{FF2B5EF4-FFF2-40B4-BE49-F238E27FC236}">
                  <a16:creationId xmlns:a16="http://schemas.microsoft.com/office/drawing/2014/main" id="{C7DF16FA-4DAE-4D64-9A2A-235043D3D30C}"/>
                </a:ext>
              </a:extLst>
            </p:cNvPr>
            <p:cNvCxnSpPr/>
            <p:nvPr>
              <p:custDataLst>
                <p:tags r:id="rId78"/>
              </p:custDataLst>
            </p:nvPr>
          </p:nvCxnSpPr>
          <p:spPr>
            <a:xfrm>
              <a:off x="3272319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942C8654-B365-45EC-AA8F-D58F871F451A}"/>
                </a:ext>
              </a:extLst>
            </p:cNvPr>
            <p:cNvCxnSpPr/>
            <p:nvPr>
              <p:custDataLst>
                <p:tags r:id="rId79"/>
              </p:custDataLst>
            </p:nvPr>
          </p:nvCxnSpPr>
          <p:spPr>
            <a:xfrm flipH="1" flipV="1">
              <a:off x="3689154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>
              <a:extLst>
                <a:ext uri="{FF2B5EF4-FFF2-40B4-BE49-F238E27FC236}">
                  <a16:creationId xmlns:a16="http://schemas.microsoft.com/office/drawing/2014/main" id="{E7F160AE-15D4-4842-955D-BBF4D3BB997A}"/>
                </a:ext>
              </a:extLst>
            </p:cNvPr>
            <p:cNvCxnSpPr/>
            <p:nvPr>
              <p:custDataLst>
                <p:tags r:id="rId80"/>
              </p:custDataLst>
            </p:nvPr>
          </p:nvCxnSpPr>
          <p:spPr>
            <a:xfrm flipV="1">
              <a:off x="4105989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230B9A02-DD70-4A1D-9474-76499C442DFA}"/>
                </a:ext>
              </a:extLst>
            </p:cNvPr>
            <p:cNvCxnSpPr/>
            <p:nvPr>
              <p:custDataLst>
                <p:tags r:id="rId81"/>
              </p:custDataLst>
            </p:nvPr>
          </p:nvCxnSpPr>
          <p:spPr>
            <a:xfrm flipH="1">
              <a:off x="3689154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387DCC8B-17C1-44A5-8973-42AB2A4E66B9}"/>
                </a:ext>
              </a:extLst>
            </p:cNvPr>
            <p:cNvCxnSpPr/>
            <p:nvPr>
              <p:custDataLst>
                <p:tags r:id="rId82"/>
              </p:custDataLst>
            </p:nvPr>
          </p:nvCxnSpPr>
          <p:spPr>
            <a:xfrm>
              <a:off x="4105989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6ACB7881-7A74-4622-86A3-E3FBE1634B65}"/>
                </a:ext>
              </a:extLst>
            </p:cNvPr>
            <p:cNvCxnSpPr/>
            <p:nvPr>
              <p:custDataLst>
                <p:tags r:id="rId83"/>
              </p:custDataLst>
            </p:nvPr>
          </p:nvCxnSpPr>
          <p:spPr>
            <a:xfrm flipH="1" flipV="1">
              <a:off x="4522823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F3845597-1525-44CB-A79D-81FA8B34161D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>
            <a:xfrm flipV="1">
              <a:off x="4939658" y="423339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18514C73-64A3-4B7C-A267-BEEF99766E56}"/>
                </a:ext>
              </a:extLst>
            </p:cNvPr>
            <p:cNvCxnSpPr/>
            <p:nvPr>
              <p:custDataLst>
                <p:tags r:id="rId85"/>
              </p:custDataLst>
            </p:nvPr>
          </p:nvCxnSpPr>
          <p:spPr>
            <a:xfrm flipH="1">
              <a:off x="4522823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C1156A73-1D7C-4DC2-8009-D3E4D602B817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>
            <a:xfrm>
              <a:off x="4939658" y="465023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8F4C1E4C-1658-4F80-8451-CB50372B29E5}"/>
                </a:ext>
              </a:extLst>
            </p:cNvPr>
            <p:cNvCxnSpPr/>
            <p:nvPr>
              <p:custDataLst>
                <p:tags r:id="rId87"/>
              </p:custDataLst>
            </p:nvPr>
          </p:nvCxnSpPr>
          <p:spPr>
            <a:xfrm flipH="1" flipV="1">
              <a:off x="1188146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>
              <a:extLst>
                <a:ext uri="{FF2B5EF4-FFF2-40B4-BE49-F238E27FC236}">
                  <a16:creationId xmlns:a16="http://schemas.microsoft.com/office/drawing/2014/main" id="{53E799D7-FBE6-4AA6-8C9E-6B2BA3AA706D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>
            <a:xfrm flipV="1">
              <a:off x="1604981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1E829920-A4F4-4D62-BF8F-77A821124C7C}"/>
                </a:ext>
              </a:extLst>
            </p:cNvPr>
            <p:cNvCxnSpPr/>
            <p:nvPr>
              <p:custDataLst>
                <p:tags r:id="rId89"/>
              </p:custDataLst>
            </p:nvPr>
          </p:nvCxnSpPr>
          <p:spPr>
            <a:xfrm flipH="1">
              <a:off x="1188146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>
              <a:extLst>
                <a:ext uri="{FF2B5EF4-FFF2-40B4-BE49-F238E27FC236}">
                  <a16:creationId xmlns:a16="http://schemas.microsoft.com/office/drawing/2014/main" id="{E114AF27-022F-4AD5-B6F3-C28A4C7DC7E6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>
            <a:xfrm>
              <a:off x="1604981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>
              <a:extLst>
                <a:ext uri="{FF2B5EF4-FFF2-40B4-BE49-F238E27FC236}">
                  <a16:creationId xmlns:a16="http://schemas.microsoft.com/office/drawing/2014/main" id="{D5ADCE6E-3491-4023-B48F-05DBCB55CD7B}"/>
                </a:ext>
              </a:extLst>
            </p:cNvPr>
            <p:cNvCxnSpPr/>
            <p:nvPr>
              <p:custDataLst>
                <p:tags r:id="rId91"/>
              </p:custDataLst>
            </p:nvPr>
          </p:nvCxnSpPr>
          <p:spPr>
            <a:xfrm flipH="1" flipV="1">
              <a:off x="2021815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>
              <a:extLst>
                <a:ext uri="{FF2B5EF4-FFF2-40B4-BE49-F238E27FC236}">
                  <a16:creationId xmlns:a16="http://schemas.microsoft.com/office/drawing/2014/main" id="{85205466-D50F-4B9F-B58B-76A25EDD6CCB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 flipV="1">
              <a:off x="2438650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983F9AAF-D568-4473-AC80-3D6E730DC4EB}"/>
                </a:ext>
              </a:extLst>
            </p:cNvPr>
            <p:cNvCxnSpPr/>
            <p:nvPr>
              <p:custDataLst>
                <p:tags r:id="rId93"/>
              </p:custDataLst>
            </p:nvPr>
          </p:nvCxnSpPr>
          <p:spPr>
            <a:xfrm flipH="1">
              <a:off x="2021815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>
              <a:extLst>
                <a:ext uri="{FF2B5EF4-FFF2-40B4-BE49-F238E27FC236}">
                  <a16:creationId xmlns:a16="http://schemas.microsoft.com/office/drawing/2014/main" id="{DA61534A-1A56-4A54-92D7-D8AB5AC832E7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>
              <a:off x="2438650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>
              <a:extLst>
                <a:ext uri="{FF2B5EF4-FFF2-40B4-BE49-F238E27FC236}">
                  <a16:creationId xmlns:a16="http://schemas.microsoft.com/office/drawing/2014/main" id="{F9049845-1C5F-4649-BFF4-AF0F0CDF6E40}"/>
                </a:ext>
              </a:extLst>
            </p:cNvPr>
            <p:cNvCxnSpPr/>
            <p:nvPr>
              <p:custDataLst>
                <p:tags r:id="rId95"/>
              </p:custDataLst>
            </p:nvPr>
          </p:nvCxnSpPr>
          <p:spPr>
            <a:xfrm flipH="1" flipV="1">
              <a:off x="2855484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>
              <a:extLst>
                <a:ext uri="{FF2B5EF4-FFF2-40B4-BE49-F238E27FC236}">
                  <a16:creationId xmlns:a16="http://schemas.microsoft.com/office/drawing/2014/main" id="{4952B015-2C24-44E5-8470-A64DB29B4552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 flipV="1">
              <a:off x="3272319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>
              <a:extLst>
                <a:ext uri="{FF2B5EF4-FFF2-40B4-BE49-F238E27FC236}">
                  <a16:creationId xmlns:a16="http://schemas.microsoft.com/office/drawing/2014/main" id="{471FA537-794D-4AE0-90DD-3D35C946ACA0}"/>
                </a:ext>
              </a:extLst>
            </p:cNvPr>
            <p:cNvCxnSpPr/>
            <p:nvPr>
              <p:custDataLst>
                <p:tags r:id="rId97"/>
              </p:custDataLst>
            </p:nvPr>
          </p:nvCxnSpPr>
          <p:spPr>
            <a:xfrm flipH="1">
              <a:off x="2855484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>
              <a:extLst>
                <a:ext uri="{FF2B5EF4-FFF2-40B4-BE49-F238E27FC236}">
                  <a16:creationId xmlns:a16="http://schemas.microsoft.com/office/drawing/2014/main" id="{080D19D7-7EFC-4A86-B5B5-2E0CFE9AACB3}"/>
                </a:ext>
              </a:extLst>
            </p:cNvPr>
            <p:cNvCxnSpPr/>
            <p:nvPr>
              <p:custDataLst>
                <p:tags r:id="rId98"/>
              </p:custDataLst>
            </p:nvPr>
          </p:nvCxnSpPr>
          <p:spPr>
            <a:xfrm>
              <a:off x="3272319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>
              <a:extLst>
                <a:ext uri="{FF2B5EF4-FFF2-40B4-BE49-F238E27FC236}">
                  <a16:creationId xmlns:a16="http://schemas.microsoft.com/office/drawing/2014/main" id="{1CE19B50-BDBF-435F-A3F0-AD1BBCCC2AB0}"/>
                </a:ext>
              </a:extLst>
            </p:cNvPr>
            <p:cNvCxnSpPr/>
            <p:nvPr>
              <p:custDataLst>
                <p:tags r:id="rId99"/>
              </p:custDataLst>
            </p:nvPr>
          </p:nvCxnSpPr>
          <p:spPr>
            <a:xfrm flipH="1" flipV="1">
              <a:off x="3689154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>
              <a:extLst>
                <a:ext uri="{FF2B5EF4-FFF2-40B4-BE49-F238E27FC236}">
                  <a16:creationId xmlns:a16="http://schemas.microsoft.com/office/drawing/2014/main" id="{CC22AE75-3165-46A5-8545-8EDAD0888B93}"/>
                </a:ext>
              </a:extLst>
            </p:cNvPr>
            <p:cNvCxnSpPr/>
            <p:nvPr>
              <p:custDataLst>
                <p:tags r:id="rId100"/>
              </p:custDataLst>
            </p:nvPr>
          </p:nvCxnSpPr>
          <p:spPr>
            <a:xfrm flipV="1">
              <a:off x="4105989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>
              <a:extLst>
                <a:ext uri="{FF2B5EF4-FFF2-40B4-BE49-F238E27FC236}">
                  <a16:creationId xmlns:a16="http://schemas.microsoft.com/office/drawing/2014/main" id="{8477922C-4944-4908-9B64-E7A968E72E52}"/>
                </a:ext>
              </a:extLst>
            </p:cNvPr>
            <p:cNvCxnSpPr/>
            <p:nvPr>
              <p:custDataLst>
                <p:tags r:id="rId101"/>
              </p:custDataLst>
            </p:nvPr>
          </p:nvCxnSpPr>
          <p:spPr>
            <a:xfrm flipH="1">
              <a:off x="3689154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>
              <a:extLst>
                <a:ext uri="{FF2B5EF4-FFF2-40B4-BE49-F238E27FC236}">
                  <a16:creationId xmlns:a16="http://schemas.microsoft.com/office/drawing/2014/main" id="{E97E620E-3247-4CEF-8424-327EBE3C3578}"/>
                </a:ext>
              </a:extLst>
            </p:cNvPr>
            <p:cNvCxnSpPr/>
            <p:nvPr>
              <p:custDataLst>
                <p:tags r:id="rId102"/>
              </p:custDataLst>
            </p:nvPr>
          </p:nvCxnSpPr>
          <p:spPr>
            <a:xfrm>
              <a:off x="4105989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2411D74C-6F7F-4A9A-9D35-90749C6AF12A}"/>
                </a:ext>
              </a:extLst>
            </p:cNvPr>
            <p:cNvCxnSpPr/>
            <p:nvPr>
              <p:custDataLst>
                <p:tags r:id="rId103"/>
              </p:custDataLst>
            </p:nvPr>
          </p:nvCxnSpPr>
          <p:spPr>
            <a:xfrm flipH="1" flipV="1">
              <a:off x="4522823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>
              <a:extLst>
                <a:ext uri="{FF2B5EF4-FFF2-40B4-BE49-F238E27FC236}">
                  <a16:creationId xmlns:a16="http://schemas.microsoft.com/office/drawing/2014/main" id="{6D49AADF-12E9-46FD-994D-176280297396}"/>
                </a:ext>
              </a:extLst>
            </p:cNvPr>
            <p:cNvCxnSpPr/>
            <p:nvPr>
              <p:custDataLst>
                <p:tags r:id="rId104"/>
              </p:custDataLst>
            </p:nvPr>
          </p:nvCxnSpPr>
          <p:spPr>
            <a:xfrm flipV="1">
              <a:off x="4939658" y="5067069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354D150B-CAB7-4306-9761-D27D5E7A3641}"/>
                </a:ext>
              </a:extLst>
            </p:cNvPr>
            <p:cNvCxnSpPr/>
            <p:nvPr>
              <p:custDataLst>
                <p:tags r:id="rId105"/>
              </p:custDataLst>
            </p:nvPr>
          </p:nvCxnSpPr>
          <p:spPr>
            <a:xfrm flipH="1">
              <a:off x="4522823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A8B68DE4-B099-4C52-89EA-46C3487DFD81}"/>
                </a:ext>
              </a:extLst>
            </p:cNvPr>
            <p:cNvCxnSpPr/>
            <p:nvPr>
              <p:custDataLst>
                <p:tags r:id="rId106"/>
              </p:custDataLst>
            </p:nvPr>
          </p:nvCxnSpPr>
          <p:spPr>
            <a:xfrm>
              <a:off x="4939658" y="5483904"/>
              <a:ext cx="416835" cy="41683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7" name="矩形 656">
            <a:extLst>
              <a:ext uri="{FF2B5EF4-FFF2-40B4-BE49-F238E27FC236}">
                <a16:creationId xmlns:a16="http://schemas.microsoft.com/office/drawing/2014/main" id="{8C004A33-7EF2-4ABE-A219-7691FA51AB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9319" y="4399555"/>
            <a:ext cx="1841500" cy="184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4D1ED168-A83C-4768-9B4F-A4425E42CF5F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H="1">
            <a:off x="189319" y="4399555"/>
            <a:ext cx="1841500" cy="184150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687448-C8DA-465D-8762-7254CFE803C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 flipV="1">
            <a:off x="189319" y="4399555"/>
            <a:ext cx="1841500" cy="184150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: 圓角 221">
            <a:extLst>
              <a:ext uri="{FF2B5EF4-FFF2-40B4-BE49-F238E27FC236}">
                <a16:creationId xmlns:a16="http://schemas.microsoft.com/office/drawing/2014/main" id="{AB00CC96-2C4B-49A2-943F-9A327F67A1F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245516" y="6322047"/>
            <a:ext cx="371155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4.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個別連線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sp>
        <p:nvSpPr>
          <p:cNvPr id="3" name="文字方塊 2"/>
          <p:cNvSpPr txBox="1"/>
          <p:nvPr>
            <p:custDataLst>
              <p:tags r:id="rId6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109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61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3B1C47B7-8546-4075-843E-ED4E02C4ED2C}"/>
              </a:ext>
            </a:extLst>
          </p:cNvPr>
          <p:cNvGrpSpPr/>
          <p:nvPr/>
        </p:nvGrpSpPr>
        <p:grpSpPr>
          <a:xfrm>
            <a:off x="1478923" y="616945"/>
            <a:ext cx="3586793" cy="3586794"/>
            <a:chOff x="1188148" y="1732393"/>
            <a:chExt cx="4168353" cy="4168354"/>
          </a:xfrm>
        </p:grpSpPr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35BFD6BA-6727-4BA1-836E-4BE61B7642F8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1188148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8631F042-54B5-40E0-8230-E203E45EA91A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 flipV="1">
              <a:off x="1604984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>
              <a:extLst>
                <a:ext uri="{FF2B5EF4-FFF2-40B4-BE49-F238E27FC236}">
                  <a16:creationId xmlns:a16="http://schemas.microsoft.com/office/drawing/2014/main" id="{F46102E6-59D4-440B-9A58-0DF199890D9E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 flipH="1">
              <a:off x="1188148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4A302C5A-84D2-48B0-BAD4-009D5CD9FF92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604984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>
              <a:extLst>
                <a:ext uri="{FF2B5EF4-FFF2-40B4-BE49-F238E27FC236}">
                  <a16:creationId xmlns:a16="http://schemas.microsoft.com/office/drawing/2014/main" id="{A97FF47D-9034-4ACA-9EA4-576967AB46A7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2021818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FE49E478-A275-4AE3-921C-4665F07B941D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V="1">
              <a:off x="2438654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>
              <a:extLst>
                <a:ext uri="{FF2B5EF4-FFF2-40B4-BE49-F238E27FC236}">
                  <a16:creationId xmlns:a16="http://schemas.microsoft.com/office/drawing/2014/main" id="{F6F8CE7B-6389-4883-A1C0-937B41E9764B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>
              <a:off x="2021818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30B544EA-8310-4457-854E-9F615975B418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2438654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>
              <a:extLst>
                <a:ext uri="{FF2B5EF4-FFF2-40B4-BE49-F238E27FC236}">
                  <a16:creationId xmlns:a16="http://schemas.microsoft.com/office/drawing/2014/main" id="{76F4F56D-C241-478A-89CE-5A826A58DB8E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H="1" flipV="1">
              <a:off x="2855489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268292F6-9E59-493B-A477-60C7AB335410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 flipV="1">
              <a:off x="3272324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>
              <a:extLst>
                <a:ext uri="{FF2B5EF4-FFF2-40B4-BE49-F238E27FC236}">
                  <a16:creationId xmlns:a16="http://schemas.microsoft.com/office/drawing/2014/main" id="{2A41D8F6-C761-40B3-AB7E-857E9D9FF620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2855489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>
              <a:extLst>
                <a:ext uri="{FF2B5EF4-FFF2-40B4-BE49-F238E27FC236}">
                  <a16:creationId xmlns:a16="http://schemas.microsoft.com/office/drawing/2014/main" id="{092020D9-1742-486F-90D9-303ADB6D04F1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3272324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>
              <a:extLst>
                <a:ext uri="{FF2B5EF4-FFF2-40B4-BE49-F238E27FC236}">
                  <a16:creationId xmlns:a16="http://schemas.microsoft.com/office/drawing/2014/main" id="{D245D446-C9D3-4F83-A217-C8797ED93472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3689160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>
              <a:extLst>
                <a:ext uri="{FF2B5EF4-FFF2-40B4-BE49-F238E27FC236}">
                  <a16:creationId xmlns:a16="http://schemas.microsoft.com/office/drawing/2014/main" id="{BE8D2319-E05E-4257-B6C8-7F0D0E5AD326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 flipV="1">
              <a:off x="4105995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BF56CF46-B0CC-481E-9C85-6DD3FAF4D264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3689160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>
              <a:extLst>
                <a:ext uri="{FF2B5EF4-FFF2-40B4-BE49-F238E27FC236}">
                  <a16:creationId xmlns:a16="http://schemas.microsoft.com/office/drawing/2014/main" id="{45264C84-1ED5-4ABE-899E-3922CE5A0787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4105995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>
              <a:extLst>
                <a:ext uri="{FF2B5EF4-FFF2-40B4-BE49-F238E27FC236}">
                  <a16:creationId xmlns:a16="http://schemas.microsoft.com/office/drawing/2014/main" id="{747C5E3B-DFFE-46D2-8906-71A61AEBF14A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4522830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>
              <a:extLst>
                <a:ext uri="{FF2B5EF4-FFF2-40B4-BE49-F238E27FC236}">
                  <a16:creationId xmlns:a16="http://schemas.microsoft.com/office/drawing/2014/main" id="{17FE74ED-1049-4A62-B404-2087EC7C6FAD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V="1">
              <a:off x="4939665" y="173239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4C932C9F-4F11-440E-BE21-629F11A57ECD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H="1">
              <a:off x="4522830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7F3EBEEE-5D9B-4763-8991-EAD47B73B22D}"/>
                </a:ext>
              </a:extLst>
            </p:cNvPr>
            <p:cNvCxnSpPr/>
            <p:nvPr>
              <p:custDataLst>
                <p:tags r:id="rId26"/>
              </p:custDataLst>
            </p:nvPr>
          </p:nvCxnSpPr>
          <p:spPr>
            <a:xfrm>
              <a:off x="4939665" y="214922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>
              <a:extLst>
                <a:ext uri="{FF2B5EF4-FFF2-40B4-BE49-F238E27FC236}">
                  <a16:creationId xmlns:a16="http://schemas.microsoft.com/office/drawing/2014/main" id="{36A93401-5247-4D66-B5F1-614F00D8D083}"/>
                </a:ext>
              </a:extLst>
            </p:cNvPr>
            <p:cNvCxnSpPr/>
            <p:nvPr>
              <p:custDataLst>
                <p:tags r:id="rId27"/>
              </p:custDataLst>
            </p:nvPr>
          </p:nvCxnSpPr>
          <p:spPr>
            <a:xfrm flipH="1" flipV="1">
              <a:off x="1188148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>
              <a:extLst>
                <a:ext uri="{FF2B5EF4-FFF2-40B4-BE49-F238E27FC236}">
                  <a16:creationId xmlns:a16="http://schemas.microsoft.com/office/drawing/2014/main" id="{7938BEF3-5765-49AE-B85E-54D94621EDB0}"/>
                </a:ext>
              </a:extLst>
            </p:cNvPr>
            <p:cNvCxnSpPr/>
            <p:nvPr>
              <p:custDataLst>
                <p:tags r:id="rId28"/>
              </p:custDataLst>
            </p:nvPr>
          </p:nvCxnSpPr>
          <p:spPr>
            <a:xfrm flipV="1">
              <a:off x="1604984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>
              <a:extLst>
                <a:ext uri="{FF2B5EF4-FFF2-40B4-BE49-F238E27FC236}">
                  <a16:creationId xmlns:a16="http://schemas.microsoft.com/office/drawing/2014/main" id="{8D70A776-5C21-495B-95F2-6ED75D8947B1}"/>
                </a:ext>
              </a:extLst>
            </p:cNvPr>
            <p:cNvCxnSpPr/>
            <p:nvPr>
              <p:custDataLst>
                <p:tags r:id="rId29"/>
              </p:custDataLst>
            </p:nvPr>
          </p:nvCxnSpPr>
          <p:spPr>
            <a:xfrm flipH="1">
              <a:off x="1188148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>
              <a:extLst>
                <a:ext uri="{FF2B5EF4-FFF2-40B4-BE49-F238E27FC236}">
                  <a16:creationId xmlns:a16="http://schemas.microsoft.com/office/drawing/2014/main" id="{178E39D6-F804-456B-A6BC-192C1CD67C6E}"/>
                </a:ext>
              </a:extLst>
            </p:cNvPr>
            <p:cNvCxnSpPr/>
            <p:nvPr>
              <p:custDataLst>
                <p:tags r:id="rId30"/>
              </p:custDataLst>
            </p:nvPr>
          </p:nvCxnSpPr>
          <p:spPr>
            <a:xfrm>
              <a:off x="1604984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E6A4041C-F3C7-44F7-9688-516177A2306F}"/>
                </a:ext>
              </a:extLst>
            </p:cNvPr>
            <p:cNvCxnSpPr/>
            <p:nvPr>
              <p:custDataLst>
                <p:tags r:id="rId31"/>
              </p:custDataLst>
            </p:nvPr>
          </p:nvCxnSpPr>
          <p:spPr>
            <a:xfrm flipH="1" flipV="1">
              <a:off x="2021818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>
              <a:extLst>
                <a:ext uri="{FF2B5EF4-FFF2-40B4-BE49-F238E27FC236}">
                  <a16:creationId xmlns:a16="http://schemas.microsoft.com/office/drawing/2014/main" id="{46020C47-A171-4916-83D3-EF98CA5C6D08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 flipV="1">
              <a:off x="2438654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42CC5E09-8729-4330-9EAC-8C4646B07BAC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 flipH="1">
              <a:off x="2021818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>
              <a:extLst>
                <a:ext uri="{FF2B5EF4-FFF2-40B4-BE49-F238E27FC236}">
                  <a16:creationId xmlns:a16="http://schemas.microsoft.com/office/drawing/2014/main" id="{7034102C-937F-4AB1-8F49-7958E986A737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2438654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>
              <a:extLst>
                <a:ext uri="{FF2B5EF4-FFF2-40B4-BE49-F238E27FC236}">
                  <a16:creationId xmlns:a16="http://schemas.microsoft.com/office/drawing/2014/main" id="{9B0B3B82-F516-4657-A4BD-6D4E1FFD3451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 flipH="1" flipV="1">
              <a:off x="2855489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>
              <a:extLst>
                <a:ext uri="{FF2B5EF4-FFF2-40B4-BE49-F238E27FC236}">
                  <a16:creationId xmlns:a16="http://schemas.microsoft.com/office/drawing/2014/main" id="{3F728DF1-C6E4-4AC4-A0B4-C8699F07BFE2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 flipV="1">
              <a:off x="3272324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>
              <a:extLst>
                <a:ext uri="{FF2B5EF4-FFF2-40B4-BE49-F238E27FC236}">
                  <a16:creationId xmlns:a16="http://schemas.microsoft.com/office/drawing/2014/main" id="{EC839FD2-DBAD-4E4A-94E1-B0FF3885CDFA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 flipH="1">
              <a:off x="2855489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1AFFDEC7-EE5B-4908-B4C3-DA30134F7410}"/>
                </a:ext>
              </a:extLst>
            </p:cNvPr>
            <p:cNvCxnSpPr/>
            <p:nvPr>
              <p:custDataLst>
                <p:tags r:id="rId38"/>
              </p:custDataLst>
            </p:nvPr>
          </p:nvCxnSpPr>
          <p:spPr>
            <a:xfrm>
              <a:off x="3272324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>
              <a:extLst>
                <a:ext uri="{FF2B5EF4-FFF2-40B4-BE49-F238E27FC236}">
                  <a16:creationId xmlns:a16="http://schemas.microsoft.com/office/drawing/2014/main" id="{09721CDD-6968-427C-882B-FB71CC4F4B4E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>
            <a:xfrm flipH="1" flipV="1">
              <a:off x="3689160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>
              <a:extLst>
                <a:ext uri="{FF2B5EF4-FFF2-40B4-BE49-F238E27FC236}">
                  <a16:creationId xmlns:a16="http://schemas.microsoft.com/office/drawing/2014/main" id="{1867A717-5382-4F85-991C-DE91E1D43609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>
            <a:xfrm flipV="1">
              <a:off x="4105995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>
              <a:extLst>
                <a:ext uri="{FF2B5EF4-FFF2-40B4-BE49-F238E27FC236}">
                  <a16:creationId xmlns:a16="http://schemas.microsoft.com/office/drawing/2014/main" id="{AEA597AF-F3FF-4CE8-8F24-780C094E2CF3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>
            <a:xfrm flipH="1">
              <a:off x="3689160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>
              <a:extLst>
                <a:ext uri="{FF2B5EF4-FFF2-40B4-BE49-F238E27FC236}">
                  <a16:creationId xmlns:a16="http://schemas.microsoft.com/office/drawing/2014/main" id="{45BFE0D8-53B8-4194-B71E-9C181626B8D9}"/>
                </a:ext>
              </a:extLst>
            </p:cNvPr>
            <p:cNvCxnSpPr/>
            <p:nvPr>
              <p:custDataLst>
                <p:tags r:id="rId42"/>
              </p:custDataLst>
            </p:nvPr>
          </p:nvCxnSpPr>
          <p:spPr>
            <a:xfrm>
              <a:off x="4105995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5224D3BF-4283-4C6F-8405-355EB4E217EF}"/>
                </a:ext>
              </a:extLst>
            </p:cNvPr>
            <p:cNvCxnSpPr/>
            <p:nvPr>
              <p:custDataLst>
                <p:tags r:id="rId43"/>
              </p:custDataLst>
            </p:nvPr>
          </p:nvCxnSpPr>
          <p:spPr>
            <a:xfrm flipH="1" flipV="1">
              <a:off x="4522830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>
              <a:extLst>
                <a:ext uri="{FF2B5EF4-FFF2-40B4-BE49-F238E27FC236}">
                  <a16:creationId xmlns:a16="http://schemas.microsoft.com/office/drawing/2014/main" id="{8E8C5268-56A9-4F48-B0BE-B4178D35D7F3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>
            <a:xfrm flipV="1">
              <a:off x="4939665" y="256606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>
              <a:extLst>
                <a:ext uri="{FF2B5EF4-FFF2-40B4-BE49-F238E27FC236}">
                  <a16:creationId xmlns:a16="http://schemas.microsoft.com/office/drawing/2014/main" id="{CD5B215C-A6C9-4167-AACC-F14635F5958A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>
            <a:xfrm flipH="1">
              <a:off x="4522830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>
              <a:extLst>
                <a:ext uri="{FF2B5EF4-FFF2-40B4-BE49-F238E27FC236}">
                  <a16:creationId xmlns:a16="http://schemas.microsoft.com/office/drawing/2014/main" id="{B1A39F3F-0D68-40F9-AD6C-A5A0A263D0BE}"/>
                </a:ext>
              </a:extLst>
            </p:cNvPr>
            <p:cNvCxnSpPr/>
            <p:nvPr>
              <p:custDataLst>
                <p:tags r:id="rId46"/>
              </p:custDataLst>
            </p:nvPr>
          </p:nvCxnSpPr>
          <p:spPr>
            <a:xfrm>
              <a:off x="4939665" y="298289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>
              <a:extLst>
                <a:ext uri="{FF2B5EF4-FFF2-40B4-BE49-F238E27FC236}">
                  <a16:creationId xmlns:a16="http://schemas.microsoft.com/office/drawing/2014/main" id="{F811C3B3-C437-43A8-8F16-0E603BAF3E3B}"/>
                </a:ext>
              </a:extLst>
            </p:cNvPr>
            <p:cNvCxnSpPr/>
            <p:nvPr>
              <p:custDataLst>
                <p:tags r:id="rId47"/>
              </p:custDataLst>
            </p:nvPr>
          </p:nvCxnSpPr>
          <p:spPr>
            <a:xfrm flipH="1" flipV="1">
              <a:off x="1188148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D00EC80E-FDE2-47CD-AD7C-182471057AA4}"/>
                </a:ext>
              </a:extLst>
            </p:cNvPr>
            <p:cNvCxnSpPr/>
            <p:nvPr>
              <p:custDataLst>
                <p:tags r:id="rId48"/>
              </p:custDataLst>
            </p:nvPr>
          </p:nvCxnSpPr>
          <p:spPr>
            <a:xfrm flipV="1">
              <a:off x="1604984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>
              <a:extLst>
                <a:ext uri="{FF2B5EF4-FFF2-40B4-BE49-F238E27FC236}">
                  <a16:creationId xmlns:a16="http://schemas.microsoft.com/office/drawing/2014/main" id="{36F667C3-7ADF-4814-90C4-3F780D47AEE5}"/>
                </a:ext>
              </a:extLst>
            </p:cNvPr>
            <p:cNvCxnSpPr/>
            <p:nvPr>
              <p:custDataLst>
                <p:tags r:id="rId49"/>
              </p:custDataLst>
            </p:nvPr>
          </p:nvCxnSpPr>
          <p:spPr>
            <a:xfrm flipH="1">
              <a:off x="1188148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>
              <a:extLst>
                <a:ext uri="{FF2B5EF4-FFF2-40B4-BE49-F238E27FC236}">
                  <a16:creationId xmlns:a16="http://schemas.microsoft.com/office/drawing/2014/main" id="{94B1EF05-3A61-45FC-9786-BC530830D66B}"/>
                </a:ext>
              </a:extLst>
            </p:cNvPr>
            <p:cNvCxnSpPr/>
            <p:nvPr>
              <p:custDataLst>
                <p:tags r:id="rId50"/>
              </p:custDataLst>
            </p:nvPr>
          </p:nvCxnSpPr>
          <p:spPr>
            <a:xfrm>
              <a:off x="1604984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>
              <a:extLst>
                <a:ext uri="{FF2B5EF4-FFF2-40B4-BE49-F238E27FC236}">
                  <a16:creationId xmlns:a16="http://schemas.microsoft.com/office/drawing/2014/main" id="{008DCA74-7FA5-47E2-85BE-2CD3F17A5C86}"/>
                </a:ext>
              </a:extLst>
            </p:cNvPr>
            <p:cNvCxnSpPr/>
            <p:nvPr>
              <p:custDataLst>
                <p:tags r:id="rId51"/>
              </p:custDataLst>
            </p:nvPr>
          </p:nvCxnSpPr>
          <p:spPr>
            <a:xfrm flipH="1" flipV="1">
              <a:off x="2021818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>
              <a:extLst>
                <a:ext uri="{FF2B5EF4-FFF2-40B4-BE49-F238E27FC236}">
                  <a16:creationId xmlns:a16="http://schemas.microsoft.com/office/drawing/2014/main" id="{8A7146C6-E160-4DBB-889F-7660A051DE71}"/>
                </a:ext>
              </a:extLst>
            </p:cNvPr>
            <p:cNvCxnSpPr/>
            <p:nvPr>
              <p:custDataLst>
                <p:tags r:id="rId52"/>
              </p:custDataLst>
            </p:nvPr>
          </p:nvCxnSpPr>
          <p:spPr>
            <a:xfrm flipV="1">
              <a:off x="2438654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32678B4F-B17A-4067-86E4-4EEB349ADE3E}"/>
                </a:ext>
              </a:extLst>
            </p:cNvPr>
            <p:cNvCxnSpPr/>
            <p:nvPr>
              <p:custDataLst>
                <p:tags r:id="rId53"/>
              </p:custDataLst>
            </p:nvPr>
          </p:nvCxnSpPr>
          <p:spPr>
            <a:xfrm flipH="1">
              <a:off x="2021818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>
              <a:extLst>
                <a:ext uri="{FF2B5EF4-FFF2-40B4-BE49-F238E27FC236}">
                  <a16:creationId xmlns:a16="http://schemas.microsoft.com/office/drawing/2014/main" id="{487C34A1-19CC-49BF-9FC2-E853DDB1C7A9}"/>
                </a:ext>
              </a:extLst>
            </p:cNvPr>
            <p:cNvCxnSpPr/>
            <p:nvPr>
              <p:custDataLst>
                <p:tags r:id="rId54"/>
              </p:custDataLst>
            </p:nvPr>
          </p:nvCxnSpPr>
          <p:spPr>
            <a:xfrm>
              <a:off x="2438654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>
              <a:extLst>
                <a:ext uri="{FF2B5EF4-FFF2-40B4-BE49-F238E27FC236}">
                  <a16:creationId xmlns:a16="http://schemas.microsoft.com/office/drawing/2014/main" id="{05432670-C94A-47F6-BC20-48FAC54EDED7}"/>
                </a:ext>
              </a:extLst>
            </p:cNvPr>
            <p:cNvCxnSpPr/>
            <p:nvPr>
              <p:custDataLst>
                <p:tags r:id="rId55"/>
              </p:custDataLst>
            </p:nvPr>
          </p:nvCxnSpPr>
          <p:spPr>
            <a:xfrm flipH="1" flipV="1">
              <a:off x="2855489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>
              <a:extLst>
                <a:ext uri="{FF2B5EF4-FFF2-40B4-BE49-F238E27FC236}">
                  <a16:creationId xmlns:a16="http://schemas.microsoft.com/office/drawing/2014/main" id="{BE705928-FEA6-433F-B032-9891DBB64CBB}"/>
                </a:ext>
              </a:extLst>
            </p:cNvPr>
            <p:cNvCxnSpPr/>
            <p:nvPr>
              <p:custDataLst>
                <p:tags r:id="rId56"/>
              </p:custDataLst>
            </p:nvPr>
          </p:nvCxnSpPr>
          <p:spPr>
            <a:xfrm flipV="1">
              <a:off x="3272324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>
              <a:extLst>
                <a:ext uri="{FF2B5EF4-FFF2-40B4-BE49-F238E27FC236}">
                  <a16:creationId xmlns:a16="http://schemas.microsoft.com/office/drawing/2014/main" id="{BAB70D48-B55E-4005-9992-7F5A55D8F287}"/>
                </a:ext>
              </a:extLst>
            </p:cNvPr>
            <p:cNvCxnSpPr/>
            <p:nvPr>
              <p:custDataLst>
                <p:tags r:id="rId57"/>
              </p:custDataLst>
            </p:nvPr>
          </p:nvCxnSpPr>
          <p:spPr>
            <a:xfrm flipH="1">
              <a:off x="2855489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241D27A8-D624-4817-B44E-9324D705A07E}"/>
                </a:ext>
              </a:extLst>
            </p:cNvPr>
            <p:cNvCxnSpPr/>
            <p:nvPr>
              <p:custDataLst>
                <p:tags r:id="rId58"/>
              </p:custDataLst>
            </p:nvPr>
          </p:nvCxnSpPr>
          <p:spPr>
            <a:xfrm>
              <a:off x="3272324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>
              <a:extLst>
                <a:ext uri="{FF2B5EF4-FFF2-40B4-BE49-F238E27FC236}">
                  <a16:creationId xmlns:a16="http://schemas.microsoft.com/office/drawing/2014/main" id="{698B047E-F740-4088-8896-23E80C9D5D89}"/>
                </a:ext>
              </a:extLst>
            </p:cNvPr>
            <p:cNvCxnSpPr/>
            <p:nvPr>
              <p:custDataLst>
                <p:tags r:id="rId59"/>
              </p:custDataLst>
            </p:nvPr>
          </p:nvCxnSpPr>
          <p:spPr>
            <a:xfrm flipH="1" flipV="1">
              <a:off x="3689160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>
              <a:extLst>
                <a:ext uri="{FF2B5EF4-FFF2-40B4-BE49-F238E27FC236}">
                  <a16:creationId xmlns:a16="http://schemas.microsoft.com/office/drawing/2014/main" id="{72D9CBFF-96C9-44C9-ABD9-23FA3D5B3906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 flipV="1">
              <a:off x="4105995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>
              <a:extLst>
                <a:ext uri="{FF2B5EF4-FFF2-40B4-BE49-F238E27FC236}">
                  <a16:creationId xmlns:a16="http://schemas.microsoft.com/office/drawing/2014/main" id="{9ACEF897-477D-449B-939F-0E0A4681D87A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 flipH="1">
              <a:off x="3689160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>
              <a:extLst>
                <a:ext uri="{FF2B5EF4-FFF2-40B4-BE49-F238E27FC236}">
                  <a16:creationId xmlns:a16="http://schemas.microsoft.com/office/drawing/2014/main" id="{11A7E2FB-4AB1-4C82-A0EE-1DE45F345DCC}"/>
                </a:ext>
              </a:extLst>
            </p:cNvPr>
            <p:cNvCxnSpPr/>
            <p:nvPr>
              <p:custDataLst>
                <p:tags r:id="rId62"/>
              </p:custDataLst>
            </p:nvPr>
          </p:nvCxnSpPr>
          <p:spPr>
            <a:xfrm>
              <a:off x="4105995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>
              <a:extLst>
                <a:ext uri="{FF2B5EF4-FFF2-40B4-BE49-F238E27FC236}">
                  <a16:creationId xmlns:a16="http://schemas.microsoft.com/office/drawing/2014/main" id="{31BB2567-63A5-47A7-BBE1-3C8F63A089B9}"/>
                </a:ext>
              </a:extLst>
            </p:cNvPr>
            <p:cNvCxnSpPr/>
            <p:nvPr>
              <p:custDataLst>
                <p:tags r:id="rId63"/>
              </p:custDataLst>
            </p:nvPr>
          </p:nvCxnSpPr>
          <p:spPr>
            <a:xfrm flipH="1" flipV="1">
              <a:off x="4522830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>
              <a:extLst>
                <a:ext uri="{FF2B5EF4-FFF2-40B4-BE49-F238E27FC236}">
                  <a16:creationId xmlns:a16="http://schemas.microsoft.com/office/drawing/2014/main" id="{C017D11A-D2AF-432D-AA3D-11DA247287DE}"/>
                </a:ext>
              </a:extLst>
            </p:cNvPr>
            <p:cNvCxnSpPr/>
            <p:nvPr>
              <p:custDataLst>
                <p:tags r:id="rId64"/>
              </p:custDataLst>
            </p:nvPr>
          </p:nvCxnSpPr>
          <p:spPr>
            <a:xfrm flipV="1">
              <a:off x="4939665" y="339973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>
              <a:extLst>
                <a:ext uri="{FF2B5EF4-FFF2-40B4-BE49-F238E27FC236}">
                  <a16:creationId xmlns:a16="http://schemas.microsoft.com/office/drawing/2014/main" id="{8B5205E1-9117-430D-AA5C-F65A1BE013A4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 flipH="1">
              <a:off x="4522830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>
              <a:extLst>
                <a:ext uri="{FF2B5EF4-FFF2-40B4-BE49-F238E27FC236}">
                  <a16:creationId xmlns:a16="http://schemas.microsoft.com/office/drawing/2014/main" id="{C75B847A-1894-457B-9656-57BB3D768666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>
              <a:off x="4939665" y="381656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>
              <a:extLst>
                <a:ext uri="{FF2B5EF4-FFF2-40B4-BE49-F238E27FC236}">
                  <a16:creationId xmlns:a16="http://schemas.microsoft.com/office/drawing/2014/main" id="{640BF82C-2B93-422B-9A55-10B297B37BCA}"/>
                </a:ext>
              </a:extLst>
            </p:cNvPr>
            <p:cNvCxnSpPr/>
            <p:nvPr>
              <p:custDataLst>
                <p:tags r:id="rId67"/>
              </p:custDataLst>
            </p:nvPr>
          </p:nvCxnSpPr>
          <p:spPr>
            <a:xfrm flipH="1" flipV="1">
              <a:off x="1188148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>
              <a:extLst>
                <a:ext uri="{FF2B5EF4-FFF2-40B4-BE49-F238E27FC236}">
                  <a16:creationId xmlns:a16="http://schemas.microsoft.com/office/drawing/2014/main" id="{E1CD5F6A-E309-43B7-B7D7-FC0805B3F53D}"/>
                </a:ext>
              </a:extLst>
            </p:cNvPr>
            <p:cNvCxnSpPr/>
            <p:nvPr>
              <p:custDataLst>
                <p:tags r:id="rId68"/>
              </p:custDataLst>
            </p:nvPr>
          </p:nvCxnSpPr>
          <p:spPr>
            <a:xfrm flipV="1">
              <a:off x="1604984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>
              <a:extLst>
                <a:ext uri="{FF2B5EF4-FFF2-40B4-BE49-F238E27FC236}">
                  <a16:creationId xmlns:a16="http://schemas.microsoft.com/office/drawing/2014/main" id="{C24F71C2-C15F-43E5-9F4B-3BD87CEFC573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 flipH="1">
              <a:off x="1188148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>
              <a:extLst>
                <a:ext uri="{FF2B5EF4-FFF2-40B4-BE49-F238E27FC236}">
                  <a16:creationId xmlns:a16="http://schemas.microsoft.com/office/drawing/2014/main" id="{117FD097-5920-4F51-AF95-909B5DF1CC3B}"/>
                </a:ext>
              </a:extLst>
            </p:cNvPr>
            <p:cNvCxnSpPr/>
            <p:nvPr>
              <p:custDataLst>
                <p:tags r:id="rId70"/>
              </p:custDataLst>
            </p:nvPr>
          </p:nvCxnSpPr>
          <p:spPr>
            <a:xfrm>
              <a:off x="1604984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>
              <a:extLst>
                <a:ext uri="{FF2B5EF4-FFF2-40B4-BE49-F238E27FC236}">
                  <a16:creationId xmlns:a16="http://schemas.microsoft.com/office/drawing/2014/main" id="{B1C4BBCE-C809-4C28-BC11-6AEA0F2A7ADD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 flipH="1" flipV="1">
              <a:off x="2021818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4B62D6D4-F102-4A25-8924-0C4E26DA9E89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 flipV="1">
              <a:off x="2438654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>
              <a:extLst>
                <a:ext uri="{FF2B5EF4-FFF2-40B4-BE49-F238E27FC236}">
                  <a16:creationId xmlns:a16="http://schemas.microsoft.com/office/drawing/2014/main" id="{86924903-FC3B-4918-AE17-47ACDC5365D5}"/>
                </a:ext>
              </a:extLst>
            </p:cNvPr>
            <p:cNvCxnSpPr/>
            <p:nvPr>
              <p:custDataLst>
                <p:tags r:id="rId73"/>
              </p:custDataLst>
            </p:nvPr>
          </p:nvCxnSpPr>
          <p:spPr>
            <a:xfrm flipH="1">
              <a:off x="2021818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>
              <a:extLst>
                <a:ext uri="{FF2B5EF4-FFF2-40B4-BE49-F238E27FC236}">
                  <a16:creationId xmlns:a16="http://schemas.microsoft.com/office/drawing/2014/main" id="{04C6A1DE-AF7C-4268-8332-B15894618782}"/>
                </a:ext>
              </a:extLst>
            </p:cNvPr>
            <p:cNvCxnSpPr/>
            <p:nvPr>
              <p:custDataLst>
                <p:tags r:id="rId74"/>
              </p:custDataLst>
            </p:nvPr>
          </p:nvCxnSpPr>
          <p:spPr>
            <a:xfrm>
              <a:off x="2438654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>
              <a:extLst>
                <a:ext uri="{FF2B5EF4-FFF2-40B4-BE49-F238E27FC236}">
                  <a16:creationId xmlns:a16="http://schemas.microsoft.com/office/drawing/2014/main" id="{AFC54C43-C445-4A3A-99AA-F579F39C0B1F}"/>
                </a:ext>
              </a:extLst>
            </p:cNvPr>
            <p:cNvCxnSpPr/>
            <p:nvPr>
              <p:custDataLst>
                <p:tags r:id="rId75"/>
              </p:custDataLst>
            </p:nvPr>
          </p:nvCxnSpPr>
          <p:spPr>
            <a:xfrm flipH="1" flipV="1">
              <a:off x="2855489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>
              <a:extLst>
                <a:ext uri="{FF2B5EF4-FFF2-40B4-BE49-F238E27FC236}">
                  <a16:creationId xmlns:a16="http://schemas.microsoft.com/office/drawing/2014/main" id="{3AED4316-94DB-4E02-840C-82F94C98D525}"/>
                </a:ext>
              </a:extLst>
            </p:cNvPr>
            <p:cNvCxnSpPr/>
            <p:nvPr>
              <p:custDataLst>
                <p:tags r:id="rId76"/>
              </p:custDataLst>
            </p:nvPr>
          </p:nvCxnSpPr>
          <p:spPr>
            <a:xfrm flipV="1">
              <a:off x="3272324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>
              <a:extLst>
                <a:ext uri="{FF2B5EF4-FFF2-40B4-BE49-F238E27FC236}">
                  <a16:creationId xmlns:a16="http://schemas.microsoft.com/office/drawing/2014/main" id="{92CCC18F-AC44-45F8-AD7E-07FF024CD8D5}"/>
                </a:ext>
              </a:extLst>
            </p:cNvPr>
            <p:cNvCxnSpPr/>
            <p:nvPr>
              <p:custDataLst>
                <p:tags r:id="rId77"/>
              </p:custDataLst>
            </p:nvPr>
          </p:nvCxnSpPr>
          <p:spPr>
            <a:xfrm flipH="1">
              <a:off x="2855489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>
              <a:extLst>
                <a:ext uri="{FF2B5EF4-FFF2-40B4-BE49-F238E27FC236}">
                  <a16:creationId xmlns:a16="http://schemas.microsoft.com/office/drawing/2014/main" id="{C7DF16FA-4DAE-4D64-9A2A-235043D3D30C}"/>
                </a:ext>
              </a:extLst>
            </p:cNvPr>
            <p:cNvCxnSpPr/>
            <p:nvPr>
              <p:custDataLst>
                <p:tags r:id="rId78"/>
              </p:custDataLst>
            </p:nvPr>
          </p:nvCxnSpPr>
          <p:spPr>
            <a:xfrm>
              <a:off x="3272324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>
              <a:extLst>
                <a:ext uri="{FF2B5EF4-FFF2-40B4-BE49-F238E27FC236}">
                  <a16:creationId xmlns:a16="http://schemas.microsoft.com/office/drawing/2014/main" id="{942C8654-B365-45EC-AA8F-D58F871F451A}"/>
                </a:ext>
              </a:extLst>
            </p:cNvPr>
            <p:cNvCxnSpPr/>
            <p:nvPr>
              <p:custDataLst>
                <p:tags r:id="rId79"/>
              </p:custDataLst>
            </p:nvPr>
          </p:nvCxnSpPr>
          <p:spPr>
            <a:xfrm flipH="1" flipV="1">
              <a:off x="3689160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>
              <a:extLst>
                <a:ext uri="{FF2B5EF4-FFF2-40B4-BE49-F238E27FC236}">
                  <a16:creationId xmlns:a16="http://schemas.microsoft.com/office/drawing/2014/main" id="{E7F160AE-15D4-4842-955D-BBF4D3BB997A}"/>
                </a:ext>
              </a:extLst>
            </p:cNvPr>
            <p:cNvCxnSpPr/>
            <p:nvPr>
              <p:custDataLst>
                <p:tags r:id="rId80"/>
              </p:custDataLst>
            </p:nvPr>
          </p:nvCxnSpPr>
          <p:spPr>
            <a:xfrm flipV="1">
              <a:off x="4105995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230B9A02-DD70-4A1D-9474-76499C442DFA}"/>
                </a:ext>
              </a:extLst>
            </p:cNvPr>
            <p:cNvCxnSpPr/>
            <p:nvPr>
              <p:custDataLst>
                <p:tags r:id="rId81"/>
              </p:custDataLst>
            </p:nvPr>
          </p:nvCxnSpPr>
          <p:spPr>
            <a:xfrm flipH="1">
              <a:off x="3689160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>
              <a:extLst>
                <a:ext uri="{FF2B5EF4-FFF2-40B4-BE49-F238E27FC236}">
                  <a16:creationId xmlns:a16="http://schemas.microsoft.com/office/drawing/2014/main" id="{387DCC8B-17C1-44A5-8973-42AB2A4E66B9}"/>
                </a:ext>
              </a:extLst>
            </p:cNvPr>
            <p:cNvCxnSpPr/>
            <p:nvPr>
              <p:custDataLst>
                <p:tags r:id="rId82"/>
              </p:custDataLst>
            </p:nvPr>
          </p:nvCxnSpPr>
          <p:spPr>
            <a:xfrm>
              <a:off x="4105995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6ACB7881-7A74-4622-86A3-E3FBE1634B65}"/>
                </a:ext>
              </a:extLst>
            </p:cNvPr>
            <p:cNvCxnSpPr/>
            <p:nvPr>
              <p:custDataLst>
                <p:tags r:id="rId83"/>
              </p:custDataLst>
            </p:nvPr>
          </p:nvCxnSpPr>
          <p:spPr>
            <a:xfrm flipH="1" flipV="1">
              <a:off x="4522830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>
              <a:extLst>
                <a:ext uri="{FF2B5EF4-FFF2-40B4-BE49-F238E27FC236}">
                  <a16:creationId xmlns:a16="http://schemas.microsoft.com/office/drawing/2014/main" id="{F3845597-1525-44CB-A79D-81FA8B34161D}"/>
                </a:ext>
              </a:extLst>
            </p:cNvPr>
            <p:cNvCxnSpPr/>
            <p:nvPr>
              <p:custDataLst>
                <p:tags r:id="rId84"/>
              </p:custDataLst>
            </p:nvPr>
          </p:nvCxnSpPr>
          <p:spPr>
            <a:xfrm flipV="1">
              <a:off x="4939665" y="4233404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>
              <a:extLst>
                <a:ext uri="{FF2B5EF4-FFF2-40B4-BE49-F238E27FC236}">
                  <a16:creationId xmlns:a16="http://schemas.microsoft.com/office/drawing/2014/main" id="{18514C73-64A3-4B7C-A267-BEEF99766E56}"/>
                </a:ext>
              </a:extLst>
            </p:cNvPr>
            <p:cNvCxnSpPr/>
            <p:nvPr>
              <p:custDataLst>
                <p:tags r:id="rId85"/>
              </p:custDataLst>
            </p:nvPr>
          </p:nvCxnSpPr>
          <p:spPr>
            <a:xfrm flipH="1">
              <a:off x="4522830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>
              <a:extLst>
                <a:ext uri="{FF2B5EF4-FFF2-40B4-BE49-F238E27FC236}">
                  <a16:creationId xmlns:a16="http://schemas.microsoft.com/office/drawing/2014/main" id="{C1156A73-1D7C-4DC2-8009-D3E4D602B817}"/>
                </a:ext>
              </a:extLst>
            </p:cNvPr>
            <p:cNvCxnSpPr/>
            <p:nvPr>
              <p:custDataLst>
                <p:tags r:id="rId86"/>
              </p:custDataLst>
            </p:nvPr>
          </p:nvCxnSpPr>
          <p:spPr>
            <a:xfrm>
              <a:off x="4939665" y="4650239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>
              <a:extLst>
                <a:ext uri="{FF2B5EF4-FFF2-40B4-BE49-F238E27FC236}">
                  <a16:creationId xmlns:a16="http://schemas.microsoft.com/office/drawing/2014/main" id="{8F4C1E4C-1658-4F80-8451-CB50372B29E5}"/>
                </a:ext>
              </a:extLst>
            </p:cNvPr>
            <p:cNvCxnSpPr/>
            <p:nvPr>
              <p:custDataLst>
                <p:tags r:id="rId87"/>
              </p:custDataLst>
            </p:nvPr>
          </p:nvCxnSpPr>
          <p:spPr>
            <a:xfrm flipH="1" flipV="1">
              <a:off x="1188148" y="5067075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>
              <a:extLst>
                <a:ext uri="{FF2B5EF4-FFF2-40B4-BE49-F238E27FC236}">
                  <a16:creationId xmlns:a16="http://schemas.microsoft.com/office/drawing/2014/main" id="{53E799D7-FBE6-4AA6-8C9E-6B2BA3AA706D}"/>
                </a:ext>
              </a:extLst>
            </p:cNvPr>
            <p:cNvCxnSpPr/>
            <p:nvPr>
              <p:custDataLst>
                <p:tags r:id="rId88"/>
              </p:custDataLst>
            </p:nvPr>
          </p:nvCxnSpPr>
          <p:spPr>
            <a:xfrm flipV="1">
              <a:off x="1604984" y="5067075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1E829920-A4F4-4D62-BF8F-77A821124C7C}"/>
                </a:ext>
              </a:extLst>
            </p:cNvPr>
            <p:cNvCxnSpPr/>
            <p:nvPr>
              <p:custDataLst>
                <p:tags r:id="rId89"/>
              </p:custDataLst>
            </p:nvPr>
          </p:nvCxnSpPr>
          <p:spPr>
            <a:xfrm flipH="1">
              <a:off x="1188148" y="5483910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>
              <a:extLst>
                <a:ext uri="{FF2B5EF4-FFF2-40B4-BE49-F238E27FC236}">
                  <a16:creationId xmlns:a16="http://schemas.microsoft.com/office/drawing/2014/main" id="{E114AF27-022F-4AD5-B6F3-C28A4C7DC7E6}"/>
                </a:ext>
              </a:extLst>
            </p:cNvPr>
            <p:cNvCxnSpPr/>
            <p:nvPr>
              <p:custDataLst>
                <p:tags r:id="rId90"/>
              </p:custDataLst>
            </p:nvPr>
          </p:nvCxnSpPr>
          <p:spPr>
            <a:xfrm>
              <a:off x="1604984" y="5483910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>
              <a:extLst>
                <a:ext uri="{FF2B5EF4-FFF2-40B4-BE49-F238E27FC236}">
                  <a16:creationId xmlns:a16="http://schemas.microsoft.com/office/drawing/2014/main" id="{D5ADCE6E-3491-4023-B48F-05DBCB55CD7B}"/>
                </a:ext>
              </a:extLst>
            </p:cNvPr>
            <p:cNvCxnSpPr/>
            <p:nvPr>
              <p:custDataLst>
                <p:tags r:id="rId91"/>
              </p:custDataLst>
            </p:nvPr>
          </p:nvCxnSpPr>
          <p:spPr>
            <a:xfrm flipH="1" flipV="1">
              <a:off x="2021818" y="5067075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>
              <a:extLst>
                <a:ext uri="{FF2B5EF4-FFF2-40B4-BE49-F238E27FC236}">
                  <a16:creationId xmlns:a16="http://schemas.microsoft.com/office/drawing/2014/main" id="{85205466-D50F-4B9F-B58B-76A25EDD6CCB}"/>
                </a:ext>
              </a:extLst>
            </p:cNvPr>
            <p:cNvCxnSpPr/>
            <p:nvPr>
              <p:custDataLst>
                <p:tags r:id="rId92"/>
              </p:custDataLst>
            </p:nvPr>
          </p:nvCxnSpPr>
          <p:spPr>
            <a:xfrm flipV="1">
              <a:off x="2438654" y="5067075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>
              <a:extLst>
                <a:ext uri="{FF2B5EF4-FFF2-40B4-BE49-F238E27FC236}">
                  <a16:creationId xmlns:a16="http://schemas.microsoft.com/office/drawing/2014/main" id="{983F9AAF-D568-4473-AC80-3D6E730DC4EB}"/>
                </a:ext>
              </a:extLst>
            </p:cNvPr>
            <p:cNvCxnSpPr/>
            <p:nvPr>
              <p:custDataLst>
                <p:tags r:id="rId93"/>
              </p:custDataLst>
            </p:nvPr>
          </p:nvCxnSpPr>
          <p:spPr>
            <a:xfrm flipH="1">
              <a:off x="2021818" y="5483910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>
              <a:extLst>
                <a:ext uri="{FF2B5EF4-FFF2-40B4-BE49-F238E27FC236}">
                  <a16:creationId xmlns:a16="http://schemas.microsoft.com/office/drawing/2014/main" id="{DA61534A-1A56-4A54-92D7-D8AB5AC832E7}"/>
                </a:ext>
              </a:extLst>
            </p:cNvPr>
            <p:cNvCxnSpPr/>
            <p:nvPr>
              <p:custDataLst>
                <p:tags r:id="rId94"/>
              </p:custDataLst>
            </p:nvPr>
          </p:nvCxnSpPr>
          <p:spPr>
            <a:xfrm>
              <a:off x="2438654" y="5483910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>
              <a:extLst>
                <a:ext uri="{FF2B5EF4-FFF2-40B4-BE49-F238E27FC236}">
                  <a16:creationId xmlns:a16="http://schemas.microsoft.com/office/drawing/2014/main" id="{F9049845-1C5F-4649-BFF4-AF0F0CDF6E40}"/>
                </a:ext>
              </a:extLst>
            </p:cNvPr>
            <p:cNvCxnSpPr/>
            <p:nvPr>
              <p:custDataLst>
                <p:tags r:id="rId95"/>
              </p:custDataLst>
            </p:nvPr>
          </p:nvCxnSpPr>
          <p:spPr>
            <a:xfrm flipH="1" flipV="1">
              <a:off x="2855489" y="5067075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>
              <a:extLst>
                <a:ext uri="{FF2B5EF4-FFF2-40B4-BE49-F238E27FC236}">
                  <a16:creationId xmlns:a16="http://schemas.microsoft.com/office/drawing/2014/main" id="{4952B015-2C24-44E5-8470-A64DB29B4552}"/>
                </a:ext>
              </a:extLst>
            </p:cNvPr>
            <p:cNvCxnSpPr/>
            <p:nvPr>
              <p:custDataLst>
                <p:tags r:id="rId96"/>
              </p:custDataLst>
            </p:nvPr>
          </p:nvCxnSpPr>
          <p:spPr>
            <a:xfrm flipV="1">
              <a:off x="3272324" y="5067075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>
              <a:extLst>
                <a:ext uri="{FF2B5EF4-FFF2-40B4-BE49-F238E27FC236}">
                  <a16:creationId xmlns:a16="http://schemas.microsoft.com/office/drawing/2014/main" id="{471FA537-794D-4AE0-90DD-3D35C946ACA0}"/>
                </a:ext>
              </a:extLst>
            </p:cNvPr>
            <p:cNvCxnSpPr/>
            <p:nvPr>
              <p:custDataLst>
                <p:tags r:id="rId97"/>
              </p:custDataLst>
            </p:nvPr>
          </p:nvCxnSpPr>
          <p:spPr>
            <a:xfrm flipH="1">
              <a:off x="2855489" y="5483910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>
              <a:extLst>
                <a:ext uri="{FF2B5EF4-FFF2-40B4-BE49-F238E27FC236}">
                  <a16:creationId xmlns:a16="http://schemas.microsoft.com/office/drawing/2014/main" id="{080D19D7-7EFC-4A86-B5B5-2E0CFE9AACB3}"/>
                </a:ext>
              </a:extLst>
            </p:cNvPr>
            <p:cNvCxnSpPr/>
            <p:nvPr>
              <p:custDataLst>
                <p:tags r:id="rId98"/>
              </p:custDataLst>
            </p:nvPr>
          </p:nvCxnSpPr>
          <p:spPr>
            <a:xfrm>
              <a:off x="3272324" y="5483910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>
              <a:extLst>
                <a:ext uri="{FF2B5EF4-FFF2-40B4-BE49-F238E27FC236}">
                  <a16:creationId xmlns:a16="http://schemas.microsoft.com/office/drawing/2014/main" id="{1CE19B50-BDBF-435F-A3F0-AD1BBCCC2AB0}"/>
                </a:ext>
              </a:extLst>
            </p:cNvPr>
            <p:cNvCxnSpPr/>
            <p:nvPr>
              <p:custDataLst>
                <p:tags r:id="rId99"/>
              </p:custDataLst>
            </p:nvPr>
          </p:nvCxnSpPr>
          <p:spPr>
            <a:xfrm flipH="1" flipV="1">
              <a:off x="3689160" y="5067075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>
              <a:extLst>
                <a:ext uri="{FF2B5EF4-FFF2-40B4-BE49-F238E27FC236}">
                  <a16:creationId xmlns:a16="http://schemas.microsoft.com/office/drawing/2014/main" id="{CC22AE75-3165-46A5-8545-8EDAD0888B93}"/>
                </a:ext>
              </a:extLst>
            </p:cNvPr>
            <p:cNvCxnSpPr/>
            <p:nvPr>
              <p:custDataLst>
                <p:tags r:id="rId100"/>
              </p:custDataLst>
            </p:nvPr>
          </p:nvCxnSpPr>
          <p:spPr>
            <a:xfrm flipV="1">
              <a:off x="4105995" y="5067075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>
              <a:extLst>
                <a:ext uri="{FF2B5EF4-FFF2-40B4-BE49-F238E27FC236}">
                  <a16:creationId xmlns:a16="http://schemas.microsoft.com/office/drawing/2014/main" id="{8477922C-4944-4908-9B64-E7A968E72E52}"/>
                </a:ext>
              </a:extLst>
            </p:cNvPr>
            <p:cNvCxnSpPr/>
            <p:nvPr>
              <p:custDataLst>
                <p:tags r:id="rId101"/>
              </p:custDataLst>
            </p:nvPr>
          </p:nvCxnSpPr>
          <p:spPr>
            <a:xfrm flipH="1">
              <a:off x="3689160" y="5483910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>
              <a:extLst>
                <a:ext uri="{FF2B5EF4-FFF2-40B4-BE49-F238E27FC236}">
                  <a16:creationId xmlns:a16="http://schemas.microsoft.com/office/drawing/2014/main" id="{E97E620E-3247-4CEF-8424-327EBE3C3578}"/>
                </a:ext>
              </a:extLst>
            </p:cNvPr>
            <p:cNvCxnSpPr/>
            <p:nvPr>
              <p:custDataLst>
                <p:tags r:id="rId102"/>
              </p:custDataLst>
            </p:nvPr>
          </p:nvCxnSpPr>
          <p:spPr>
            <a:xfrm>
              <a:off x="4105994" y="5483911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2411D74C-6F7F-4A9A-9D35-90749C6AF12A}"/>
                </a:ext>
              </a:extLst>
            </p:cNvPr>
            <p:cNvCxnSpPr/>
            <p:nvPr>
              <p:custDataLst>
                <p:tags r:id="rId103"/>
              </p:custDataLst>
            </p:nvPr>
          </p:nvCxnSpPr>
          <p:spPr>
            <a:xfrm flipH="1" flipV="1">
              <a:off x="4522829" y="5067076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>
              <a:extLst>
                <a:ext uri="{FF2B5EF4-FFF2-40B4-BE49-F238E27FC236}">
                  <a16:creationId xmlns:a16="http://schemas.microsoft.com/office/drawing/2014/main" id="{6D49AADF-12E9-46FD-994D-176280297396}"/>
                </a:ext>
              </a:extLst>
            </p:cNvPr>
            <p:cNvCxnSpPr/>
            <p:nvPr>
              <p:custDataLst>
                <p:tags r:id="rId104"/>
              </p:custDataLst>
            </p:nvPr>
          </p:nvCxnSpPr>
          <p:spPr>
            <a:xfrm flipV="1">
              <a:off x="4939663" y="5067075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>
              <a:extLst>
                <a:ext uri="{FF2B5EF4-FFF2-40B4-BE49-F238E27FC236}">
                  <a16:creationId xmlns:a16="http://schemas.microsoft.com/office/drawing/2014/main" id="{354D150B-CAB7-4306-9761-D27D5E7A3641}"/>
                </a:ext>
              </a:extLst>
            </p:cNvPr>
            <p:cNvCxnSpPr/>
            <p:nvPr>
              <p:custDataLst>
                <p:tags r:id="rId105"/>
              </p:custDataLst>
            </p:nvPr>
          </p:nvCxnSpPr>
          <p:spPr>
            <a:xfrm flipH="1">
              <a:off x="4522828" y="5483910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A8B68DE4-B099-4C52-89EA-46C3487DFD81}"/>
                </a:ext>
              </a:extLst>
            </p:cNvPr>
            <p:cNvCxnSpPr/>
            <p:nvPr>
              <p:custDataLst>
                <p:tags r:id="rId106"/>
              </p:custDataLst>
            </p:nvPr>
          </p:nvCxnSpPr>
          <p:spPr>
            <a:xfrm>
              <a:off x="4939657" y="5483903"/>
              <a:ext cx="416836" cy="41683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7" name="矩形 656">
            <a:extLst>
              <a:ext uri="{FF2B5EF4-FFF2-40B4-BE49-F238E27FC236}">
                <a16:creationId xmlns:a16="http://schemas.microsoft.com/office/drawing/2014/main" id="{8C004A33-7EF2-4ABE-A219-7691FA51AB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9319" y="4399555"/>
            <a:ext cx="1841500" cy="184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4D1ED168-A83C-4768-9B4F-A4425E42CF5F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H="1">
            <a:off x="189319" y="4399555"/>
            <a:ext cx="1841500" cy="184150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687448-C8DA-465D-8762-7254CFE803C3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 flipV="1">
            <a:off x="189319" y="4399555"/>
            <a:ext cx="1841500" cy="184150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: 圓角 220">
            <a:hlinkClick r:id="rId108" action="ppaction://hlinksldjump"/>
            <a:extLst>
              <a:ext uri="{FF2B5EF4-FFF2-40B4-BE49-F238E27FC236}">
                <a16:creationId xmlns:a16="http://schemas.microsoft.com/office/drawing/2014/main" id="{FEB04890-B722-4659-BB52-5A4E507C53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30480" y="6322377"/>
            <a:ext cx="355132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4.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連線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個別連線</a:t>
            </a:r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09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sp>
        <p:nvSpPr>
          <p:cNvPr id="3" name="文字方塊 2"/>
          <p:cNvSpPr txBox="1"/>
          <p:nvPr>
            <p:custDataLst>
              <p:tags r:id="rId6"/>
            </p:custDataLst>
          </p:nvPr>
        </p:nvSpPr>
        <p:spPr>
          <a:xfrm>
            <a:off x="11655208" y="6542901"/>
            <a:ext cx="4097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110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71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>
            <p:custDataLst>
              <p:tags r:id="rId2"/>
            </p:custDataLst>
          </p:nvPr>
        </p:nvSpPr>
        <p:spPr>
          <a:xfrm>
            <a:off x="11660915" y="6542901"/>
            <a:ext cx="40408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111</a:t>
            </a:r>
            <a:endParaRPr lang="zh-CN" altLang="en-US" sz="120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26E9F0B-3FEC-4D9B-9335-EDBF95954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i="1" dirty="0">
                <a:cs typeface="Times New Roman" panose="02020603050405020304" pitchFamily="18" charset="0"/>
              </a:rPr>
              <a:t>p</a:t>
            </a:r>
            <a:r>
              <a:rPr lang="zh-TW" altLang="en-US" i="1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6 </a:t>
            </a:r>
            <a:br>
              <a:rPr lang="en-US" altLang="zh-TW">
                <a:cs typeface="Times New Roman" panose="02020603050405020304" pitchFamily="18" charset="0"/>
              </a:rPr>
            </a:br>
            <a:r>
              <a:rPr lang="zh-TW" altLang="en-US">
                <a:cs typeface="Times New Roman" panose="02020603050405020304" pitchFamily="18" charset="0"/>
              </a:rPr>
              <a:t>線段結構</a:t>
            </a: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964C4BAC-C8CF-4FD8-BB82-A255EFBC0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00A6698-706C-4D87-B791-074F7E754ADC}"/>
              </a:ext>
            </a:extLst>
          </p:cNvPr>
          <p:cNvGrpSpPr/>
          <p:nvPr/>
        </p:nvGrpSpPr>
        <p:grpSpPr>
          <a:xfrm>
            <a:off x="6038535" y="2054996"/>
            <a:ext cx="5136753" cy="2379928"/>
            <a:chOff x="922004" y="1674852"/>
            <a:chExt cx="5136753" cy="2379928"/>
          </a:xfrm>
        </p:grpSpPr>
        <p:sp>
          <p:nvSpPr>
            <p:cNvPr id="17" name="手繪多邊形 229">
              <a:extLst>
                <a:ext uri="{FF2B5EF4-FFF2-40B4-BE49-F238E27FC236}">
                  <a16:creationId xmlns:a16="http://schemas.microsoft.com/office/drawing/2014/main" id="{A407A03B-0535-4F3C-8C94-A80DA2F037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464534" y="3750196"/>
              <a:ext cx="1009458" cy="290765"/>
            </a:xfrm>
            <a:custGeom>
              <a:avLst/>
              <a:gdLst>
                <a:gd name="connsiteX0" fmla="*/ 1834269 w 3668539"/>
                <a:gd name="connsiteY0" fmla="*/ 0 h 1049329"/>
                <a:gd name="connsiteX1" fmla="*/ 0 w 3668539"/>
                <a:gd name="connsiteY1" fmla="*/ 1049329 h 1049329"/>
                <a:gd name="connsiteX2" fmla="*/ 3668539 w 3668539"/>
                <a:gd name="connsiteY2" fmla="*/ 1049329 h 1049329"/>
                <a:gd name="connsiteX3" fmla="*/ 1834269 w 3668539"/>
                <a:gd name="connsiteY3" fmla="*/ 0 h 104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8539" h="1049329">
                  <a:moveTo>
                    <a:pt x="1834269" y="0"/>
                  </a:moveTo>
                  <a:lnTo>
                    <a:pt x="0" y="1049329"/>
                  </a:lnTo>
                  <a:lnTo>
                    <a:pt x="3668539" y="1049329"/>
                  </a:lnTo>
                  <a:lnTo>
                    <a:pt x="1834269" y="0"/>
                  </a:lnTo>
                  <a:close/>
                </a:path>
              </a:pathLst>
            </a:custGeom>
            <a:solidFill>
              <a:srgbClr val="EEE9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0DC90139-DE0B-4256-9AC5-D1263EE535A8}"/>
                </a:ext>
              </a:extLst>
            </p:cNvPr>
            <p:cNvSpPr/>
            <p:nvPr/>
          </p:nvSpPr>
          <p:spPr>
            <a:xfrm flipH="1">
              <a:off x="4486972" y="3751987"/>
              <a:ext cx="534053" cy="301026"/>
            </a:xfrm>
            <a:prstGeom prst="rtTriangle">
              <a:avLst/>
            </a:prstGeom>
            <a:solidFill>
              <a:srgbClr val="EEE9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Rectangle 321 4">
              <a:extLst>
                <a:ext uri="{FF2B5EF4-FFF2-40B4-BE49-F238E27FC236}">
                  <a16:creationId xmlns:a16="http://schemas.microsoft.com/office/drawing/2014/main" id="{3489A35E-3353-49ED-9B58-8D7D3C14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313" y="1674852"/>
              <a:ext cx="1029714" cy="458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b="1" dirty="0"/>
                <a:t>p6</a:t>
              </a:r>
            </a:p>
          </p:txBody>
        </p:sp>
        <p:sp>
          <p:nvSpPr>
            <p:cNvPr id="20" name="Rectangle 321 5">
              <a:extLst>
                <a:ext uri="{FF2B5EF4-FFF2-40B4-BE49-F238E27FC236}">
                  <a16:creationId xmlns:a16="http://schemas.microsoft.com/office/drawing/2014/main" id="{823AFEB6-1998-4ED0-9CCA-7F58EB857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00" y="1679837"/>
              <a:ext cx="1029714" cy="458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b="1" dirty="0"/>
                <a:t>p6m</a:t>
              </a:r>
            </a:p>
          </p:txBody>
        </p:sp>
        <p:grpSp>
          <p:nvGrpSpPr>
            <p:cNvPr id="21" name="Group 345 628">
              <a:extLst>
                <a:ext uri="{FF2B5EF4-FFF2-40B4-BE49-F238E27FC236}">
                  <a16:creationId xmlns:a16="http://schemas.microsoft.com/office/drawing/2014/main" id="{8FB1C309-5080-4E2C-8DA6-483275CB27D1}"/>
                </a:ext>
              </a:extLst>
            </p:cNvPr>
            <p:cNvGrpSpPr/>
            <p:nvPr/>
          </p:nvGrpSpPr>
          <p:grpSpPr>
            <a:xfrm>
              <a:off x="922004" y="2258044"/>
              <a:ext cx="2076402" cy="1791858"/>
              <a:chOff x="9093200" y="3091249"/>
              <a:chExt cx="857250" cy="739775"/>
            </a:xfrm>
          </p:grpSpPr>
          <p:grpSp>
            <p:nvGrpSpPr>
              <p:cNvPr id="93" name="Group 376 3112">
                <a:extLst>
                  <a:ext uri="{FF2B5EF4-FFF2-40B4-BE49-F238E27FC236}">
                    <a16:creationId xmlns:a16="http://schemas.microsoft.com/office/drawing/2014/main" id="{8D7AAA1A-BFD9-43BA-A938-43EFE3ED726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200" y="3091249"/>
                <a:ext cx="857250" cy="739775"/>
                <a:chOff x="2143" y="2361"/>
                <a:chExt cx="1173" cy="1017"/>
              </a:xfrm>
            </p:grpSpPr>
            <p:sp>
              <p:nvSpPr>
                <p:cNvPr id="118" name="Freeform 236">
                  <a:extLst>
                    <a:ext uri="{FF2B5EF4-FFF2-40B4-BE49-F238E27FC236}">
                      <a16:creationId xmlns:a16="http://schemas.microsoft.com/office/drawing/2014/main" id="{9A889B0D-A52A-4CFF-B861-BAF49DA363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43" y="2361"/>
                  <a:ext cx="1172" cy="1016"/>
                </a:xfrm>
                <a:custGeom>
                  <a:avLst/>
                  <a:gdLst>
                    <a:gd name="T0" fmla="*/ 293 w 1172"/>
                    <a:gd name="T1" fmla="*/ 1 h 1016"/>
                    <a:gd name="T2" fmla="*/ 0 w 1172"/>
                    <a:gd name="T3" fmla="*/ 508 h 1016"/>
                    <a:gd name="T4" fmla="*/ 293 w 1172"/>
                    <a:gd name="T5" fmla="*/ 1016 h 1016"/>
                    <a:gd name="T6" fmla="*/ 879 w 1172"/>
                    <a:gd name="T7" fmla="*/ 1015 h 1016"/>
                    <a:gd name="T8" fmla="*/ 1172 w 1172"/>
                    <a:gd name="T9" fmla="*/ 508 h 1016"/>
                    <a:gd name="T10" fmla="*/ 879 w 1172"/>
                    <a:gd name="T11" fmla="*/ 0 h 1016"/>
                    <a:gd name="T12" fmla="*/ 293 w 1172"/>
                    <a:gd name="T13" fmla="*/ 1 h 10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72" h="1016">
                      <a:moveTo>
                        <a:pt x="293" y="1"/>
                      </a:moveTo>
                      <a:lnTo>
                        <a:pt x="0" y="508"/>
                      </a:lnTo>
                      <a:lnTo>
                        <a:pt x="293" y="1016"/>
                      </a:lnTo>
                      <a:lnTo>
                        <a:pt x="879" y="1015"/>
                      </a:lnTo>
                      <a:lnTo>
                        <a:pt x="1172" y="508"/>
                      </a:lnTo>
                      <a:lnTo>
                        <a:pt x="879" y="0"/>
                      </a:lnTo>
                      <a:lnTo>
                        <a:pt x="293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9" name="Freeform 237">
                  <a:extLst>
                    <a:ext uri="{FF2B5EF4-FFF2-40B4-BE49-F238E27FC236}">
                      <a16:creationId xmlns:a16="http://schemas.microsoft.com/office/drawing/2014/main" id="{B5CDA8CE-828A-4F2A-9170-0907E57035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43" y="2361"/>
                  <a:ext cx="1172" cy="1016"/>
                </a:xfrm>
                <a:custGeom>
                  <a:avLst/>
                  <a:gdLst>
                    <a:gd name="T0" fmla="*/ 293 w 1172"/>
                    <a:gd name="T1" fmla="*/ 1 h 1016"/>
                    <a:gd name="T2" fmla="*/ 0 w 1172"/>
                    <a:gd name="T3" fmla="*/ 508 h 1016"/>
                    <a:gd name="T4" fmla="*/ 293 w 1172"/>
                    <a:gd name="T5" fmla="*/ 1016 h 1016"/>
                    <a:gd name="T6" fmla="*/ 879 w 1172"/>
                    <a:gd name="T7" fmla="*/ 1015 h 1016"/>
                    <a:gd name="T8" fmla="*/ 1172 w 1172"/>
                    <a:gd name="T9" fmla="*/ 508 h 1016"/>
                    <a:gd name="T10" fmla="*/ 879 w 1172"/>
                    <a:gd name="T11" fmla="*/ 0 h 1016"/>
                    <a:gd name="T12" fmla="*/ 293 w 1172"/>
                    <a:gd name="T13" fmla="*/ 1 h 10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72" h="1016">
                      <a:moveTo>
                        <a:pt x="293" y="1"/>
                      </a:moveTo>
                      <a:lnTo>
                        <a:pt x="0" y="508"/>
                      </a:lnTo>
                      <a:lnTo>
                        <a:pt x="293" y="1016"/>
                      </a:lnTo>
                      <a:lnTo>
                        <a:pt x="879" y="1015"/>
                      </a:lnTo>
                      <a:lnTo>
                        <a:pt x="1172" y="508"/>
                      </a:lnTo>
                      <a:lnTo>
                        <a:pt x="879" y="0"/>
                      </a:lnTo>
                      <a:lnTo>
                        <a:pt x="293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0" name="Line 238">
                  <a:extLst>
                    <a:ext uri="{FF2B5EF4-FFF2-40B4-BE49-F238E27FC236}">
                      <a16:creationId xmlns:a16="http://schemas.microsoft.com/office/drawing/2014/main" id="{4129724C-112F-4A33-AD78-145F2D39BD5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1" y="2616"/>
                  <a:ext cx="145" cy="2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1" name="Line 239">
                  <a:extLst>
                    <a:ext uri="{FF2B5EF4-FFF2-40B4-BE49-F238E27FC236}">
                      <a16:creationId xmlns:a16="http://schemas.microsoft.com/office/drawing/2014/main" id="{13D315DA-9FAF-46B8-8E85-47D4E5928E4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76" y="2363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2" name="Line 240">
                  <a:extLst>
                    <a:ext uri="{FF2B5EF4-FFF2-40B4-BE49-F238E27FC236}">
                      <a16:creationId xmlns:a16="http://schemas.microsoft.com/office/drawing/2014/main" id="{E398FE36-DD5C-4A1B-A764-FDE9A540807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2" y="2869"/>
                  <a:ext cx="2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3" name="Line 241">
                  <a:extLst>
                    <a:ext uri="{FF2B5EF4-FFF2-40B4-BE49-F238E27FC236}">
                      <a16:creationId xmlns:a16="http://schemas.microsoft.com/office/drawing/2014/main" id="{173749EE-28D0-490E-9BAB-B049E88A582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22" y="2869"/>
                  <a:ext cx="2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4" name="Line 242">
                  <a:extLst>
                    <a:ext uri="{FF2B5EF4-FFF2-40B4-BE49-F238E27FC236}">
                      <a16:creationId xmlns:a16="http://schemas.microsoft.com/office/drawing/2014/main" id="{AD1AFBED-B358-4A1C-8F7D-1024A046658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44" y="2869"/>
                  <a:ext cx="2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5" name="Line 243">
                  <a:extLst>
                    <a:ext uri="{FF2B5EF4-FFF2-40B4-BE49-F238E27FC236}">
                      <a16:creationId xmlns:a16="http://schemas.microsoft.com/office/drawing/2014/main" id="{50296F78-D425-4BB4-9A2B-1D929A332AA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36" y="2869"/>
                  <a:ext cx="2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6" name="Line 244">
                  <a:extLst>
                    <a:ext uri="{FF2B5EF4-FFF2-40B4-BE49-F238E27FC236}">
                      <a16:creationId xmlns:a16="http://schemas.microsoft.com/office/drawing/2014/main" id="{4AB2F11B-DB7E-47DD-A36C-65D16EFD754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37" y="2363"/>
                  <a:ext cx="145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7" name="Line 245">
                  <a:extLst>
                    <a:ext uri="{FF2B5EF4-FFF2-40B4-BE49-F238E27FC236}">
                      <a16:creationId xmlns:a16="http://schemas.microsoft.com/office/drawing/2014/main" id="{977C03AF-A8F9-434A-9A15-C2576192762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582" y="2615"/>
                  <a:ext cx="147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8" name="Line 246">
                  <a:extLst>
                    <a:ext uri="{FF2B5EF4-FFF2-40B4-BE49-F238E27FC236}">
                      <a16:creationId xmlns:a16="http://schemas.microsoft.com/office/drawing/2014/main" id="{F158612B-2ECD-4CFE-A72E-E3812C93AD0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45" y="2700"/>
                  <a:ext cx="29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9" name="Line 247">
                  <a:extLst>
                    <a:ext uri="{FF2B5EF4-FFF2-40B4-BE49-F238E27FC236}">
                      <a16:creationId xmlns:a16="http://schemas.microsoft.com/office/drawing/2014/main" id="{069FDCE1-186C-45E2-BF66-461C4A7BA4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0" y="2361"/>
                  <a:ext cx="292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0" name="Line 248">
                  <a:extLst>
                    <a:ext uri="{FF2B5EF4-FFF2-40B4-BE49-F238E27FC236}">
                      <a16:creationId xmlns:a16="http://schemas.microsoft.com/office/drawing/2014/main" id="{7E3A1A86-713A-4C68-9C33-D1BC91BCD9B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22" y="3038"/>
                  <a:ext cx="0" cy="3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1" name="Line 249">
                  <a:extLst>
                    <a:ext uri="{FF2B5EF4-FFF2-40B4-BE49-F238E27FC236}">
                      <a16:creationId xmlns:a16="http://schemas.microsoft.com/office/drawing/2014/main" id="{ECE3AA92-8B23-4030-AC92-64DC7595579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22" y="2363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2" name="Line 250">
                  <a:extLst>
                    <a:ext uri="{FF2B5EF4-FFF2-40B4-BE49-F238E27FC236}">
                      <a16:creationId xmlns:a16="http://schemas.microsoft.com/office/drawing/2014/main" id="{D0153364-31FB-4994-8DAA-A248A39E88D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44" y="2870"/>
                  <a:ext cx="292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3" name="Line 251">
                  <a:extLst>
                    <a:ext uri="{FF2B5EF4-FFF2-40B4-BE49-F238E27FC236}">
                      <a16:creationId xmlns:a16="http://schemas.microsoft.com/office/drawing/2014/main" id="{7B83C425-FB84-41BF-A4E9-74B1AB6E920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1" y="3208"/>
                  <a:ext cx="291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4" name="Line 252">
                  <a:extLst>
                    <a:ext uri="{FF2B5EF4-FFF2-40B4-BE49-F238E27FC236}">
                      <a16:creationId xmlns:a16="http://schemas.microsoft.com/office/drawing/2014/main" id="{363D08E4-7FF5-41BE-BAF5-2189C8962B0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6" y="3040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5" name="Line 253">
                  <a:extLst>
                    <a:ext uri="{FF2B5EF4-FFF2-40B4-BE49-F238E27FC236}">
                      <a16:creationId xmlns:a16="http://schemas.microsoft.com/office/drawing/2014/main" id="{38D5678F-FD9D-454D-8AD0-94C50EAAF68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6" y="236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6" name="Line 254">
                  <a:extLst>
                    <a:ext uri="{FF2B5EF4-FFF2-40B4-BE49-F238E27FC236}">
                      <a16:creationId xmlns:a16="http://schemas.microsoft.com/office/drawing/2014/main" id="{059D6EC3-2D58-416B-B15D-247396669EB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9" y="3208"/>
                  <a:ext cx="290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7" name="Line 255">
                  <a:extLst>
                    <a:ext uri="{FF2B5EF4-FFF2-40B4-BE49-F238E27FC236}">
                      <a16:creationId xmlns:a16="http://schemas.microsoft.com/office/drawing/2014/main" id="{834A391C-A14D-4F76-B44E-3938BD87BCD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22" y="2869"/>
                  <a:ext cx="293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8" name="Line 256">
                  <a:extLst>
                    <a:ext uri="{FF2B5EF4-FFF2-40B4-BE49-F238E27FC236}">
                      <a16:creationId xmlns:a16="http://schemas.microsoft.com/office/drawing/2014/main" id="{24B1A6CD-E25E-48BA-90DA-D473D048957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37" y="2363"/>
                  <a:ext cx="291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9" name="Line 257">
                  <a:extLst>
                    <a:ext uri="{FF2B5EF4-FFF2-40B4-BE49-F238E27FC236}">
                      <a16:creationId xmlns:a16="http://schemas.microsoft.com/office/drawing/2014/main" id="{5F9EA9E8-C00F-4A94-AA72-B311E7A7C7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23" y="2701"/>
                  <a:ext cx="291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0" name="Line 258">
                  <a:extLst>
                    <a:ext uri="{FF2B5EF4-FFF2-40B4-BE49-F238E27FC236}">
                      <a16:creationId xmlns:a16="http://schemas.microsoft.com/office/drawing/2014/main" id="{B5360CF7-F4FE-4916-AAAE-0A2DA62082C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45" y="2616"/>
                  <a:ext cx="145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1" name="Line 259">
                  <a:extLst>
                    <a:ext uri="{FF2B5EF4-FFF2-40B4-BE49-F238E27FC236}">
                      <a16:creationId xmlns:a16="http://schemas.microsoft.com/office/drawing/2014/main" id="{D89AD482-EA3B-4BAA-849F-89B8AC15D24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290" y="2364"/>
                  <a:ext cx="146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2" name="Line 260">
                  <a:extLst>
                    <a:ext uri="{FF2B5EF4-FFF2-40B4-BE49-F238E27FC236}">
                      <a16:creationId xmlns:a16="http://schemas.microsoft.com/office/drawing/2014/main" id="{F958086F-AFDE-4ECA-BD69-8E19BF05955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43" y="2870"/>
                  <a:ext cx="147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3" name="Line 261">
                  <a:extLst>
                    <a:ext uri="{FF2B5EF4-FFF2-40B4-BE49-F238E27FC236}">
                      <a16:creationId xmlns:a16="http://schemas.microsoft.com/office/drawing/2014/main" id="{543CE17F-FF2B-4E55-B38C-F1D07D5D374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290" y="3124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4" name="Line 262">
                  <a:extLst>
                    <a:ext uri="{FF2B5EF4-FFF2-40B4-BE49-F238E27FC236}">
                      <a16:creationId xmlns:a16="http://schemas.microsoft.com/office/drawing/2014/main" id="{0C8FE5DB-777D-498E-BE12-B5D9CEB4872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7" y="3377"/>
                  <a:ext cx="29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5" name="Line 263">
                  <a:extLst>
                    <a:ext uri="{FF2B5EF4-FFF2-40B4-BE49-F238E27FC236}">
                      <a16:creationId xmlns:a16="http://schemas.microsoft.com/office/drawing/2014/main" id="{0792E9DB-DBBD-4E05-B961-D1539A6838C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1" y="3377"/>
                  <a:ext cx="2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6" name="Line 264">
                  <a:extLst>
                    <a:ext uri="{FF2B5EF4-FFF2-40B4-BE49-F238E27FC236}">
                      <a16:creationId xmlns:a16="http://schemas.microsoft.com/office/drawing/2014/main" id="{ADA80D67-F193-48D1-A8AC-E28D3765164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22" y="3123"/>
                  <a:ext cx="147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7" name="Line 265">
                  <a:extLst>
                    <a:ext uri="{FF2B5EF4-FFF2-40B4-BE49-F238E27FC236}">
                      <a16:creationId xmlns:a16="http://schemas.microsoft.com/office/drawing/2014/main" id="{4CF30053-B2DC-4D65-8DE3-F2DD30AF5B1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69" y="2870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8" name="Line 266">
                  <a:extLst>
                    <a:ext uri="{FF2B5EF4-FFF2-40B4-BE49-F238E27FC236}">
                      <a16:creationId xmlns:a16="http://schemas.microsoft.com/office/drawing/2014/main" id="{851EF0D5-E7CC-4386-8DBB-6C904853B1F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23" y="2361"/>
                  <a:ext cx="147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9" name="Line 267">
                  <a:extLst>
                    <a:ext uri="{FF2B5EF4-FFF2-40B4-BE49-F238E27FC236}">
                      <a16:creationId xmlns:a16="http://schemas.microsoft.com/office/drawing/2014/main" id="{791E103E-91C6-4573-A8FE-D96A498B58D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170" y="2616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0" name="Line 268">
                  <a:extLst>
                    <a:ext uri="{FF2B5EF4-FFF2-40B4-BE49-F238E27FC236}">
                      <a16:creationId xmlns:a16="http://schemas.microsoft.com/office/drawing/2014/main" id="{52F997B1-37CA-45D1-AF36-60717813E49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7" y="2361"/>
                  <a:ext cx="293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1" name="Line 269">
                  <a:extLst>
                    <a:ext uri="{FF2B5EF4-FFF2-40B4-BE49-F238E27FC236}">
                      <a16:creationId xmlns:a16="http://schemas.microsoft.com/office/drawing/2014/main" id="{CA093FE2-3BF3-426F-B241-FF604BED2A3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0" y="2361"/>
                  <a:ext cx="2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2" name="Line 270">
                  <a:extLst>
                    <a:ext uri="{FF2B5EF4-FFF2-40B4-BE49-F238E27FC236}">
                      <a16:creationId xmlns:a16="http://schemas.microsoft.com/office/drawing/2014/main" id="{0064A6BB-6E46-40BE-9CA9-99A7D6F1B81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0" y="2532"/>
                  <a:ext cx="1" cy="3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3" name="Line 271">
                  <a:extLst>
                    <a:ext uri="{FF2B5EF4-FFF2-40B4-BE49-F238E27FC236}">
                      <a16:creationId xmlns:a16="http://schemas.microsoft.com/office/drawing/2014/main" id="{5078673E-FED9-4475-943B-34D7B9A075E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36" y="2700"/>
                  <a:ext cx="292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4" name="Line 272">
                  <a:extLst>
                    <a:ext uri="{FF2B5EF4-FFF2-40B4-BE49-F238E27FC236}">
                      <a16:creationId xmlns:a16="http://schemas.microsoft.com/office/drawing/2014/main" id="{53974BB5-7ADE-4930-B3B9-F1288D3E9FD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7" y="2870"/>
                  <a:ext cx="292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5" name="Line 273">
                  <a:extLst>
                    <a:ext uri="{FF2B5EF4-FFF2-40B4-BE49-F238E27FC236}">
                      <a16:creationId xmlns:a16="http://schemas.microsoft.com/office/drawing/2014/main" id="{CA4B1B68-C1E9-4E9B-895A-00F5BBF16F1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0" y="2872"/>
                  <a:ext cx="1" cy="3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6" name="Line 274">
                  <a:extLst>
                    <a:ext uri="{FF2B5EF4-FFF2-40B4-BE49-F238E27FC236}">
                      <a16:creationId xmlns:a16="http://schemas.microsoft.com/office/drawing/2014/main" id="{0A7C6053-D123-44BC-8B18-B8E639034F5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1" y="2871"/>
                  <a:ext cx="291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7" name="Line 275">
                  <a:extLst>
                    <a:ext uri="{FF2B5EF4-FFF2-40B4-BE49-F238E27FC236}">
                      <a16:creationId xmlns:a16="http://schemas.microsoft.com/office/drawing/2014/main" id="{6839DDA8-B84A-448F-AC77-B22D09A985E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2" y="2701"/>
                  <a:ext cx="29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8" name="Line 276">
                  <a:extLst>
                    <a:ext uri="{FF2B5EF4-FFF2-40B4-BE49-F238E27FC236}">
                      <a16:creationId xmlns:a16="http://schemas.microsoft.com/office/drawing/2014/main" id="{33287BEA-2F5E-47FC-ADD7-8416937605E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1" y="2872"/>
                  <a:ext cx="145" cy="2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9" name="Line 277">
                  <a:extLst>
                    <a:ext uri="{FF2B5EF4-FFF2-40B4-BE49-F238E27FC236}">
                      <a16:creationId xmlns:a16="http://schemas.microsoft.com/office/drawing/2014/main" id="{4875F17D-5322-49A0-9CD6-3B0E3395682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76" y="3123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0" name="Line 278">
                  <a:extLst>
                    <a:ext uri="{FF2B5EF4-FFF2-40B4-BE49-F238E27FC236}">
                      <a16:creationId xmlns:a16="http://schemas.microsoft.com/office/drawing/2014/main" id="{043A26BC-5B64-46DC-9F12-716BDB20479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9" y="3124"/>
                  <a:ext cx="145" cy="2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61" name="Line 279">
                  <a:extLst>
                    <a:ext uri="{FF2B5EF4-FFF2-40B4-BE49-F238E27FC236}">
                      <a16:creationId xmlns:a16="http://schemas.microsoft.com/office/drawing/2014/main" id="{118F7395-3210-4ECB-A935-18E9FA0C07F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584" y="2872"/>
                  <a:ext cx="146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4" name="Group 376 3136">
                <a:extLst>
                  <a:ext uri="{FF2B5EF4-FFF2-40B4-BE49-F238E27FC236}">
                    <a16:creationId xmlns:a16="http://schemas.microsoft.com/office/drawing/2014/main" id="{828AAD3C-3546-467D-9E9F-6987F50DE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3401" y="3588136"/>
                <a:ext cx="236537" cy="200025"/>
                <a:chOff x="3816" y="3880"/>
                <a:chExt cx="162" cy="137"/>
              </a:xfrm>
            </p:grpSpPr>
            <p:sp>
              <p:nvSpPr>
                <p:cNvPr id="115" name="Freeform 309">
                  <a:extLst>
                    <a:ext uri="{FF2B5EF4-FFF2-40B4-BE49-F238E27FC236}">
                      <a16:creationId xmlns:a16="http://schemas.microsoft.com/office/drawing/2014/main" id="{1DA7F1FC-A0CF-4FC3-B1E6-638F5E09BE5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6" name="Freeform 310">
                  <a:extLst>
                    <a:ext uri="{FF2B5EF4-FFF2-40B4-BE49-F238E27FC236}">
                      <a16:creationId xmlns:a16="http://schemas.microsoft.com/office/drawing/2014/main" id="{14C278B0-886B-4AF6-9B78-29043D7B2D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7" name="Freeform 311">
                  <a:extLst>
                    <a:ext uri="{FF2B5EF4-FFF2-40B4-BE49-F238E27FC236}">
                      <a16:creationId xmlns:a16="http://schemas.microsoft.com/office/drawing/2014/main" id="{20CA0F78-B761-4B61-A8E1-43DA3B6F81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5" name="Group 376 3137">
                <a:extLst>
                  <a:ext uri="{FF2B5EF4-FFF2-40B4-BE49-F238E27FC236}">
                    <a16:creationId xmlns:a16="http://schemas.microsoft.com/office/drawing/2014/main" id="{119F8A48-E088-4575-8375-06804180D2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352">
                <a:off x="9638507" y="3490505"/>
                <a:ext cx="236537" cy="200025"/>
                <a:chOff x="3816" y="3880"/>
                <a:chExt cx="162" cy="137"/>
              </a:xfrm>
            </p:grpSpPr>
            <p:sp>
              <p:nvSpPr>
                <p:cNvPr id="112" name="Freeform 313">
                  <a:extLst>
                    <a:ext uri="{FF2B5EF4-FFF2-40B4-BE49-F238E27FC236}">
                      <a16:creationId xmlns:a16="http://schemas.microsoft.com/office/drawing/2014/main" id="{5B7E4A25-7C61-47A3-982C-C5DB64507DF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" name="Freeform 314">
                  <a:extLst>
                    <a:ext uri="{FF2B5EF4-FFF2-40B4-BE49-F238E27FC236}">
                      <a16:creationId xmlns:a16="http://schemas.microsoft.com/office/drawing/2014/main" id="{3EBB08FD-4B88-4B7E-8CDD-80999FCED1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4" name="Freeform 315">
                  <a:extLst>
                    <a:ext uri="{FF2B5EF4-FFF2-40B4-BE49-F238E27FC236}">
                      <a16:creationId xmlns:a16="http://schemas.microsoft.com/office/drawing/2014/main" id="{00BA420D-18FA-4093-85EB-C5F554B5DB9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6" name="Group 376 3138">
                <a:extLst>
                  <a:ext uri="{FF2B5EF4-FFF2-40B4-BE49-F238E27FC236}">
                    <a16:creationId xmlns:a16="http://schemas.microsoft.com/office/drawing/2014/main" id="{2FB87E64-0DD7-42CD-8A7D-D82F76A008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32951" y="3221424"/>
                <a:ext cx="238125" cy="200025"/>
                <a:chOff x="3816" y="3880"/>
                <a:chExt cx="162" cy="137"/>
              </a:xfrm>
            </p:grpSpPr>
            <p:sp>
              <p:nvSpPr>
                <p:cNvPr id="109" name="Freeform 317">
                  <a:extLst>
                    <a:ext uri="{FF2B5EF4-FFF2-40B4-BE49-F238E27FC236}">
                      <a16:creationId xmlns:a16="http://schemas.microsoft.com/office/drawing/2014/main" id="{E825F0F3-C8B7-4619-9A3D-ACDE5BBACF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0" name="Freeform 318">
                  <a:extLst>
                    <a:ext uri="{FF2B5EF4-FFF2-40B4-BE49-F238E27FC236}">
                      <a16:creationId xmlns:a16="http://schemas.microsoft.com/office/drawing/2014/main" id="{9EA959D9-4EF3-45D8-B57F-82AB0BAE2E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1" name="Freeform 319">
                  <a:extLst>
                    <a:ext uri="{FF2B5EF4-FFF2-40B4-BE49-F238E27FC236}">
                      <a16:creationId xmlns:a16="http://schemas.microsoft.com/office/drawing/2014/main" id="{E921DDC1-0E80-4779-9E2E-96B005EF16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7" name="Group 376 3139">
                <a:extLst>
                  <a:ext uri="{FF2B5EF4-FFF2-40B4-BE49-F238E27FC236}">
                    <a16:creationId xmlns:a16="http://schemas.microsoft.com/office/drawing/2014/main" id="{3E225915-13BD-41AC-92D6-C5B0FAB788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5913" y="3221424"/>
                <a:ext cx="238125" cy="200025"/>
                <a:chOff x="3816" y="3880"/>
                <a:chExt cx="162" cy="137"/>
              </a:xfrm>
            </p:grpSpPr>
            <p:sp>
              <p:nvSpPr>
                <p:cNvPr id="106" name="Freeform 321">
                  <a:extLst>
                    <a:ext uri="{FF2B5EF4-FFF2-40B4-BE49-F238E27FC236}">
                      <a16:creationId xmlns:a16="http://schemas.microsoft.com/office/drawing/2014/main" id="{8D61D213-B25A-4C92-8D7D-8ECA22517B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7" name="Freeform 322">
                  <a:extLst>
                    <a:ext uri="{FF2B5EF4-FFF2-40B4-BE49-F238E27FC236}">
                      <a16:creationId xmlns:a16="http://schemas.microsoft.com/office/drawing/2014/main" id="{45DBC8E4-91A2-4D02-B4C9-221F134DDE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8" name="Freeform 323">
                  <a:extLst>
                    <a:ext uri="{FF2B5EF4-FFF2-40B4-BE49-F238E27FC236}">
                      <a16:creationId xmlns:a16="http://schemas.microsoft.com/office/drawing/2014/main" id="{52036E24-7282-4DE5-AF0F-BCD72D96B6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8" name="Group 376 3140">
                <a:extLst>
                  <a:ext uri="{FF2B5EF4-FFF2-40B4-BE49-F238E27FC236}">
                    <a16:creationId xmlns:a16="http://schemas.microsoft.com/office/drawing/2014/main" id="{22B473F5-8FB2-4282-9FEF-AA11F18D8A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352">
                <a:off x="9428163" y="3121411"/>
                <a:ext cx="236537" cy="201612"/>
                <a:chOff x="3816" y="3880"/>
                <a:chExt cx="162" cy="137"/>
              </a:xfrm>
            </p:grpSpPr>
            <p:sp>
              <p:nvSpPr>
                <p:cNvPr id="103" name="Freeform 325">
                  <a:extLst>
                    <a:ext uri="{FF2B5EF4-FFF2-40B4-BE49-F238E27FC236}">
                      <a16:creationId xmlns:a16="http://schemas.microsoft.com/office/drawing/2014/main" id="{6521EB0B-283E-43F5-927B-D4E730DE89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" name="Freeform 326">
                  <a:extLst>
                    <a:ext uri="{FF2B5EF4-FFF2-40B4-BE49-F238E27FC236}">
                      <a16:creationId xmlns:a16="http://schemas.microsoft.com/office/drawing/2014/main" id="{F03F69D0-8C01-4CB8-8A89-FCB4136366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" name="Freeform 327">
                  <a:extLst>
                    <a:ext uri="{FF2B5EF4-FFF2-40B4-BE49-F238E27FC236}">
                      <a16:creationId xmlns:a16="http://schemas.microsoft.com/office/drawing/2014/main" id="{5D07EB3E-E21E-4A3F-B3E2-F660B19130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9" name="Group 376 3141">
                <a:extLst>
                  <a:ext uri="{FF2B5EF4-FFF2-40B4-BE49-F238E27FC236}">
                    <a16:creationId xmlns:a16="http://schemas.microsoft.com/office/drawing/2014/main" id="{207600EC-8D9B-4E98-857E-322598AA0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352">
                <a:off x="9218613" y="3496061"/>
                <a:ext cx="234950" cy="200025"/>
                <a:chOff x="3816" y="3880"/>
                <a:chExt cx="162" cy="137"/>
              </a:xfrm>
            </p:grpSpPr>
            <p:sp>
              <p:nvSpPr>
                <p:cNvPr id="100" name="Freeform 329">
                  <a:extLst>
                    <a:ext uri="{FF2B5EF4-FFF2-40B4-BE49-F238E27FC236}">
                      <a16:creationId xmlns:a16="http://schemas.microsoft.com/office/drawing/2014/main" id="{6BD3B9CC-C67F-4503-BDE3-4D8FEEE622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1" name="Freeform 330">
                  <a:extLst>
                    <a:ext uri="{FF2B5EF4-FFF2-40B4-BE49-F238E27FC236}">
                      <a16:creationId xmlns:a16="http://schemas.microsoft.com/office/drawing/2014/main" id="{163DFB8C-AB86-41CB-8101-72E612029D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" name="Freeform 331">
                  <a:extLst>
                    <a:ext uri="{FF2B5EF4-FFF2-40B4-BE49-F238E27FC236}">
                      <a16:creationId xmlns:a16="http://schemas.microsoft.com/office/drawing/2014/main" id="{6DB33948-239E-4BD5-88C4-EFC1EFB3ED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22" name="Group 345 629">
              <a:extLst>
                <a:ext uri="{FF2B5EF4-FFF2-40B4-BE49-F238E27FC236}">
                  <a16:creationId xmlns:a16="http://schemas.microsoft.com/office/drawing/2014/main" id="{72F98B86-CD9E-48B3-8335-47A2F83F311A}"/>
                </a:ext>
              </a:extLst>
            </p:cNvPr>
            <p:cNvGrpSpPr/>
            <p:nvPr/>
          </p:nvGrpSpPr>
          <p:grpSpPr>
            <a:xfrm>
              <a:off x="3981029" y="2258451"/>
              <a:ext cx="2077728" cy="1796329"/>
              <a:chOff x="10402888" y="3091249"/>
              <a:chExt cx="855663" cy="739775"/>
            </a:xfrm>
          </p:grpSpPr>
          <p:grpSp>
            <p:nvGrpSpPr>
              <p:cNvPr id="23" name="Group 376 3111">
                <a:extLst>
                  <a:ext uri="{FF2B5EF4-FFF2-40B4-BE49-F238E27FC236}">
                    <a16:creationId xmlns:a16="http://schemas.microsoft.com/office/drawing/2014/main" id="{ECC9BF31-77D4-4DFD-B315-01C633BDF3A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402888" y="3091249"/>
                <a:ext cx="855663" cy="739775"/>
                <a:chOff x="774" y="1643"/>
                <a:chExt cx="1172" cy="1016"/>
              </a:xfrm>
            </p:grpSpPr>
            <p:sp>
              <p:nvSpPr>
                <p:cNvPr id="68" name="Line 210">
                  <a:extLst>
                    <a:ext uri="{FF2B5EF4-FFF2-40B4-BE49-F238E27FC236}">
                      <a16:creationId xmlns:a16="http://schemas.microsoft.com/office/drawing/2014/main" id="{0670C48E-2A8D-4287-806B-9B49E4F08E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360" y="2151"/>
                  <a:ext cx="293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69" name="Line 211">
                  <a:extLst>
                    <a:ext uri="{FF2B5EF4-FFF2-40B4-BE49-F238E27FC236}">
                      <a16:creationId xmlns:a16="http://schemas.microsoft.com/office/drawing/2014/main" id="{EF785D9D-D12C-4E13-8DFB-BF1DEDE6398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067" y="2151"/>
                  <a:ext cx="293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0" name="Line 212">
                  <a:extLst>
                    <a:ext uri="{FF2B5EF4-FFF2-40B4-BE49-F238E27FC236}">
                      <a16:creationId xmlns:a16="http://schemas.microsoft.com/office/drawing/2014/main" id="{72F62324-DD97-415D-959A-EB14A61746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360" y="1643"/>
                  <a:ext cx="293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1" name="Line 213">
                  <a:extLst>
                    <a:ext uri="{FF2B5EF4-FFF2-40B4-BE49-F238E27FC236}">
                      <a16:creationId xmlns:a16="http://schemas.microsoft.com/office/drawing/2014/main" id="{C22C5EDF-DDD1-45CF-90A2-BFD18D218B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360" y="2151"/>
                  <a:ext cx="58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2" name="Line 214">
                  <a:extLst>
                    <a:ext uri="{FF2B5EF4-FFF2-40B4-BE49-F238E27FC236}">
                      <a16:creationId xmlns:a16="http://schemas.microsoft.com/office/drawing/2014/main" id="{85717A6A-CDE0-4C8A-AD14-1729B17D1D9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4" y="2151"/>
                  <a:ext cx="58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3" name="Line 215">
                  <a:extLst>
                    <a:ext uri="{FF2B5EF4-FFF2-40B4-BE49-F238E27FC236}">
                      <a16:creationId xmlns:a16="http://schemas.microsoft.com/office/drawing/2014/main" id="{79C24B27-C691-43E4-B31B-3AFFE9F6E56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067" y="1644"/>
                  <a:ext cx="293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4" name="Freeform 216">
                  <a:extLst>
                    <a:ext uri="{FF2B5EF4-FFF2-40B4-BE49-F238E27FC236}">
                      <a16:creationId xmlns:a16="http://schemas.microsoft.com/office/drawing/2014/main" id="{033B1D15-E010-45F3-B769-1A1A1EC730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74" y="1643"/>
                  <a:ext cx="1172" cy="1016"/>
                </a:xfrm>
                <a:custGeom>
                  <a:avLst/>
                  <a:gdLst>
                    <a:gd name="T0" fmla="*/ 293 w 1172"/>
                    <a:gd name="T1" fmla="*/ 1 h 1016"/>
                    <a:gd name="T2" fmla="*/ 0 w 1172"/>
                    <a:gd name="T3" fmla="*/ 508 h 1016"/>
                    <a:gd name="T4" fmla="*/ 293 w 1172"/>
                    <a:gd name="T5" fmla="*/ 1016 h 1016"/>
                    <a:gd name="T6" fmla="*/ 879 w 1172"/>
                    <a:gd name="T7" fmla="*/ 1015 h 1016"/>
                    <a:gd name="T8" fmla="*/ 1172 w 1172"/>
                    <a:gd name="T9" fmla="*/ 508 h 1016"/>
                    <a:gd name="T10" fmla="*/ 879 w 1172"/>
                    <a:gd name="T11" fmla="*/ 0 h 1016"/>
                    <a:gd name="T12" fmla="*/ 293 w 1172"/>
                    <a:gd name="T13" fmla="*/ 1 h 10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72" h="1016">
                      <a:moveTo>
                        <a:pt x="293" y="1"/>
                      </a:moveTo>
                      <a:lnTo>
                        <a:pt x="0" y="508"/>
                      </a:lnTo>
                      <a:lnTo>
                        <a:pt x="293" y="1016"/>
                      </a:lnTo>
                      <a:lnTo>
                        <a:pt x="879" y="1015"/>
                      </a:lnTo>
                      <a:lnTo>
                        <a:pt x="1172" y="508"/>
                      </a:lnTo>
                      <a:lnTo>
                        <a:pt x="879" y="0"/>
                      </a:lnTo>
                      <a:lnTo>
                        <a:pt x="293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5" name="Line 217">
                  <a:extLst>
                    <a:ext uri="{FF2B5EF4-FFF2-40B4-BE49-F238E27FC236}">
                      <a16:creationId xmlns:a16="http://schemas.microsoft.com/office/drawing/2014/main" id="{4E5C5CF3-F017-472D-90FD-224A5D26C0C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74" y="1643"/>
                  <a:ext cx="879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6" name="Line 218">
                  <a:extLst>
                    <a:ext uri="{FF2B5EF4-FFF2-40B4-BE49-F238E27FC236}">
                      <a16:creationId xmlns:a16="http://schemas.microsoft.com/office/drawing/2014/main" id="{070E260D-B4EE-4750-8293-DC26ACD9C2D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653" y="1643"/>
                  <a:ext cx="0" cy="10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7" name="Line 219">
                  <a:extLst>
                    <a:ext uri="{FF2B5EF4-FFF2-40B4-BE49-F238E27FC236}">
                      <a16:creationId xmlns:a16="http://schemas.microsoft.com/office/drawing/2014/main" id="{20C6A98E-11CF-453F-B0D9-F52F32C205F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774" y="2151"/>
                  <a:ext cx="879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8" name="Line 220">
                  <a:extLst>
                    <a:ext uri="{FF2B5EF4-FFF2-40B4-BE49-F238E27FC236}">
                      <a16:creationId xmlns:a16="http://schemas.microsoft.com/office/drawing/2014/main" id="{47341000-94FB-44D1-9C26-12DE95F78CE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067" y="1644"/>
                  <a:ext cx="0" cy="10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79" name="Line 221">
                  <a:extLst>
                    <a:ext uri="{FF2B5EF4-FFF2-40B4-BE49-F238E27FC236}">
                      <a16:creationId xmlns:a16="http://schemas.microsoft.com/office/drawing/2014/main" id="{D3FC8E21-D4AD-4794-92CF-4E3818D0A14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067" y="2151"/>
                  <a:ext cx="879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0" name="Line 222">
                  <a:extLst>
                    <a:ext uri="{FF2B5EF4-FFF2-40B4-BE49-F238E27FC236}">
                      <a16:creationId xmlns:a16="http://schemas.microsoft.com/office/drawing/2014/main" id="{A57C1D12-7591-4F23-82D3-E4214192885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067" y="1644"/>
                  <a:ext cx="879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1" name="Line 223">
                  <a:extLst>
                    <a:ext uri="{FF2B5EF4-FFF2-40B4-BE49-F238E27FC236}">
                      <a16:creationId xmlns:a16="http://schemas.microsoft.com/office/drawing/2014/main" id="{DC08F909-021A-4A92-A09A-A9FC6FA2F9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74" y="1644"/>
                  <a:ext cx="293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2" name="Line 224">
                  <a:extLst>
                    <a:ext uri="{FF2B5EF4-FFF2-40B4-BE49-F238E27FC236}">
                      <a16:creationId xmlns:a16="http://schemas.microsoft.com/office/drawing/2014/main" id="{BBC76965-98BF-4A3C-B9D3-51499CD3271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4" y="2151"/>
                  <a:ext cx="293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3" name="Line 225">
                  <a:extLst>
                    <a:ext uri="{FF2B5EF4-FFF2-40B4-BE49-F238E27FC236}">
                      <a16:creationId xmlns:a16="http://schemas.microsoft.com/office/drawing/2014/main" id="{EC60ADAD-0136-4BC2-B614-500AAF6FFB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067" y="2658"/>
                  <a:ext cx="58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4" name="Line 226">
                  <a:extLst>
                    <a:ext uri="{FF2B5EF4-FFF2-40B4-BE49-F238E27FC236}">
                      <a16:creationId xmlns:a16="http://schemas.microsoft.com/office/drawing/2014/main" id="{4735DF6C-30CA-49B2-BE2A-4F7790F201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653" y="2151"/>
                  <a:ext cx="293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5" name="Line 227">
                  <a:extLst>
                    <a:ext uri="{FF2B5EF4-FFF2-40B4-BE49-F238E27FC236}">
                      <a16:creationId xmlns:a16="http://schemas.microsoft.com/office/drawing/2014/main" id="{533C149A-AE73-44B3-B2F9-574448883D6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53" y="1643"/>
                  <a:ext cx="293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6" name="Line 228">
                  <a:extLst>
                    <a:ext uri="{FF2B5EF4-FFF2-40B4-BE49-F238E27FC236}">
                      <a16:creationId xmlns:a16="http://schemas.microsoft.com/office/drawing/2014/main" id="{75EFA4DD-808F-402E-81B6-4E811729065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067" y="1643"/>
                  <a:ext cx="58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7" name="Line 229">
                  <a:extLst>
                    <a:ext uri="{FF2B5EF4-FFF2-40B4-BE49-F238E27FC236}">
                      <a16:creationId xmlns:a16="http://schemas.microsoft.com/office/drawing/2014/main" id="{BCB2C937-2682-4F11-A22E-3B3F9B24597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360" y="1643"/>
                  <a:ext cx="1" cy="5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8" name="Line 230">
                  <a:extLst>
                    <a:ext uri="{FF2B5EF4-FFF2-40B4-BE49-F238E27FC236}">
                      <a16:creationId xmlns:a16="http://schemas.microsoft.com/office/drawing/2014/main" id="{F4B80B43-41B3-4415-8E5E-5B3AF2DAD8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921" y="1898"/>
                  <a:ext cx="440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9" name="Line 231">
                  <a:extLst>
                    <a:ext uri="{FF2B5EF4-FFF2-40B4-BE49-F238E27FC236}">
                      <a16:creationId xmlns:a16="http://schemas.microsoft.com/office/drawing/2014/main" id="{D7921A9E-8BE6-42DE-BDAD-87BA28E44AC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921" y="2152"/>
                  <a:ext cx="440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0" name="Line 232">
                  <a:extLst>
                    <a:ext uri="{FF2B5EF4-FFF2-40B4-BE49-F238E27FC236}">
                      <a16:creationId xmlns:a16="http://schemas.microsoft.com/office/drawing/2014/main" id="{B2DC12B8-0B3A-435F-BB82-B95818679F8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361" y="2152"/>
                  <a:ext cx="1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1" name="Line 233">
                  <a:extLst>
                    <a:ext uri="{FF2B5EF4-FFF2-40B4-BE49-F238E27FC236}">
                      <a16:creationId xmlns:a16="http://schemas.microsoft.com/office/drawing/2014/main" id="{D0B4E7AE-7894-4614-9F15-D2E70B2203B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361" y="2152"/>
                  <a:ext cx="439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2" name="Line 234">
                  <a:extLst>
                    <a:ext uri="{FF2B5EF4-FFF2-40B4-BE49-F238E27FC236}">
                      <a16:creationId xmlns:a16="http://schemas.microsoft.com/office/drawing/2014/main" id="{784B4259-9066-46A3-965A-D22CFFE5CAC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61" y="1898"/>
                  <a:ext cx="440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24" name="Freeform 376 3142">
                <a:extLst>
                  <a:ext uri="{FF2B5EF4-FFF2-40B4-BE49-F238E27FC236}">
                    <a16:creationId xmlns:a16="http://schemas.microsoft.com/office/drawing/2014/main" id="{72E6012C-B502-4FE1-A84C-83DC8F7432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68256" flipH="1">
                <a:off x="10919619" y="3682592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Freeform 376 3143">
                <a:extLst>
                  <a:ext uri="{FF2B5EF4-FFF2-40B4-BE49-F238E27FC236}">
                    <a16:creationId xmlns:a16="http://schemas.microsoft.com/office/drawing/2014/main" id="{E66DC0B7-0710-4C5F-B30C-5536EECB7F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594727">
                <a:off x="10891044" y="3736567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Freeform 376 3144">
                <a:extLst>
                  <a:ext uri="{FF2B5EF4-FFF2-40B4-BE49-F238E27FC236}">
                    <a16:creationId xmlns:a16="http://schemas.microsoft.com/office/drawing/2014/main" id="{7FF27D30-AFE9-47EA-9CA3-C0C5F40C36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0732119">
                <a:off x="10855326" y="3573848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Freeform 376 3145">
                <a:extLst>
                  <a:ext uri="{FF2B5EF4-FFF2-40B4-BE49-F238E27FC236}">
                    <a16:creationId xmlns:a16="http://schemas.microsoft.com/office/drawing/2014/main" id="{8F9EBE37-9745-4B01-BACA-25CB21BC1B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90261" flipH="1">
                <a:off x="10793413" y="3577023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Freeform 376 3146">
                <a:extLst>
                  <a:ext uri="{FF2B5EF4-FFF2-40B4-BE49-F238E27FC236}">
                    <a16:creationId xmlns:a16="http://schemas.microsoft.com/office/drawing/2014/main" id="{50E8F3C7-7518-4521-B15C-18B918713C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507599" flipH="1">
                <a:off x="10760075" y="3737361"/>
                <a:ext cx="17463" cy="93662"/>
              </a:xfrm>
              <a:custGeom>
                <a:avLst/>
                <a:gdLst>
                  <a:gd name="T0" fmla="*/ 17463 w 80"/>
                  <a:gd name="T1" fmla="*/ 93662 h 445"/>
                  <a:gd name="T2" fmla="*/ 17463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Freeform 376 3147">
                <a:extLst>
                  <a:ext uri="{FF2B5EF4-FFF2-40B4-BE49-F238E27FC236}">
                    <a16:creationId xmlns:a16="http://schemas.microsoft.com/office/drawing/2014/main" id="{6ADCEBF0-5FF3-4471-9C32-CFB3DD43F2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32780">
                <a:off x="10722769" y="3674655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Freeform 376 3148">
                <a:extLst>
                  <a:ext uri="{FF2B5EF4-FFF2-40B4-BE49-F238E27FC236}">
                    <a16:creationId xmlns:a16="http://schemas.microsoft.com/office/drawing/2014/main" id="{E3DF04BC-E52B-4C51-9FD2-75C91ACDA4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68256" flipH="1">
                <a:off x="11136313" y="3308736"/>
                <a:ext cx="15875" cy="95250"/>
              </a:xfrm>
              <a:custGeom>
                <a:avLst/>
                <a:gdLst>
                  <a:gd name="T0" fmla="*/ 15875 w 80"/>
                  <a:gd name="T1" fmla="*/ 95250 h 445"/>
                  <a:gd name="T2" fmla="*/ 15875 w 80"/>
                  <a:gd name="T3" fmla="*/ 0 h 445"/>
                  <a:gd name="T4" fmla="*/ 0 w 80"/>
                  <a:gd name="T5" fmla="*/ 4559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" name="Freeform 376 3149">
                <a:extLst>
                  <a:ext uri="{FF2B5EF4-FFF2-40B4-BE49-F238E27FC236}">
                    <a16:creationId xmlns:a16="http://schemas.microsoft.com/office/drawing/2014/main" id="{BC568A7B-0143-4FF1-930C-102AE0F6D2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594727">
                <a:off x="11106150" y="3369061"/>
                <a:ext cx="17463" cy="93662"/>
              </a:xfrm>
              <a:custGeom>
                <a:avLst/>
                <a:gdLst>
                  <a:gd name="T0" fmla="*/ 17463 w 80"/>
                  <a:gd name="T1" fmla="*/ 93662 h 445"/>
                  <a:gd name="T2" fmla="*/ 17463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" name="Freeform 376 3150">
                <a:extLst>
                  <a:ext uri="{FF2B5EF4-FFF2-40B4-BE49-F238E27FC236}">
                    <a16:creationId xmlns:a16="http://schemas.microsoft.com/office/drawing/2014/main" id="{59C71896-22B5-4A2F-9959-DF074AEC0B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0732119">
                <a:off x="11072813" y="3200786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" name="Freeform 376 3151">
                <a:extLst>
                  <a:ext uri="{FF2B5EF4-FFF2-40B4-BE49-F238E27FC236}">
                    <a16:creationId xmlns:a16="http://schemas.microsoft.com/office/drawing/2014/main" id="{5FD6F822-F8BA-4A3A-89E0-C6B2DF59F7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90261" flipH="1">
                <a:off x="11002963" y="3197611"/>
                <a:ext cx="17463" cy="93663"/>
              </a:xfrm>
              <a:custGeom>
                <a:avLst/>
                <a:gdLst>
                  <a:gd name="T0" fmla="*/ 17463 w 80"/>
                  <a:gd name="T1" fmla="*/ 93663 h 445"/>
                  <a:gd name="T2" fmla="*/ 17463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" name="Freeform 376 3152">
                <a:extLst>
                  <a:ext uri="{FF2B5EF4-FFF2-40B4-BE49-F238E27FC236}">
                    <a16:creationId xmlns:a16="http://schemas.microsoft.com/office/drawing/2014/main" id="{F2600DA2-8C9E-4DED-AD9E-654B4B64D8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507599" flipH="1">
                <a:off x="10976769" y="3365092"/>
                <a:ext cx="17462" cy="92075"/>
              </a:xfrm>
              <a:custGeom>
                <a:avLst/>
                <a:gdLst>
                  <a:gd name="T0" fmla="*/ 17462 w 80"/>
                  <a:gd name="T1" fmla="*/ 92075 h 445"/>
                  <a:gd name="T2" fmla="*/ 17462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" name="Freeform 376 3153">
                <a:extLst>
                  <a:ext uri="{FF2B5EF4-FFF2-40B4-BE49-F238E27FC236}">
                    <a16:creationId xmlns:a16="http://schemas.microsoft.com/office/drawing/2014/main" id="{6EB861FF-FE7E-46C7-AB93-7DEBF86828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32780">
                <a:off x="10945019" y="3306355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" name="Freeform 376 3154">
                <a:extLst>
                  <a:ext uri="{FF2B5EF4-FFF2-40B4-BE49-F238E27FC236}">
                    <a16:creationId xmlns:a16="http://schemas.microsoft.com/office/drawing/2014/main" id="{668DA428-0E6F-4A0B-B25C-5B00D45696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68256" flipH="1">
                <a:off x="10703719" y="3303180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" name="Freeform 376 3155">
                <a:extLst>
                  <a:ext uri="{FF2B5EF4-FFF2-40B4-BE49-F238E27FC236}">
                    <a16:creationId xmlns:a16="http://schemas.microsoft.com/office/drawing/2014/main" id="{37152507-D08B-4BEF-A4BC-58F7C8F806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594727">
                <a:off x="10672763" y="3369061"/>
                <a:ext cx="17463" cy="93663"/>
              </a:xfrm>
              <a:custGeom>
                <a:avLst/>
                <a:gdLst>
                  <a:gd name="T0" fmla="*/ 17463 w 80"/>
                  <a:gd name="T1" fmla="*/ 93663 h 445"/>
                  <a:gd name="T2" fmla="*/ 17463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" name="Freeform 376 3156">
                <a:extLst>
                  <a:ext uri="{FF2B5EF4-FFF2-40B4-BE49-F238E27FC236}">
                    <a16:creationId xmlns:a16="http://schemas.microsoft.com/office/drawing/2014/main" id="{63A9E185-42EC-4321-B07D-DDA7ECE832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0732119">
                <a:off x="10639426" y="3200786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" name="Freeform 376 3157">
                <a:extLst>
                  <a:ext uri="{FF2B5EF4-FFF2-40B4-BE49-F238E27FC236}">
                    <a16:creationId xmlns:a16="http://schemas.microsoft.com/office/drawing/2014/main" id="{CD85ABA3-9B5B-4954-9F52-7FB03AAA9F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90261" flipH="1">
                <a:off x="10575926" y="3203961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" name="Freeform 376 3158">
                <a:extLst>
                  <a:ext uri="{FF2B5EF4-FFF2-40B4-BE49-F238E27FC236}">
                    <a16:creationId xmlns:a16="http://schemas.microsoft.com/office/drawing/2014/main" id="{BA083E65-E5D7-4711-8280-1B27E24E72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507599" flipH="1">
                <a:off x="10543382" y="3369855"/>
                <a:ext cx="17463" cy="92075"/>
              </a:xfrm>
              <a:custGeom>
                <a:avLst/>
                <a:gdLst>
                  <a:gd name="T0" fmla="*/ 17463 w 80"/>
                  <a:gd name="T1" fmla="*/ 92075 h 445"/>
                  <a:gd name="T2" fmla="*/ 17463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" name="Freeform 376 3159">
                <a:extLst>
                  <a:ext uri="{FF2B5EF4-FFF2-40B4-BE49-F238E27FC236}">
                    <a16:creationId xmlns:a16="http://schemas.microsoft.com/office/drawing/2014/main" id="{CF9C5E28-6F0F-4957-AE93-3E3F821424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32780">
                <a:off x="10511632" y="3306355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" name="Freeform 376 3160">
                <a:extLst>
                  <a:ext uri="{FF2B5EF4-FFF2-40B4-BE49-F238E27FC236}">
                    <a16:creationId xmlns:a16="http://schemas.microsoft.com/office/drawing/2014/main" id="{76539553-D664-40F5-9F5C-C328DF7760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439427" flipH="1">
                <a:off x="11072813" y="3630998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" name="Freeform 376 3161">
                <a:extLst>
                  <a:ext uri="{FF2B5EF4-FFF2-40B4-BE49-F238E27FC236}">
                    <a16:creationId xmlns:a16="http://schemas.microsoft.com/office/drawing/2014/main" id="{3AA84178-AD3A-47EF-BF46-8B813D28F2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23556">
                <a:off x="11004550" y="3635761"/>
                <a:ext cx="17462" cy="93663"/>
              </a:xfrm>
              <a:custGeom>
                <a:avLst/>
                <a:gdLst>
                  <a:gd name="T0" fmla="*/ 17462 w 80"/>
                  <a:gd name="T1" fmla="*/ 93663 h 445"/>
                  <a:gd name="T2" fmla="*/ 17462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" name="Freeform 376 3162">
                <a:extLst>
                  <a:ext uri="{FF2B5EF4-FFF2-40B4-BE49-F238E27FC236}">
                    <a16:creationId xmlns:a16="http://schemas.microsoft.com/office/drawing/2014/main" id="{139AE6B9-59F9-4D61-9817-9264D83F10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7260948">
                <a:off x="11132344" y="3519080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" name="Freeform 376 3163">
                <a:extLst>
                  <a:ext uri="{FF2B5EF4-FFF2-40B4-BE49-F238E27FC236}">
                    <a16:creationId xmlns:a16="http://schemas.microsoft.com/office/drawing/2014/main" id="{3FD5F994-F6D1-4BB1-B2AA-D67FD8A955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61432" flipH="1">
                <a:off x="11097419" y="3460342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" name="Freeform 376 3164">
                <a:extLst>
                  <a:ext uri="{FF2B5EF4-FFF2-40B4-BE49-F238E27FC236}">
                    <a16:creationId xmlns:a16="http://schemas.microsoft.com/office/drawing/2014/main" id="{B3B66821-6BF9-4327-9E46-1B17CBD0E0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6978770" flipH="1">
                <a:off x="10941844" y="3527017"/>
                <a:ext cx="17462" cy="92075"/>
              </a:xfrm>
              <a:custGeom>
                <a:avLst/>
                <a:gdLst>
                  <a:gd name="T0" fmla="*/ 17462 w 80"/>
                  <a:gd name="T1" fmla="*/ 92075 h 445"/>
                  <a:gd name="T2" fmla="*/ 17462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" name="Freeform 376 3165">
                <a:extLst>
                  <a:ext uri="{FF2B5EF4-FFF2-40B4-BE49-F238E27FC236}">
                    <a16:creationId xmlns:a16="http://schemas.microsoft.com/office/drawing/2014/main" id="{7A608476-D9AC-40CE-90B6-BD1DEA74FD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03950">
                <a:off x="10973594" y="3460342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" name="Freeform 376 3166">
                <a:extLst>
                  <a:ext uri="{FF2B5EF4-FFF2-40B4-BE49-F238E27FC236}">
                    <a16:creationId xmlns:a16="http://schemas.microsoft.com/office/drawing/2014/main" id="{3A78759F-CDC0-4C56-88BA-EE31BB56E4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439427" flipH="1">
                <a:off x="10855326" y="3257936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" name="Freeform 376 3167">
                <a:extLst>
                  <a:ext uri="{FF2B5EF4-FFF2-40B4-BE49-F238E27FC236}">
                    <a16:creationId xmlns:a16="http://schemas.microsoft.com/office/drawing/2014/main" id="{8BA7EDD0-80A7-48B4-94FB-17C05FE2DE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23556">
                <a:off x="10788651" y="3261111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" name="Freeform 376 3168">
                <a:extLst>
                  <a:ext uri="{FF2B5EF4-FFF2-40B4-BE49-F238E27FC236}">
                    <a16:creationId xmlns:a16="http://schemas.microsoft.com/office/drawing/2014/main" id="{B2B491AD-7891-46EA-B876-A79A096DCA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7260948">
                <a:off x="10914063" y="3151573"/>
                <a:ext cx="17462" cy="93663"/>
              </a:xfrm>
              <a:custGeom>
                <a:avLst/>
                <a:gdLst>
                  <a:gd name="T0" fmla="*/ 17462 w 80"/>
                  <a:gd name="T1" fmla="*/ 93663 h 445"/>
                  <a:gd name="T2" fmla="*/ 17462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" name="Freeform 376 3169">
                <a:extLst>
                  <a:ext uri="{FF2B5EF4-FFF2-40B4-BE49-F238E27FC236}">
                    <a16:creationId xmlns:a16="http://schemas.microsoft.com/office/drawing/2014/main" id="{7FE90115-41D7-44CE-BEE6-A5853D3DCA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61432" flipH="1">
                <a:off x="10879932" y="3093630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" name="Freeform 376 3170">
                <a:extLst>
                  <a:ext uri="{FF2B5EF4-FFF2-40B4-BE49-F238E27FC236}">
                    <a16:creationId xmlns:a16="http://schemas.microsoft.com/office/drawing/2014/main" id="{1483A134-D3AD-407C-9387-EE01EF5E5B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6978770" flipH="1">
                <a:off x="10724357" y="3152367"/>
                <a:ext cx="17462" cy="92075"/>
              </a:xfrm>
              <a:custGeom>
                <a:avLst/>
                <a:gdLst>
                  <a:gd name="T0" fmla="*/ 17462 w 80"/>
                  <a:gd name="T1" fmla="*/ 92075 h 445"/>
                  <a:gd name="T2" fmla="*/ 17462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" name="Freeform 376 3171">
                <a:extLst>
                  <a:ext uri="{FF2B5EF4-FFF2-40B4-BE49-F238E27FC236}">
                    <a16:creationId xmlns:a16="http://schemas.microsoft.com/office/drawing/2014/main" id="{90DE39A7-09B3-4336-A506-4B1CBF247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03950">
                <a:off x="10757694" y="3093630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" name="Freeform 376 3172">
                <a:extLst>
                  <a:ext uri="{FF2B5EF4-FFF2-40B4-BE49-F238E27FC236}">
                    <a16:creationId xmlns:a16="http://schemas.microsoft.com/office/drawing/2014/main" id="{255CECD5-C669-41CD-A5BD-04CFC1E686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439427" flipH="1">
                <a:off x="10639426" y="3630998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" name="Freeform 376 3173">
                <a:extLst>
                  <a:ext uri="{FF2B5EF4-FFF2-40B4-BE49-F238E27FC236}">
                    <a16:creationId xmlns:a16="http://schemas.microsoft.com/office/drawing/2014/main" id="{EC9B4D8A-7E07-47E3-9E60-E929D3258B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23556">
                <a:off x="10571163" y="3635761"/>
                <a:ext cx="17463" cy="93663"/>
              </a:xfrm>
              <a:custGeom>
                <a:avLst/>
                <a:gdLst>
                  <a:gd name="T0" fmla="*/ 17463 w 80"/>
                  <a:gd name="T1" fmla="*/ 93663 h 445"/>
                  <a:gd name="T2" fmla="*/ 17463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" name="Freeform 376 3174">
                <a:extLst>
                  <a:ext uri="{FF2B5EF4-FFF2-40B4-BE49-F238E27FC236}">
                    <a16:creationId xmlns:a16="http://schemas.microsoft.com/office/drawing/2014/main" id="{F2E330C1-DC13-4724-BA03-69B4E2CAA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7260948">
                <a:off x="10698957" y="3525430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" name="Freeform 376 3175">
                <a:extLst>
                  <a:ext uri="{FF2B5EF4-FFF2-40B4-BE49-F238E27FC236}">
                    <a16:creationId xmlns:a16="http://schemas.microsoft.com/office/drawing/2014/main" id="{37AC9890-1360-408F-AA4A-6EBEE1E75F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61432" flipH="1">
                <a:off x="10664032" y="3466692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" name="Freeform 376 3176">
                <a:extLst>
                  <a:ext uri="{FF2B5EF4-FFF2-40B4-BE49-F238E27FC236}">
                    <a16:creationId xmlns:a16="http://schemas.microsoft.com/office/drawing/2014/main" id="{16EA5434-AF72-42F2-84E4-75D6B52A48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6978770" flipH="1">
                <a:off x="10508457" y="3527017"/>
                <a:ext cx="17462" cy="92075"/>
              </a:xfrm>
              <a:custGeom>
                <a:avLst/>
                <a:gdLst>
                  <a:gd name="T0" fmla="*/ 17462 w 80"/>
                  <a:gd name="T1" fmla="*/ 92075 h 445"/>
                  <a:gd name="T2" fmla="*/ 17462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7" name="Freeform 376 3177">
                <a:extLst>
                  <a:ext uri="{FF2B5EF4-FFF2-40B4-BE49-F238E27FC236}">
                    <a16:creationId xmlns:a16="http://schemas.microsoft.com/office/drawing/2014/main" id="{C84468C2-6E48-4308-9DD6-EBC54491BC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03950">
                <a:off x="10540207" y="3460342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63863BE-FAC2-498D-9E1E-7BF48FD66E74}"/>
              </a:ext>
            </a:extLst>
          </p:cNvPr>
          <p:cNvSpPr/>
          <p:nvPr/>
        </p:nvSpPr>
        <p:spPr>
          <a:xfrm>
            <a:off x="8019111" y="164299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2D</a:t>
            </a:r>
            <a:r>
              <a:rPr lang="zh-TW" altLang="en-US" dirty="0">
                <a:cs typeface="Times New Roman" panose="02020603050405020304" pitchFamily="18" charset="0"/>
              </a:rPr>
              <a:t> 對稱結構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1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11D598C-8B9E-4055-9DA8-5526C351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65C751-0E54-408F-8A99-62C86551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手繪多邊形 5" descr="R6">
            <a:extLst>
              <a:ext uri="{FF2B5EF4-FFF2-40B4-BE49-F238E27FC236}">
                <a16:creationId xmlns:a16="http://schemas.microsoft.com/office/drawing/2014/main" id="{937E4704-99A5-40FB-B34B-2267BDE38DF1}"/>
              </a:ext>
            </a:extLst>
          </p:cNvPr>
          <p:cNvSpPr/>
          <p:nvPr/>
        </p:nvSpPr>
        <p:spPr>
          <a:xfrm>
            <a:off x="580989" y="1208588"/>
            <a:ext cx="1752846" cy="1518009"/>
          </a:xfrm>
          <a:custGeom>
            <a:avLst/>
            <a:gdLst>
              <a:gd name="connsiteX0" fmla="*/ 2364509 w 2364509"/>
              <a:gd name="connsiteY0" fmla="*/ 1023863 h 2047725"/>
              <a:gd name="connsiteX1" fmla="*/ 1773382 w 2364509"/>
              <a:gd name="connsiteY1" fmla="*/ 0 h 2047725"/>
              <a:gd name="connsiteX2" fmla="*/ 591127 w 2364509"/>
              <a:gd name="connsiteY2" fmla="*/ 0 h 2047725"/>
              <a:gd name="connsiteX3" fmla="*/ 0 w 2364509"/>
              <a:gd name="connsiteY3" fmla="*/ 1023863 h 2047725"/>
              <a:gd name="connsiteX4" fmla="*/ 591127 w 2364509"/>
              <a:gd name="connsiteY4" fmla="*/ 2047725 h 2047725"/>
              <a:gd name="connsiteX5" fmla="*/ 1773381 w 2364509"/>
              <a:gd name="connsiteY5" fmla="*/ 2047725 h 2047725"/>
              <a:gd name="connsiteX6" fmla="*/ 2364509 w 2364509"/>
              <a:gd name="connsiteY6" fmla="*/ 1023863 h 20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509" h="2047725">
                <a:moveTo>
                  <a:pt x="2364509" y="1023863"/>
                </a:moveTo>
                <a:lnTo>
                  <a:pt x="1773382" y="0"/>
                </a:lnTo>
                <a:lnTo>
                  <a:pt x="591127" y="0"/>
                </a:lnTo>
                <a:lnTo>
                  <a:pt x="0" y="1023863"/>
                </a:lnTo>
                <a:lnTo>
                  <a:pt x="591127" y="2047725"/>
                </a:lnTo>
                <a:lnTo>
                  <a:pt x="1773381" y="2047725"/>
                </a:lnTo>
                <a:lnTo>
                  <a:pt x="2364509" y="10238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A3BDB615-8A6A-4C32-B452-B1E8FA451698}"/>
              </a:ext>
            </a:extLst>
          </p:cNvPr>
          <p:cNvGrpSpPr/>
          <p:nvPr/>
        </p:nvGrpSpPr>
        <p:grpSpPr>
          <a:xfrm>
            <a:off x="2914824" y="1208588"/>
            <a:ext cx="1752846" cy="1518009"/>
            <a:chOff x="3499765" y="1960495"/>
            <a:chExt cx="1752846" cy="1518009"/>
          </a:xfrm>
        </p:grpSpPr>
        <p:sp>
          <p:nvSpPr>
            <p:cNvPr id="7" name="手繪多邊形 5" descr="R6">
              <a:extLst>
                <a:ext uri="{FF2B5EF4-FFF2-40B4-BE49-F238E27FC236}">
                  <a16:creationId xmlns:a16="http://schemas.microsoft.com/office/drawing/2014/main" id="{46B35472-02AE-4997-8F86-B98A48D057B4}"/>
                </a:ext>
              </a:extLst>
            </p:cNvPr>
            <p:cNvSpPr/>
            <p:nvPr/>
          </p:nvSpPr>
          <p:spPr>
            <a:xfrm>
              <a:off x="3499765" y="1960495"/>
              <a:ext cx="1752846" cy="1518009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solidFill>
              <a:schemeClr val="bg1"/>
            </a:solidFill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75C16BEE-6214-4807-BD02-DEC40C7BAD45}"/>
                </a:ext>
              </a:extLst>
            </p:cNvPr>
            <p:cNvSpPr/>
            <p:nvPr/>
          </p:nvSpPr>
          <p:spPr>
            <a:xfrm rot="14400003">
              <a:off x="4268137" y="2151112"/>
              <a:ext cx="876423" cy="75553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BBCD74F3-7F83-4F00-9A55-228674623365}"/>
                </a:ext>
              </a:extLst>
            </p:cNvPr>
            <p:cNvSpPr/>
            <p:nvPr/>
          </p:nvSpPr>
          <p:spPr>
            <a:xfrm rot="10799999">
              <a:off x="3937976" y="1960495"/>
              <a:ext cx="876424" cy="7555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69D0DBC7-6099-4FF8-864C-4E2A72650539}"/>
                </a:ext>
              </a:extLst>
            </p:cNvPr>
            <p:cNvSpPr/>
            <p:nvPr/>
          </p:nvSpPr>
          <p:spPr>
            <a:xfrm rot="7199997">
              <a:off x="3607816" y="2151112"/>
              <a:ext cx="876423" cy="75553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944BB983-EEF8-4962-B7BE-14E0A118C652}"/>
                </a:ext>
              </a:extLst>
            </p:cNvPr>
            <p:cNvSpPr/>
            <p:nvPr/>
          </p:nvSpPr>
          <p:spPr>
            <a:xfrm rot="3600000">
              <a:off x="3607817" y="2532350"/>
              <a:ext cx="876422" cy="75553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61065C4A-31D2-43B9-B4AB-04A464C21EF1}"/>
                </a:ext>
              </a:extLst>
            </p:cNvPr>
            <p:cNvSpPr/>
            <p:nvPr/>
          </p:nvSpPr>
          <p:spPr>
            <a:xfrm>
              <a:off x="3937976" y="2722967"/>
              <a:ext cx="876423" cy="75553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0C88742D-B27E-450F-920F-C02DDFB0F47F}"/>
                </a:ext>
              </a:extLst>
            </p:cNvPr>
            <p:cNvSpPr/>
            <p:nvPr/>
          </p:nvSpPr>
          <p:spPr>
            <a:xfrm rot="18000003">
              <a:off x="4268137" y="2532349"/>
              <a:ext cx="876423" cy="75553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EB7E4E7E-D746-4278-8B0A-4CEF52586454}"/>
              </a:ext>
            </a:extLst>
          </p:cNvPr>
          <p:cNvGrpSpPr/>
          <p:nvPr/>
        </p:nvGrpSpPr>
        <p:grpSpPr>
          <a:xfrm>
            <a:off x="9877553" y="1232239"/>
            <a:ext cx="1733456" cy="1494358"/>
            <a:chOff x="6109424" y="1896114"/>
            <a:chExt cx="1733456" cy="1494358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1D07D74-6F55-4266-AAC7-893639C1BE8C}"/>
                </a:ext>
              </a:extLst>
            </p:cNvPr>
            <p:cNvSpPr/>
            <p:nvPr/>
          </p:nvSpPr>
          <p:spPr>
            <a:xfrm>
              <a:off x="6109424" y="1896114"/>
              <a:ext cx="1733456" cy="149435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49AFE40-48D5-4E58-9271-787547EAAB23}"/>
                </a:ext>
              </a:extLst>
            </p:cNvPr>
            <p:cNvCxnSpPr/>
            <p:nvPr/>
          </p:nvCxnSpPr>
          <p:spPr>
            <a:xfrm>
              <a:off x="6976152" y="2887770"/>
              <a:ext cx="0" cy="502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EE181D8A-E381-4F24-A761-5B350717BE82}"/>
                </a:ext>
              </a:extLst>
            </p:cNvPr>
            <p:cNvCxnSpPr/>
            <p:nvPr/>
          </p:nvCxnSpPr>
          <p:spPr>
            <a:xfrm flipV="1">
              <a:off x="6976152" y="1896114"/>
              <a:ext cx="0" cy="991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2D33D9F-B3BF-4206-9117-AF8FA83CDB86}"/>
                </a:ext>
              </a:extLst>
            </p:cNvPr>
            <p:cNvCxnSpPr/>
            <p:nvPr/>
          </p:nvCxnSpPr>
          <p:spPr>
            <a:xfrm flipV="1">
              <a:off x="6976152" y="2638150"/>
              <a:ext cx="430381" cy="249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9BF56B0-DEB8-4B09-A96F-A9C7BFF02E64}"/>
                </a:ext>
              </a:extLst>
            </p:cNvPr>
            <p:cNvCxnSpPr/>
            <p:nvPr/>
          </p:nvCxnSpPr>
          <p:spPr>
            <a:xfrm flipH="1">
              <a:off x="6109424" y="2887770"/>
              <a:ext cx="866728" cy="502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0567825-3044-4BED-8297-46633D9F2733}"/>
                </a:ext>
              </a:extLst>
            </p:cNvPr>
            <p:cNvCxnSpPr/>
            <p:nvPr/>
          </p:nvCxnSpPr>
          <p:spPr>
            <a:xfrm flipH="1" flipV="1">
              <a:off x="6545771" y="2638150"/>
              <a:ext cx="430381" cy="249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D678D377-5FA7-41DF-B068-B3F462B7C680}"/>
                </a:ext>
              </a:extLst>
            </p:cNvPr>
            <p:cNvCxnSpPr/>
            <p:nvPr/>
          </p:nvCxnSpPr>
          <p:spPr>
            <a:xfrm>
              <a:off x="6976152" y="2887770"/>
              <a:ext cx="866728" cy="502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9CA4A25E-ABFD-4DB3-95D1-B17F89185022}"/>
              </a:ext>
            </a:extLst>
          </p:cNvPr>
          <p:cNvGrpSpPr/>
          <p:nvPr/>
        </p:nvGrpSpPr>
        <p:grpSpPr>
          <a:xfrm>
            <a:off x="5248659" y="1232239"/>
            <a:ext cx="1733457" cy="1494358"/>
            <a:chOff x="6836573" y="1930604"/>
            <a:chExt cx="1733457" cy="1494358"/>
          </a:xfrm>
        </p:grpSpPr>
        <p:sp>
          <p:nvSpPr>
            <p:cNvPr id="113" name="等腰三角形 112">
              <a:extLst>
                <a:ext uri="{FF2B5EF4-FFF2-40B4-BE49-F238E27FC236}">
                  <a16:creationId xmlns:a16="http://schemas.microsoft.com/office/drawing/2014/main" id="{5B345CA8-BDEC-4C15-B044-56EF04BC4882}"/>
                </a:ext>
              </a:extLst>
            </p:cNvPr>
            <p:cNvSpPr/>
            <p:nvPr/>
          </p:nvSpPr>
          <p:spPr>
            <a:xfrm>
              <a:off x="6836573" y="1930604"/>
              <a:ext cx="1733456" cy="149435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1F6C8E2-57A4-4AEE-ADAF-6E6EBD56043E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6836573" y="1930604"/>
              <a:ext cx="866728" cy="1494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9C0F6331-29E6-4215-9B09-9D9AA4BB0D2A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6836573" y="3424962"/>
              <a:ext cx="17334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ACD296BC-4996-4A69-AB35-63388933FC7C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7703301" y="1930604"/>
              <a:ext cx="866729" cy="1494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E6090D0C-93BE-4173-9D67-4B2D871E009C}"/>
              </a:ext>
            </a:extLst>
          </p:cNvPr>
          <p:cNvGrpSpPr/>
          <p:nvPr/>
        </p:nvGrpSpPr>
        <p:grpSpPr>
          <a:xfrm>
            <a:off x="7563105" y="1232238"/>
            <a:ext cx="1733459" cy="1494359"/>
            <a:chOff x="8369738" y="3437237"/>
            <a:chExt cx="1733459" cy="1494359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00FBCA6B-ABDA-43AF-92A3-1FB16BE11E80}"/>
                </a:ext>
              </a:extLst>
            </p:cNvPr>
            <p:cNvGrpSpPr/>
            <p:nvPr/>
          </p:nvGrpSpPr>
          <p:grpSpPr>
            <a:xfrm>
              <a:off x="8369738" y="3437237"/>
              <a:ext cx="1733456" cy="1494359"/>
              <a:chOff x="8893720" y="1896114"/>
              <a:chExt cx="1733456" cy="1494359"/>
            </a:xfrm>
          </p:grpSpPr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57936FD0-BCB9-4CE4-81C7-5D919579D459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>
              <a:xfrm>
                <a:off x="9760448" y="1896114"/>
                <a:ext cx="866728" cy="1494358"/>
              </a:xfrm>
              <a:custGeom>
                <a:avLst/>
                <a:gdLst>
                  <a:gd name="connsiteX0" fmla="*/ 0 w 866728"/>
                  <a:gd name="connsiteY0" fmla="*/ 0 h 1494358"/>
                  <a:gd name="connsiteX1" fmla="*/ 866728 w 866728"/>
                  <a:gd name="connsiteY1" fmla="*/ 1494358 h 1494358"/>
                  <a:gd name="connsiteX2" fmla="*/ 866726 w 866728"/>
                  <a:gd name="connsiteY2" fmla="*/ 1494358 h 1494358"/>
                  <a:gd name="connsiteX3" fmla="*/ 0 w 866728"/>
                  <a:gd name="connsiteY3" fmla="*/ 991657 h 1494358"/>
                  <a:gd name="connsiteX0" fmla="*/ 0 w 866728"/>
                  <a:gd name="connsiteY0" fmla="*/ 0 h 1494358"/>
                  <a:gd name="connsiteX1" fmla="*/ 866728 w 866728"/>
                  <a:gd name="connsiteY1" fmla="*/ 1494358 h 1494358"/>
                  <a:gd name="connsiteX2" fmla="*/ 866726 w 866728"/>
                  <a:gd name="connsiteY2" fmla="*/ 1494358 h 1494358"/>
                  <a:gd name="connsiteX3" fmla="*/ 0 w 866728"/>
                  <a:gd name="connsiteY3" fmla="*/ 991657 h 1494358"/>
                  <a:gd name="connsiteX4" fmla="*/ 0 w 866728"/>
                  <a:gd name="connsiteY4" fmla="*/ 0 h 149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728" h="1494358">
                    <a:moveTo>
                      <a:pt x="0" y="0"/>
                    </a:moveTo>
                    <a:lnTo>
                      <a:pt x="866728" y="1494358"/>
                    </a:lnTo>
                    <a:lnTo>
                      <a:pt x="866726" y="1494358"/>
                    </a:lnTo>
                    <a:lnTo>
                      <a:pt x="0" y="991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手繪多邊形: 圖案 108">
                <a:extLst>
                  <a:ext uri="{FF2B5EF4-FFF2-40B4-BE49-F238E27FC236}">
                    <a16:creationId xmlns:a16="http://schemas.microsoft.com/office/drawing/2014/main" id="{0F847654-EB91-4486-8E55-5778B7354214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>
              <a:xfrm>
                <a:off x="9760448" y="2887772"/>
                <a:ext cx="866726" cy="502701"/>
              </a:xfrm>
              <a:custGeom>
                <a:avLst/>
                <a:gdLst>
                  <a:gd name="connsiteX0" fmla="*/ 0 w 866726"/>
                  <a:gd name="connsiteY0" fmla="*/ 0 h 502701"/>
                  <a:gd name="connsiteX1" fmla="*/ 866726 w 866726"/>
                  <a:gd name="connsiteY1" fmla="*/ 502701 h 502701"/>
                  <a:gd name="connsiteX2" fmla="*/ 0 w 866726"/>
                  <a:gd name="connsiteY2" fmla="*/ 502701 h 502701"/>
                  <a:gd name="connsiteX0" fmla="*/ 0 w 866726"/>
                  <a:gd name="connsiteY0" fmla="*/ 0 h 502701"/>
                  <a:gd name="connsiteX1" fmla="*/ 866726 w 866726"/>
                  <a:gd name="connsiteY1" fmla="*/ 502701 h 502701"/>
                  <a:gd name="connsiteX2" fmla="*/ 0 w 866726"/>
                  <a:gd name="connsiteY2" fmla="*/ 502701 h 502701"/>
                  <a:gd name="connsiteX3" fmla="*/ 0 w 866726"/>
                  <a:gd name="connsiteY3" fmla="*/ 0 h 502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6726" h="502701">
                    <a:moveTo>
                      <a:pt x="0" y="0"/>
                    </a:moveTo>
                    <a:lnTo>
                      <a:pt x="866726" y="502701"/>
                    </a:lnTo>
                    <a:lnTo>
                      <a:pt x="0" y="5027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手繪多邊形: 圖案 93">
                <a:extLst>
                  <a:ext uri="{FF2B5EF4-FFF2-40B4-BE49-F238E27FC236}">
                    <a16:creationId xmlns:a16="http://schemas.microsoft.com/office/drawing/2014/main" id="{1D0522F1-4AB7-42CB-8B52-EAFAD0F623FE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>
              <a:xfrm>
                <a:off x="8893722" y="2887770"/>
                <a:ext cx="866727" cy="502702"/>
              </a:xfrm>
              <a:custGeom>
                <a:avLst/>
                <a:gdLst>
                  <a:gd name="connsiteX0" fmla="*/ 866727 w 866727"/>
                  <a:gd name="connsiteY0" fmla="*/ 0 h 502702"/>
                  <a:gd name="connsiteX1" fmla="*/ 866727 w 866727"/>
                  <a:gd name="connsiteY1" fmla="*/ 502702 h 502702"/>
                  <a:gd name="connsiteX2" fmla="*/ 0 w 866727"/>
                  <a:gd name="connsiteY2" fmla="*/ 502702 h 502702"/>
                  <a:gd name="connsiteX0" fmla="*/ 866727 w 866727"/>
                  <a:gd name="connsiteY0" fmla="*/ 0 h 502702"/>
                  <a:gd name="connsiteX1" fmla="*/ 866727 w 866727"/>
                  <a:gd name="connsiteY1" fmla="*/ 502702 h 502702"/>
                  <a:gd name="connsiteX2" fmla="*/ 0 w 866727"/>
                  <a:gd name="connsiteY2" fmla="*/ 502702 h 502702"/>
                  <a:gd name="connsiteX3" fmla="*/ 866727 w 866727"/>
                  <a:gd name="connsiteY3" fmla="*/ 0 h 50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6727" h="502702">
                    <a:moveTo>
                      <a:pt x="866727" y="0"/>
                    </a:moveTo>
                    <a:lnTo>
                      <a:pt x="866727" y="502702"/>
                    </a:lnTo>
                    <a:lnTo>
                      <a:pt x="0" y="502702"/>
                    </a:lnTo>
                    <a:lnTo>
                      <a:pt x="866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手繪多邊形: 圖案 94">
                <a:extLst>
                  <a:ext uri="{FF2B5EF4-FFF2-40B4-BE49-F238E27FC236}">
                    <a16:creationId xmlns:a16="http://schemas.microsoft.com/office/drawing/2014/main" id="{85369013-735C-490D-8471-03F6B5430959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>
              <a:xfrm>
                <a:off x="8893720" y="1896114"/>
                <a:ext cx="866728" cy="1494358"/>
              </a:xfrm>
              <a:custGeom>
                <a:avLst/>
                <a:gdLst>
                  <a:gd name="connsiteX0" fmla="*/ 866728 w 866728"/>
                  <a:gd name="connsiteY0" fmla="*/ 0 h 1494358"/>
                  <a:gd name="connsiteX1" fmla="*/ 866728 w 866728"/>
                  <a:gd name="connsiteY1" fmla="*/ 991656 h 1494358"/>
                  <a:gd name="connsiteX2" fmla="*/ 1 w 866728"/>
                  <a:gd name="connsiteY2" fmla="*/ 1494358 h 1494358"/>
                  <a:gd name="connsiteX3" fmla="*/ 0 w 866728"/>
                  <a:gd name="connsiteY3" fmla="*/ 1494358 h 1494358"/>
                  <a:gd name="connsiteX0" fmla="*/ 866728 w 866728"/>
                  <a:gd name="connsiteY0" fmla="*/ 0 h 1494358"/>
                  <a:gd name="connsiteX1" fmla="*/ 866728 w 866728"/>
                  <a:gd name="connsiteY1" fmla="*/ 991656 h 1494358"/>
                  <a:gd name="connsiteX2" fmla="*/ 1 w 866728"/>
                  <a:gd name="connsiteY2" fmla="*/ 1494358 h 1494358"/>
                  <a:gd name="connsiteX3" fmla="*/ 0 w 866728"/>
                  <a:gd name="connsiteY3" fmla="*/ 1494358 h 1494358"/>
                  <a:gd name="connsiteX4" fmla="*/ 866728 w 866728"/>
                  <a:gd name="connsiteY4" fmla="*/ 0 h 149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728" h="1494358">
                    <a:moveTo>
                      <a:pt x="866728" y="0"/>
                    </a:moveTo>
                    <a:lnTo>
                      <a:pt x="866728" y="991656"/>
                    </a:lnTo>
                    <a:lnTo>
                      <a:pt x="1" y="1494358"/>
                    </a:lnTo>
                    <a:lnTo>
                      <a:pt x="0" y="1494358"/>
                    </a:lnTo>
                    <a:lnTo>
                      <a:pt x="866728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13097592-C026-4060-B27C-AB5AD71DD6D5}"/>
                  </a:ext>
                </a:extLst>
              </p:cNvPr>
              <p:cNvCxnSpPr/>
              <p:nvPr/>
            </p:nvCxnSpPr>
            <p:spPr>
              <a:xfrm flipV="1">
                <a:off x="9760448" y="1896114"/>
                <a:ext cx="0" cy="9916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EAC0E6FE-A57E-4163-AEC7-0057AFA2AEB2}"/>
                  </a:ext>
                </a:extLst>
              </p:cNvPr>
              <p:cNvCxnSpPr/>
              <p:nvPr/>
            </p:nvCxnSpPr>
            <p:spPr>
              <a:xfrm flipH="1">
                <a:off x="8893720" y="2887770"/>
                <a:ext cx="866728" cy="502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ECEF960D-C325-4B74-B44F-E725591A24FA}"/>
                  </a:ext>
                </a:extLst>
              </p:cNvPr>
              <p:cNvCxnSpPr/>
              <p:nvPr/>
            </p:nvCxnSpPr>
            <p:spPr>
              <a:xfrm>
                <a:off x="9760448" y="2887770"/>
                <a:ext cx="866728" cy="502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73748C71-0D5C-46A2-8281-6E90422A1042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>
              <a:off x="8369740" y="4931595"/>
              <a:ext cx="17334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9B8DA2-8043-4C24-A6CF-AEA59B73B5C1}"/>
              </a:ext>
            </a:extLst>
          </p:cNvPr>
          <p:cNvGrpSpPr/>
          <p:nvPr/>
        </p:nvGrpSpPr>
        <p:grpSpPr>
          <a:xfrm>
            <a:off x="6387458" y="3220775"/>
            <a:ext cx="2566322" cy="2667000"/>
            <a:chOff x="601425" y="278106"/>
            <a:chExt cx="4448186" cy="4622690"/>
          </a:xfrm>
        </p:grpSpPr>
        <p:sp>
          <p:nvSpPr>
            <p:cNvPr id="134" name="六邊形 133">
              <a:extLst>
                <a:ext uri="{FF2B5EF4-FFF2-40B4-BE49-F238E27FC236}">
                  <a16:creationId xmlns:a16="http://schemas.microsoft.com/office/drawing/2014/main" id="{45F5B616-FDB8-4E5E-9E8C-C7916034DED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01425" y="1048554"/>
              <a:ext cx="1779274" cy="1540897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六邊形 134">
              <a:extLst>
                <a:ext uri="{FF2B5EF4-FFF2-40B4-BE49-F238E27FC236}">
                  <a16:creationId xmlns:a16="http://schemas.microsoft.com/office/drawing/2014/main" id="{C11A2A1A-3CFB-498F-A5E2-909F76AA540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935881" y="1819002"/>
              <a:ext cx="1779274" cy="1540897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六邊形 135">
              <a:extLst>
                <a:ext uri="{FF2B5EF4-FFF2-40B4-BE49-F238E27FC236}">
                  <a16:creationId xmlns:a16="http://schemas.microsoft.com/office/drawing/2014/main" id="{3FF5D92E-FF5E-4CB0-9A96-CF3EF3A0D25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270337" y="1048554"/>
              <a:ext cx="1779274" cy="1540896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六邊形 136">
              <a:extLst>
                <a:ext uri="{FF2B5EF4-FFF2-40B4-BE49-F238E27FC236}">
                  <a16:creationId xmlns:a16="http://schemas.microsoft.com/office/drawing/2014/main" id="{1392F8D9-E6B0-4DB1-A624-DF2EEEEB2D5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01425" y="2589451"/>
              <a:ext cx="1779274" cy="1540897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六邊形 137">
              <a:extLst>
                <a:ext uri="{FF2B5EF4-FFF2-40B4-BE49-F238E27FC236}">
                  <a16:creationId xmlns:a16="http://schemas.microsoft.com/office/drawing/2014/main" id="{1D3526D1-88AF-41E3-B2E8-599BAF0A76B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935881" y="3359900"/>
              <a:ext cx="1779274" cy="1540896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六邊形 138">
              <a:extLst>
                <a:ext uri="{FF2B5EF4-FFF2-40B4-BE49-F238E27FC236}">
                  <a16:creationId xmlns:a16="http://schemas.microsoft.com/office/drawing/2014/main" id="{6506B28A-452D-4A99-93E2-9FD0367F9B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70337" y="2589452"/>
              <a:ext cx="1779274" cy="1540896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六邊形 139">
              <a:extLst>
                <a:ext uri="{FF2B5EF4-FFF2-40B4-BE49-F238E27FC236}">
                  <a16:creationId xmlns:a16="http://schemas.microsoft.com/office/drawing/2014/main" id="{BB302AFD-1FC4-4E61-BFA0-CB4568D5A5F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935873" y="278106"/>
              <a:ext cx="1779274" cy="1540896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1" name="圖片 140">
            <a:extLst>
              <a:ext uri="{FF2B5EF4-FFF2-40B4-BE49-F238E27FC236}">
                <a16:creationId xmlns:a16="http://schemas.microsoft.com/office/drawing/2014/main" id="{395BB32C-3745-4A9F-BEFE-225EF6A85747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4393926" y="3764576"/>
            <a:ext cx="1752846" cy="1518009"/>
          </a:xfrm>
          <a:prstGeom prst="rect">
            <a:avLst/>
          </a:prstGeom>
        </p:spPr>
      </p:pic>
      <p:pic>
        <p:nvPicPr>
          <p:cNvPr id="142" name="圖片 141">
            <a:extLst>
              <a:ext uri="{FF2B5EF4-FFF2-40B4-BE49-F238E27FC236}">
                <a16:creationId xmlns:a16="http://schemas.microsoft.com/office/drawing/2014/main" id="{EEC5F034-8C7A-4E55-BB6B-A044864569E9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9156874" y="3087782"/>
            <a:ext cx="2566322" cy="2768600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E94A75AA-A980-416A-BEE4-ECD26B9B08D2}"/>
              </a:ext>
            </a:extLst>
          </p:cNvPr>
          <p:cNvGrpSpPr/>
          <p:nvPr/>
        </p:nvGrpSpPr>
        <p:grpSpPr>
          <a:xfrm>
            <a:off x="2619965" y="3763405"/>
            <a:ext cx="1733459" cy="1494359"/>
            <a:chOff x="2784351" y="3763405"/>
            <a:chExt cx="1733459" cy="1494359"/>
          </a:xfrm>
        </p:grpSpPr>
        <p:grpSp>
          <p:nvGrpSpPr>
            <p:cNvPr id="145" name="群組 144">
              <a:extLst>
                <a:ext uri="{FF2B5EF4-FFF2-40B4-BE49-F238E27FC236}">
                  <a16:creationId xmlns:a16="http://schemas.microsoft.com/office/drawing/2014/main" id="{2BB6CD99-125C-4B16-9A48-3B1C3E0F25B7}"/>
                </a:ext>
              </a:extLst>
            </p:cNvPr>
            <p:cNvGrpSpPr/>
            <p:nvPr/>
          </p:nvGrpSpPr>
          <p:grpSpPr>
            <a:xfrm>
              <a:off x="3217716" y="4510583"/>
              <a:ext cx="866729" cy="747180"/>
              <a:chOff x="3825703" y="3084945"/>
              <a:chExt cx="1285701" cy="1108363"/>
            </a:xfrm>
          </p:grpSpPr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6926DA55-F056-41B3-9E5D-114A13DC27FF}"/>
                  </a:ext>
                </a:extLst>
              </p:cNvPr>
              <p:cNvCxnSpPr/>
              <p:nvPr/>
            </p:nvCxnSpPr>
            <p:spPr>
              <a:xfrm flipH="1" flipV="1">
                <a:off x="3825703" y="3084945"/>
                <a:ext cx="642850" cy="37285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>
                <a:extLst>
                  <a:ext uri="{FF2B5EF4-FFF2-40B4-BE49-F238E27FC236}">
                    <a16:creationId xmlns:a16="http://schemas.microsoft.com/office/drawing/2014/main" id="{4B8F73BB-AC61-4138-9A9F-1B10200C09AA}"/>
                  </a:ext>
                </a:extLst>
              </p:cNvPr>
              <p:cNvCxnSpPr/>
              <p:nvPr/>
            </p:nvCxnSpPr>
            <p:spPr>
              <a:xfrm>
                <a:off x="4468553" y="3457798"/>
                <a:ext cx="0" cy="73551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>
                <a:extLst>
                  <a:ext uri="{FF2B5EF4-FFF2-40B4-BE49-F238E27FC236}">
                    <a16:creationId xmlns:a16="http://schemas.microsoft.com/office/drawing/2014/main" id="{EC0F2FE2-1674-462B-9D6E-0106783613B0}"/>
                  </a:ext>
                </a:extLst>
              </p:cNvPr>
              <p:cNvCxnSpPr/>
              <p:nvPr/>
            </p:nvCxnSpPr>
            <p:spPr>
              <a:xfrm flipV="1">
                <a:off x="4468553" y="3084945"/>
                <a:ext cx="642851" cy="37285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61018111-82ED-44EB-9AAC-19973F7969C0}"/>
                </a:ext>
              </a:extLst>
            </p:cNvPr>
            <p:cNvGrpSpPr/>
            <p:nvPr/>
          </p:nvGrpSpPr>
          <p:grpSpPr>
            <a:xfrm>
              <a:off x="2784351" y="3763405"/>
              <a:ext cx="1733459" cy="1494359"/>
              <a:chOff x="6836573" y="1930604"/>
              <a:chExt cx="1733457" cy="1494358"/>
            </a:xfrm>
            <a:noFill/>
          </p:grpSpPr>
          <p:sp>
            <p:nvSpPr>
              <p:cNvPr id="150" name="等腰三角形 149">
                <a:extLst>
                  <a:ext uri="{FF2B5EF4-FFF2-40B4-BE49-F238E27FC236}">
                    <a16:creationId xmlns:a16="http://schemas.microsoft.com/office/drawing/2014/main" id="{FFABEF87-B440-4B9C-A6C0-FFCD5E899302}"/>
                  </a:ext>
                </a:extLst>
              </p:cNvPr>
              <p:cNvSpPr/>
              <p:nvPr/>
            </p:nvSpPr>
            <p:spPr>
              <a:xfrm>
                <a:off x="6836573" y="1930604"/>
                <a:ext cx="1733456" cy="149435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51" name="直線接點 150">
                <a:extLst>
                  <a:ext uri="{FF2B5EF4-FFF2-40B4-BE49-F238E27FC236}">
                    <a16:creationId xmlns:a16="http://schemas.microsoft.com/office/drawing/2014/main" id="{7F25C8ED-4450-4D47-8C19-592A92CE6D25}"/>
                  </a:ext>
                </a:extLst>
              </p:cNvPr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6836573" y="1930604"/>
                <a:ext cx="866728" cy="149435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>
                <a:extLst>
                  <a:ext uri="{FF2B5EF4-FFF2-40B4-BE49-F238E27FC236}">
                    <a16:creationId xmlns:a16="http://schemas.microsoft.com/office/drawing/2014/main" id="{9341B8EA-36DC-4D1D-BF4B-653354D7AD98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7703301" y="1930604"/>
                <a:ext cx="866729" cy="149435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01A54072-55B9-4A99-8B2D-AEAB271C707E}"/>
              </a:ext>
            </a:extLst>
          </p:cNvPr>
          <p:cNvCxnSpPr/>
          <p:nvPr/>
        </p:nvCxnSpPr>
        <p:spPr>
          <a:xfrm>
            <a:off x="1515325" y="4734224"/>
            <a:ext cx="0" cy="49582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B3025260-2B15-4BAE-99FF-A48C80F2B1E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48599" y="4730788"/>
            <a:ext cx="1733452" cy="502701"/>
          </a:xfrm>
          <a:custGeom>
            <a:avLst/>
            <a:gdLst>
              <a:gd name="connsiteX0" fmla="*/ 0 w 1733452"/>
              <a:gd name="connsiteY0" fmla="*/ 502700 h 502701"/>
              <a:gd name="connsiteX1" fmla="*/ 866726 w 1733452"/>
              <a:gd name="connsiteY1" fmla="*/ 0 h 502701"/>
              <a:gd name="connsiteX2" fmla="*/ 1733452 w 1733452"/>
              <a:gd name="connsiteY2" fmla="*/ 502701 h 502701"/>
              <a:gd name="connsiteX3" fmla="*/ 0 w 1733452"/>
              <a:gd name="connsiteY3" fmla="*/ 502700 h 502701"/>
              <a:gd name="connsiteX4" fmla="*/ 0 w 1733452"/>
              <a:gd name="connsiteY4" fmla="*/ 502700 h 502701"/>
              <a:gd name="connsiteX0" fmla="*/ 0 w 1733452"/>
              <a:gd name="connsiteY0" fmla="*/ 502700 h 502701"/>
              <a:gd name="connsiteX1" fmla="*/ 866726 w 1733452"/>
              <a:gd name="connsiteY1" fmla="*/ 0 h 502701"/>
              <a:gd name="connsiteX2" fmla="*/ 1733452 w 1733452"/>
              <a:gd name="connsiteY2" fmla="*/ 502701 h 502701"/>
              <a:gd name="connsiteX3" fmla="*/ 0 w 1733452"/>
              <a:gd name="connsiteY3" fmla="*/ 502700 h 50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3452" h="502701">
                <a:moveTo>
                  <a:pt x="0" y="502700"/>
                </a:moveTo>
                <a:lnTo>
                  <a:pt x="866726" y="0"/>
                </a:lnTo>
                <a:lnTo>
                  <a:pt x="1733452" y="502701"/>
                </a:lnTo>
                <a:lnTo>
                  <a:pt x="0" y="5027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858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3652707" y="4753155"/>
            <a:ext cx="1368319" cy="822371"/>
          </a:xfrm>
          <a:prstGeom prst="rtTriangle">
            <a:avLst/>
          </a:prstGeom>
          <a:solidFill>
            <a:srgbClr val="EEE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手繪多邊形 226"/>
          <p:cNvSpPr/>
          <p:nvPr>
            <p:custDataLst>
              <p:tags r:id="rId2"/>
            </p:custDataLst>
          </p:nvPr>
        </p:nvSpPr>
        <p:spPr>
          <a:xfrm>
            <a:off x="594291" y="4785036"/>
            <a:ext cx="2733097" cy="781760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solidFill>
            <a:srgbClr val="EEE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0" name="標題 1"/>
          <p:cNvSpPr txBox="1">
            <a:spLocks/>
          </p:cNvSpPr>
          <p:nvPr/>
        </p:nvSpPr>
        <p:spPr>
          <a:xfrm>
            <a:off x="540000" y="496870"/>
            <a:ext cx="3615541" cy="6878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sz="3600" b="1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D3A139-26B7-4284-8A52-00E8DA091077}"/>
              </a:ext>
            </a:extLst>
          </p:cNvPr>
          <p:cNvGrpSpPr/>
          <p:nvPr/>
        </p:nvGrpSpPr>
        <p:grpSpPr>
          <a:xfrm>
            <a:off x="922004" y="1674852"/>
            <a:ext cx="5136753" cy="2379928"/>
            <a:chOff x="922004" y="1674852"/>
            <a:chExt cx="5136753" cy="2379928"/>
          </a:xfrm>
        </p:grpSpPr>
        <p:sp>
          <p:nvSpPr>
            <p:cNvPr id="230" name="手繪多邊形 229"/>
            <p:cNvSpPr/>
            <p:nvPr>
              <p:custDataLst>
                <p:tags r:id="rId9"/>
              </p:custDataLst>
            </p:nvPr>
          </p:nvSpPr>
          <p:spPr>
            <a:xfrm>
              <a:off x="1464534" y="3750196"/>
              <a:ext cx="1009458" cy="290765"/>
            </a:xfrm>
            <a:custGeom>
              <a:avLst/>
              <a:gdLst>
                <a:gd name="connsiteX0" fmla="*/ 1834269 w 3668539"/>
                <a:gd name="connsiteY0" fmla="*/ 0 h 1049329"/>
                <a:gd name="connsiteX1" fmla="*/ 0 w 3668539"/>
                <a:gd name="connsiteY1" fmla="*/ 1049329 h 1049329"/>
                <a:gd name="connsiteX2" fmla="*/ 3668539 w 3668539"/>
                <a:gd name="connsiteY2" fmla="*/ 1049329 h 1049329"/>
                <a:gd name="connsiteX3" fmla="*/ 1834269 w 3668539"/>
                <a:gd name="connsiteY3" fmla="*/ 0 h 104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8539" h="1049329">
                  <a:moveTo>
                    <a:pt x="1834269" y="0"/>
                  </a:moveTo>
                  <a:lnTo>
                    <a:pt x="0" y="1049329"/>
                  </a:lnTo>
                  <a:lnTo>
                    <a:pt x="3668539" y="1049329"/>
                  </a:lnTo>
                  <a:lnTo>
                    <a:pt x="1834269" y="0"/>
                  </a:lnTo>
                  <a:close/>
                </a:path>
              </a:pathLst>
            </a:custGeom>
            <a:solidFill>
              <a:srgbClr val="EEE9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8" name="直角三角形 227"/>
            <p:cNvSpPr/>
            <p:nvPr/>
          </p:nvSpPr>
          <p:spPr>
            <a:xfrm flipH="1">
              <a:off x="4486972" y="3751987"/>
              <a:ext cx="534053" cy="301026"/>
            </a:xfrm>
            <a:prstGeom prst="rtTriangle">
              <a:avLst/>
            </a:prstGeom>
            <a:solidFill>
              <a:srgbClr val="EEE9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Rectangle 321 4"/>
            <p:cNvSpPr>
              <a:spLocks noChangeArrowheads="1"/>
            </p:cNvSpPr>
            <p:nvPr/>
          </p:nvSpPr>
          <p:spPr bwMode="auto">
            <a:xfrm>
              <a:off x="1404313" y="1674852"/>
              <a:ext cx="1029714" cy="458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b="1" dirty="0"/>
                <a:t>p6</a:t>
              </a:r>
            </a:p>
          </p:txBody>
        </p:sp>
        <p:sp>
          <p:nvSpPr>
            <p:cNvPr id="259" name="Rectangle 321 5"/>
            <p:cNvSpPr>
              <a:spLocks noChangeArrowheads="1"/>
            </p:cNvSpPr>
            <p:nvPr/>
          </p:nvSpPr>
          <p:spPr bwMode="auto">
            <a:xfrm>
              <a:off x="4486200" y="1679837"/>
              <a:ext cx="1029714" cy="458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1600" b="1" dirty="0"/>
                <a:t>p6m</a:t>
              </a:r>
            </a:p>
          </p:txBody>
        </p:sp>
        <p:grpSp>
          <p:nvGrpSpPr>
            <p:cNvPr id="81" name="Group 345 628">
              <a:extLst>
                <a:ext uri="{FF2B5EF4-FFF2-40B4-BE49-F238E27FC236}">
                  <a16:creationId xmlns:a16="http://schemas.microsoft.com/office/drawing/2014/main" id="{E1500B5E-A31D-4028-B685-6F604FAFF38A}"/>
                </a:ext>
              </a:extLst>
            </p:cNvPr>
            <p:cNvGrpSpPr/>
            <p:nvPr/>
          </p:nvGrpSpPr>
          <p:grpSpPr>
            <a:xfrm>
              <a:off x="922004" y="2258044"/>
              <a:ext cx="2076402" cy="1791858"/>
              <a:chOff x="9093200" y="3091249"/>
              <a:chExt cx="857250" cy="739775"/>
            </a:xfrm>
          </p:grpSpPr>
          <p:grpSp>
            <p:nvGrpSpPr>
              <p:cNvPr id="82" name="Group 376 3112">
                <a:extLst>
                  <a:ext uri="{FF2B5EF4-FFF2-40B4-BE49-F238E27FC236}">
                    <a16:creationId xmlns:a16="http://schemas.microsoft.com/office/drawing/2014/main" id="{8E6DF8EB-4DE8-4D8B-BF92-41308D776E7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093200" y="3091249"/>
                <a:ext cx="857250" cy="739775"/>
                <a:chOff x="2143" y="2361"/>
                <a:chExt cx="1173" cy="1017"/>
              </a:xfrm>
            </p:grpSpPr>
            <p:sp>
              <p:nvSpPr>
                <p:cNvPr id="107" name="Freeform 236">
                  <a:extLst>
                    <a:ext uri="{FF2B5EF4-FFF2-40B4-BE49-F238E27FC236}">
                      <a16:creationId xmlns:a16="http://schemas.microsoft.com/office/drawing/2014/main" id="{E97F020E-4107-4201-B57A-DF42EE3475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43" y="2361"/>
                  <a:ext cx="1172" cy="1016"/>
                </a:xfrm>
                <a:custGeom>
                  <a:avLst/>
                  <a:gdLst>
                    <a:gd name="T0" fmla="*/ 293 w 1172"/>
                    <a:gd name="T1" fmla="*/ 1 h 1016"/>
                    <a:gd name="T2" fmla="*/ 0 w 1172"/>
                    <a:gd name="T3" fmla="*/ 508 h 1016"/>
                    <a:gd name="T4" fmla="*/ 293 w 1172"/>
                    <a:gd name="T5" fmla="*/ 1016 h 1016"/>
                    <a:gd name="T6" fmla="*/ 879 w 1172"/>
                    <a:gd name="T7" fmla="*/ 1015 h 1016"/>
                    <a:gd name="T8" fmla="*/ 1172 w 1172"/>
                    <a:gd name="T9" fmla="*/ 508 h 1016"/>
                    <a:gd name="T10" fmla="*/ 879 w 1172"/>
                    <a:gd name="T11" fmla="*/ 0 h 1016"/>
                    <a:gd name="T12" fmla="*/ 293 w 1172"/>
                    <a:gd name="T13" fmla="*/ 1 h 10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72" h="1016">
                      <a:moveTo>
                        <a:pt x="293" y="1"/>
                      </a:moveTo>
                      <a:lnTo>
                        <a:pt x="0" y="508"/>
                      </a:lnTo>
                      <a:lnTo>
                        <a:pt x="293" y="1016"/>
                      </a:lnTo>
                      <a:lnTo>
                        <a:pt x="879" y="1015"/>
                      </a:lnTo>
                      <a:lnTo>
                        <a:pt x="1172" y="508"/>
                      </a:lnTo>
                      <a:lnTo>
                        <a:pt x="879" y="0"/>
                      </a:lnTo>
                      <a:lnTo>
                        <a:pt x="293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8" name="Freeform 237">
                  <a:extLst>
                    <a:ext uri="{FF2B5EF4-FFF2-40B4-BE49-F238E27FC236}">
                      <a16:creationId xmlns:a16="http://schemas.microsoft.com/office/drawing/2014/main" id="{0606613A-7C52-4940-B41A-1DBD24D63D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43" y="2361"/>
                  <a:ext cx="1172" cy="1016"/>
                </a:xfrm>
                <a:custGeom>
                  <a:avLst/>
                  <a:gdLst>
                    <a:gd name="T0" fmla="*/ 293 w 1172"/>
                    <a:gd name="T1" fmla="*/ 1 h 1016"/>
                    <a:gd name="T2" fmla="*/ 0 w 1172"/>
                    <a:gd name="T3" fmla="*/ 508 h 1016"/>
                    <a:gd name="T4" fmla="*/ 293 w 1172"/>
                    <a:gd name="T5" fmla="*/ 1016 h 1016"/>
                    <a:gd name="T6" fmla="*/ 879 w 1172"/>
                    <a:gd name="T7" fmla="*/ 1015 h 1016"/>
                    <a:gd name="T8" fmla="*/ 1172 w 1172"/>
                    <a:gd name="T9" fmla="*/ 508 h 1016"/>
                    <a:gd name="T10" fmla="*/ 879 w 1172"/>
                    <a:gd name="T11" fmla="*/ 0 h 1016"/>
                    <a:gd name="T12" fmla="*/ 293 w 1172"/>
                    <a:gd name="T13" fmla="*/ 1 h 10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72" h="1016">
                      <a:moveTo>
                        <a:pt x="293" y="1"/>
                      </a:moveTo>
                      <a:lnTo>
                        <a:pt x="0" y="508"/>
                      </a:lnTo>
                      <a:lnTo>
                        <a:pt x="293" y="1016"/>
                      </a:lnTo>
                      <a:lnTo>
                        <a:pt x="879" y="1015"/>
                      </a:lnTo>
                      <a:lnTo>
                        <a:pt x="1172" y="508"/>
                      </a:lnTo>
                      <a:lnTo>
                        <a:pt x="879" y="0"/>
                      </a:lnTo>
                      <a:lnTo>
                        <a:pt x="293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09" name="Line 238">
                  <a:extLst>
                    <a:ext uri="{FF2B5EF4-FFF2-40B4-BE49-F238E27FC236}">
                      <a16:creationId xmlns:a16="http://schemas.microsoft.com/office/drawing/2014/main" id="{593CA63A-77B9-4732-AC31-2E3471871F9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1" y="2616"/>
                  <a:ext cx="145" cy="2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0" name="Line 239">
                  <a:extLst>
                    <a:ext uri="{FF2B5EF4-FFF2-40B4-BE49-F238E27FC236}">
                      <a16:creationId xmlns:a16="http://schemas.microsoft.com/office/drawing/2014/main" id="{2F2F745C-3A23-4310-AC30-7ADD88F26CB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876" y="2363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1" name="Line 240">
                  <a:extLst>
                    <a:ext uri="{FF2B5EF4-FFF2-40B4-BE49-F238E27FC236}">
                      <a16:creationId xmlns:a16="http://schemas.microsoft.com/office/drawing/2014/main" id="{AF39F4A7-ED7A-43E9-BB02-F337DFFF90B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2" y="2869"/>
                  <a:ext cx="2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2" name="Line 241">
                  <a:extLst>
                    <a:ext uri="{FF2B5EF4-FFF2-40B4-BE49-F238E27FC236}">
                      <a16:creationId xmlns:a16="http://schemas.microsoft.com/office/drawing/2014/main" id="{6AA19E2F-AAF1-4453-AF45-9F87FCE83FA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22" y="2869"/>
                  <a:ext cx="2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3" name="Line 242">
                  <a:extLst>
                    <a:ext uri="{FF2B5EF4-FFF2-40B4-BE49-F238E27FC236}">
                      <a16:creationId xmlns:a16="http://schemas.microsoft.com/office/drawing/2014/main" id="{465785B7-FEA3-4DA3-AA99-EEE63FFB3F9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44" y="2869"/>
                  <a:ext cx="2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4" name="Line 243">
                  <a:extLst>
                    <a:ext uri="{FF2B5EF4-FFF2-40B4-BE49-F238E27FC236}">
                      <a16:creationId xmlns:a16="http://schemas.microsoft.com/office/drawing/2014/main" id="{D884EED4-EA73-4352-B6E5-4F2C08A8819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36" y="2869"/>
                  <a:ext cx="2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5" name="Line 244">
                  <a:extLst>
                    <a:ext uri="{FF2B5EF4-FFF2-40B4-BE49-F238E27FC236}">
                      <a16:creationId xmlns:a16="http://schemas.microsoft.com/office/drawing/2014/main" id="{420D5351-2278-4CCA-A7B8-CAC0F98B955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37" y="2363"/>
                  <a:ext cx="145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6" name="Line 245">
                  <a:extLst>
                    <a:ext uri="{FF2B5EF4-FFF2-40B4-BE49-F238E27FC236}">
                      <a16:creationId xmlns:a16="http://schemas.microsoft.com/office/drawing/2014/main" id="{2AA2D6D9-06F5-4215-AA29-A5434D8AB7A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582" y="2615"/>
                  <a:ext cx="147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7" name="Line 246">
                  <a:extLst>
                    <a:ext uri="{FF2B5EF4-FFF2-40B4-BE49-F238E27FC236}">
                      <a16:creationId xmlns:a16="http://schemas.microsoft.com/office/drawing/2014/main" id="{16E0FF81-8314-499E-B1A4-C904BC4D742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45" y="2700"/>
                  <a:ext cx="29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8" name="Line 247">
                  <a:extLst>
                    <a:ext uri="{FF2B5EF4-FFF2-40B4-BE49-F238E27FC236}">
                      <a16:creationId xmlns:a16="http://schemas.microsoft.com/office/drawing/2014/main" id="{D31C55E0-801D-46E8-9537-7D823773C8B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0" y="2361"/>
                  <a:ext cx="292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19" name="Line 248">
                  <a:extLst>
                    <a:ext uri="{FF2B5EF4-FFF2-40B4-BE49-F238E27FC236}">
                      <a16:creationId xmlns:a16="http://schemas.microsoft.com/office/drawing/2014/main" id="{CAC52EB4-5A08-4B21-800B-72DCDA2AFF9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22" y="3038"/>
                  <a:ext cx="0" cy="3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0" name="Line 249">
                  <a:extLst>
                    <a:ext uri="{FF2B5EF4-FFF2-40B4-BE49-F238E27FC236}">
                      <a16:creationId xmlns:a16="http://schemas.microsoft.com/office/drawing/2014/main" id="{F7D46470-FD24-4BCD-9A13-6B32C33E787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22" y="2363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1" name="Line 250">
                  <a:extLst>
                    <a:ext uri="{FF2B5EF4-FFF2-40B4-BE49-F238E27FC236}">
                      <a16:creationId xmlns:a16="http://schemas.microsoft.com/office/drawing/2014/main" id="{5537AC4B-92E0-4FF1-B9BE-E4E497C02FC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44" y="2870"/>
                  <a:ext cx="292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2" name="Line 251">
                  <a:extLst>
                    <a:ext uri="{FF2B5EF4-FFF2-40B4-BE49-F238E27FC236}">
                      <a16:creationId xmlns:a16="http://schemas.microsoft.com/office/drawing/2014/main" id="{AC699342-D9B6-48AC-8EC4-842783F6E43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1" y="3208"/>
                  <a:ext cx="291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3" name="Line 252">
                  <a:extLst>
                    <a:ext uri="{FF2B5EF4-FFF2-40B4-BE49-F238E27FC236}">
                      <a16:creationId xmlns:a16="http://schemas.microsoft.com/office/drawing/2014/main" id="{C9B711C0-5A56-4F09-8140-E29734DA8CB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6" y="3040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4" name="Line 253">
                  <a:extLst>
                    <a:ext uri="{FF2B5EF4-FFF2-40B4-BE49-F238E27FC236}">
                      <a16:creationId xmlns:a16="http://schemas.microsoft.com/office/drawing/2014/main" id="{DF7C5AE5-AC92-49EE-90EC-C353DA1FC6F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6" y="236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5" name="Line 254">
                  <a:extLst>
                    <a:ext uri="{FF2B5EF4-FFF2-40B4-BE49-F238E27FC236}">
                      <a16:creationId xmlns:a16="http://schemas.microsoft.com/office/drawing/2014/main" id="{6497D756-49C1-4C38-9835-F504DEC48BF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9" y="3208"/>
                  <a:ext cx="290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6" name="Line 255">
                  <a:extLst>
                    <a:ext uri="{FF2B5EF4-FFF2-40B4-BE49-F238E27FC236}">
                      <a16:creationId xmlns:a16="http://schemas.microsoft.com/office/drawing/2014/main" id="{71D776B9-815E-4A7D-92B1-EDED29CE23F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22" y="2869"/>
                  <a:ext cx="293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7" name="Line 256">
                  <a:extLst>
                    <a:ext uri="{FF2B5EF4-FFF2-40B4-BE49-F238E27FC236}">
                      <a16:creationId xmlns:a16="http://schemas.microsoft.com/office/drawing/2014/main" id="{FF0FD9D3-2E7A-45C6-84D2-BCC2AA50BB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37" y="2363"/>
                  <a:ext cx="291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8" name="Line 257">
                  <a:extLst>
                    <a:ext uri="{FF2B5EF4-FFF2-40B4-BE49-F238E27FC236}">
                      <a16:creationId xmlns:a16="http://schemas.microsoft.com/office/drawing/2014/main" id="{B4DA8C3A-7ABE-401B-AEDB-AE012445777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23" y="2701"/>
                  <a:ext cx="291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29" name="Line 258">
                  <a:extLst>
                    <a:ext uri="{FF2B5EF4-FFF2-40B4-BE49-F238E27FC236}">
                      <a16:creationId xmlns:a16="http://schemas.microsoft.com/office/drawing/2014/main" id="{7694ADA6-C6DD-4390-BE17-E1C315A2F98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145" y="2616"/>
                  <a:ext cx="145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0" name="Line 259">
                  <a:extLst>
                    <a:ext uri="{FF2B5EF4-FFF2-40B4-BE49-F238E27FC236}">
                      <a16:creationId xmlns:a16="http://schemas.microsoft.com/office/drawing/2014/main" id="{F37F5470-4FF3-4158-9637-A7063CFCA98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290" y="2364"/>
                  <a:ext cx="146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1" name="Line 260">
                  <a:extLst>
                    <a:ext uri="{FF2B5EF4-FFF2-40B4-BE49-F238E27FC236}">
                      <a16:creationId xmlns:a16="http://schemas.microsoft.com/office/drawing/2014/main" id="{6FE289C0-1EA2-40EA-9651-ED614C51576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43" y="2870"/>
                  <a:ext cx="147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2" name="Line 261">
                  <a:extLst>
                    <a:ext uri="{FF2B5EF4-FFF2-40B4-BE49-F238E27FC236}">
                      <a16:creationId xmlns:a16="http://schemas.microsoft.com/office/drawing/2014/main" id="{35379F8C-5663-4C90-953A-A6CB9E8366E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290" y="3124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3" name="Line 262">
                  <a:extLst>
                    <a:ext uri="{FF2B5EF4-FFF2-40B4-BE49-F238E27FC236}">
                      <a16:creationId xmlns:a16="http://schemas.microsoft.com/office/drawing/2014/main" id="{969B62C2-D068-44B2-B15D-DA719862FE8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7" y="3377"/>
                  <a:ext cx="29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4" name="Line 263">
                  <a:extLst>
                    <a:ext uri="{FF2B5EF4-FFF2-40B4-BE49-F238E27FC236}">
                      <a16:creationId xmlns:a16="http://schemas.microsoft.com/office/drawing/2014/main" id="{6CA95A4D-9CB9-4632-9975-E8E5CF4B716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1" y="3377"/>
                  <a:ext cx="2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5" name="Line 264">
                  <a:extLst>
                    <a:ext uri="{FF2B5EF4-FFF2-40B4-BE49-F238E27FC236}">
                      <a16:creationId xmlns:a16="http://schemas.microsoft.com/office/drawing/2014/main" id="{FD378CF7-E19E-48F0-9E1A-9F7121DAE53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022" y="3123"/>
                  <a:ext cx="147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6" name="Line 265">
                  <a:extLst>
                    <a:ext uri="{FF2B5EF4-FFF2-40B4-BE49-F238E27FC236}">
                      <a16:creationId xmlns:a16="http://schemas.microsoft.com/office/drawing/2014/main" id="{90D275CD-A83D-4BE0-9B94-9F0544EE496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169" y="2870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7" name="Line 266">
                  <a:extLst>
                    <a:ext uri="{FF2B5EF4-FFF2-40B4-BE49-F238E27FC236}">
                      <a16:creationId xmlns:a16="http://schemas.microsoft.com/office/drawing/2014/main" id="{22FB5C00-6869-48B1-82EB-D7D9F9C0692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23" y="2361"/>
                  <a:ext cx="147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8" name="Line 267">
                  <a:extLst>
                    <a:ext uri="{FF2B5EF4-FFF2-40B4-BE49-F238E27FC236}">
                      <a16:creationId xmlns:a16="http://schemas.microsoft.com/office/drawing/2014/main" id="{3AAEFAE3-286A-4F21-BAD3-E88084604F6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170" y="2616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9" name="Line 268">
                  <a:extLst>
                    <a:ext uri="{FF2B5EF4-FFF2-40B4-BE49-F238E27FC236}">
                      <a16:creationId xmlns:a16="http://schemas.microsoft.com/office/drawing/2014/main" id="{8EFC50F3-0424-4E28-997D-A6B302F3380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7" y="2361"/>
                  <a:ext cx="293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0" name="Line 269">
                  <a:extLst>
                    <a:ext uri="{FF2B5EF4-FFF2-40B4-BE49-F238E27FC236}">
                      <a16:creationId xmlns:a16="http://schemas.microsoft.com/office/drawing/2014/main" id="{240DE135-D34F-49B4-99B7-5CE5286133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0" y="2361"/>
                  <a:ext cx="2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1" name="Line 270">
                  <a:extLst>
                    <a:ext uri="{FF2B5EF4-FFF2-40B4-BE49-F238E27FC236}">
                      <a16:creationId xmlns:a16="http://schemas.microsoft.com/office/drawing/2014/main" id="{113B551C-906D-4947-A023-9A9959047B0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0" y="2532"/>
                  <a:ext cx="1" cy="3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2" name="Line 271">
                  <a:extLst>
                    <a:ext uri="{FF2B5EF4-FFF2-40B4-BE49-F238E27FC236}">
                      <a16:creationId xmlns:a16="http://schemas.microsoft.com/office/drawing/2014/main" id="{8779B9EF-67A2-4827-A384-07CC6A3423C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436" y="2700"/>
                  <a:ext cx="292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3" name="Line 272">
                  <a:extLst>
                    <a:ext uri="{FF2B5EF4-FFF2-40B4-BE49-F238E27FC236}">
                      <a16:creationId xmlns:a16="http://schemas.microsoft.com/office/drawing/2014/main" id="{889FDA5B-1C5B-4994-A9C1-3F8D6BDFF2C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7" y="2870"/>
                  <a:ext cx="292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4" name="Line 273">
                  <a:extLst>
                    <a:ext uri="{FF2B5EF4-FFF2-40B4-BE49-F238E27FC236}">
                      <a16:creationId xmlns:a16="http://schemas.microsoft.com/office/drawing/2014/main" id="{1BE43E20-67D1-4E92-B76A-9C037F6D04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0" y="2872"/>
                  <a:ext cx="1" cy="3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5" name="Line 274">
                  <a:extLst>
                    <a:ext uri="{FF2B5EF4-FFF2-40B4-BE49-F238E27FC236}">
                      <a16:creationId xmlns:a16="http://schemas.microsoft.com/office/drawing/2014/main" id="{E6C431C9-2F03-4FCA-BDEB-1316AE6056B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1" y="2871"/>
                  <a:ext cx="291" cy="1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6" name="Line 275">
                  <a:extLst>
                    <a:ext uri="{FF2B5EF4-FFF2-40B4-BE49-F238E27FC236}">
                      <a16:creationId xmlns:a16="http://schemas.microsoft.com/office/drawing/2014/main" id="{16D699F5-4A1E-4A66-BE1A-8445882F48D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732" y="2701"/>
                  <a:ext cx="29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7" name="Line 276">
                  <a:extLst>
                    <a:ext uri="{FF2B5EF4-FFF2-40B4-BE49-F238E27FC236}">
                      <a16:creationId xmlns:a16="http://schemas.microsoft.com/office/drawing/2014/main" id="{9133175C-EBF3-4CAF-806B-CC1E74C0741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731" y="2872"/>
                  <a:ext cx="145" cy="2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8" name="Line 277">
                  <a:extLst>
                    <a:ext uri="{FF2B5EF4-FFF2-40B4-BE49-F238E27FC236}">
                      <a16:creationId xmlns:a16="http://schemas.microsoft.com/office/drawing/2014/main" id="{1C747EE9-6E6F-47C1-887F-B5228E47A52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876" y="3123"/>
                  <a:ext cx="146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49" name="Line 278">
                  <a:extLst>
                    <a:ext uri="{FF2B5EF4-FFF2-40B4-BE49-F238E27FC236}">
                      <a16:creationId xmlns:a16="http://schemas.microsoft.com/office/drawing/2014/main" id="{2466FAFA-A1A1-4429-93B5-DEFDCD8A349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39" y="3124"/>
                  <a:ext cx="145" cy="2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50" name="Line 279">
                  <a:extLst>
                    <a:ext uri="{FF2B5EF4-FFF2-40B4-BE49-F238E27FC236}">
                      <a16:creationId xmlns:a16="http://schemas.microsoft.com/office/drawing/2014/main" id="{647ACD86-AF4E-4554-BCEA-ECB2D210889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584" y="2872"/>
                  <a:ext cx="146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3" name="Group 376 3136">
                <a:extLst>
                  <a:ext uri="{FF2B5EF4-FFF2-40B4-BE49-F238E27FC236}">
                    <a16:creationId xmlns:a16="http://schemas.microsoft.com/office/drawing/2014/main" id="{BE7DD4E2-AED3-43B3-BBDE-B8053C8EE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3401" y="3588136"/>
                <a:ext cx="236537" cy="200025"/>
                <a:chOff x="3816" y="3880"/>
                <a:chExt cx="162" cy="137"/>
              </a:xfrm>
            </p:grpSpPr>
            <p:sp>
              <p:nvSpPr>
                <p:cNvPr id="104" name="Freeform 309">
                  <a:extLst>
                    <a:ext uri="{FF2B5EF4-FFF2-40B4-BE49-F238E27FC236}">
                      <a16:creationId xmlns:a16="http://schemas.microsoft.com/office/drawing/2014/main" id="{3B34AA41-7005-4E72-9576-2C09DC6611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5" name="Freeform 310">
                  <a:extLst>
                    <a:ext uri="{FF2B5EF4-FFF2-40B4-BE49-F238E27FC236}">
                      <a16:creationId xmlns:a16="http://schemas.microsoft.com/office/drawing/2014/main" id="{4D824174-5194-4A83-B2F0-778FBB25C2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6" name="Freeform 311">
                  <a:extLst>
                    <a:ext uri="{FF2B5EF4-FFF2-40B4-BE49-F238E27FC236}">
                      <a16:creationId xmlns:a16="http://schemas.microsoft.com/office/drawing/2014/main" id="{16ED9B60-771A-4C43-B3A0-26764126CE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4" name="Group 376 3137">
                <a:extLst>
                  <a:ext uri="{FF2B5EF4-FFF2-40B4-BE49-F238E27FC236}">
                    <a16:creationId xmlns:a16="http://schemas.microsoft.com/office/drawing/2014/main" id="{7533A446-C51A-4EF1-B7C7-5AEF98B2FB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352">
                <a:off x="9638507" y="3490505"/>
                <a:ext cx="236537" cy="200025"/>
                <a:chOff x="3816" y="3880"/>
                <a:chExt cx="162" cy="137"/>
              </a:xfrm>
            </p:grpSpPr>
            <p:sp>
              <p:nvSpPr>
                <p:cNvPr id="101" name="Freeform 313">
                  <a:extLst>
                    <a:ext uri="{FF2B5EF4-FFF2-40B4-BE49-F238E27FC236}">
                      <a16:creationId xmlns:a16="http://schemas.microsoft.com/office/drawing/2014/main" id="{526579DB-6264-4F18-AF3B-7C3E5A7EF77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" name="Freeform 314">
                  <a:extLst>
                    <a:ext uri="{FF2B5EF4-FFF2-40B4-BE49-F238E27FC236}">
                      <a16:creationId xmlns:a16="http://schemas.microsoft.com/office/drawing/2014/main" id="{CB177F86-8A8A-4E72-93A7-673CE428D3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3" name="Freeform 315">
                  <a:extLst>
                    <a:ext uri="{FF2B5EF4-FFF2-40B4-BE49-F238E27FC236}">
                      <a16:creationId xmlns:a16="http://schemas.microsoft.com/office/drawing/2014/main" id="{1812FD05-8564-4122-ACFE-B71263FCCE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5" name="Group 376 3138">
                <a:extLst>
                  <a:ext uri="{FF2B5EF4-FFF2-40B4-BE49-F238E27FC236}">
                    <a16:creationId xmlns:a16="http://schemas.microsoft.com/office/drawing/2014/main" id="{4CAB706C-54F1-49C7-85E3-ABDDCFAAE2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32951" y="3221424"/>
                <a:ext cx="238125" cy="200025"/>
                <a:chOff x="3816" y="3880"/>
                <a:chExt cx="162" cy="137"/>
              </a:xfrm>
            </p:grpSpPr>
            <p:sp>
              <p:nvSpPr>
                <p:cNvPr id="98" name="Freeform 317">
                  <a:extLst>
                    <a:ext uri="{FF2B5EF4-FFF2-40B4-BE49-F238E27FC236}">
                      <a16:creationId xmlns:a16="http://schemas.microsoft.com/office/drawing/2014/main" id="{A6D6C919-6A63-4383-B0F5-ECACB61BF4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9" name="Freeform 318">
                  <a:extLst>
                    <a:ext uri="{FF2B5EF4-FFF2-40B4-BE49-F238E27FC236}">
                      <a16:creationId xmlns:a16="http://schemas.microsoft.com/office/drawing/2014/main" id="{4B0458F2-77A4-486E-A2A3-D03B50E53A3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0" name="Freeform 319">
                  <a:extLst>
                    <a:ext uri="{FF2B5EF4-FFF2-40B4-BE49-F238E27FC236}">
                      <a16:creationId xmlns:a16="http://schemas.microsoft.com/office/drawing/2014/main" id="{AEB5E956-B3CC-48ED-A9B1-C46686E4C8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6" name="Group 376 3139">
                <a:extLst>
                  <a:ext uri="{FF2B5EF4-FFF2-40B4-BE49-F238E27FC236}">
                    <a16:creationId xmlns:a16="http://schemas.microsoft.com/office/drawing/2014/main" id="{7A96515D-63CD-4974-8337-E34BAA3277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5913" y="3221424"/>
                <a:ext cx="238125" cy="200025"/>
                <a:chOff x="3816" y="3880"/>
                <a:chExt cx="162" cy="137"/>
              </a:xfrm>
            </p:grpSpPr>
            <p:sp>
              <p:nvSpPr>
                <p:cNvPr id="95" name="Freeform 321">
                  <a:extLst>
                    <a:ext uri="{FF2B5EF4-FFF2-40B4-BE49-F238E27FC236}">
                      <a16:creationId xmlns:a16="http://schemas.microsoft.com/office/drawing/2014/main" id="{AF7ABDEF-94EA-4922-AB23-BF522986AB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6" name="Freeform 322">
                  <a:extLst>
                    <a:ext uri="{FF2B5EF4-FFF2-40B4-BE49-F238E27FC236}">
                      <a16:creationId xmlns:a16="http://schemas.microsoft.com/office/drawing/2014/main" id="{6C8EEC8B-8D3E-4B09-BF76-030B9D410A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7" name="Freeform 323">
                  <a:extLst>
                    <a:ext uri="{FF2B5EF4-FFF2-40B4-BE49-F238E27FC236}">
                      <a16:creationId xmlns:a16="http://schemas.microsoft.com/office/drawing/2014/main" id="{E6EADB09-ACD8-4851-96BC-1D6BDD1CC0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7" name="Group 376 3140">
                <a:extLst>
                  <a:ext uri="{FF2B5EF4-FFF2-40B4-BE49-F238E27FC236}">
                    <a16:creationId xmlns:a16="http://schemas.microsoft.com/office/drawing/2014/main" id="{BA73A6E9-2EFA-423A-B7CE-A8614FDBFB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352">
                <a:off x="9428163" y="3121411"/>
                <a:ext cx="236537" cy="201612"/>
                <a:chOff x="3816" y="3880"/>
                <a:chExt cx="162" cy="137"/>
              </a:xfrm>
            </p:grpSpPr>
            <p:sp>
              <p:nvSpPr>
                <p:cNvPr id="92" name="Freeform 325">
                  <a:extLst>
                    <a:ext uri="{FF2B5EF4-FFF2-40B4-BE49-F238E27FC236}">
                      <a16:creationId xmlns:a16="http://schemas.microsoft.com/office/drawing/2014/main" id="{124CB6B3-A670-4C05-94E5-8128173FE1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3" name="Freeform 326">
                  <a:extLst>
                    <a:ext uri="{FF2B5EF4-FFF2-40B4-BE49-F238E27FC236}">
                      <a16:creationId xmlns:a16="http://schemas.microsoft.com/office/drawing/2014/main" id="{BB7F2D53-5BDD-4AFF-92A2-3A86289486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4" name="Freeform 327">
                  <a:extLst>
                    <a:ext uri="{FF2B5EF4-FFF2-40B4-BE49-F238E27FC236}">
                      <a16:creationId xmlns:a16="http://schemas.microsoft.com/office/drawing/2014/main" id="{6141390D-D22B-43CC-90C3-C511596F9D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8" name="Group 376 3141">
                <a:extLst>
                  <a:ext uri="{FF2B5EF4-FFF2-40B4-BE49-F238E27FC236}">
                    <a16:creationId xmlns:a16="http://schemas.microsoft.com/office/drawing/2014/main" id="{C035E9AF-0EFF-45F4-B37A-D083BCDA6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352">
                <a:off x="9218613" y="3496061"/>
                <a:ext cx="234950" cy="200025"/>
                <a:chOff x="3816" y="3880"/>
                <a:chExt cx="162" cy="137"/>
              </a:xfrm>
            </p:grpSpPr>
            <p:sp>
              <p:nvSpPr>
                <p:cNvPr id="89" name="Freeform 329">
                  <a:extLst>
                    <a:ext uri="{FF2B5EF4-FFF2-40B4-BE49-F238E27FC236}">
                      <a16:creationId xmlns:a16="http://schemas.microsoft.com/office/drawing/2014/main" id="{3944ED1A-A80F-418F-A110-1EF9719894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3273798" flipH="1">
                  <a:off x="3840" y="3982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0" name="Freeform 330">
                  <a:extLst>
                    <a:ext uri="{FF2B5EF4-FFF2-40B4-BE49-F238E27FC236}">
                      <a16:creationId xmlns:a16="http://schemas.microsoft.com/office/drawing/2014/main" id="{58DAD3C3-3B4D-48E9-8848-9F51CFD892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7870953" flipH="1">
                  <a:off x="3942" y="3938"/>
                  <a:ext cx="11" cy="60"/>
                </a:xfrm>
                <a:custGeom>
                  <a:avLst/>
                  <a:gdLst>
                    <a:gd name="T0" fmla="*/ 11 w 80"/>
                    <a:gd name="T1" fmla="*/ 60 h 445"/>
                    <a:gd name="T2" fmla="*/ 11 w 80"/>
                    <a:gd name="T3" fmla="*/ 0 h 445"/>
                    <a:gd name="T4" fmla="*/ 0 w 80"/>
                    <a:gd name="T5" fmla="*/ 29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" name="Freeform 331">
                  <a:extLst>
                    <a:ext uri="{FF2B5EF4-FFF2-40B4-BE49-F238E27FC236}">
                      <a16:creationId xmlns:a16="http://schemas.microsoft.com/office/drawing/2014/main" id="{A59C9BA2-50E4-4928-99F3-AF40630D09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10800000" flipH="1">
                  <a:off x="3855" y="3880"/>
                  <a:ext cx="10" cy="57"/>
                </a:xfrm>
                <a:custGeom>
                  <a:avLst/>
                  <a:gdLst>
                    <a:gd name="T0" fmla="*/ 10 w 80"/>
                    <a:gd name="T1" fmla="*/ 57 h 445"/>
                    <a:gd name="T2" fmla="*/ 10 w 80"/>
                    <a:gd name="T3" fmla="*/ 0 h 445"/>
                    <a:gd name="T4" fmla="*/ 0 w 80"/>
                    <a:gd name="T5" fmla="*/ 27 h 44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0" h="445">
                      <a:moveTo>
                        <a:pt x="80" y="445"/>
                      </a:moveTo>
                      <a:lnTo>
                        <a:pt x="80" y="0"/>
                      </a:lnTo>
                      <a:lnTo>
                        <a:pt x="0" y="213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151" name="Group 345 629">
              <a:extLst>
                <a:ext uri="{FF2B5EF4-FFF2-40B4-BE49-F238E27FC236}">
                  <a16:creationId xmlns:a16="http://schemas.microsoft.com/office/drawing/2014/main" id="{12DC11AE-F323-45DF-8E47-3E76F12A56D8}"/>
                </a:ext>
              </a:extLst>
            </p:cNvPr>
            <p:cNvGrpSpPr/>
            <p:nvPr/>
          </p:nvGrpSpPr>
          <p:grpSpPr>
            <a:xfrm>
              <a:off x="3981029" y="2258451"/>
              <a:ext cx="2077728" cy="1796329"/>
              <a:chOff x="10402888" y="3091249"/>
              <a:chExt cx="855663" cy="739775"/>
            </a:xfrm>
          </p:grpSpPr>
          <p:grpSp>
            <p:nvGrpSpPr>
              <p:cNvPr id="152" name="Group 376 3111">
                <a:extLst>
                  <a:ext uri="{FF2B5EF4-FFF2-40B4-BE49-F238E27FC236}">
                    <a16:creationId xmlns:a16="http://schemas.microsoft.com/office/drawing/2014/main" id="{78A2EB97-7C68-4527-B04A-ABB79628CC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402888" y="3091249"/>
                <a:ext cx="855663" cy="739775"/>
                <a:chOff x="774" y="1643"/>
                <a:chExt cx="1172" cy="1016"/>
              </a:xfrm>
            </p:grpSpPr>
            <p:sp>
              <p:nvSpPr>
                <p:cNvPr id="189" name="Line 210">
                  <a:extLst>
                    <a:ext uri="{FF2B5EF4-FFF2-40B4-BE49-F238E27FC236}">
                      <a16:creationId xmlns:a16="http://schemas.microsoft.com/office/drawing/2014/main" id="{63112970-B8E7-4C98-B52A-0DBB8099D46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360" y="2151"/>
                  <a:ext cx="293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0" name="Line 211">
                  <a:extLst>
                    <a:ext uri="{FF2B5EF4-FFF2-40B4-BE49-F238E27FC236}">
                      <a16:creationId xmlns:a16="http://schemas.microsoft.com/office/drawing/2014/main" id="{7E24E842-88CA-440A-90C3-E07169BB6ED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067" y="2151"/>
                  <a:ext cx="293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1" name="Line 212">
                  <a:extLst>
                    <a:ext uri="{FF2B5EF4-FFF2-40B4-BE49-F238E27FC236}">
                      <a16:creationId xmlns:a16="http://schemas.microsoft.com/office/drawing/2014/main" id="{DBB48C3B-0B51-4C67-8A3B-CE78C94B31A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360" y="1643"/>
                  <a:ext cx="293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2" name="Line 213">
                  <a:extLst>
                    <a:ext uri="{FF2B5EF4-FFF2-40B4-BE49-F238E27FC236}">
                      <a16:creationId xmlns:a16="http://schemas.microsoft.com/office/drawing/2014/main" id="{9EF69B5E-F6C6-481F-B6EE-9BBA0A12B9B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360" y="2151"/>
                  <a:ext cx="58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3" name="Line 214">
                  <a:extLst>
                    <a:ext uri="{FF2B5EF4-FFF2-40B4-BE49-F238E27FC236}">
                      <a16:creationId xmlns:a16="http://schemas.microsoft.com/office/drawing/2014/main" id="{082B8FDB-6EAA-42B4-BFA9-95229F181B3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4" y="2151"/>
                  <a:ext cx="58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4" name="Line 215">
                  <a:extLst>
                    <a:ext uri="{FF2B5EF4-FFF2-40B4-BE49-F238E27FC236}">
                      <a16:creationId xmlns:a16="http://schemas.microsoft.com/office/drawing/2014/main" id="{3EEAE9D7-F589-4ED1-A597-0F0F5238D95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067" y="1644"/>
                  <a:ext cx="293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5" name="Freeform 216">
                  <a:extLst>
                    <a:ext uri="{FF2B5EF4-FFF2-40B4-BE49-F238E27FC236}">
                      <a16:creationId xmlns:a16="http://schemas.microsoft.com/office/drawing/2014/main" id="{9A39E6B3-7997-4679-AFDA-E5C26127B1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74" y="1643"/>
                  <a:ext cx="1172" cy="1016"/>
                </a:xfrm>
                <a:custGeom>
                  <a:avLst/>
                  <a:gdLst>
                    <a:gd name="T0" fmla="*/ 293 w 1172"/>
                    <a:gd name="T1" fmla="*/ 1 h 1016"/>
                    <a:gd name="T2" fmla="*/ 0 w 1172"/>
                    <a:gd name="T3" fmla="*/ 508 h 1016"/>
                    <a:gd name="T4" fmla="*/ 293 w 1172"/>
                    <a:gd name="T5" fmla="*/ 1016 h 1016"/>
                    <a:gd name="T6" fmla="*/ 879 w 1172"/>
                    <a:gd name="T7" fmla="*/ 1015 h 1016"/>
                    <a:gd name="T8" fmla="*/ 1172 w 1172"/>
                    <a:gd name="T9" fmla="*/ 508 h 1016"/>
                    <a:gd name="T10" fmla="*/ 879 w 1172"/>
                    <a:gd name="T11" fmla="*/ 0 h 1016"/>
                    <a:gd name="T12" fmla="*/ 293 w 1172"/>
                    <a:gd name="T13" fmla="*/ 1 h 10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72" h="1016">
                      <a:moveTo>
                        <a:pt x="293" y="1"/>
                      </a:moveTo>
                      <a:lnTo>
                        <a:pt x="0" y="508"/>
                      </a:lnTo>
                      <a:lnTo>
                        <a:pt x="293" y="1016"/>
                      </a:lnTo>
                      <a:lnTo>
                        <a:pt x="879" y="1015"/>
                      </a:lnTo>
                      <a:lnTo>
                        <a:pt x="1172" y="508"/>
                      </a:lnTo>
                      <a:lnTo>
                        <a:pt x="879" y="0"/>
                      </a:lnTo>
                      <a:lnTo>
                        <a:pt x="293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6" name="Line 217">
                  <a:extLst>
                    <a:ext uri="{FF2B5EF4-FFF2-40B4-BE49-F238E27FC236}">
                      <a16:creationId xmlns:a16="http://schemas.microsoft.com/office/drawing/2014/main" id="{F3A4694C-F136-4255-A5E4-7433CAB1CDA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74" y="1643"/>
                  <a:ext cx="879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7" name="Line 218">
                  <a:extLst>
                    <a:ext uri="{FF2B5EF4-FFF2-40B4-BE49-F238E27FC236}">
                      <a16:creationId xmlns:a16="http://schemas.microsoft.com/office/drawing/2014/main" id="{5C913C14-9CA7-41E8-A380-FDB0864E2CC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653" y="1643"/>
                  <a:ext cx="0" cy="10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98" name="Line 219">
                  <a:extLst>
                    <a:ext uri="{FF2B5EF4-FFF2-40B4-BE49-F238E27FC236}">
                      <a16:creationId xmlns:a16="http://schemas.microsoft.com/office/drawing/2014/main" id="{A618D75F-282E-4DEC-A82F-A8B2BADE9C2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774" y="2151"/>
                  <a:ext cx="879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0" name="Line 220">
                  <a:extLst>
                    <a:ext uri="{FF2B5EF4-FFF2-40B4-BE49-F238E27FC236}">
                      <a16:creationId xmlns:a16="http://schemas.microsoft.com/office/drawing/2014/main" id="{A59FF6FB-0E43-407F-9702-05DC0314085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067" y="1644"/>
                  <a:ext cx="0" cy="10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1" name="Line 221">
                  <a:extLst>
                    <a:ext uri="{FF2B5EF4-FFF2-40B4-BE49-F238E27FC236}">
                      <a16:creationId xmlns:a16="http://schemas.microsoft.com/office/drawing/2014/main" id="{B897F3B6-3DD0-400C-A7E6-0D7842E0793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067" y="2151"/>
                  <a:ext cx="879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2" name="Line 222">
                  <a:extLst>
                    <a:ext uri="{FF2B5EF4-FFF2-40B4-BE49-F238E27FC236}">
                      <a16:creationId xmlns:a16="http://schemas.microsoft.com/office/drawing/2014/main" id="{FDE79264-7F57-4BEB-85A1-0071D5B2EE0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067" y="1644"/>
                  <a:ext cx="879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3" name="Line 223">
                  <a:extLst>
                    <a:ext uri="{FF2B5EF4-FFF2-40B4-BE49-F238E27FC236}">
                      <a16:creationId xmlns:a16="http://schemas.microsoft.com/office/drawing/2014/main" id="{BDFD3AC4-4334-4DCD-B827-B31076C9317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74" y="1644"/>
                  <a:ext cx="293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5" name="Line 224">
                  <a:extLst>
                    <a:ext uri="{FF2B5EF4-FFF2-40B4-BE49-F238E27FC236}">
                      <a16:creationId xmlns:a16="http://schemas.microsoft.com/office/drawing/2014/main" id="{38B37609-E32E-4CE8-8876-482CB67460A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74" y="2151"/>
                  <a:ext cx="293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6" name="Line 225">
                  <a:extLst>
                    <a:ext uri="{FF2B5EF4-FFF2-40B4-BE49-F238E27FC236}">
                      <a16:creationId xmlns:a16="http://schemas.microsoft.com/office/drawing/2014/main" id="{BEC30793-6D9B-44F6-BEE7-383090D5463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067" y="2658"/>
                  <a:ext cx="58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7" name="Line 226">
                  <a:extLst>
                    <a:ext uri="{FF2B5EF4-FFF2-40B4-BE49-F238E27FC236}">
                      <a16:creationId xmlns:a16="http://schemas.microsoft.com/office/drawing/2014/main" id="{A402CD31-EF2D-4E34-B8B0-88C45B4B788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653" y="2151"/>
                  <a:ext cx="293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08" name="Line 227">
                  <a:extLst>
                    <a:ext uri="{FF2B5EF4-FFF2-40B4-BE49-F238E27FC236}">
                      <a16:creationId xmlns:a16="http://schemas.microsoft.com/office/drawing/2014/main" id="{D0229F20-5F17-48AD-A825-D0ABED78258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653" y="1643"/>
                  <a:ext cx="293" cy="5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0" name="Line 228">
                  <a:extLst>
                    <a:ext uri="{FF2B5EF4-FFF2-40B4-BE49-F238E27FC236}">
                      <a16:creationId xmlns:a16="http://schemas.microsoft.com/office/drawing/2014/main" id="{77B78D56-F778-4F21-BA18-75A8C8115FA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067" y="1643"/>
                  <a:ext cx="58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1" name="Line 229">
                  <a:extLst>
                    <a:ext uri="{FF2B5EF4-FFF2-40B4-BE49-F238E27FC236}">
                      <a16:creationId xmlns:a16="http://schemas.microsoft.com/office/drawing/2014/main" id="{EC1F759A-2891-4964-8B3B-0E3504D0809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1360" y="1643"/>
                  <a:ext cx="1" cy="5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2" name="Line 230">
                  <a:extLst>
                    <a:ext uri="{FF2B5EF4-FFF2-40B4-BE49-F238E27FC236}">
                      <a16:creationId xmlns:a16="http://schemas.microsoft.com/office/drawing/2014/main" id="{65E5B769-AB84-4691-9A5D-83FDEB5FB7D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921" y="1898"/>
                  <a:ext cx="440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3" name="Line 231">
                  <a:extLst>
                    <a:ext uri="{FF2B5EF4-FFF2-40B4-BE49-F238E27FC236}">
                      <a16:creationId xmlns:a16="http://schemas.microsoft.com/office/drawing/2014/main" id="{84913094-D302-4D1E-8ADE-B998915DD9B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921" y="2152"/>
                  <a:ext cx="440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5" name="Line 232">
                  <a:extLst>
                    <a:ext uri="{FF2B5EF4-FFF2-40B4-BE49-F238E27FC236}">
                      <a16:creationId xmlns:a16="http://schemas.microsoft.com/office/drawing/2014/main" id="{F26FBFF4-ACA8-41AA-8371-9EEB483B6A6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361" y="2152"/>
                  <a:ext cx="1" cy="5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6" name="Line 233">
                  <a:extLst>
                    <a:ext uri="{FF2B5EF4-FFF2-40B4-BE49-F238E27FC236}">
                      <a16:creationId xmlns:a16="http://schemas.microsoft.com/office/drawing/2014/main" id="{FBFE530A-C981-4D6A-83E5-729B757DB79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361" y="2152"/>
                  <a:ext cx="439" cy="2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17" name="Line 234">
                  <a:extLst>
                    <a:ext uri="{FF2B5EF4-FFF2-40B4-BE49-F238E27FC236}">
                      <a16:creationId xmlns:a16="http://schemas.microsoft.com/office/drawing/2014/main" id="{8512CEF6-F066-40DE-8505-A219E26B4E8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61" y="1898"/>
                  <a:ext cx="440" cy="2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153" name="Freeform 376 3142">
                <a:extLst>
                  <a:ext uri="{FF2B5EF4-FFF2-40B4-BE49-F238E27FC236}">
                    <a16:creationId xmlns:a16="http://schemas.microsoft.com/office/drawing/2014/main" id="{AAF6C10D-91F7-4059-88E4-F53B5D55D9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68256" flipH="1">
                <a:off x="10919619" y="3682592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" name="Freeform 376 3143">
                <a:extLst>
                  <a:ext uri="{FF2B5EF4-FFF2-40B4-BE49-F238E27FC236}">
                    <a16:creationId xmlns:a16="http://schemas.microsoft.com/office/drawing/2014/main" id="{F4F77062-68F3-4631-9AD9-47B325C2D5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594727">
                <a:off x="10891044" y="3736567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5" name="Freeform 376 3144">
                <a:extLst>
                  <a:ext uri="{FF2B5EF4-FFF2-40B4-BE49-F238E27FC236}">
                    <a16:creationId xmlns:a16="http://schemas.microsoft.com/office/drawing/2014/main" id="{847ECACB-C435-4B30-8903-34A7E3FE4A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0732119">
                <a:off x="10855326" y="3573848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6" name="Freeform 376 3145">
                <a:extLst>
                  <a:ext uri="{FF2B5EF4-FFF2-40B4-BE49-F238E27FC236}">
                    <a16:creationId xmlns:a16="http://schemas.microsoft.com/office/drawing/2014/main" id="{10E8EBD7-A822-429B-A970-736A8D53DB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90261" flipH="1">
                <a:off x="10793413" y="3577023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7" name="Freeform 376 3146">
                <a:extLst>
                  <a:ext uri="{FF2B5EF4-FFF2-40B4-BE49-F238E27FC236}">
                    <a16:creationId xmlns:a16="http://schemas.microsoft.com/office/drawing/2014/main" id="{725D8CEB-AF6E-4F8E-A93C-2235A0EBEA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507599" flipH="1">
                <a:off x="10760075" y="3737361"/>
                <a:ext cx="17463" cy="93662"/>
              </a:xfrm>
              <a:custGeom>
                <a:avLst/>
                <a:gdLst>
                  <a:gd name="T0" fmla="*/ 17463 w 80"/>
                  <a:gd name="T1" fmla="*/ 93662 h 445"/>
                  <a:gd name="T2" fmla="*/ 17463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8" name="Freeform 376 3147">
                <a:extLst>
                  <a:ext uri="{FF2B5EF4-FFF2-40B4-BE49-F238E27FC236}">
                    <a16:creationId xmlns:a16="http://schemas.microsoft.com/office/drawing/2014/main" id="{31796630-CE61-42FC-BE79-C3D4D125BD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32780">
                <a:off x="10722769" y="3674655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9" name="Freeform 376 3148">
                <a:extLst>
                  <a:ext uri="{FF2B5EF4-FFF2-40B4-BE49-F238E27FC236}">
                    <a16:creationId xmlns:a16="http://schemas.microsoft.com/office/drawing/2014/main" id="{C8E5D2C5-68CA-43B3-9BDD-DC03B53984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68256" flipH="1">
                <a:off x="11136313" y="3308736"/>
                <a:ext cx="15875" cy="95250"/>
              </a:xfrm>
              <a:custGeom>
                <a:avLst/>
                <a:gdLst>
                  <a:gd name="T0" fmla="*/ 15875 w 80"/>
                  <a:gd name="T1" fmla="*/ 95250 h 445"/>
                  <a:gd name="T2" fmla="*/ 15875 w 80"/>
                  <a:gd name="T3" fmla="*/ 0 h 445"/>
                  <a:gd name="T4" fmla="*/ 0 w 80"/>
                  <a:gd name="T5" fmla="*/ 4559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" name="Freeform 376 3149">
                <a:extLst>
                  <a:ext uri="{FF2B5EF4-FFF2-40B4-BE49-F238E27FC236}">
                    <a16:creationId xmlns:a16="http://schemas.microsoft.com/office/drawing/2014/main" id="{CA776578-4072-45D6-A7D2-71E9041B00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594727">
                <a:off x="11106150" y="3369061"/>
                <a:ext cx="17463" cy="93662"/>
              </a:xfrm>
              <a:custGeom>
                <a:avLst/>
                <a:gdLst>
                  <a:gd name="T0" fmla="*/ 17463 w 80"/>
                  <a:gd name="T1" fmla="*/ 93662 h 445"/>
                  <a:gd name="T2" fmla="*/ 17463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1" name="Freeform 376 3150">
                <a:extLst>
                  <a:ext uri="{FF2B5EF4-FFF2-40B4-BE49-F238E27FC236}">
                    <a16:creationId xmlns:a16="http://schemas.microsoft.com/office/drawing/2014/main" id="{16276411-5403-4FD7-8846-5978791545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0732119">
                <a:off x="11072813" y="3200786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2" name="Freeform 376 3151">
                <a:extLst>
                  <a:ext uri="{FF2B5EF4-FFF2-40B4-BE49-F238E27FC236}">
                    <a16:creationId xmlns:a16="http://schemas.microsoft.com/office/drawing/2014/main" id="{92E8C0E7-2158-446B-A1F4-B42C26FD00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90261" flipH="1">
                <a:off x="11002963" y="3197611"/>
                <a:ext cx="17463" cy="93663"/>
              </a:xfrm>
              <a:custGeom>
                <a:avLst/>
                <a:gdLst>
                  <a:gd name="T0" fmla="*/ 17463 w 80"/>
                  <a:gd name="T1" fmla="*/ 93663 h 445"/>
                  <a:gd name="T2" fmla="*/ 17463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3" name="Freeform 376 3152">
                <a:extLst>
                  <a:ext uri="{FF2B5EF4-FFF2-40B4-BE49-F238E27FC236}">
                    <a16:creationId xmlns:a16="http://schemas.microsoft.com/office/drawing/2014/main" id="{5EB64D3A-AA91-4A64-9A35-492DEED96C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507599" flipH="1">
                <a:off x="10976769" y="3365092"/>
                <a:ext cx="17462" cy="92075"/>
              </a:xfrm>
              <a:custGeom>
                <a:avLst/>
                <a:gdLst>
                  <a:gd name="T0" fmla="*/ 17462 w 80"/>
                  <a:gd name="T1" fmla="*/ 92075 h 445"/>
                  <a:gd name="T2" fmla="*/ 17462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" name="Freeform 376 3153">
                <a:extLst>
                  <a:ext uri="{FF2B5EF4-FFF2-40B4-BE49-F238E27FC236}">
                    <a16:creationId xmlns:a16="http://schemas.microsoft.com/office/drawing/2014/main" id="{E922B111-8827-4477-96B6-E9C4AEE41F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32780">
                <a:off x="10945019" y="3306355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5" name="Freeform 376 3154">
                <a:extLst>
                  <a:ext uri="{FF2B5EF4-FFF2-40B4-BE49-F238E27FC236}">
                    <a16:creationId xmlns:a16="http://schemas.microsoft.com/office/drawing/2014/main" id="{128D6458-9ABA-41D0-A67C-71C317DE4E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7968256" flipH="1">
                <a:off x="10703719" y="3303180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" name="Freeform 376 3155">
                <a:extLst>
                  <a:ext uri="{FF2B5EF4-FFF2-40B4-BE49-F238E27FC236}">
                    <a16:creationId xmlns:a16="http://schemas.microsoft.com/office/drawing/2014/main" id="{B3E406A7-AB70-415D-A762-2FC4470E3B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3594727">
                <a:off x="10672763" y="3369061"/>
                <a:ext cx="17463" cy="93663"/>
              </a:xfrm>
              <a:custGeom>
                <a:avLst/>
                <a:gdLst>
                  <a:gd name="T0" fmla="*/ 17463 w 80"/>
                  <a:gd name="T1" fmla="*/ 93663 h 445"/>
                  <a:gd name="T2" fmla="*/ 17463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7" name="Freeform 376 3156">
                <a:extLst>
                  <a:ext uri="{FF2B5EF4-FFF2-40B4-BE49-F238E27FC236}">
                    <a16:creationId xmlns:a16="http://schemas.microsoft.com/office/drawing/2014/main" id="{D01C561C-F05B-4F2B-ACBB-480A5FF85D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0732119">
                <a:off x="10639426" y="3200786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8" name="Freeform 376 3157">
                <a:extLst>
                  <a:ext uri="{FF2B5EF4-FFF2-40B4-BE49-F238E27FC236}">
                    <a16:creationId xmlns:a16="http://schemas.microsoft.com/office/drawing/2014/main" id="{F1E11E22-0EBD-4937-94EC-F3DB8CAF2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90261" flipH="1">
                <a:off x="10575926" y="3203961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9" name="Freeform 376 3158">
                <a:extLst>
                  <a:ext uri="{FF2B5EF4-FFF2-40B4-BE49-F238E27FC236}">
                    <a16:creationId xmlns:a16="http://schemas.microsoft.com/office/drawing/2014/main" id="{2FB93152-62FD-4524-B234-A9EDD7C259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507599" flipH="1">
                <a:off x="10543382" y="3369855"/>
                <a:ext cx="17463" cy="92075"/>
              </a:xfrm>
              <a:custGeom>
                <a:avLst/>
                <a:gdLst>
                  <a:gd name="T0" fmla="*/ 17463 w 80"/>
                  <a:gd name="T1" fmla="*/ 92075 h 445"/>
                  <a:gd name="T2" fmla="*/ 17463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0" name="Freeform 376 3159">
                <a:extLst>
                  <a:ext uri="{FF2B5EF4-FFF2-40B4-BE49-F238E27FC236}">
                    <a16:creationId xmlns:a16="http://schemas.microsoft.com/office/drawing/2014/main" id="{2DB85D74-91B8-4379-A8C7-E7191848A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632780">
                <a:off x="10511632" y="3306355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1" name="Freeform 376 3160">
                <a:extLst>
                  <a:ext uri="{FF2B5EF4-FFF2-40B4-BE49-F238E27FC236}">
                    <a16:creationId xmlns:a16="http://schemas.microsoft.com/office/drawing/2014/main" id="{F6E4021A-8B6D-43A1-9E0F-B2DB6FCBDA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439427" flipH="1">
                <a:off x="11072813" y="3630998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2" name="Freeform 376 3161">
                <a:extLst>
                  <a:ext uri="{FF2B5EF4-FFF2-40B4-BE49-F238E27FC236}">
                    <a16:creationId xmlns:a16="http://schemas.microsoft.com/office/drawing/2014/main" id="{750054AD-F0CA-4BA5-8911-0A09CD9B59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23556">
                <a:off x="11004550" y="3635761"/>
                <a:ext cx="17462" cy="93663"/>
              </a:xfrm>
              <a:custGeom>
                <a:avLst/>
                <a:gdLst>
                  <a:gd name="T0" fmla="*/ 17462 w 80"/>
                  <a:gd name="T1" fmla="*/ 93663 h 445"/>
                  <a:gd name="T2" fmla="*/ 17462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3" name="Freeform 376 3162">
                <a:extLst>
                  <a:ext uri="{FF2B5EF4-FFF2-40B4-BE49-F238E27FC236}">
                    <a16:creationId xmlns:a16="http://schemas.microsoft.com/office/drawing/2014/main" id="{B4448C7C-5C55-4A94-BA4C-184EFBE950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7260948">
                <a:off x="11132344" y="3519080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" name="Freeform 376 3163">
                <a:extLst>
                  <a:ext uri="{FF2B5EF4-FFF2-40B4-BE49-F238E27FC236}">
                    <a16:creationId xmlns:a16="http://schemas.microsoft.com/office/drawing/2014/main" id="{DEE9C389-EFD9-480A-80C7-40CB9E456E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61432" flipH="1">
                <a:off x="11097419" y="3460342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5" name="Freeform 376 3164">
                <a:extLst>
                  <a:ext uri="{FF2B5EF4-FFF2-40B4-BE49-F238E27FC236}">
                    <a16:creationId xmlns:a16="http://schemas.microsoft.com/office/drawing/2014/main" id="{CFA4AAF9-32F7-408A-90E2-E6FF523F0E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6978770" flipH="1">
                <a:off x="10941844" y="3527017"/>
                <a:ext cx="17462" cy="92075"/>
              </a:xfrm>
              <a:custGeom>
                <a:avLst/>
                <a:gdLst>
                  <a:gd name="T0" fmla="*/ 17462 w 80"/>
                  <a:gd name="T1" fmla="*/ 92075 h 445"/>
                  <a:gd name="T2" fmla="*/ 17462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6" name="Freeform 376 3165">
                <a:extLst>
                  <a:ext uri="{FF2B5EF4-FFF2-40B4-BE49-F238E27FC236}">
                    <a16:creationId xmlns:a16="http://schemas.microsoft.com/office/drawing/2014/main" id="{75DC4ED9-70F8-4EE5-8921-2F8FD42A64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03950">
                <a:off x="10973594" y="3460342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7" name="Freeform 376 3166">
                <a:extLst>
                  <a:ext uri="{FF2B5EF4-FFF2-40B4-BE49-F238E27FC236}">
                    <a16:creationId xmlns:a16="http://schemas.microsoft.com/office/drawing/2014/main" id="{480FB818-035F-4529-AB9A-1606F8095D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439427" flipH="1">
                <a:off x="10855326" y="3257936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8" name="Freeform 376 3167">
                <a:extLst>
                  <a:ext uri="{FF2B5EF4-FFF2-40B4-BE49-F238E27FC236}">
                    <a16:creationId xmlns:a16="http://schemas.microsoft.com/office/drawing/2014/main" id="{F4BC291F-A108-49AD-BF0B-DE7986FEB4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23556">
                <a:off x="10788651" y="3261111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9" name="Freeform 376 3168">
                <a:extLst>
                  <a:ext uri="{FF2B5EF4-FFF2-40B4-BE49-F238E27FC236}">
                    <a16:creationId xmlns:a16="http://schemas.microsoft.com/office/drawing/2014/main" id="{4801916A-13BF-401A-A63E-4DC0A74E72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7260948">
                <a:off x="10914063" y="3151573"/>
                <a:ext cx="17462" cy="93663"/>
              </a:xfrm>
              <a:custGeom>
                <a:avLst/>
                <a:gdLst>
                  <a:gd name="T0" fmla="*/ 17462 w 80"/>
                  <a:gd name="T1" fmla="*/ 93663 h 445"/>
                  <a:gd name="T2" fmla="*/ 17462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0" name="Freeform 376 3169">
                <a:extLst>
                  <a:ext uri="{FF2B5EF4-FFF2-40B4-BE49-F238E27FC236}">
                    <a16:creationId xmlns:a16="http://schemas.microsoft.com/office/drawing/2014/main" id="{009B0B62-2FBB-4AF1-B8AA-2AFC91FAE2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61432" flipH="1">
                <a:off x="10879932" y="3093630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1" name="Freeform 376 3170">
                <a:extLst>
                  <a:ext uri="{FF2B5EF4-FFF2-40B4-BE49-F238E27FC236}">
                    <a16:creationId xmlns:a16="http://schemas.microsoft.com/office/drawing/2014/main" id="{D0190FE8-19B7-4AA4-A7B7-D1F5B7B0A1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6978770" flipH="1">
                <a:off x="10724357" y="3152367"/>
                <a:ext cx="17462" cy="92075"/>
              </a:xfrm>
              <a:custGeom>
                <a:avLst/>
                <a:gdLst>
                  <a:gd name="T0" fmla="*/ 17462 w 80"/>
                  <a:gd name="T1" fmla="*/ 92075 h 445"/>
                  <a:gd name="T2" fmla="*/ 17462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2" name="Freeform 376 3171">
                <a:extLst>
                  <a:ext uri="{FF2B5EF4-FFF2-40B4-BE49-F238E27FC236}">
                    <a16:creationId xmlns:a16="http://schemas.microsoft.com/office/drawing/2014/main" id="{39B2C0F0-F4E4-41F9-9074-B69EBBF2A9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03950">
                <a:off x="10757694" y="3093630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3" name="Freeform 376 3172">
                <a:extLst>
                  <a:ext uri="{FF2B5EF4-FFF2-40B4-BE49-F238E27FC236}">
                    <a16:creationId xmlns:a16="http://schemas.microsoft.com/office/drawing/2014/main" id="{A591F201-68DC-4932-B4A2-B03569F798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1439427" flipH="1">
                <a:off x="10639426" y="3630998"/>
                <a:ext cx="15875" cy="93662"/>
              </a:xfrm>
              <a:custGeom>
                <a:avLst/>
                <a:gdLst>
                  <a:gd name="T0" fmla="*/ 15875 w 80"/>
                  <a:gd name="T1" fmla="*/ 93662 h 445"/>
                  <a:gd name="T2" fmla="*/ 15875 w 80"/>
                  <a:gd name="T3" fmla="*/ 0 h 445"/>
                  <a:gd name="T4" fmla="*/ 0 w 80"/>
                  <a:gd name="T5" fmla="*/ 44831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" name="Freeform 376 3173">
                <a:extLst>
                  <a:ext uri="{FF2B5EF4-FFF2-40B4-BE49-F238E27FC236}">
                    <a16:creationId xmlns:a16="http://schemas.microsoft.com/office/drawing/2014/main" id="{4CC96017-27F3-4909-B465-D1149F52A1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123556">
                <a:off x="10571163" y="3635761"/>
                <a:ext cx="17463" cy="93663"/>
              </a:xfrm>
              <a:custGeom>
                <a:avLst/>
                <a:gdLst>
                  <a:gd name="T0" fmla="*/ 17463 w 80"/>
                  <a:gd name="T1" fmla="*/ 93663 h 445"/>
                  <a:gd name="T2" fmla="*/ 17463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5" name="Freeform 376 3174">
                <a:extLst>
                  <a:ext uri="{FF2B5EF4-FFF2-40B4-BE49-F238E27FC236}">
                    <a16:creationId xmlns:a16="http://schemas.microsoft.com/office/drawing/2014/main" id="{F56825B3-D300-4008-AF9F-235E8D799E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7260948">
                <a:off x="10698957" y="3525430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6" name="Freeform 376 3175">
                <a:extLst>
                  <a:ext uri="{FF2B5EF4-FFF2-40B4-BE49-F238E27FC236}">
                    <a16:creationId xmlns:a16="http://schemas.microsoft.com/office/drawing/2014/main" id="{91C18EE0-76D0-4FFF-9222-8A799673EF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4361432" flipH="1">
                <a:off x="10664032" y="3466692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7" name="Freeform 376 3176">
                <a:extLst>
                  <a:ext uri="{FF2B5EF4-FFF2-40B4-BE49-F238E27FC236}">
                    <a16:creationId xmlns:a16="http://schemas.microsoft.com/office/drawing/2014/main" id="{D95A93A2-2C2E-4D8B-BC74-C69C66D8A6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6978770" flipH="1">
                <a:off x="10508457" y="3527017"/>
                <a:ext cx="17462" cy="92075"/>
              </a:xfrm>
              <a:custGeom>
                <a:avLst/>
                <a:gdLst>
                  <a:gd name="T0" fmla="*/ 17462 w 80"/>
                  <a:gd name="T1" fmla="*/ 92075 h 445"/>
                  <a:gd name="T2" fmla="*/ 17462 w 80"/>
                  <a:gd name="T3" fmla="*/ 0 h 445"/>
                  <a:gd name="T4" fmla="*/ 0 w 80"/>
                  <a:gd name="T5" fmla="*/ 4407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8" name="Freeform 376 3177">
                <a:extLst>
                  <a:ext uri="{FF2B5EF4-FFF2-40B4-BE49-F238E27FC236}">
                    <a16:creationId xmlns:a16="http://schemas.microsoft.com/office/drawing/2014/main" id="{402C1191-7F73-4712-8430-0BC14E9431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103950">
                <a:off x="10540207" y="3460342"/>
                <a:ext cx="15875" cy="93663"/>
              </a:xfrm>
              <a:custGeom>
                <a:avLst/>
                <a:gdLst>
                  <a:gd name="T0" fmla="*/ 15875 w 80"/>
                  <a:gd name="T1" fmla="*/ 93663 h 445"/>
                  <a:gd name="T2" fmla="*/ 15875 w 80"/>
                  <a:gd name="T3" fmla="*/ 0 h 445"/>
                  <a:gd name="T4" fmla="*/ 0 w 80"/>
                  <a:gd name="T5" fmla="*/ 44832 h 4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445">
                    <a:moveTo>
                      <a:pt x="80" y="445"/>
                    </a:moveTo>
                    <a:lnTo>
                      <a:pt x="80" y="0"/>
                    </a:lnTo>
                    <a:lnTo>
                      <a:pt x="0" y="21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2" name="群組 1"/>
          <p:cNvGrpSpPr/>
          <p:nvPr/>
        </p:nvGrpSpPr>
        <p:grpSpPr>
          <a:xfrm>
            <a:off x="549678" y="4773059"/>
            <a:ext cx="2821054" cy="806920"/>
            <a:chOff x="-187673" y="5864922"/>
            <a:chExt cx="4354764" cy="1245614"/>
          </a:xfrm>
        </p:grpSpPr>
        <p:cxnSp>
          <p:nvCxnSpPr>
            <p:cNvPr id="218" name="直線接點 217"/>
            <p:cNvCxnSpPr/>
            <p:nvPr>
              <p:custDataLst>
                <p:tags r:id="rId7"/>
              </p:custDataLst>
            </p:nvPr>
          </p:nvCxnSpPr>
          <p:spPr>
            <a:xfrm>
              <a:off x="-187672" y="7110536"/>
              <a:ext cx="4354763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>
              <a:off x="1989709" y="5864923"/>
              <a:ext cx="0" cy="124561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手繪多邊形 220"/>
            <p:cNvSpPr/>
            <p:nvPr>
              <p:custDataLst>
                <p:tags r:id="rId8"/>
              </p:custDataLst>
            </p:nvPr>
          </p:nvSpPr>
          <p:spPr>
            <a:xfrm>
              <a:off x="-187673" y="5864922"/>
              <a:ext cx="4354763" cy="1245613"/>
            </a:xfrm>
            <a:custGeom>
              <a:avLst/>
              <a:gdLst>
                <a:gd name="connsiteX0" fmla="*/ 1834269 w 3668539"/>
                <a:gd name="connsiteY0" fmla="*/ 0 h 1049329"/>
                <a:gd name="connsiteX1" fmla="*/ 0 w 3668539"/>
                <a:gd name="connsiteY1" fmla="*/ 1049329 h 1049329"/>
                <a:gd name="connsiteX2" fmla="*/ 3668539 w 3668539"/>
                <a:gd name="connsiteY2" fmla="*/ 1049329 h 1049329"/>
                <a:gd name="connsiteX3" fmla="*/ 1834269 w 3668539"/>
                <a:gd name="connsiteY3" fmla="*/ 0 h 104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8539" h="1049329">
                  <a:moveTo>
                    <a:pt x="1834269" y="0"/>
                  </a:moveTo>
                  <a:lnTo>
                    <a:pt x="0" y="1049329"/>
                  </a:lnTo>
                  <a:lnTo>
                    <a:pt x="3668539" y="1049329"/>
                  </a:lnTo>
                  <a:lnTo>
                    <a:pt x="1834269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2" name="群組 221"/>
          <p:cNvGrpSpPr/>
          <p:nvPr/>
        </p:nvGrpSpPr>
        <p:grpSpPr>
          <a:xfrm>
            <a:off x="3609366" y="4771244"/>
            <a:ext cx="2821054" cy="806920"/>
            <a:chOff x="-187673" y="5864922"/>
            <a:chExt cx="4354764" cy="1245614"/>
          </a:xfrm>
        </p:grpSpPr>
        <p:cxnSp>
          <p:nvCxnSpPr>
            <p:cNvPr id="223" name="直線接點 222"/>
            <p:cNvCxnSpPr/>
            <p:nvPr>
              <p:custDataLst>
                <p:tags r:id="rId5"/>
              </p:custDataLst>
            </p:nvPr>
          </p:nvCxnSpPr>
          <p:spPr>
            <a:xfrm>
              <a:off x="-187672" y="7110536"/>
              <a:ext cx="4354763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1989709" y="5864923"/>
              <a:ext cx="0" cy="124561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手繪多邊形 225"/>
            <p:cNvSpPr/>
            <p:nvPr>
              <p:custDataLst>
                <p:tags r:id="rId6"/>
              </p:custDataLst>
            </p:nvPr>
          </p:nvSpPr>
          <p:spPr>
            <a:xfrm>
              <a:off x="-187673" y="5864922"/>
              <a:ext cx="4354763" cy="1245613"/>
            </a:xfrm>
            <a:custGeom>
              <a:avLst/>
              <a:gdLst>
                <a:gd name="connsiteX0" fmla="*/ 1834269 w 3668539"/>
                <a:gd name="connsiteY0" fmla="*/ 0 h 1049329"/>
                <a:gd name="connsiteX1" fmla="*/ 0 w 3668539"/>
                <a:gd name="connsiteY1" fmla="*/ 1049329 h 1049329"/>
                <a:gd name="connsiteX2" fmla="*/ 3668539 w 3668539"/>
                <a:gd name="connsiteY2" fmla="*/ 1049329 h 1049329"/>
                <a:gd name="connsiteX3" fmla="*/ 1834269 w 3668539"/>
                <a:gd name="connsiteY3" fmla="*/ 0 h 104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8539" h="1049329">
                  <a:moveTo>
                    <a:pt x="1834269" y="0"/>
                  </a:moveTo>
                  <a:lnTo>
                    <a:pt x="0" y="1049329"/>
                  </a:lnTo>
                  <a:lnTo>
                    <a:pt x="3668539" y="1049329"/>
                  </a:lnTo>
                  <a:lnTo>
                    <a:pt x="1834269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231" name="直線接點 230"/>
          <p:cNvCxnSpPr/>
          <p:nvPr/>
        </p:nvCxnSpPr>
        <p:spPr>
          <a:xfrm rot="7200025" flipH="1" flipV="1">
            <a:off x="7107728" y="1767263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7200025">
            <a:off x="6974027" y="1691847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7200025" flipV="1">
            <a:off x="6973102" y="2000438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3599974" flipH="1" flipV="1">
            <a:off x="6973102" y="2313816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3599974">
            <a:off x="6974027" y="2470512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3599974" flipV="1">
            <a:off x="7107728" y="2546990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flipH="1" flipV="1">
            <a:off x="7379128" y="2703694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>
            <a:off x="7648368" y="2859855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flipV="1">
            <a:off x="7648368" y="2703694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18000025" flipH="1" flipV="1">
            <a:off x="7919761" y="2546990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18000025">
            <a:off x="8322710" y="2470512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18000025" flipV="1">
            <a:off x="8054387" y="2313816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14399976" flipH="1" flipV="1">
            <a:off x="8054387" y="2000438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14399976">
            <a:off x="8322710" y="1691847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14399976" flipV="1">
            <a:off x="7919761" y="1767263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10799996" flipH="1" flipV="1">
            <a:off x="7648368" y="1610560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10799996">
            <a:off x="7648368" y="1302511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10799996" flipV="1">
            <a:off x="7379126" y="1610560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7200025" flipH="1" flipV="1">
            <a:off x="8723206" y="2699958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7200025">
            <a:off x="8589505" y="2624542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7200025" flipV="1">
            <a:off x="8588580" y="2933132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3599976" flipH="1" flipV="1">
            <a:off x="8588580" y="3246511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3599976">
            <a:off x="8589505" y="3403210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3599976" flipV="1">
            <a:off x="8723206" y="3479685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flipH="1" flipV="1">
            <a:off x="8994606" y="3636390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>
            <a:off x="9263847" y="3792551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flipV="1">
            <a:off x="9263847" y="3636390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18000023" flipH="1" flipV="1">
            <a:off x="9535241" y="3479687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18000023">
            <a:off x="9938191" y="3403210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18000023" flipV="1">
            <a:off x="9669866" y="3246511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14399974" flipH="1" flipV="1">
            <a:off x="9669866" y="2933132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14399974">
            <a:off x="9938191" y="2624542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14399974" flipV="1">
            <a:off x="9535240" y="2699958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10799996" flipH="1" flipV="1">
            <a:off x="9263847" y="2543257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10799996">
            <a:off x="9263847" y="2235207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10799996" flipV="1">
            <a:off x="8994604" y="2543257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7200025" flipH="1" flipV="1">
            <a:off x="10338685" y="1767263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7200025">
            <a:off x="10204984" y="1691845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7200025" flipV="1">
            <a:off x="10204059" y="2000437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3599974" flipH="1" flipV="1">
            <a:off x="10204059" y="2313814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3599974">
            <a:off x="10204984" y="2470511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3599974" flipV="1">
            <a:off x="10338685" y="2546988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flipH="1" flipV="1">
            <a:off x="10610085" y="2703693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>
            <a:off x="10879326" y="2859853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flipV="1">
            <a:off x="10879326" y="2703693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18000025" flipH="1" flipV="1">
            <a:off x="11150720" y="2546988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18000025">
            <a:off x="11553669" y="2470511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18000025" flipV="1">
            <a:off x="11285346" y="2313814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14399974" flipH="1" flipV="1">
            <a:off x="11285346" y="2000437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14399974">
            <a:off x="11553669" y="1691845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14399974" flipV="1">
            <a:off x="11150720" y="1767263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10799996" flipH="1" flipV="1">
            <a:off x="10879326" y="1610560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10799996">
            <a:off x="10879326" y="1302511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10799996" flipV="1">
            <a:off x="10610084" y="1610560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7200025" flipH="1" flipV="1">
            <a:off x="7107728" y="3632657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7200025">
            <a:off x="6974027" y="3557241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7200025" flipV="1">
            <a:off x="6973102" y="3865831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3599974" flipH="1" flipV="1">
            <a:off x="6973102" y="4179210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3599974">
            <a:off x="6974027" y="4335907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3599974" flipV="1">
            <a:off x="7107728" y="4412384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flipH="1" flipV="1">
            <a:off x="7379128" y="4569089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>
            <a:off x="7648368" y="4725249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flipV="1">
            <a:off x="7648368" y="4569089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18000025" flipH="1" flipV="1">
            <a:off x="7919761" y="4412384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18000025">
            <a:off x="8322710" y="4335907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18000025" flipV="1">
            <a:off x="8054387" y="4179210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14399976" flipH="1" flipV="1">
            <a:off x="8054387" y="3865831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14399976">
            <a:off x="8322710" y="3557241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14399976" flipV="1">
            <a:off x="7919761" y="3632657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10799996" flipH="1" flipV="1">
            <a:off x="7648368" y="3475955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10799996">
            <a:off x="7648368" y="3167904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799996" flipV="1">
            <a:off x="7379126" y="3475955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7200025" flipH="1" flipV="1">
            <a:off x="8723206" y="4565354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7200025">
            <a:off x="8589505" y="4489938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7200025" flipV="1">
            <a:off x="8588580" y="4798528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3599974" flipH="1" flipV="1">
            <a:off x="8588580" y="5111906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3599974">
            <a:off x="8589505" y="5268604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3599974" flipV="1">
            <a:off x="8723206" y="5345080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flipH="1" flipV="1">
            <a:off x="8994606" y="5501783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>
            <a:off x="9263847" y="5657943"/>
            <a:ext cx="0" cy="308051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flipV="1">
            <a:off x="9263847" y="5501783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18000025" flipH="1" flipV="1">
            <a:off x="9535240" y="5345080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18000025">
            <a:off x="9938191" y="5268604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18000025" flipV="1">
            <a:off x="9669866" y="5111906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14399974" flipH="1" flipV="1">
            <a:off x="9669866" y="4798528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14399974">
            <a:off x="9938191" y="4489938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14399974" flipV="1">
            <a:off x="9535240" y="4565354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10799996" flipH="1" flipV="1">
            <a:off x="9263847" y="4408653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10799996">
            <a:off x="9263847" y="4100602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10799996" flipV="1">
            <a:off x="8994604" y="4408653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7200025" flipH="1" flipV="1">
            <a:off x="10338685" y="3632657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7200025">
            <a:off x="10204984" y="3557241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7200025" flipV="1">
            <a:off x="10204059" y="3865831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3599974" flipH="1" flipV="1">
            <a:off x="10204059" y="4179210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3599974">
            <a:off x="10204984" y="4335907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3599974" flipV="1">
            <a:off x="10338685" y="4412384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flipH="1" flipV="1">
            <a:off x="10610085" y="4569089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>
            <a:off x="10879326" y="4725249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flipV="1">
            <a:off x="10879326" y="4569089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18000025" flipH="1" flipV="1">
            <a:off x="11150720" y="4412384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18000025">
            <a:off x="11553669" y="4335907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18000025" flipV="1">
            <a:off x="11285346" y="4179210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14399974" flipH="1" flipV="1">
            <a:off x="11285346" y="3865831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14399974">
            <a:off x="11553669" y="3557241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14399974" flipV="1">
            <a:off x="11150720" y="3632657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10799996" flipH="1" flipV="1">
            <a:off x="10879326" y="3475956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10799996">
            <a:off x="10879326" y="3167905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10799996" flipV="1">
            <a:off x="10610084" y="3475956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7200025" flipH="1" flipV="1">
            <a:off x="8723196" y="834565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7200025">
            <a:off x="8589495" y="759150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7200025" flipV="1">
            <a:off x="8588570" y="1067739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3599974" flipH="1" flipV="1">
            <a:off x="8588570" y="1381117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3599974">
            <a:off x="8589495" y="1537815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3599974" flipV="1">
            <a:off x="8723196" y="1614292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flipH="1" flipV="1">
            <a:off x="8994596" y="1770996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>
            <a:off x="9263838" y="1927155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flipV="1">
            <a:off x="9263838" y="1770996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18000025" flipH="1" flipV="1">
            <a:off x="9535231" y="1614292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18000025">
            <a:off x="9938181" y="1537815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18000025" flipV="1">
            <a:off x="9669857" y="1381117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14399974" flipH="1" flipV="1">
            <a:off x="9669857" y="1067739"/>
            <a:ext cx="269247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14399974">
            <a:off x="9938181" y="759150"/>
            <a:ext cx="0" cy="3080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14399974" flipV="1">
            <a:off x="9535231" y="834565"/>
            <a:ext cx="269248" cy="15616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10799996" flipH="1" flipV="1">
            <a:off x="9263838" y="677865"/>
            <a:ext cx="269241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10799996">
            <a:off x="9263838" y="369814"/>
            <a:ext cx="0" cy="30805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10799996" flipV="1">
            <a:off x="8994595" y="677865"/>
            <a:ext cx="269243" cy="15616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手繪多邊形 426" descr="R6"/>
          <p:cNvSpPr/>
          <p:nvPr>
            <p:custDataLst>
              <p:tags r:id="rId3"/>
            </p:custDataLst>
          </p:nvPr>
        </p:nvSpPr>
        <p:spPr>
          <a:xfrm>
            <a:off x="8177636" y="4090400"/>
            <a:ext cx="2158897" cy="1869659"/>
          </a:xfrm>
          <a:custGeom>
            <a:avLst/>
            <a:gdLst>
              <a:gd name="connsiteX0" fmla="*/ 2364509 w 2364509"/>
              <a:gd name="connsiteY0" fmla="*/ 1023863 h 2047725"/>
              <a:gd name="connsiteX1" fmla="*/ 1773382 w 2364509"/>
              <a:gd name="connsiteY1" fmla="*/ 0 h 2047725"/>
              <a:gd name="connsiteX2" fmla="*/ 591127 w 2364509"/>
              <a:gd name="connsiteY2" fmla="*/ 0 h 2047725"/>
              <a:gd name="connsiteX3" fmla="*/ 0 w 2364509"/>
              <a:gd name="connsiteY3" fmla="*/ 1023863 h 2047725"/>
              <a:gd name="connsiteX4" fmla="*/ 591127 w 2364509"/>
              <a:gd name="connsiteY4" fmla="*/ 2047725 h 2047725"/>
              <a:gd name="connsiteX5" fmla="*/ 1773381 w 2364509"/>
              <a:gd name="connsiteY5" fmla="*/ 2047725 h 2047725"/>
              <a:gd name="connsiteX6" fmla="*/ 2364509 w 2364509"/>
              <a:gd name="connsiteY6" fmla="*/ 1023863 h 20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509" h="2047725">
                <a:moveTo>
                  <a:pt x="2364509" y="1023863"/>
                </a:moveTo>
                <a:lnTo>
                  <a:pt x="1773382" y="0"/>
                </a:lnTo>
                <a:lnTo>
                  <a:pt x="591127" y="0"/>
                </a:lnTo>
                <a:lnTo>
                  <a:pt x="0" y="1023863"/>
                </a:lnTo>
                <a:lnTo>
                  <a:pt x="591127" y="2047725"/>
                </a:lnTo>
                <a:lnTo>
                  <a:pt x="1773381" y="2047725"/>
                </a:lnTo>
                <a:lnTo>
                  <a:pt x="2364509" y="1023863"/>
                </a:lnTo>
                <a:close/>
              </a:path>
            </a:pathLst>
          </a:cu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p6 </a:t>
            </a:r>
            <a:r>
              <a:rPr lang="zh-TW" altLang="en-US" b="1" dirty="0"/>
              <a:t>對稱結構種類</a:t>
            </a:r>
            <a:endParaRPr lang="zh-CN" altLang="en-US" dirty="0"/>
          </a:p>
        </p:txBody>
      </p:sp>
      <p:sp>
        <p:nvSpPr>
          <p:cNvPr id="5" name="文字方塊 4"/>
          <p:cNvSpPr txBox="1"/>
          <p:nvPr>
            <p:custDataLst>
              <p:tags r:id="rId4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34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24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sp>
        <p:nvSpPr>
          <p:cNvPr id="2" name="流程圖: 接點 1"/>
          <p:cNvSpPr/>
          <p:nvPr/>
        </p:nvSpPr>
        <p:spPr>
          <a:xfrm>
            <a:off x="431938" y="1828800"/>
            <a:ext cx="2364509" cy="2364509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>
            <p:custDataLst>
              <p:tags r:id="rId2"/>
            </p:custDataLst>
          </p:nvPr>
        </p:nvSpPr>
        <p:spPr>
          <a:xfrm>
            <a:off x="4900847" y="6322795"/>
            <a:ext cx="239085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圖案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圓形</a:t>
            </a:r>
          </a:p>
        </p:txBody>
      </p:sp>
      <p:sp>
        <p:nvSpPr>
          <p:cNvPr id="3" name="文字方塊 2"/>
          <p:cNvSpPr txBox="1"/>
          <p:nvPr>
            <p:custDataLst>
              <p:tags r:id="rId3"/>
            </p:custDataLst>
          </p:nvPr>
        </p:nvSpPr>
        <p:spPr>
          <a:xfrm>
            <a:off x="11655208" y="6542901"/>
            <a:ext cx="4097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112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53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sp>
        <p:nvSpPr>
          <p:cNvPr id="9" name="手繪多邊形 8" descr="R6"/>
          <p:cNvSpPr/>
          <p:nvPr>
            <p:custDataLst>
              <p:tags r:id="rId2"/>
            </p:custDataLst>
          </p:nvPr>
        </p:nvSpPr>
        <p:spPr>
          <a:xfrm>
            <a:off x="431937" y="1987191"/>
            <a:ext cx="2364509" cy="2047725"/>
          </a:xfrm>
          <a:custGeom>
            <a:avLst/>
            <a:gdLst>
              <a:gd name="connsiteX0" fmla="*/ 2364509 w 2364509"/>
              <a:gd name="connsiteY0" fmla="*/ 1023863 h 2047725"/>
              <a:gd name="connsiteX1" fmla="*/ 1773382 w 2364509"/>
              <a:gd name="connsiteY1" fmla="*/ 0 h 2047725"/>
              <a:gd name="connsiteX2" fmla="*/ 591127 w 2364509"/>
              <a:gd name="connsiteY2" fmla="*/ 0 h 2047725"/>
              <a:gd name="connsiteX3" fmla="*/ 0 w 2364509"/>
              <a:gd name="connsiteY3" fmla="*/ 1023863 h 2047725"/>
              <a:gd name="connsiteX4" fmla="*/ 591127 w 2364509"/>
              <a:gd name="connsiteY4" fmla="*/ 2047725 h 2047725"/>
              <a:gd name="connsiteX5" fmla="*/ 1773381 w 2364509"/>
              <a:gd name="connsiteY5" fmla="*/ 2047725 h 2047725"/>
              <a:gd name="connsiteX6" fmla="*/ 2364509 w 2364509"/>
              <a:gd name="connsiteY6" fmla="*/ 1023863 h 20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509" h="2047725">
                <a:moveTo>
                  <a:pt x="2364509" y="1023863"/>
                </a:moveTo>
                <a:lnTo>
                  <a:pt x="1773382" y="0"/>
                </a:lnTo>
                <a:lnTo>
                  <a:pt x="591127" y="0"/>
                </a:lnTo>
                <a:lnTo>
                  <a:pt x="0" y="1023863"/>
                </a:lnTo>
                <a:lnTo>
                  <a:pt x="591127" y="2047725"/>
                </a:lnTo>
                <a:lnTo>
                  <a:pt x="1773381" y="2047725"/>
                </a:lnTo>
                <a:lnTo>
                  <a:pt x="2364509" y="10238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" name="圓角矩形 3"/>
          <p:cNvSpPr/>
          <p:nvPr>
            <p:custDataLst>
              <p:tags r:id="rId3"/>
            </p:custDataLst>
          </p:nvPr>
        </p:nvSpPr>
        <p:spPr>
          <a:xfrm>
            <a:off x="5039814" y="6326243"/>
            <a:ext cx="213189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 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多邊形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51" y="2736631"/>
            <a:ext cx="3930071" cy="3285797"/>
          </a:xfrm>
          <a:prstGeom prst="rect">
            <a:avLst/>
          </a:prstGeom>
        </p:spPr>
      </p:pic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655208" y="6542901"/>
            <a:ext cx="4097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113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00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sp>
        <p:nvSpPr>
          <p:cNvPr id="54" name="矩形 53"/>
          <p:cNvSpPr/>
          <p:nvPr/>
        </p:nvSpPr>
        <p:spPr>
          <a:xfrm>
            <a:off x="1643784" y="2188030"/>
            <a:ext cx="2351314" cy="235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圓角矩形 54"/>
          <p:cNvSpPr/>
          <p:nvPr>
            <p:custDataLst>
              <p:tags r:id="rId2"/>
            </p:custDataLst>
          </p:nvPr>
        </p:nvSpPr>
        <p:spPr>
          <a:xfrm>
            <a:off x="4908058" y="6326243"/>
            <a:ext cx="239409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正方形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98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19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3182852" y="1976582"/>
            <a:ext cx="2571402" cy="221672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431937" y="1987191"/>
            <a:ext cx="2364509" cy="2047725"/>
          </a:xfrm>
          <a:custGeom>
            <a:avLst/>
            <a:gdLst>
              <a:gd name="connsiteX0" fmla="*/ 2364509 w 2364509"/>
              <a:gd name="connsiteY0" fmla="*/ 1023863 h 2047725"/>
              <a:gd name="connsiteX1" fmla="*/ 1773382 w 2364509"/>
              <a:gd name="connsiteY1" fmla="*/ 0 h 2047725"/>
              <a:gd name="connsiteX2" fmla="*/ 591127 w 2364509"/>
              <a:gd name="connsiteY2" fmla="*/ 0 h 2047725"/>
              <a:gd name="connsiteX3" fmla="*/ 0 w 2364509"/>
              <a:gd name="connsiteY3" fmla="*/ 1023863 h 2047725"/>
              <a:gd name="connsiteX4" fmla="*/ 591127 w 2364509"/>
              <a:gd name="connsiteY4" fmla="*/ 2047725 h 2047725"/>
              <a:gd name="connsiteX5" fmla="*/ 1773381 w 2364509"/>
              <a:gd name="connsiteY5" fmla="*/ 2047725 h 2047725"/>
              <a:gd name="connsiteX6" fmla="*/ 2364509 w 2364509"/>
              <a:gd name="connsiteY6" fmla="*/ 1023863 h 20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509" h="2047725">
                <a:moveTo>
                  <a:pt x="2364509" y="1023863"/>
                </a:moveTo>
                <a:lnTo>
                  <a:pt x="1773382" y="0"/>
                </a:lnTo>
                <a:lnTo>
                  <a:pt x="591127" y="0"/>
                </a:lnTo>
                <a:lnTo>
                  <a:pt x="0" y="1023863"/>
                </a:lnTo>
                <a:lnTo>
                  <a:pt x="591127" y="2047725"/>
                </a:lnTo>
                <a:lnTo>
                  <a:pt x="1773381" y="2047725"/>
                </a:lnTo>
                <a:lnTo>
                  <a:pt x="2364509" y="10238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" name="圓角矩形 7"/>
          <p:cNvSpPr/>
          <p:nvPr>
            <p:custDataLst>
              <p:tags r:id="rId3"/>
            </p:custDataLst>
          </p:nvPr>
        </p:nvSpPr>
        <p:spPr>
          <a:xfrm>
            <a:off x="4701501" y="6326243"/>
            <a:ext cx="279872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正三角形</a:t>
            </a:r>
          </a:p>
        </p:txBody>
      </p:sp>
      <p:sp>
        <p:nvSpPr>
          <p:cNvPr id="3" name="文字方塊 2"/>
          <p:cNvSpPr txBox="1"/>
          <p:nvPr>
            <p:custDataLst>
              <p:tags r:id="rId4"/>
            </p:custDataLst>
          </p:nvPr>
        </p:nvSpPr>
        <p:spPr>
          <a:xfrm>
            <a:off x="11655208" y="6542901"/>
            <a:ext cx="4097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114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299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30200" y="122239"/>
            <a:ext cx="5439272" cy="404677"/>
          </a:xfrm>
        </p:spPr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sp>
        <p:nvSpPr>
          <p:cNvPr id="2" name="等腰三角形 1"/>
          <p:cNvSpPr/>
          <p:nvPr>
            <p:custDataLst>
              <p:tags r:id="rId2"/>
            </p:custDataLst>
          </p:nvPr>
        </p:nvSpPr>
        <p:spPr>
          <a:xfrm>
            <a:off x="3182852" y="1976582"/>
            <a:ext cx="2571402" cy="2216726"/>
          </a:xfrm>
          <a:prstGeom prst="triangl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3"/>
            </p:custDataLst>
          </p:nvPr>
        </p:nvSpPr>
        <p:spPr>
          <a:xfrm>
            <a:off x="431937" y="1987191"/>
            <a:ext cx="2364509" cy="2047725"/>
          </a:xfrm>
          <a:custGeom>
            <a:avLst/>
            <a:gdLst>
              <a:gd name="connsiteX0" fmla="*/ 2364509 w 2364509"/>
              <a:gd name="connsiteY0" fmla="*/ 1023863 h 2047725"/>
              <a:gd name="connsiteX1" fmla="*/ 1773382 w 2364509"/>
              <a:gd name="connsiteY1" fmla="*/ 0 h 2047725"/>
              <a:gd name="connsiteX2" fmla="*/ 591127 w 2364509"/>
              <a:gd name="connsiteY2" fmla="*/ 0 h 2047725"/>
              <a:gd name="connsiteX3" fmla="*/ 0 w 2364509"/>
              <a:gd name="connsiteY3" fmla="*/ 1023863 h 2047725"/>
              <a:gd name="connsiteX4" fmla="*/ 591127 w 2364509"/>
              <a:gd name="connsiteY4" fmla="*/ 2047725 h 2047725"/>
              <a:gd name="connsiteX5" fmla="*/ 1773381 w 2364509"/>
              <a:gd name="connsiteY5" fmla="*/ 2047725 h 2047725"/>
              <a:gd name="connsiteX6" fmla="*/ 2364509 w 2364509"/>
              <a:gd name="connsiteY6" fmla="*/ 1023863 h 20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509" h="2047725">
                <a:moveTo>
                  <a:pt x="2364509" y="1023863"/>
                </a:moveTo>
                <a:lnTo>
                  <a:pt x="1773382" y="0"/>
                </a:lnTo>
                <a:lnTo>
                  <a:pt x="591127" y="0"/>
                </a:lnTo>
                <a:lnTo>
                  <a:pt x="0" y="1023863"/>
                </a:lnTo>
                <a:lnTo>
                  <a:pt x="591127" y="2047725"/>
                </a:lnTo>
                <a:lnTo>
                  <a:pt x="1773381" y="2047725"/>
                </a:lnTo>
                <a:lnTo>
                  <a:pt x="2364509" y="1023863"/>
                </a:lnTo>
                <a:close/>
              </a:path>
            </a:pathLst>
          </a:cu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4" name="群組 13"/>
          <p:cNvGrpSpPr/>
          <p:nvPr>
            <p:custDataLst>
              <p:tags r:id="rId4"/>
            </p:custDataLst>
          </p:nvPr>
        </p:nvGrpSpPr>
        <p:grpSpPr>
          <a:xfrm>
            <a:off x="431937" y="1976582"/>
            <a:ext cx="5322317" cy="2216726"/>
            <a:chOff x="431937" y="1976582"/>
            <a:chExt cx="5322317" cy="2216726"/>
          </a:xfrm>
        </p:grpSpPr>
        <p:cxnSp>
          <p:nvCxnSpPr>
            <p:cNvPr id="3" name="直線接點 2"/>
            <p:cNvCxnSpPr/>
            <p:nvPr>
              <p:custDataLst>
                <p:tags r:id="rId7"/>
              </p:custDataLst>
            </p:nvPr>
          </p:nvCxnSpPr>
          <p:spPr>
            <a:xfrm flipH="1">
              <a:off x="3182852" y="1976582"/>
              <a:ext cx="1285701" cy="221672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/>
            <p:cNvCxnSpPr/>
            <p:nvPr>
              <p:custDataLst>
                <p:tags r:id="rId8"/>
              </p:custDataLst>
            </p:nvPr>
          </p:nvCxnSpPr>
          <p:spPr>
            <a:xfrm>
              <a:off x="3182852" y="4193308"/>
              <a:ext cx="257140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4468553" y="1976582"/>
              <a:ext cx="1285701" cy="221672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2205319" y="1987191"/>
              <a:ext cx="591127" cy="10238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>
              <p:custDataLst>
                <p:tags r:id="rId11"/>
              </p:custDataLst>
            </p:nvPr>
          </p:nvCxnSpPr>
          <p:spPr>
            <a:xfrm flipH="1">
              <a:off x="1023064" y="1987191"/>
              <a:ext cx="118225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2"/>
              </p:custDataLst>
            </p:nvPr>
          </p:nvCxnSpPr>
          <p:spPr>
            <a:xfrm flipH="1">
              <a:off x="431937" y="1987191"/>
              <a:ext cx="591127" cy="10238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13"/>
              </p:custDataLst>
            </p:nvPr>
          </p:nvCxnSpPr>
          <p:spPr>
            <a:xfrm>
              <a:off x="431937" y="3011054"/>
              <a:ext cx="591127" cy="102386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14"/>
              </p:custDataLst>
            </p:nvPr>
          </p:nvCxnSpPr>
          <p:spPr>
            <a:xfrm>
              <a:off x="1023064" y="4034916"/>
              <a:ext cx="118225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>
              <p:custDataLst>
                <p:tags r:id="rId15"/>
              </p:custDataLst>
            </p:nvPr>
          </p:nvCxnSpPr>
          <p:spPr>
            <a:xfrm flipV="1">
              <a:off x="2205318" y="3011054"/>
              <a:ext cx="591128" cy="102386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圓角矩形 14"/>
          <p:cNvSpPr/>
          <p:nvPr>
            <p:custDataLst>
              <p:tags r:id="rId5"/>
            </p:custDataLst>
          </p:nvPr>
        </p:nvSpPr>
        <p:spPr>
          <a:xfrm>
            <a:off x="5171812" y="6326243"/>
            <a:ext cx="185819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邊線</a:t>
            </a:r>
          </a:p>
        </p:txBody>
      </p:sp>
      <p:sp>
        <p:nvSpPr>
          <p:cNvPr id="16" name="文字方塊 15"/>
          <p:cNvSpPr txBox="1"/>
          <p:nvPr>
            <p:custDataLst>
              <p:tags r:id="rId6"/>
            </p:custDataLst>
          </p:nvPr>
        </p:nvSpPr>
        <p:spPr>
          <a:xfrm>
            <a:off x="11655208" y="6542901"/>
            <a:ext cx="4097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115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34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sp>
        <p:nvSpPr>
          <p:cNvPr id="2" name="等腰三角形 1"/>
          <p:cNvSpPr/>
          <p:nvPr>
            <p:custDataLst>
              <p:tags r:id="rId2"/>
            </p:custDataLst>
          </p:nvPr>
        </p:nvSpPr>
        <p:spPr>
          <a:xfrm>
            <a:off x="3182852" y="1976582"/>
            <a:ext cx="2571402" cy="2216726"/>
          </a:xfrm>
          <a:prstGeom prst="triangl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3"/>
            </p:custDataLst>
          </p:nvPr>
        </p:nvSpPr>
        <p:spPr>
          <a:xfrm>
            <a:off x="431937" y="1987191"/>
            <a:ext cx="2364509" cy="2047725"/>
          </a:xfrm>
          <a:custGeom>
            <a:avLst/>
            <a:gdLst>
              <a:gd name="connsiteX0" fmla="*/ 2364509 w 2364509"/>
              <a:gd name="connsiteY0" fmla="*/ 1023863 h 2047725"/>
              <a:gd name="connsiteX1" fmla="*/ 1773382 w 2364509"/>
              <a:gd name="connsiteY1" fmla="*/ 0 h 2047725"/>
              <a:gd name="connsiteX2" fmla="*/ 591127 w 2364509"/>
              <a:gd name="connsiteY2" fmla="*/ 0 h 2047725"/>
              <a:gd name="connsiteX3" fmla="*/ 0 w 2364509"/>
              <a:gd name="connsiteY3" fmla="*/ 1023863 h 2047725"/>
              <a:gd name="connsiteX4" fmla="*/ 591127 w 2364509"/>
              <a:gd name="connsiteY4" fmla="*/ 2047725 h 2047725"/>
              <a:gd name="connsiteX5" fmla="*/ 1773381 w 2364509"/>
              <a:gd name="connsiteY5" fmla="*/ 2047725 h 2047725"/>
              <a:gd name="connsiteX6" fmla="*/ 2364509 w 2364509"/>
              <a:gd name="connsiteY6" fmla="*/ 1023863 h 20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509" h="2047725">
                <a:moveTo>
                  <a:pt x="2364509" y="1023863"/>
                </a:moveTo>
                <a:lnTo>
                  <a:pt x="1773382" y="0"/>
                </a:lnTo>
                <a:lnTo>
                  <a:pt x="591127" y="0"/>
                </a:lnTo>
                <a:lnTo>
                  <a:pt x="0" y="1023863"/>
                </a:lnTo>
                <a:lnTo>
                  <a:pt x="591127" y="2047725"/>
                </a:lnTo>
                <a:lnTo>
                  <a:pt x="1773381" y="2047725"/>
                </a:lnTo>
                <a:lnTo>
                  <a:pt x="2364509" y="1023863"/>
                </a:lnTo>
                <a:close/>
              </a:path>
            </a:pathLst>
          </a:cu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14" name="群組 13"/>
          <p:cNvGrpSpPr/>
          <p:nvPr>
            <p:custDataLst>
              <p:tags r:id="rId4"/>
            </p:custDataLst>
          </p:nvPr>
        </p:nvGrpSpPr>
        <p:grpSpPr>
          <a:xfrm>
            <a:off x="431937" y="1976582"/>
            <a:ext cx="5322317" cy="2216726"/>
            <a:chOff x="431937" y="1976582"/>
            <a:chExt cx="5322317" cy="2216726"/>
          </a:xfrm>
        </p:grpSpPr>
        <p:cxnSp>
          <p:nvCxnSpPr>
            <p:cNvPr id="3" name="直線接點 2"/>
            <p:cNvCxnSpPr/>
            <p:nvPr>
              <p:custDataLst>
                <p:tags r:id="rId11"/>
              </p:custDataLst>
            </p:nvPr>
          </p:nvCxnSpPr>
          <p:spPr>
            <a:xfrm flipH="1">
              <a:off x="3182852" y="1976582"/>
              <a:ext cx="1285701" cy="221672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/>
            <p:cNvCxnSpPr/>
            <p:nvPr>
              <p:custDataLst>
                <p:tags r:id="rId12"/>
              </p:custDataLst>
            </p:nvPr>
          </p:nvCxnSpPr>
          <p:spPr>
            <a:xfrm>
              <a:off x="3182852" y="4193308"/>
              <a:ext cx="257140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4468553" y="1976582"/>
              <a:ext cx="1285701" cy="2216726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2205319" y="1987191"/>
              <a:ext cx="591127" cy="10238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>
              <p:custDataLst>
                <p:tags r:id="rId15"/>
              </p:custDataLst>
            </p:nvPr>
          </p:nvCxnSpPr>
          <p:spPr>
            <a:xfrm flipH="1">
              <a:off x="1023064" y="1987191"/>
              <a:ext cx="118225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>
              <p:custDataLst>
                <p:tags r:id="rId16"/>
              </p:custDataLst>
            </p:nvPr>
          </p:nvCxnSpPr>
          <p:spPr>
            <a:xfrm flipH="1">
              <a:off x="431937" y="1987191"/>
              <a:ext cx="591127" cy="102386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>
              <p:custDataLst>
                <p:tags r:id="rId17"/>
              </p:custDataLst>
            </p:nvPr>
          </p:nvCxnSpPr>
          <p:spPr>
            <a:xfrm>
              <a:off x="431937" y="3011054"/>
              <a:ext cx="591127" cy="102386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>
              <p:custDataLst>
                <p:tags r:id="rId18"/>
              </p:custDataLst>
            </p:nvPr>
          </p:nvCxnSpPr>
          <p:spPr>
            <a:xfrm>
              <a:off x="1023064" y="4034916"/>
              <a:ext cx="118225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>
              <p:custDataLst>
                <p:tags r:id="rId19"/>
              </p:custDataLst>
            </p:nvPr>
          </p:nvCxnSpPr>
          <p:spPr>
            <a:xfrm flipV="1">
              <a:off x="2205318" y="3011054"/>
              <a:ext cx="591128" cy="102386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圓角矩形 15"/>
          <p:cNvSpPr/>
          <p:nvPr>
            <p:custDataLst>
              <p:tags r:id="rId5"/>
            </p:custDataLst>
          </p:nvPr>
        </p:nvSpPr>
        <p:spPr>
          <a:xfrm>
            <a:off x="4536201" y="6326243"/>
            <a:ext cx="312889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繪圖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三角形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6.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外心</a:t>
            </a:r>
          </a:p>
        </p:txBody>
      </p:sp>
      <p:sp>
        <p:nvSpPr>
          <p:cNvPr id="17" name="橢圓 16"/>
          <p:cNvSpPr/>
          <p:nvPr>
            <p:custDataLst>
              <p:tags r:id="rId6"/>
            </p:custDataLst>
          </p:nvPr>
        </p:nvSpPr>
        <p:spPr>
          <a:xfrm>
            <a:off x="4405053" y="3394298"/>
            <a:ext cx="127000" cy="127000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flipH="1" flipV="1">
            <a:off x="3825703" y="3084945"/>
            <a:ext cx="642850" cy="37285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>
            <p:custDataLst>
              <p:tags r:id="rId7"/>
            </p:custDataLst>
          </p:nvPr>
        </p:nvSpPr>
        <p:spPr>
          <a:xfrm>
            <a:off x="3762203" y="302144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468553" y="3457798"/>
            <a:ext cx="0" cy="73551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>
            <p:custDataLst>
              <p:tags r:id="rId8"/>
            </p:custDataLst>
          </p:nvPr>
        </p:nvSpPr>
        <p:spPr>
          <a:xfrm>
            <a:off x="4405053" y="412980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4468553" y="3084945"/>
            <a:ext cx="642851" cy="37285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>
            <p:custDataLst>
              <p:tags r:id="rId9"/>
            </p:custDataLst>
          </p:nvPr>
        </p:nvSpPr>
        <p:spPr>
          <a:xfrm>
            <a:off x="5047904" y="3021445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>
            <p:custDataLst>
              <p:tags r:id="rId10"/>
            </p:custDataLst>
          </p:nvPr>
        </p:nvSpPr>
        <p:spPr>
          <a:xfrm>
            <a:off x="11655208" y="6542901"/>
            <a:ext cx="4097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116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000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sp>
        <p:nvSpPr>
          <p:cNvPr id="2" name="等腰三角形 1"/>
          <p:cNvSpPr/>
          <p:nvPr>
            <p:custDataLst>
              <p:tags r:id="rId2"/>
            </p:custDataLst>
          </p:nvPr>
        </p:nvSpPr>
        <p:spPr>
          <a:xfrm>
            <a:off x="3182852" y="1976582"/>
            <a:ext cx="2571402" cy="2216726"/>
          </a:xfrm>
          <a:prstGeom prst="triangl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 descr="R6"/>
          <p:cNvSpPr/>
          <p:nvPr>
            <p:custDataLst>
              <p:tags r:id="rId3"/>
            </p:custDataLst>
          </p:nvPr>
        </p:nvSpPr>
        <p:spPr>
          <a:xfrm>
            <a:off x="431937" y="1987191"/>
            <a:ext cx="2364509" cy="2047725"/>
          </a:xfrm>
          <a:custGeom>
            <a:avLst/>
            <a:gdLst>
              <a:gd name="connsiteX0" fmla="*/ 2364509 w 2364509"/>
              <a:gd name="connsiteY0" fmla="*/ 1023863 h 2047725"/>
              <a:gd name="connsiteX1" fmla="*/ 1773382 w 2364509"/>
              <a:gd name="connsiteY1" fmla="*/ 0 h 2047725"/>
              <a:gd name="connsiteX2" fmla="*/ 591127 w 2364509"/>
              <a:gd name="connsiteY2" fmla="*/ 0 h 2047725"/>
              <a:gd name="connsiteX3" fmla="*/ 0 w 2364509"/>
              <a:gd name="connsiteY3" fmla="*/ 1023863 h 2047725"/>
              <a:gd name="connsiteX4" fmla="*/ 591127 w 2364509"/>
              <a:gd name="connsiteY4" fmla="*/ 2047725 h 2047725"/>
              <a:gd name="connsiteX5" fmla="*/ 1773381 w 2364509"/>
              <a:gd name="connsiteY5" fmla="*/ 2047725 h 2047725"/>
              <a:gd name="connsiteX6" fmla="*/ 2364509 w 2364509"/>
              <a:gd name="connsiteY6" fmla="*/ 1023863 h 20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509" h="2047725">
                <a:moveTo>
                  <a:pt x="2364509" y="1023863"/>
                </a:moveTo>
                <a:lnTo>
                  <a:pt x="1773382" y="0"/>
                </a:lnTo>
                <a:lnTo>
                  <a:pt x="591127" y="0"/>
                </a:lnTo>
                <a:lnTo>
                  <a:pt x="0" y="1023863"/>
                </a:lnTo>
                <a:lnTo>
                  <a:pt x="591127" y="2047725"/>
                </a:lnTo>
                <a:lnTo>
                  <a:pt x="1773381" y="2047725"/>
                </a:lnTo>
                <a:lnTo>
                  <a:pt x="2364509" y="1023863"/>
                </a:lnTo>
                <a:close/>
              </a:path>
            </a:pathLst>
          </a:cu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3" name="直線接點 2"/>
          <p:cNvCxnSpPr/>
          <p:nvPr>
            <p:custDataLst>
              <p:tags r:id="rId4"/>
            </p:custDataLst>
          </p:nvPr>
        </p:nvCxnSpPr>
        <p:spPr>
          <a:xfrm flipH="1">
            <a:off x="3182852" y="1976582"/>
            <a:ext cx="1285701" cy="22167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>
            <p:custDataLst>
              <p:tags r:id="rId5"/>
            </p:custDataLst>
          </p:nvPr>
        </p:nvCxnSpPr>
        <p:spPr>
          <a:xfrm>
            <a:off x="3182852" y="4193308"/>
            <a:ext cx="257140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>
            <p:custDataLst>
              <p:tags r:id="rId6"/>
            </p:custDataLst>
          </p:nvPr>
        </p:nvCxnSpPr>
        <p:spPr>
          <a:xfrm flipH="1" flipV="1">
            <a:off x="4468553" y="1976582"/>
            <a:ext cx="1285701" cy="22167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>
            <p:custDataLst>
              <p:tags r:id="rId7"/>
            </p:custDataLst>
          </p:nvPr>
        </p:nvCxnSpPr>
        <p:spPr>
          <a:xfrm flipH="1" flipV="1">
            <a:off x="2205319" y="1987191"/>
            <a:ext cx="591127" cy="102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>
            <p:custDataLst>
              <p:tags r:id="rId8"/>
            </p:custDataLst>
          </p:nvPr>
        </p:nvCxnSpPr>
        <p:spPr>
          <a:xfrm flipH="1">
            <a:off x="1023064" y="1987191"/>
            <a:ext cx="11822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9"/>
            </p:custDataLst>
          </p:nvPr>
        </p:nvCxnSpPr>
        <p:spPr>
          <a:xfrm flipH="1">
            <a:off x="431937" y="1987191"/>
            <a:ext cx="591127" cy="102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10"/>
            </p:custDataLst>
          </p:nvPr>
        </p:nvCxnSpPr>
        <p:spPr>
          <a:xfrm>
            <a:off x="431937" y="3011054"/>
            <a:ext cx="591127" cy="102386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>
            <p:custDataLst>
              <p:tags r:id="rId11"/>
            </p:custDataLst>
          </p:nvPr>
        </p:nvCxnSpPr>
        <p:spPr>
          <a:xfrm>
            <a:off x="1023064" y="4034916"/>
            <a:ext cx="11822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>
            <p:custDataLst>
              <p:tags r:id="rId12"/>
            </p:custDataLst>
          </p:nvPr>
        </p:nvCxnSpPr>
        <p:spPr>
          <a:xfrm flipV="1">
            <a:off x="2205318" y="3011054"/>
            <a:ext cx="591128" cy="102386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3084945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圓角矩形 23"/>
          <p:cNvSpPr/>
          <p:nvPr>
            <p:custDataLst>
              <p:tags r:id="rId13"/>
            </p:custDataLst>
          </p:nvPr>
        </p:nvSpPr>
        <p:spPr>
          <a:xfrm>
            <a:off x="4813529" y="6322795"/>
            <a:ext cx="257213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刪除點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三條虛線群組</a:t>
            </a:r>
          </a:p>
        </p:txBody>
      </p:sp>
      <p:sp>
        <p:nvSpPr>
          <p:cNvPr id="14" name="文字方塊 13"/>
          <p:cNvSpPr txBox="1"/>
          <p:nvPr>
            <p:custDataLst>
              <p:tags r:id="rId14"/>
            </p:custDataLst>
          </p:nvPr>
        </p:nvSpPr>
        <p:spPr>
          <a:xfrm>
            <a:off x="11655208" y="6542901"/>
            <a:ext cx="4097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117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48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431937" y="1987191"/>
            <a:ext cx="2364509" cy="2047725"/>
          </a:xfrm>
          <a:custGeom>
            <a:avLst/>
            <a:gdLst>
              <a:gd name="connsiteX0" fmla="*/ 2364509 w 2364509"/>
              <a:gd name="connsiteY0" fmla="*/ 1023863 h 2047725"/>
              <a:gd name="connsiteX1" fmla="*/ 1773382 w 2364509"/>
              <a:gd name="connsiteY1" fmla="*/ 0 h 2047725"/>
              <a:gd name="connsiteX2" fmla="*/ 591127 w 2364509"/>
              <a:gd name="connsiteY2" fmla="*/ 0 h 2047725"/>
              <a:gd name="connsiteX3" fmla="*/ 0 w 2364509"/>
              <a:gd name="connsiteY3" fmla="*/ 1023863 h 2047725"/>
              <a:gd name="connsiteX4" fmla="*/ 591127 w 2364509"/>
              <a:gd name="connsiteY4" fmla="*/ 2047725 h 2047725"/>
              <a:gd name="connsiteX5" fmla="*/ 1773381 w 2364509"/>
              <a:gd name="connsiteY5" fmla="*/ 2047725 h 2047725"/>
              <a:gd name="connsiteX6" fmla="*/ 2364509 w 2364509"/>
              <a:gd name="connsiteY6" fmla="*/ 1023863 h 20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509" h="2047725">
                <a:moveTo>
                  <a:pt x="2364509" y="1023863"/>
                </a:moveTo>
                <a:lnTo>
                  <a:pt x="1773382" y="0"/>
                </a:lnTo>
                <a:lnTo>
                  <a:pt x="591127" y="0"/>
                </a:lnTo>
                <a:lnTo>
                  <a:pt x="0" y="1023863"/>
                </a:lnTo>
                <a:lnTo>
                  <a:pt x="591127" y="2047725"/>
                </a:lnTo>
                <a:lnTo>
                  <a:pt x="1773381" y="2047725"/>
                </a:lnTo>
                <a:lnTo>
                  <a:pt x="2364509" y="1023863"/>
                </a:lnTo>
                <a:close/>
              </a:path>
            </a:pathLst>
          </a:cu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8" name="直線接點 7"/>
          <p:cNvCxnSpPr/>
          <p:nvPr>
            <p:custDataLst>
              <p:tags r:id="rId3"/>
            </p:custDataLst>
          </p:nvPr>
        </p:nvCxnSpPr>
        <p:spPr>
          <a:xfrm flipH="1" flipV="1">
            <a:off x="2205319" y="1987191"/>
            <a:ext cx="591127" cy="102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>
            <p:custDataLst>
              <p:tags r:id="rId4"/>
            </p:custDataLst>
          </p:nvPr>
        </p:nvCxnSpPr>
        <p:spPr>
          <a:xfrm flipH="1">
            <a:off x="1023064" y="1987191"/>
            <a:ext cx="11822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>
            <p:custDataLst>
              <p:tags r:id="rId5"/>
            </p:custDataLst>
          </p:nvPr>
        </p:nvCxnSpPr>
        <p:spPr>
          <a:xfrm flipH="1">
            <a:off x="431937" y="1987191"/>
            <a:ext cx="591127" cy="102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>
            <p:custDataLst>
              <p:tags r:id="rId6"/>
            </p:custDataLst>
          </p:nvPr>
        </p:nvCxnSpPr>
        <p:spPr>
          <a:xfrm>
            <a:off x="431937" y="3011054"/>
            <a:ext cx="591127" cy="102386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>
            <p:custDataLst>
              <p:tags r:id="rId7"/>
            </p:custDataLst>
          </p:nvPr>
        </p:nvCxnSpPr>
        <p:spPr>
          <a:xfrm>
            <a:off x="1023064" y="4034916"/>
            <a:ext cx="11822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>
            <p:custDataLst>
              <p:tags r:id="rId8"/>
            </p:custDataLst>
          </p:nvPr>
        </p:nvCxnSpPr>
        <p:spPr>
          <a:xfrm flipV="1">
            <a:off x="2205318" y="3011054"/>
            <a:ext cx="591128" cy="102386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4BB354A8-C86C-4680-B20B-3DD8F98CCB9F}"/>
              </a:ext>
            </a:extLst>
          </p:cNvPr>
          <p:cNvGrpSpPr/>
          <p:nvPr/>
        </p:nvGrpSpPr>
        <p:grpSpPr>
          <a:xfrm>
            <a:off x="3182852" y="3084945"/>
            <a:ext cx="2571402" cy="1108363"/>
            <a:chOff x="3182852" y="3084945"/>
            <a:chExt cx="2571402" cy="1108363"/>
          </a:xfrm>
        </p:grpSpPr>
        <p:cxnSp>
          <p:nvCxnSpPr>
            <p:cNvPr id="4" name="直線接點 3"/>
            <p:cNvCxnSpPr/>
            <p:nvPr>
              <p:custDataLst>
                <p:tags r:id="rId11"/>
              </p:custDataLst>
            </p:nvPr>
          </p:nvCxnSpPr>
          <p:spPr>
            <a:xfrm>
              <a:off x="3182852" y="4193308"/>
              <a:ext cx="2571402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3825703" y="3084945"/>
              <a:ext cx="1285701" cy="1108363"/>
              <a:chOff x="3825703" y="3084945"/>
              <a:chExt cx="1285701" cy="1108363"/>
            </a:xfrm>
          </p:grpSpPr>
          <p:cxnSp>
            <p:nvCxnSpPr>
              <p:cNvPr id="18" name="直線接點 17"/>
              <p:cNvCxnSpPr/>
              <p:nvPr/>
            </p:nvCxnSpPr>
            <p:spPr>
              <a:xfrm flipH="1" flipV="1">
                <a:off x="3825703" y="3084945"/>
                <a:ext cx="642850" cy="37285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4468553" y="3457798"/>
                <a:ext cx="0" cy="73551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V="1">
                <a:off x="4468553" y="3084945"/>
                <a:ext cx="642851" cy="37285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圓角矩形 20"/>
          <p:cNvSpPr/>
          <p:nvPr>
            <p:custDataLst>
              <p:tags r:id="rId9"/>
            </p:custDataLst>
          </p:nvPr>
        </p:nvSpPr>
        <p:spPr>
          <a:xfrm>
            <a:off x="4088808" y="6326242"/>
            <a:ext cx="402231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刪除左右兩邊線及三角形  留下基準線</a:t>
            </a:r>
          </a:p>
        </p:txBody>
      </p:sp>
      <p:sp>
        <p:nvSpPr>
          <p:cNvPr id="2" name="文字方塊 1"/>
          <p:cNvSpPr txBox="1"/>
          <p:nvPr>
            <p:custDataLst>
              <p:tags r:id="rId10"/>
            </p:custDataLst>
          </p:nvPr>
        </p:nvSpPr>
        <p:spPr>
          <a:xfrm>
            <a:off x="11655208" y="6542901"/>
            <a:ext cx="4097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118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72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sp>
        <p:nvSpPr>
          <p:cNvPr id="6" name="手繪多邊形 5" descr="R6"/>
          <p:cNvSpPr/>
          <p:nvPr>
            <p:custDataLst>
              <p:tags r:id="rId2"/>
            </p:custDataLst>
          </p:nvPr>
        </p:nvSpPr>
        <p:spPr>
          <a:xfrm>
            <a:off x="431937" y="1987191"/>
            <a:ext cx="2364509" cy="2047725"/>
          </a:xfrm>
          <a:custGeom>
            <a:avLst/>
            <a:gdLst>
              <a:gd name="connsiteX0" fmla="*/ 2364509 w 2364509"/>
              <a:gd name="connsiteY0" fmla="*/ 1023863 h 2047725"/>
              <a:gd name="connsiteX1" fmla="*/ 1773382 w 2364509"/>
              <a:gd name="connsiteY1" fmla="*/ 0 h 2047725"/>
              <a:gd name="connsiteX2" fmla="*/ 591127 w 2364509"/>
              <a:gd name="connsiteY2" fmla="*/ 0 h 2047725"/>
              <a:gd name="connsiteX3" fmla="*/ 0 w 2364509"/>
              <a:gd name="connsiteY3" fmla="*/ 1023863 h 2047725"/>
              <a:gd name="connsiteX4" fmla="*/ 591127 w 2364509"/>
              <a:gd name="connsiteY4" fmla="*/ 2047725 h 2047725"/>
              <a:gd name="connsiteX5" fmla="*/ 1773381 w 2364509"/>
              <a:gd name="connsiteY5" fmla="*/ 2047725 h 2047725"/>
              <a:gd name="connsiteX6" fmla="*/ 2364509 w 2364509"/>
              <a:gd name="connsiteY6" fmla="*/ 1023863 h 20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4509" h="2047725">
                <a:moveTo>
                  <a:pt x="2364509" y="1023863"/>
                </a:moveTo>
                <a:lnTo>
                  <a:pt x="1773382" y="0"/>
                </a:lnTo>
                <a:lnTo>
                  <a:pt x="591127" y="0"/>
                </a:lnTo>
                <a:lnTo>
                  <a:pt x="0" y="1023863"/>
                </a:lnTo>
                <a:lnTo>
                  <a:pt x="591127" y="2047725"/>
                </a:lnTo>
                <a:lnTo>
                  <a:pt x="1773381" y="2047725"/>
                </a:lnTo>
                <a:lnTo>
                  <a:pt x="2364509" y="1023863"/>
                </a:lnTo>
                <a:close/>
              </a:path>
            </a:pathLst>
          </a:custGeom>
          <a:noFill/>
          <a:ln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cxnSp>
        <p:nvCxnSpPr>
          <p:cNvPr id="4" name="直線接點 3"/>
          <p:cNvCxnSpPr/>
          <p:nvPr>
            <p:custDataLst>
              <p:tags r:id="rId3"/>
            </p:custDataLst>
          </p:nvPr>
        </p:nvCxnSpPr>
        <p:spPr>
          <a:xfrm>
            <a:off x="3182852" y="4193308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3084945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接點 18"/>
          <p:cNvCxnSpPr/>
          <p:nvPr/>
        </p:nvCxnSpPr>
        <p:spPr>
          <a:xfrm rot="14400001" flipH="1" flipV="1">
            <a:off x="2059902" y="2753332"/>
            <a:ext cx="295564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14400001">
            <a:off x="2354453" y="2414581"/>
            <a:ext cx="0" cy="33816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14400001" flipV="1">
            <a:off x="1912120" y="2497366"/>
            <a:ext cx="295564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10799996" flipH="1" flipV="1">
            <a:off x="1614192" y="2325357"/>
            <a:ext cx="295564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10799996">
            <a:off x="1614192" y="1987191"/>
            <a:ext cx="0" cy="33816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10799996" flipV="1">
            <a:off x="1318628" y="2325357"/>
            <a:ext cx="295564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7199999" flipH="1" flipV="1">
            <a:off x="1020700" y="2497365"/>
            <a:ext cx="295564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7199999">
            <a:off x="873931" y="2414581"/>
            <a:ext cx="0" cy="33816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7199999" flipV="1">
            <a:off x="872918" y="2753331"/>
            <a:ext cx="295564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3600000" flipH="1" flipV="1">
            <a:off x="872918" y="3097349"/>
            <a:ext cx="295563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3600000">
            <a:off x="873930" y="3269361"/>
            <a:ext cx="0" cy="33816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3600000" flipV="1">
            <a:off x="1020699" y="3353315"/>
            <a:ext cx="295564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318628" y="3525324"/>
            <a:ext cx="295563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614191" y="3696751"/>
            <a:ext cx="0" cy="33816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1614191" y="3525324"/>
            <a:ext cx="295564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18000002" flipH="1" flipV="1">
            <a:off x="1912120" y="3353315"/>
            <a:ext cx="295563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18000002">
            <a:off x="2354452" y="3269361"/>
            <a:ext cx="0" cy="33816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8000002" flipV="1">
            <a:off x="2059902" y="3097350"/>
            <a:ext cx="295564" cy="17142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>
            <p:custDataLst>
              <p:tags r:id="rId4"/>
            </p:custDataLst>
          </p:nvPr>
        </p:nvSpPr>
        <p:spPr>
          <a:xfrm>
            <a:off x="4942928" y="6285154"/>
            <a:ext cx="230669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 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定線複製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t="644" r="1358" b="932"/>
          <a:stretch/>
        </p:blipFill>
        <p:spPr>
          <a:xfrm>
            <a:off x="4332805" y="166823"/>
            <a:ext cx="1557197" cy="2746280"/>
          </a:xfrm>
          <a:prstGeom prst="rect">
            <a:avLst/>
          </a:prstGeom>
        </p:spPr>
      </p:pic>
      <p:sp>
        <p:nvSpPr>
          <p:cNvPr id="2" name="文字方塊 1"/>
          <p:cNvSpPr txBox="1"/>
          <p:nvPr>
            <p:custDataLst>
              <p:tags r:id="rId5"/>
            </p:custDataLst>
          </p:nvPr>
        </p:nvSpPr>
        <p:spPr>
          <a:xfrm>
            <a:off x="11655208" y="6542901"/>
            <a:ext cx="4097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119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94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3182852" y="6236337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5127974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5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圓角矩形 33"/>
          <p:cNvSpPr/>
          <p:nvPr>
            <p:custDataLst>
              <p:tags r:id="rId3"/>
            </p:custDataLst>
          </p:nvPr>
        </p:nvSpPr>
        <p:spPr>
          <a:xfrm>
            <a:off x="4405596" y="6324910"/>
            <a:ext cx="338138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群組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縮小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放到適當位置</a:t>
            </a:r>
          </a:p>
        </p:txBody>
      </p:sp>
      <p:sp>
        <p:nvSpPr>
          <p:cNvPr id="3" name="文字方塊 2"/>
          <p:cNvSpPr txBox="1"/>
          <p:nvPr>
            <p:custDataLst>
              <p:tags r:id="rId4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120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83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3182852" y="6236337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5127974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7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601425" y="1048554"/>
            <a:ext cx="4448186" cy="2801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圓角矩形 34"/>
          <p:cNvSpPr/>
          <p:nvPr>
            <p:custDataLst>
              <p:tags r:id="rId3"/>
            </p:custDataLst>
          </p:nvPr>
        </p:nvSpPr>
        <p:spPr>
          <a:xfrm>
            <a:off x="5407454" y="6324910"/>
            <a:ext cx="137767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畫一個矩形</a:t>
            </a:r>
          </a:p>
        </p:txBody>
      </p:sp>
      <p:sp>
        <p:nvSpPr>
          <p:cNvPr id="3" name="文字方塊 2"/>
          <p:cNvSpPr txBox="1"/>
          <p:nvPr>
            <p:custDataLst>
              <p:tags r:id="rId4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121</a:t>
            </a:r>
            <a:endParaRPr lang="zh-CN" altLang="en-US" sz="120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3CD084A-B398-4948-AC14-A8888351D584}"/>
              </a:ext>
            </a:extLst>
          </p:cNvPr>
          <p:cNvGrpSpPr/>
          <p:nvPr/>
        </p:nvGrpSpPr>
        <p:grpSpPr>
          <a:xfrm>
            <a:off x="9205644" y="5425110"/>
            <a:ext cx="1746606" cy="752849"/>
            <a:chOff x="8917969" y="4352699"/>
            <a:chExt cx="2732924" cy="1177987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5CD632A-5C0D-4E61-90FB-F48FADABBE25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8917969" y="5530686"/>
              <a:ext cx="273292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536A5C51-B489-4C15-8C26-02CC3AFB03C8}"/>
                </a:ext>
              </a:extLst>
            </p:cNvPr>
            <p:cNvGrpSpPr/>
            <p:nvPr/>
          </p:nvGrpSpPr>
          <p:grpSpPr>
            <a:xfrm>
              <a:off x="9601200" y="4352699"/>
              <a:ext cx="1366461" cy="1177987"/>
              <a:chOff x="9601200" y="4352699"/>
              <a:chExt cx="1366461" cy="1177987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9565A1F0-ECDA-4120-A76B-BA51CFAA8196}"/>
                  </a:ext>
                </a:extLst>
              </p:cNvPr>
              <p:cNvCxnSpPr/>
              <p:nvPr/>
            </p:nvCxnSpPr>
            <p:spPr>
              <a:xfrm flipH="1" flipV="1">
                <a:off x="9601200" y="4352700"/>
                <a:ext cx="683231" cy="396274"/>
              </a:xfrm>
              <a:prstGeom prst="line">
                <a:avLst/>
              </a:prstGeom>
              <a:ln w="28575"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61DEFA08-67BE-48E6-AD40-FF4AD40658D3}"/>
                  </a:ext>
                </a:extLst>
              </p:cNvPr>
              <p:cNvCxnSpPr/>
              <p:nvPr/>
            </p:nvCxnSpPr>
            <p:spPr>
              <a:xfrm>
                <a:off x="10284431" y="4748974"/>
                <a:ext cx="0" cy="781712"/>
              </a:xfrm>
              <a:prstGeom prst="line">
                <a:avLst/>
              </a:prstGeom>
              <a:ln w="28575"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538A7457-19E6-4471-94B2-8BCCD0A5DF18}"/>
                  </a:ext>
                </a:extLst>
              </p:cNvPr>
              <p:cNvCxnSpPr/>
              <p:nvPr/>
            </p:nvCxnSpPr>
            <p:spPr>
              <a:xfrm flipV="1">
                <a:off x="10284431" y="4352699"/>
                <a:ext cx="683230" cy="396275"/>
              </a:xfrm>
              <a:prstGeom prst="line">
                <a:avLst/>
              </a:prstGeom>
              <a:ln w="28575">
                <a:prstDash val="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7F3D6709-D2CB-4C81-8736-62F9D10CCA70}"/>
              </a:ext>
            </a:extLst>
          </p:cNvPr>
          <p:cNvGrpSpPr/>
          <p:nvPr/>
        </p:nvGrpSpPr>
        <p:grpSpPr>
          <a:xfrm>
            <a:off x="7387120" y="5056160"/>
            <a:ext cx="1520575" cy="1316858"/>
            <a:chOff x="6400800" y="582583"/>
            <a:chExt cx="3328826" cy="2882850"/>
          </a:xfrm>
        </p:grpSpPr>
        <p:sp>
          <p:nvSpPr>
            <p:cNvPr id="51" name="手繪多邊形: 圖案 50" descr="R6">
              <a:extLst>
                <a:ext uri="{FF2B5EF4-FFF2-40B4-BE49-F238E27FC236}">
                  <a16:creationId xmlns:a16="http://schemas.microsoft.com/office/drawing/2014/main" id="{215ABE0D-FFAC-429D-A35C-35BC5997B87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400800" y="582583"/>
              <a:ext cx="3328826" cy="2882849"/>
            </a:xfrm>
            <a:custGeom>
              <a:avLst/>
              <a:gdLst>
                <a:gd name="connsiteX0" fmla="*/ 3328826 w 3328826"/>
                <a:gd name="connsiteY0" fmla="*/ 1441425 h 2882849"/>
                <a:gd name="connsiteX1" fmla="*/ 2496620 w 3328826"/>
                <a:gd name="connsiteY1" fmla="*/ 0 h 2882849"/>
                <a:gd name="connsiteX2" fmla="*/ 832207 w 3328826"/>
                <a:gd name="connsiteY2" fmla="*/ 0 h 2882849"/>
                <a:gd name="connsiteX3" fmla="*/ 0 w 3328826"/>
                <a:gd name="connsiteY3" fmla="*/ 1441425 h 2882849"/>
                <a:gd name="connsiteX4" fmla="*/ 832206 w 3328826"/>
                <a:gd name="connsiteY4" fmla="*/ 2882849 h 2882849"/>
                <a:gd name="connsiteX5" fmla="*/ 2496619 w 3328826"/>
                <a:gd name="connsiteY5" fmla="*/ 2882849 h 2882849"/>
                <a:gd name="connsiteX6" fmla="*/ 3328826 w 3328826"/>
                <a:gd name="connsiteY6" fmla="*/ 1441425 h 2882849"/>
                <a:gd name="connsiteX7" fmla="*/ 3328826 w 3328826"/>
                <a:gd name="connsiteY7" fmla="*/ 1441425 h 2882849"/>
                <a:gd name="connsiteX0" fmla="*/ 3328826 w 3328826"/>
                <a:gd name="connsiteY0" fmla="*/ 1441425 h 2882849"/>
                <a:gd name="connsiteX1" fmla="*/ 2496620 w 3328826"/>
                <a:gd name="connsiteY1" fmla="*/ 0 h 2882849"/>
                <a:gd name="connsiteX2" fmla="*/ 832207 w 3328826"/>
                <a:gd name="connsiteY2" fmla="*/ 0 h 2882849"/>
                <a:gd name="connsiteX3" fmla="*/ 0 w 3328826"/>
                <a:gd name="connsiteY3" fmla="*/ 1441425 h 2882849"/>
                <a:gd name="connsiteX4" fmla="*/ 832206 w 3328826"/>
                <a:gd name="connsiteY4" fmla="*/ 2882849 h 2882849"/>
                <a:gd name="connsiteX5" fmla="*/ 2496619 w 3328826"/>
                <a:gd name="connsiteY5" fmla="*/ 2882849 h 2882849"/>
                <a:gd name="connsiteX6" fmla="*/ 3328826 w 3328826"/>
                <a:gd name="connsiteY6" fmla="*/ 1441425 h 2882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8826" h="2882849">
                  <a:moveTo>
                    <a:pt x="3328826" y="1441425"/>
                  </a:moveTo>
                  <a:lnTo>
                    <a:pt x="2496620" y="0"/>
                  </a:lnTo>
                  <a:lnTo>
                    <a:pt x="832207" y="0"/>
                  </a:lnTo>
                  <a:lnTo>
                    <a:pt x="0" y="1441425"/>
                  </a:lnTo>
                  <a:lnTo>
                    <a:pt x="832206" y="2882849"/>
                  </a:lnTo>
                  <a:lnTo>
                    <a:pt x="2496619" y="2882849"/>
                  </a:lnTo>
                  <a:lnTo>
                    <a:pt x="3328826" y="1441425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A4CE294-B737-4E02-9F8D-CD4D08856B21}"/>
                </a:ext>
              </a:extLst>
            </p:cNvPr>
            <p:cNvCxnSpPr/>
            <p:nvPr/>
          </p:nvCxnSpPr>
          <p:spPr>
            <a:xfrm rot="14400002" flipH="1" flipV="1">
              <a:off x="8692695" y="1661179"/>
              <a:ext cx="416103" cy="24134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849BBFDB-69D0-4457-980C-8554B36697A5}"/>
                </a:ext>
              </a:extLst>
            </p:cNvPr>
            <p:cNvCxnSpPr/>
            <p:nvPr/>
          </p:nvCxnSpPr>
          <p:spPr>
            <a:xfrm rot="14400002">
              <a:off x="9107374" y="1184276"/>
              <a:ext cx="0" cy="47608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9D0B777-1111-464C-BEFA-250966347B1B}"/>
                </a:ext>
              </a:extLst>
            </p:cNvPr>
            <p:cNvCxnSpPr/>
            <p:nvPr/>
          </p:nvCxnSpPr>
          <p:spPr>
            <a:xfrm rot="14400002" flipV="1">
              <a:off x="8484644" y="1300823"/>
              <a:ext cx="416103" cy="241341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155212F1-929F-4FE7-AFDB-0DBA9EEAC5D6}"/>
                </a:ext>
              </a:extLst>
            </p:cNvPr>
            <p:cNvCxnSpPr/>
            <p:nvPr/>
          </p:nvCxnSpPr>
          <p:spPr>
            <a:xfrm rot="10799999" flipH="1" flipV="1">
              <a:off x="8065214" y="1058663"/>
              <a:ext cx="416103" cy="24134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F8B88178-549B-44D1-895F-5C8D447E7982}"/>
                </a:ext>
              </a:extLst>
            </p:cNvPr>
            <p:cNvCxnSpPr/>
            <p:nvPr/>
          </p:nvCxnSpPr>
          <p:spPr>
            <a:xfrm rot="10799999">
              <a:off x="8065214" y="582583"/>
              <a:ext cx="0" cy="47608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8E0886AE-8445-4EEE-B1EA-16834F222E6C}"/>
                </a:ext>
              </a:extLst>
            </p:cNvPr>
            <p:cNvCxnSpPr/>
            <p:nvPr/>
          </p:nvCxnSpPr>
          <p:spPr>
            <a:xfrm rot="10799999" flipV="1">
              <a:off x="7649111" y="1058664"/>
              <a:ext cx="416103" cy="241341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8A5EF9A-2A3F-4548-9DB6-329F6382A397}"/>
                </a:ext>
              </a:extLst>
            </p:cNvPr>
            <p:cNvCxnSpPr/>
            <p:nvPr/>
          </p:nvCxnSpPr>
          <p:spPr>
            <a:xfrm rot="7199999" flipH="1" flipV="1">
              <a:off x="7229678" y="1300824"/>
              <a:ext cx="416103" cy="24134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F0AC91C-F50B-4833-8FF5-8EAAF4B857C1}"/>
                </a:ext>
              </a:extLst>
            </p:cNvPr>
            <p:cNvCxnSpPr/>
            <p:nvPr/>
          </p:nvCxnSpPr>
          <p:spPr>
            <a:xfrm rot="7199999">
              <a:off x="7023052" y="1184276"/>
              <a:ext cx="0" cy="47608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8A2EAD3F-143D-405B-821B-A7A728D0EE08}"/>
                </a:ext>
              </a:extLst>
            </p:cNvPr>
            <p:cNvCxnSpPr/>
            <p:nvPr/>
          </p:nvCxnSpPr>
          <p:spPr>
            <a:xfrm rot="7199999" flipV="1">
              <a:off x="7021626" y="1661179"/>
              <a:ext cx="416103" cy="241341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8393E9C-39F3-4530-A014-E4D09BF85B8C}"/>
                </a:ext>
              </a:extLst>
            </p:cNvPr>
            <p:cNvCxnSpPr/>
            <p:nvPr/>
          </p:nvCxnSpPr>
          <p:spPr>
            <a:xfrm rot="3600000" flipH="1" flipV="1">
              <a:off x="7021626" y="2145497"/>
              <a:ext cx="416103" cy="24134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13CECE0-0627-473D-B99F-4B920AECEE66}"/>
                </a:ext>
              </a:extLst>
            </p:cNvPr>
            <p:cNvCxnSpPr/>
            <p:nvPr/>
          </p:nvCxnSpPr>
          <p:spPr>
            <a:xfrm rot="3600000">
              <a:off x="7023052" y="2387660"/>
              <a:ext cx="0" cy="47608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BDEFA37-D70D-4767-8CB1-6B2EC452AB59}"/>
                </a:ext>
              </a:extLst>
            </p:cNvPr>
            <p:cNvCxnSpPr/>
            <p:nvPr/>
          </p:nvCxnSpPr>
          <p:spPr>
            <a:xfrm rot="3600000" flipV="1">
              <a:off x="7229678" y="2505852"/>
              <a:ext cx="416103" cy="241341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BCC20087-65C6-44A7-92BA-00DB923F94DE}"/>
                </a:ext>
              </a:extLst>
            </p:cNvPr>
            <p:cNvCxnSpPr/>
            <p:nvPr/>
          </p:nvCxnSpPr>
          <p:spPr>
            <a:xfrm flipH="1" flipV="1">
              <a:off x="7649110" y="2748013"/>
              <a:ext cx="416103" cy="24134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A1E9AB8-36FC-418B-93C6-D910D6ED9B56}"/>
                </a:ext>
              </a:extLst>
            </p:cNvPr>
            <p:cNvCxnSpPr/>
            <p:nvPr/>
          </p:nvCxnSpPr>
          <p:spPr>
            <a:xfrm>
              <a:off x="8065212" y="2989353"/>
              <a:ext cx="0" cy="47608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F4C1D10F-CDAA-48A6-970A-C5EB995CE5F9}"/>
                </a:ext>
              </a:extLst>
            </p:cNvPr>
            <p:cNvCxnSpPr/>
            <p:nvPr/>
          </p:nvCxnSpPr>
          <p:spPr>
            <a:xfrm flipV="1">
              <a:off x="8065212" y="2748012"/>
              <a:ext cx="416103" cy="241341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9F6B7DD-D3CD-4EDC-B7AF-6801204D173B}"/>
                </a:ext>
              </a:extLst>
            </p:cNvPr>
            <p:cNvCxnSpPr/>
            <p:nvPr/>
          </p:nvCxnSpPr>
          <p:spPr>
            <a:xfrm rot="18000000" flipH="1" flipV="1">
              <a:off x="8484645" y="2505852"/>
              <a:ext cx="416103" cy="24134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29AF9D4F-6898-40B1-8EA5-084C6F075E85}"/>
                </a:ext>
              </a:extLst>
            </p:cNvPr>
            <p:cNvCxnSpPr/>
            <p:nvPr/>
          </p:nvCxnSpPr>
          <p:spPr>
            <a:xfrm rot="18000000">
              <a:off x="9107374" y="2387658"/>
              <a:ext cx="0" cy="476080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85C4F91-70B0-4229-B4B1-E107DD2C48AF}"/>
                </a:ext>
              </a:extLst>
            </p:cNvPr>
            <p:cNvCxnSpPr/>
            <p:nvPr/>
          </p:nvCxnSpPr>
          <p:spPr>
            <a:xfrm rot="18000000" flipV="1">
              <a:off x="8692698" y="2145496"/>
              <a:ext cx="416103" cy="241341"/>
            </a:xfrm>
            <a:prstGeom prst="line">
              <a:avLst/>
            </a:prstGeom>
            <a:ln w="28575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6461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3182852" y="6236337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5127974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11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圓角矩形 33"/>
          <p:cNvSpPr/>
          <p:nvPr>
            <p:custDataLst>
              <p:tags r:id="rId3"/>
            </p:custDataLst>
          </p:nvPr>
        </p:nvSpPr>
        <p:spPr>
          <a:xfrm>
            <a:off x="4412464" y="6323958"/>
            <a:ext cx="336196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3.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六角陣列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601425" y="1048554"/>
            <a:ext cx="4448186" cy="3852242"/>
            <a:chOff x="601425" y="1048554"/>
            <a:chExt cx="4448186" cy="3852242"/>
          </a:xfrm>
        </p:grpSpPr>
        <p:sp>
          <p:nvSpPr>
            <p:cNvPr id="3" name="六邊形 2"/>
            <p:cNvSpPr/>
            <p:nvPr>
              <p:custDataLst>
                <p:tags r:id="rId5"/>
              </p:custDataLst>
            </p:nvPr>
          </p:nvSpPr>
          <p:spPr>
            <a:xfrm>
              <a:off x="601425" y="1048554"/>
              <a:ext cx="1779274" cy="1540897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六邊形 6"/>
            <p:cNvSpPr/>
            <p:nvPr>
              <p:custDataLst>
                <p:tags r:id="rId6"/>
              </p:custDataLst>
            </p:nvPr>
          </p:nvSpPr>
          <p:spPr>
            <a:xfrm>
              <a:off x="1935881" y="1819002"/>
              <a:ext cx="1779274" cy="1540897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六邊形 7"/>
            <p:cNvSpPr/>
            <p:nvPr>
              <p:custDataLst>
                <p:tags r:id="rId7"/>
              </p:custDataLst>
            </p:nvPr>
          </p:nvSpPr>
          <p:spPr>
            <a:xfrm>
              <a:off x="3270337" y="1048554"/>
              <a:ext cx="1779274" cy="1540896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六邊形 8"/>
            <p:cNvSpPr/>
            <p:nvPr>
              <p:custDataLst>
                <p:tags r:id="rId8"/>
              </p:custDataLst>
            </p:nvPr>
          </p:nvSpPr>
          <p:spPr>
            <a:xfrm>
              <a:off x="601425" y="2589451"/>
              <a:ext cx="1779274" cy="1540897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六邊形 9"/>
            <p:cNvSpPr/>
            <p:nvPr>
              <p:custDataLst>
                <p:tags r:id="rId9"/>
              </p:custDataLst>
            </p:nvPr>
          </p:nvSpPr>
          <p:spPr>
            <a:xfrm>
              <a:off x="1935881" y="3359900"/>
              <a:ext cx="1779274" cy="1540896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六邊形 10"/>
            <p:cNvSpPr/>
            <p:nvPr>
              <p:custDataLst>
                <p:tags r:id="rId10"/>
              </p:custDataLst>
            </p:nvPr>
          </p:nvSpPr>
          <p:spPr>
            <a:xfrm>
              <a:off x="3270337" y="2589452"/>
              <a:ext cx="1779274" cy="1540896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>
            <p:custDataLst>
              <p:tags r:id="rId4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122</a:t>
            </a:r>
            <a:endParaRPr lang="zh-CN" altLang="en-US" sz="120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17" y="1588417"/>
            <a:ext cx="2057400" cy="335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631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3182852" y="6236337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5127974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10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圓角矩形 33"/>
          <p:cNvSpPr/>
          <p:nvPr>
            <p:custDataLst>
              <p:tags r:id="rId3"/>
            </p:custDataLst>
          </p:nvPr>
        </p:nvSpPr>
        <p:spPr>
          <a:xfrm>
            <a:off x="4954964" y="6323958"/>
            <a:ext cx="228403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將六角陣列取消群組</a:t>
            </a:r>
          </a:p>
        </p:txBody>
      </p:sp>
      <p:sp>
        <p:nvSpPr>
          <p:cNvPr id="7" name="六邊形 6"/>
          <p:cNvSpPr/>
          <p:nvPr>
            <p:custDataLst>
              <p:tags r:id="rId4"/>
            </p:custDataLst>
          </p:nvPr>
        </p:nvSpPr>
        <p:spPr>
          <a:xfrm>
            <a:off x="601425" y="1048554"/>
            <a:ext cx="1779274" cy="1540897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>
            <p:custDataLst>
              <p:tags r:id="rId5"/>
            </p:custDataLst>
          </p:nvPr>
        </p:nvSpPr>
        <p:spPr>
          <a:xfrm>
            <a:off x="1935881" y="1819002"/>
            <a:ext cx="1779274" cy="1540897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>
            <p:custDataLst>
              <p:tags r:id="rId6"/>
            </p:custDataLst>
          </p:nvPr>
        </p:nvSpPr>
        <p:spPr>
          <a:xfrm>
            <a:off x="3270337" y="1048554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>
            <p:custDataLst>
              <p:tags r:id="rId7"/>
            </p:custDataLst>
          </p:nvPr>
        </p:nvSpPr>
        <p:spPr>
          <a:xfrm>
            <a:off x="601425" y="2589451"/>
            <a:ext cx="1779274" cy="1540897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>
            <p:custDataLst>
              <p:tags r:id="rId8"/>
            </p:custDataLst>
          </p:nvPr>
        </p:nvSpPr>
        <p:spPr>
          <a:xfrm>
            <a:off x="1935881" y="3359900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>
            <p:custDataLst>
              <p:tags r:id="rId9"/>
            </p:custDataLst>
          </p:nvPr>
        </p:nvSpPr>
        <p:spPr>
          <a:xfrm>
            <a:off x="3270337" y="2589452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76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43784" y="2188030"/>
            <a:ext cx="2351314" cy="235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>
            <p:custDataLst>
              <p:tags r:id="rId2"/>
            </p:custDataLst>
          </p:nvPr>
        </p:nvSpPr>
        <p:spPr>
          <a:xfrm>
            <a:off x="1580284" y="212453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3"/>
            </p:custDataLst>
          </p:nvPr>
        </p:nvSpPr>
        <p:spPr>
          <a:xfrm>
            <a:off x="1580284" y="447584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>
            <p:custDataLst>
              <p:tags r:id="rId4"/>
            </p:custDataLst>
          </p:nvPr>
        </p:nvSpPr>
        <p:spPr>
          <a:xfrm>
            <a:off x="3931598" y="447584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5"/>
            </p:custDataLst>
          </p:nvPr>
        </p:nvSpPr>
        <p:spPr>
          <a:xfrm>
            <a:off x="3931598" y="212453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>
            <p:custDataLst>
              <p:tags r:id="rId6"/>
            </p:custDataLst>
          </p:nvPr>
        </p:nvSpPr>
        <p:spPr>
          <a:xfrm>
            <a:off x="5141295" y="6322795"/>
            <a:ext cx="191702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 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端點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082563A-94B0-4FAC-8000-3FFA31911C9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41295" y="5914172"/>
            <a:ext cx="191702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97DA2C69-5672-44C4-8B71-CFCBF0C89FF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55941" y="330018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sp>
        <p:nvSpPr>
          <p:cNvPr id="3" name="文字方塊 2"/>
          <p:cNvSpPr txBox="1"/>
          <p:nvPr>
            <p:custDataLst>
              <p:tags r:id="rId9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99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86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3182852" y="6236337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5127974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11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圓角矩形 33"/>
          <p:cNvSpPr/>
          <p:nvPr>
            <p:custDataLst>
              <p:tags r:id="rId3"/>
            </p:custDataLst>
          </p:nvPr>
        </p:nvSpPr>
        <p:spPr>
          <a:xfrm>
            <a:off x="4721193" y="6323958"/>
            <a:ext cx="275016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複製一個至上方補齊空格</a:t>
            </a:r>
          </a:p>
        </p:txBody>
      </p:sp>
      <p:sp>
        <p:nvSpPr>
          <p:cNvPr id="7" name="六邊形 6"/>
          <p:cNvSpPr/>
          <p:nvPr>
            <p:custDataLst>
              <p:tags r:id="rId4"/>
            </p:custDataLst>
          </p:nvPr>
        </p:nvSpPr>
        <p:spPr>
          <a:xfrm>
            <a:off x="601425" y="1048554"/>
            <a:ext cx="1779274" cy="1540897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>
            <p:custDataLst>
              <p:tags r:id="rId5"/>
            </p:custDataLst>
          </p:nvPr>
        </p:nvSpPr>
        <p:spPr>
          <a:xfrm>
            <a:off x="1935881" y="1819002"/>
            <a:ext cx="1779274" cy="1540897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>
            <p:custDataLst>
              <p:tags r:id="rId6"/>
            </p:custDataLst>
          </p:nvPr>
        </p:nvSpPr>
        <p:spPr>
          <a:xfrm>
            <a:off x="3270337" y="1048554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>
            <p:custDataLst>
              <p:tags r:id="rId7"/>
            </p:custDataLst>
          </p:nvPr>
        </p:nvSpPr>
        <p:spPr>
          <a:xfrm>
            <a:off x="601425" y="2589451"/>
            <a:ext cx="1779274" cy="1540897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>
            <p:custDataLst>
              <p:tags r:id="rId8"/>
            </p:custDataLst>
          </p:nvPr>
        </p:nvSpPr>
        <p:spPr>
          <a:xfrm>
            <a:off x="1935881" y="3359900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>
            <p:custDataLst>
              <p:tags r:id="rId9"/>
            </p:custDataLst>
          </p:nvPr>
        </p:nvSpPr>
        <p:spPr>
          <a:xfrm>
            <a:off x="3270337" y="2589452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六邊形 38"/>
          <p:cNvSpPr/>
          <p:nvPr>
            <p:custDataLst>
              <p:tags r:id="rId10"/>
            </p:custDataLst>
          </p:nvPr>
        </p:nvSpPr>
        <p:spPr>
          <a:xfrm>
            <a:off x="1935881" y="128567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450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3182852" y="6236337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5127974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11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六邊形 6"/>
          <p:cNvSpPr/>
          <p:nvPr>
            <p:custDataLst>
              <p:tags r:id="rId3"/>
            </p:custDataLst>
          </p:nvPr>
        </p:nvSpPr>
        <p:spPr>
          <a:xfrm>
            <a:off x="601425" y="1048554"/>
            <a:ext cx="1779274" cy="1540897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>
            <p:custDataLst>
              <p:tags r:id="rId4"/>
            </p:custDataLst>
          </p:nvPr>
        </p:nvSpPr>
        <p:spPr>
          <a:xfrm>
            <a:off x="1935881" y="1819002"/>
            <a:ext cx="1779274" cy="1540897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>
            <p:custDataLst>
              <p:tags r:id="rId5"/>
            </p:custDataLst>
          </p:nvPr>
        </p:nvSpPr>
        <p:spPr>
          <a:xfrm>
            <a:off x="3270337" y="1048554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>
            <p:custDataLst>
              <p:tags r:id="rId6"/>
            </p:custDataLst>
          </p:nvPr>
        </p:nvSpPr>
        <p:spPr>
          <a:xfrm>
            <a:off x="601425" y="2589451"/>
            <a:ext cx="1779274" cy="1540897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>
            <p:custDataLst>
              <p:tags r:id="rId7"/>
            </p:custDataLst>
          </p:nvPr>
        </p:nvSpPr>
        <p:spPr>
          <a:xfrm>
            <a:off x="1935881" y="3359900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>
            <p:custDataLst>
              <p:tags r:id="rId8"/>
            </p:custDataLst>
          </p:nvPr>
        </p:nvSpPr>
        <p:spPr>
          <a:xfrm>
            <a:off x="3270337" y="2589452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六邊形 38"/>
          <p:cNvSpPr/>
          <p:nvPr>
            <p:custDataLst>
              <p:tags r:id="rId9"/>
            </p:custDataLst>
          </p:nvPr>
        </p:nvSpPr>
        <p:spPr>
          <a:xfrm>
            <a:off x="1935873" y="278106"/>
            <a:ext cx="1779274" cy="1540896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>
            <p:custDataLst>
              <p:tags r:id="rId10"/>
            </p:custDataLst>
          </p:nvPr>
        </p:nvSpPr>
        <p:spPr>
          <a:xfrm>
            <a:off x="5190916" y="6323958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19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3182852" y="6236337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5127974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4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DBF4CF3-C78D-4547-BC34-7B4E69EDFEA1}"/>
              </a:ext>
            </a:extLst>
          </p:cNvPr>
          <p:cNvGrpSpPr/>
          <p:nvPr/>
        </p:nvGrpSpPr>
        <p:grpSpPr>
          <a:xfrm>
            <a:off x="601425" y="278106"/>
            <a:ext cx="4448186" cy="4622690"/>
            <a:chOff x="601425" y="278106"/>
            <a:chExt cx="4448186" cy="4622690"/>
          </a:xfrm>
        </p:grpSpPr>
        <p:cxnSp>
          <p:nvCxnSpPr>
            <p:cNvPr id="13" name="直線接點 12"/>
            <p:cNvCxnSpPr/>
            <p:nvPr/>
          </p:nvCxnSpPr>
          <p:spPr>
            <a:xfrm flipH="1">
              <a:off x="601425" y="1048554"/>
              <a:ext cx="444826" cy="770449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601425" y="1819003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1046251" y="2589451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1935873" y="1819003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1935873" y="1048554"/>
              <a:ext cx="444826" cy="770449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1046251" y="1048554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1935881" y="1819002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1935881" y="2589450"/>
              <a:ext cx="444826" cy="770449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2380707" y="3359899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3270329" y="2589450"/>
              <a:ext cx="444826" cy="770449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3270329" y="1819002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2380707" y="1819002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3270337" y="1048554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3270337" y="1819002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3715163" y="2589450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4604785" y="1819002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 flipV="1">
              <a:off x="4604785" y="1048554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3715163" y="1048554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>
              <a:off x="601425" y="2589451"/>
              <a:ext cx="444826" cy="770449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601425" y="3359900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046251" y="4130348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1935873" y="3359900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 flipV="1">
              <a:off x="1935873" y="2589451"/>
              <a:ext cx="444826" cy="770449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>
              <a:off x="1046251" y="2589451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H="1">
              <a:off x="1935881" y="3359900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直線接點 65"/>
            <p:cNvCxnSpPr/>
            <p:nvPr/>
          </p:nvCxnSpPr>
          <p:spPr>
            <a:xfrm>
              <a:off x="1935881" y="4130348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2380707" y="4900796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3270329" y="4130348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H="1" flipV="1">
              <a:off x="3270329" y="3359900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H="1">
              <a:off x="2380707" y="3359900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直線接點 71"/>
            <p:cNvCxnSpPr/>
            <p:nvPr/>
          </p:nvCxnSpPr>
          <p:spPr>
            <a:xfrm flipH="1">
              <a:off x="3270337" y="2589452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3270337" y="3359900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3715163" y="4130348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4604785" y="3359900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H="1" flipV="1">
              <a:off x="4604785" y="2589452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直線接點 76"/>
            <p:cNvCxnSpPr/>
            <p:nvPr/>
          </p:nvCxnSpPr>
          <p:spPr>
            <a:xfrm flipH="1">
              <a:off x="3715163" y="2589452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直線接點 78"/>
            <p:cNvCxnSpPr/>
            <p:nvPr/>
          </p:nvCxnSpPr>
          <p:spPr>
            <a:xfrm flipH="1">
              <a:off x="1935873" y="278106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直線接點 79"/>
            <p:cNvCxnSpPr/>
            <p:nvPr/>
          </p:nvCxnSpPr>
          <p:spPr>
            <a:xfrm>
              <a:off x="1935873" y="1048554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2380699" y="1819002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直線接點 81"/>
            <p:cNvCxnSpPr/>
            <p:nvPr/>
          </p:nvCxnSpPr>
          <p:spPr>
            <a:xfrm flipV="1">
              <a:off x="3270321" y="1048554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H="1" flipV="1">
              <a:off x="3270321" y="278106"/>
              <a:ext cx="444826" cy="77044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flipH="1">
              <a:off x="2380699" y="278106"/>
              <a:ext cx="889622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圓角矩形 70"/>
          <p:cNvSpPr/>
          <p:nvPr>
            <p:custDataLst>
              <p:tags r:id="rId3"/>
            </p:custDataLst>
          </p:nvPr>
        </p:nvSpPr>
        <p:spPr>
          <a:xfrm>
            <a:off x="4250208" y="6318958"/>
            <a:ext cx="369213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翻轉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a.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拆成線段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取消群組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070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ln>
            <a:noFill/>
            <a:headEnd type="none" w="med" len="med"/>
            <a:tailEnd type="arrow" w="med" len="med"/>
          </a:ln>
        </p:spPr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3182852" y="6236337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5127974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4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線接點 12"/>
          <p:cNvCxnSpPr/>
          <p:nvPr/>
        </p:nvCxnSpPr>
        <p:spPr>
          <a:xfrm flipH="1">
            <a:off x="601425" y="1048554"/>
            <a:ext cx="444826" cy="770449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1425" y="1819003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46251" y="2589451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935873" y="1819003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線接點 23"/>
          <p:cNvCxnSpPr/>
          <p:nvPr/>
        </p:nvCxnSpPr>
        <p:spPr>
          <a:xfrm flipH="1" flipV="1">
            <a:off x="1935873" y="1048554"/>
            <a:ext cx="444826" cy="770449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1046251" y="1048554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1935881" y="1819002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935881" y="2589450"/>
            <a:ext cx="444826" cy="770449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380707" y="3359899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3270329" y="2589450"/>
            <a:ext cx="444826" cy="770449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/>
          <p:cNvCxnSpPr/>
          <p:nvPr/>
        </p:nvCxnSpPr>
        <p:spPr>
          <a:xfrm flipH="1" flipV="1">
            <a:off x="3270329" y="1819002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2380707" y="1819002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3270337" y="1048554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270337" y="1819002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3715163" y="2589450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4604785" y="1819002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線接點 54"/>
          <p:cNvCxnSpPr/>
          <p:nvPr/>
        </p:nvCxnSpPr>
        <p:spPr>
          <a:xfrm flipH="1" flipV="1">
            <a:off x="4604785" y="1048554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3715163" y="1048554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601425" y="2589451"/>
            <a:ext cx="444826" cy="770449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601425" y="3359900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046251" y="4130348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1935873" y="3359900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接點 61"/>
          <p:cNvCxnSpPr/>
          <p:nvPr/>
        </p:nvCxnSpPr>
        <p:spPr>
          <a:xfrm flipH="1" flipV="1">
            <a:off x="1935873" y="2589451"/>
            <a:ext cx="444826" cy="770449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1046251" y="2589451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接點 64"/>
          <p:cNvCxnSpPr/>
          <p:nvPr/>
        </p:nvCxnSpPr>
        <p:spPr>
          <a:xfrm flipH="1">
            <a:off x="1935881" y="3359900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935881" y="4130348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380707" y="4900796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3270329" y="4130348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線接點 68"/>
          <p:cNvCxnSpPr/>
          <p:nvPr/>
        </p:nvCxnSpPr>
        <p:spPr>
          <a:xfrm flipH="1" flipV="1">
            <a:off x="3270329" y="3359900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線接點 69"/>
          <p:cNvCxnSpPr/>
          <p:nvPr/>
        </p:nvCxnSpPr>
        <p:spPr>
          <a:xfrm flipH="1">
            <a:off x="2380707" y="3359900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3270337" y="2589452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3270337" y="3359900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3715163" y="4130348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/>
          <p:nvPr/>
        </p:nvCxnSpPr>
        <p:spPr>
          <a:xfrm flipV="1">
            <a:off x="4604785" y="3359900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 flipH="1" flipV="1">
            <a:off x="4604785" y="2589452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3715163" y="2589452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 flipH="1">
            <a:off x="1935873" y="278106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1935873" y="1048554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2380699" y="1819002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270321" y="1048554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接點 82"/>
          <p:cNvCxnSpPr/>
          <p:nvPr/>
        </p:nvCxnSpPr>
        <p:spPr>
          <a:xfrm flipH="1" flipV="1">
            <a:off x="3270321" y="278106"/>
            <a:ext cx="444826" cy="770448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線接點 83"/>
          <p:cNvCxnSpPr/>
          <p:nvPr/>
        </p:nvCxnSpPr>
        <p:spPr>
          <a:xfrm flipH="1">
            <a:off x="2380699" y="278106"/>
            <a:ext cx="8896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圓角矩形 70"/>
          <p:cNvSpPr/>
          <p:nvPr>
            <p:custDataLst>
              <p:tags r:id="rId3"/>
            </p:custDataLst>
          </p:nvPr>
        </p:nvSpPr>
        <p:spPr>
          <a:xfrm>
            <a:off x="5170289" y="6322250"/>
            <a:ext cx="185819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5.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5683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ln>
            <a:noFill/>
            <a:headEnd type="none" w="med" len="med"/>
            <a:tailEnd type="arrow" w="med" len="med"/>
          </a:ln>
        </p:spPr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3182852" y="6236337"/>
            <a:ext cx="257140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825703" y="5127974"/>
            <a:ext cx="1285701" cy="1108363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4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0D894F9-4D31-49B3-804B-9076454ECC4A}"/>
              </a:ext>
            </a:extLst>
          </p:cNvPr>
          <p:cNvGrpSpPr/>
          <p:nvPr/>
        </p:nvGrpSpPr>
        <p:grpSpPr>
          <a:xfrm>
            <a:off x="806792" y="278106"/>
            <a:ext cx="4037453" cy="4622689"/>
            <a:chOff x="806792" y="278106"/>
            <a:chExt cx="4037453" cy="4622689"/>
          </a:xfrm>
        </p:grpSpPr>
        <p:cxnSp>
          <p:nvCxnSpPr>
            <p:cNvPr id="78" name="直線接點 77"/>
            <p:cNvCxnSpPr/>
            <p:nvPr/>
          </p:nvCxnSpPr>
          <p:spPr>
            <a:xfrm rot="7200025" flipH="1" flipV="1">
              <a:off x="1044469" y="1432460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rot="7200025">
              <a:off x="934026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rot="7200025" flipV="1">
              <a:off x="933262" y="1625072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rot="3599974" flipH="1" flipV="1">
              <a:off x="933262" y="1883936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3599974">
              <a:off x="934026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rot="3599974" flipV="1">
              <a:off x="1044469" y="2076548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 flipV="1">
              <a:off x="1268657" y="220599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491062" y="233498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1491062" y="220599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18000025" flipH="1" flipV="1">
              <a:off x="1715244" y="2076548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rot="18000025">
              <a:off x="2048098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rot="18000025" flipV="1">
              <a:off x="1826451" y="188393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14399976" flipH="1" flipV="1">
              <a:off x="1826451" y="1625072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14399976">
              <a:off x="2048098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rot="14399976" flipV="1">
              <a:off x="1715244" y="1432460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10799996" flipH="1" flipV="1">
              <a:off x="1491062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10799996">
              <a:off x="1491062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rot="10799996" flipV="1">
              <a:off x="1268656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7200025" flipH="1" flipV="1">
              <a:off x="2378925" y="220290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7200025">
              <a:off x="2268482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7200025" flipV="1">
              <a:off x="2267718" y="239551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3599976" flipH="1" flipV="1">
              <a:off x="2267718" y="2654384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3599976">
              <a:off x="2268482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3599976" flipV="1">
              <a:off x="2378925" y="284699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2603113" y="2976441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2825518" y="310543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2825518" y="2976441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rot="18000023" flipH="1" flipV="1">
              <a:off x="3049702" y="284699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18000023">
              <a:off x="3382555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18000023" flipV="1">
              <a:off x="3160908" y="2654384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rot="14399974" flipH="1" flipV="1">
              <a:off x="3160908" y="239551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rot="14399974">
              <a:off x="3382555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14399974" flipV="1">
              <a:off x="3049701" y="220290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10799996" flipH="1" flipV="1">
              <a:off x="2825518" y="207346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rot="10799996">
              <a:off x="2825518" y="181900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rot="10799996" flipV="1">
              <a:off x="2603112" y="207346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rot="7200025" flipH="1" flipV="1">
              <a:off x="3713381" y="143245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rot="7200025">
              <a:off x="3602938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rot="7200025" flipV="1">
              <a:off x="3602174" y="162507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 rot="3599974" flipH="1" flipV="1">
              <a:off x="3602174" y="188393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rot="3599974">
              <a:off x="3602938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rot="3599974" flipV="1">
              <a:off x="3713381" y="207654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 flipV="1">
              <a:off x="3937569" y="2205992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4159974" y="2334987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159974" y="2205992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8000025" flipH="1" flipV="1">
              <a:off x="4384157" y="207654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8000025">
              <a:off x="4717011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8000025" flipV="1">
              <a:off x="4495364" y="188393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rot="14399974" flipH="1" flipV="1">
              <a:off x="4495364" y="162507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rot="14399974">
              <a:off x="4717011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rot="14399974" flipV="1">
              <a:off x="4384157" y="143245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rot="10799996" flipH="1" flipV="1">
              <a:off x="4159974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0799996">
              <a:off x="4159974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0799996" flipV="1">
              <a:off x="3937568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rot="7200025" flipH="1" flipV="1">
              <a:off x="1044469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rot="7200025">
              <a:off x="934026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rot="7200025" flipV="1">
              <a:off x="933262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rot="3599974" flipH="1" flipV="1">
              <a:off x="933262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rot="3599974">
              <a:off x="934026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rot="3599974" flipV="1">
              <a:off x="1044469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 flipV="1">
              <a:off x="1268657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1491062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V="1">
              <a:off x="1491062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rot="18000025" flipH="1" flipV="1">
              <a:off x="1715244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rot="18000025">
              <a:off x="204809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rot="18000025" flipV="1">
              <a:off x="1826451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rot="14399976" flipH="1" flipV="1">
              <a:off x="1826451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rot="14399976">
              <a:off x="204809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rot="14399976" flipV="1">
              <a:off x="1715244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rot="10799996" flipH="1" flipV="1">
              <a:off x="1491062" y="2843914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10799996">
              <a:off x="1491062" y="2589451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rot="10799996" flipV="1">
              <a:off x="1268656" y="2843914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rot="7200025" flipH="1" flipV="1">
              <a:off x="2378925" y="374380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rot="7200025">
              <a:off x="2268482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7200025" flipV="1">
              <a:off x="2267718" y="393641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3599974" flipH="1" flipV="1">
              <a:off x="2267718" y="419528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 rot="3599974">
              <a:off x="2268482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rot="3599974" flipV="1">
              <a:off x="2378925" y="438789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H="1" flipV="1">
              <a:off x="2603113" y="451733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2825518" y="464633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2825518" y="451733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rot="18000025" flipH="1" flipV="1">
              <a:off x="3049701" y="438789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rot="18000025">
              <a:off x="3382555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rot="18000025" flipV="1">
              <a:off x="3160908" y="419528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rot="14399974" flipH="1" flipV="1">
              <a:off x="3160908" y="393641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rot="14399974">
              <a:off x="3382555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rot="14399974" flipV="1">
              <a:off x="3049701" y="374380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 rot="10799996" flipH="1" flipV="1">
              <a:off x="2825518" y="361436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 rot="10799996">
              <a:off x="2825518" y="3359900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 rot="10799996" flipV="1">
              <a:off x="2603112" y="361436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rot="7200025" flipH="1" flipV="1">
              <a:off x="3713381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rot="7200025">
              <a:off x="360293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rot="7200025" flipV="1">
              <a:off x="3602174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rot="3599974" flipH="1" flipV="1">
              <a:off x="3602174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rot="3599974">
              <a:off x="360293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rot="3599974" flipV="1">
              <a:off x="3713381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 flipV="1">
              <a:off x="3937569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>
              <a:off x="4159974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4159974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rot="18000025" flipH="1" flipV="1">
              <a:off x="4384157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 rot="18000025">
              <a:off x="4717011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rot="18000025" flipV="1">
              <a:off x="4495364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rot="14399974" flipH="1" flipV="1">
              <a:off x="4495364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rot="14399974">
              <a:off x="4717011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rot="14399974" flipV="1">
              <a:off x="4384157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rot="10799996" flipH="1" flipV="1">
              <a:off x="4159974" y="284391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rot="10799996">
              <a:off x="4159974" y="258945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rot="10799996" flipV="1">
              <a:off x="3937568" y="284391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rot="7200025" flipH="1" flipV="1">
              <a:off x="2378917" y="66201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rot="7200025">
              <a:off x="2268474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rot="7200025" flipV="1">
              <a:off x="2267710" y="85462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rot="3599974" flipH="1" flipV="1">
              <a:off x="2267710" y="111348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rot="3599974">
              <a:off x="2268474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rot="3599974" flipV="1">
              <a:off x="2378917" y="130609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H="1" flipV="1">
              <a:off x="2603105" y="143554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2825510" y="156453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2825510" y="143554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rot="18000025" flipH="1" flipV="1">
              <a:off x="3049693" y="130609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rot="18000025">
              <a:off x="3382547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rot="18000025" flipV="1">
              <a:off x="3160900" y="111348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rot="14399974" flipH="1" flipV="1">
              <a:off x="3160900" y="85462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rot="14399974">
              <a:off x="3382547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rot="14399974" flipV="1">
              <a:off x="3049693" y="66201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rot="10799996" flipH="1" flipV="1">
              <a:off x="2825510" y="532569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rot="10799996">
              <a:off x="2825510" y="27810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rot="10799996" flipV="1">
              <a:off x="2603104" y="532569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圓角矩形 157"/>
          <p:cNvSpPr/>
          <p:nvPr>
            <p:custDataLst>
              <p:tags r:id="rId3"/>
            </p:custDataLst>
          </p:nvPr>
        </p:nvSpPr>
        <p:spPr>
          <a:xfrm>
            <a:off x="4942928" y="6322062"/>
            <a:ext cx="230669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定線複製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74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ln>
            <a:noFill/>
            <a:headEnd type="none" w="med" len="med"/>
            <a:tailEnd type="arrow" w="med" len="med"/>
          </a:ln>
        </p:spPr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2085715" y="6236337"/>
            <a:ext cx="366853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3002850" y="4655070"/>
            <a:ext cx="1834269" cy="1581267"/>
            <a:chOff x="3825703" y="3084945"/>
            <a:chExt cx="1285701" cy="1108363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3825703" y="3084945"/>
              <a:ext cx="642850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4468553" y="3457798"/>
              <a:ext cx="0" cy="73551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4468553" y="3084945"/>
              <a:ext cx="642851" cy="37285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4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806792" y="278107"/>
            <a:ext cx="3661761" cy="4192540"/>
            <a:chOff x="806792" y="278106"/>
            <a:chExt cx="4037453" cy="4622689"/>
          </a:xfrm>
        </p:grpSpPr>
        <p:cxnSp>
          <p:nvCxnSpPr>
            <p:cNvPr id="78" name="直線接點 77"/>
            <p:cNvCxnSpPr/>
            <p:nvPr/>
          </p:nvCxnSpPr>
          <p:spPr>
            <a:xfrm rot="7200025" flipH="1" flipV="1">
              <a:off x="1044469" y="1432460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rot="7200025">
              <a:off x="934026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rot="7200025" flipV="1">
              <a:off x="933262" y="1625072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rot="3599974" flipH="1" flipV="1">
              <a:off x="933262" y="1883936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3599974">
              <a:off x="934026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rot="3599974" flipV="1">
              <a:off x="1044469" y="2076548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 flipV="1">
              <a:off x="1268657" y="220599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491062" y="233498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1491062" y="220599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18000025" flipH="1" flipV="1">
              <a:off x="1715244" y="2076548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rot="18000025">
              <a:off x="2048098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rot="18000025" flipV="1">
              <a:off x="1826451" y="188393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14399976" flipH="1" flipV="1">
              <a:off x="1826451" y="1625072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14399976">
              <a:off x="2048098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rot="14399976" flipV="1">
              <a:off x="1715244" y="1432460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10799996" flipH="1" flipV="1">
              <a:off x="1491062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10799996">
              <a:off x="1491062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rot="10799996" flipV="1">
              <a:off x="1268656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7200025" flipH="1" flipV="1">
              <a:off x="2378925" y="220290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7200025">
              <a:off x="2268482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7200025" flipV="1">
              <a:off x="2267718" y="239551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3599976" flipH="1" flipV="1">
              <a:off x="2267718" y="2654384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3599976">
              <a:off x="2268482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3599976" flipV="1">
              <a:off x="2378925" y="284699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2603113" y="2976441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2825518" y="310543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2825518" y="2976441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rot="18000023" flipH="1" flipV="1">
              <a:off x="3049702" y="284699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18000023">
              <a:off x="3382555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18000023" flipV="1">
              <a:off x="3160908" y="2654384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rot="14399974" flipH="1" flipV="1">
              <a:off x="3160908" y="239551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rot="14399974">
              <a:off x="3382555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14399974" flipV="1">
              <a:off x="3049701" y="220290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10799996" flipH="1" flipV="1">
              <a:off x="2825518" y="207346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rot="10799996">
              <a:off x="2825518" y="181900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rot="10799996" flipV="1">
              <a:off x="2603112" y="207346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rot="7200025" flipH="1" flipV="1">
              <a:off x="3713381" y="143245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rot="7200025">
              <a:off x="3602938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rot="7200025" flipV="1">
              <a:off x="3602174" y="162507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 rot="3599974" flipH="1" flipV="1">
              <a:off x="3602174" y="188393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rot="3599974">
              <a:off x="3602938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rot="3599974" flipV="1">
              <a:off x="3713381" y="207654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 flipV="1">
              <a:off x="3937569" y="2205992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4159974" y="2334987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159974" y="2205992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8000025" flipH="1" flipV="1">
              <a:off x="4384157" y="207654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8000025">
              <a:off x="4717011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8000025" flipV="1">
              <a:off x="4495364" y="188393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rot="14399974" flipH="1" flipV="1">
              <a:off x="4495364" y="162507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rot="14399974">
              <a:off x="4717011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rot="14399974" flipV="1">
              <a:off x="4384157" y="143245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rot="10799996" flipH="1" flipV="1">
              <a:off x="4159974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0799996">
              <a:off x="4159974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0799996" flipV="1">
              <a:off x="3937568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rot="7200025" flipH="1" flipV="1">
              <a:off x="1044469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rot="7200025">
              <a:off x="934026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rot="7200025" flipV="1">
              <a:off x="933262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rot="3599974" flipH="1" flipV="1">
              <a:off x="933262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rot="3599974">
              <a:off x="934026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rot="3599974" flipV="1">
              <a:off x="1044469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 flipV="1">
              <a:off x="1268657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1491062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V="1">
              <a:off x="1491062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rot="18000025" flipH="1" flipV="1">
              <a:off x="1715244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rot="18000025">
              <a:off x="204809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rot="18000025" flipV="1">
              <a:off x="1826451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rot="14399976" flipH="1" flipV="1">
              <a:off x="1826451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rot="14399976">
              <a:off x="204809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rot="14399976" flipV="1">
              <a:off x="1715244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rot="10799996" flipH="1" flipV="1">
              <a:off x="1491062" y="2843914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10799996">
              <a:off x="1491062" y="2589451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rot="10799996" flipV="1">
              <a:off x="1268656" y="2843914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rot="7200025" flipH="1" flipV="1">
              <a:off x="2378925" y="374380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rot="7200025">
              <a:off x="2268482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7200025" flipV="1">
              <a:off x="2267718" y="393641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3599974" flipH="1" flipV="1">
              <a:off x="2267718" y="419528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 rot="3599974">
              <a:off x="2268482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rot="3599974" flipV="1">
              <a:off x="2378925" y="438789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H="1" flipV="1">
              <a:off x="2603113" y="451733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2825518" y="464633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2825518" y="451733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rot="18000025" flipH="1" flipV="1">
              <a:off x="3049701" y="438789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rot="18000025">
              <a:off x="3382555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rot="18000025" flipV="1">
              <a:off x="3160908" y="419528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rot="14399974" flipH="1" flipV="1">
              <a:off x="3160908" y="393641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rot="14399974">
              <a:off x="3382555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rot="14399974" flipV="1">
              <a:off x="3049701" y="374380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 rot="10799996" flipH="1" flipV="1">
              <a:off x="2825518" y="361436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 rot="10799996">
              <a:off x="2825518" y="3359900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 rot="10799996" flipV="1">
              <a:off x="2603112" y="361436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rot="7200025" flipH="1" flipV="1">
              <a:off x="3713381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rot="7200025">
              <a:off x="360293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rot="7200025" flipV="1">
              <a:off x="3602174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rot="3599974" flipH="1" flipV="1">
              <a:off x="3602174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rot="3599974">
              <a:off x="360293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rot="3599974" flipV="1">
              <a:off x="3713381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 flipV="1">
              <a:off x="3937569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>
              <a:off x="4159974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4159974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rot="18000025" flipH="1" flipV="1">
              <a:off x="4384157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 rot="18000025">
              <a:off x="4717011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rot="18000025" flipV="1">
              <a:off x="4495364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rot="14399974" flipH="1" flipV="1">
              <a:off x="4495364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rot="14399974">
              <a:off x="4717011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rot="14399974" flipV="1">
              <a:off x="4384157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rot="10799996" flipH="1" flipV="1">
              <a:off x="4159974" y="284391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rot="10799996">
              <a:off x="4159974" y="258945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rot="10799996" flipV="1">
              <a:off x="3937568" y="284391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rot="7200025" flipH="1" flipV="1">
              <a:off x="2378917" y="66201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rot="7200025">
              <a:off x="2268474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rot="7200025" flipV="1">
              <a:off x="2267710" y="85462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rot="3599974" flipH="1" flipV="1">
              <a:off x="2267710" y="111348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rot="3599974">
              <a:off x="2268474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rot="3599974" flipV="1">
              <a:off x="2378917" y="130609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H="1" flipV="1">
              <a:off x="2603105" y="143554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2825510" y="156453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2825510" y="143554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rot="18000025" flipH="1" flipV="1">
              <a:off x="3049693" y="130609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rot="18000025">
              <a:off x="3382547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rot="18000025" flipV="1">
              <a:off x="3160900" y="111348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rot="14399974" flipH="1" flipV="1">
              <a:off x="3160900" y="85462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rot="14399974">
              <a:off x="3382547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rot="14399974" flipV="1">
              <a:off x="3049693" y="66201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rot="10799996" flipH="1" flipV="1">
              <a:off x="2825510" y="532569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rot="10799996">
              <a:off x="2825510" y="27810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rot="10799996" flipV="1">
              <a:off x="2603104" y="532569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圓角矩形 157"/>
          <p:cNvSpPr/>
          <p:nvPr>
            <p:custDataLst>
              <p:tags r:id="rId3"/>
            </p:custDataLst>
          </p:nvPr>
        </p:nvSpPr>
        <p:spPr>
          <a:xfrm>
            <a:off x="4667782" y="6320021"/>
            <a:ext cx="285698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版面調整大小  工作區準備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551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ln>
            <a:noFill/>
            <a:headEnd type="none" w="med" len="med"/>
            <a:tailEnd type="arrow" w="med" len="med"/>
          </a:ln>
        </p:spPr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2085715" y="6236337"/>
            <a:ext cx="366853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919984" y="5187008"/>
            <a:ext cx="0" cy="104932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6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806792" y="278107"/>
            <a:ext cx="3661761" cy="4192540"/>
            <a:chOff x="806792" y="278106"/>
            <a:chExt cx="4037453" cy="4622689"/>
          </a:xfrm>
        </p:grpSpPr>
        <p:cxnSp>
          <p:nvCxnSpPr>
            <p:cNvPr id="78" name="直線接點 77"/>
            <p:cNvCxnSpPr/>
            <p:nvPr/>
          </p:nvCxnSpPr>
          <p:spPr>
            <a:xfrm rot="7200025" flipH="1" flipV="1">
              <a:off x="1044469" y="1432460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rot="7200025">
              <a:off x="934026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rot="7200025" flipV="1">
              <a:off x="933262" y="1625072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rot="3599974" flipH="1" flipV="1">
              <a:off x="933262" y="1883936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3599974">
              <a:off x="934026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rot="3599974" flipV="1">
              <a:off x="1044469" y="2076548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 flipV="1">
              <a:off x="1268657" y="220599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491062" y="233498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1491062" y="220599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18000025" flipH="1" flipV="1">
              <a:off x="1715244" y="2076548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rot="18000025">
              <a:off x="2048098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rot="18000025" flipV="1">
              <a:off x="1826451" y="188393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14399976" flipH="1" flipV="1">
              <a:off x="1826451" y="1625072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14399976">
              <a:off x="2048098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rot="14399976" flipV="1">
              <a:off x="1715244" y="1432460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10799996" flipH="1" flipV="1">
              <a:off x="1491062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10799996">
              <a:off x="1491062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rot="10799996" flipV="1">
              <a:off x="1268656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7200025" flipH="1" flipV="1">
              <a:off x="2378925" y="220290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7200025">
              <a:off x="2268482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7200025" flipV="1">
              <a:off x="2267718" y="239551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3599976" flipH="1" flipV="1">
              <a:off x="2267718" y="2654384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3599976">
              <a:off x="2268482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3599976" flipV="1">
              <a:off x="2378925" y="284699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2603113" y="2976441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2825518" y="310543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2825518" y="2976441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rot="18000023" flipH="1" flipV="1">
              <a:off x="3049702" y="284699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18000023">
              <a:off x="3382555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18000023" flipV="1">
              <a:off x="3160908" y="2654384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rot="14399974" flipH="1" flipV="1">
              <a:off x="3160908" y="239551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rot="14399974">
              <a:off x="3382555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14399974" flipV="1">
              <a:off x="3049701" y="220290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10799996" flipH="1" flipV="1">
              <a:off x="2825518" y="207346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rot="10799996">
              <a:off x="2825518" y="181900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rot="10799996" flipV="1">
              <a:off x="2603112" y="207346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rot="7200025" flipH="1" flipV="1">
              <a:off x="3713381" y="143245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rot="7200025">
              <a:off x="3602938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rot="7200025" flipV="1">
              <a:off x="3602174" y="162507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 rot="3599974" flipH="1" flipV="1">
              <a:off x="3602174" y="188393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rot="3599974">
              <a:off x="3602938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rot="3599974" flipV="1">
              <a:off x="3713381" y="207654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 flipV="1">
              <a:off x="3937569" y="2205992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4159974" y="2334987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159974" y="2205992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8000025" flipH="1" flipV="1">
              <a:off x="4384157" y="207654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8000025">
              <a:off x="4717011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8000025" flipV="1">
              <a:off x="4495364" y="188393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rot="14399974" flipH="1" flipV="1">
              <a:off x="4495364" y="162507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rot="14399974">
              <a:off x="4717011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rot="14399974" flipV="1">
              <a:off x="4384157" y="143245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rot="10799996" flipH="1" flipV="1">
              <a:off x="4159974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0799996">
              <a:off x="4159974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0799996" flipV="1">
              <a:off x="3937568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rot="7200025" flipH="1" flipV="1">
              <a:off x="1044469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rot="7200025">
              <a:off x="934026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rot="7200025" flipV="1">
              <a:off x="933262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rot="3599974" flipH="1" flipV="1">
              <a:off x="933262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rot="3599974">
              <a:off x="934026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rot="3599974" flipV="1">
              <a:off x="1044469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 flipV="1">
              <a:off x="1268657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1491062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V="1">
              <a:off x="1491062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rot="18000025" flipH="1" flipV="1">
              <a:off x="1715244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rot="18000025">
              <a:off x="204809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rot="18000025" flipV="1">
              <a:off x="1826451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rot="14399976" flipH="1" flipV="1">
              <a:off x="1826451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rot="14399976">
              <a:off x="204809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rot="14399976" flipV="1">
              <a:off x="1715244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rot="10799996" flipH="1" flipV="1">
              <a:off x="1491062" y="2843914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10799996">
              <a:off x="1491062" y="2589451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rot="10799996" flipV="1">
              <a:off x="1268656" y="2843914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rot="7200025" flipH="1" flipV="1">
              <a:off x="2378925" y="374380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rot="7200025">
              <a:off x="2268482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7200025" flipV="1">
              <a:off x="2267718" y="393641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3599974" flipH="1" flipV="1">
              <a:off x="2267718" y="419528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 rot="3599974">
              <a:off x="2268482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rot="3599974" flipV="1">
              <a:off x="2378925" y="438789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H="1" flipV="1">
              <a:off x="2603113" y="451733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2825518" y="464633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2825518" y="451733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rot="18000025" flipH="1" flipV="1">
              <a:off x="3049701" y="438789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rot="18000025">
              <a:off x="3382555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rot="18000025" flipV="1">
              <a:off x="3160908" y="419528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rot="14399974" flipH="1" flipV="1">
              <a:off x="3160908" y="393641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rot="14399974">
              <a:off x="3382555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rot="14399974" flipV="1">
              <a:off x="3049701" y="374380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 rot="10799996" flipH="1" flipV="1">
              <a:off x="2825518" y="361436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 rot="10799996">
              <a:off x="2825518" y="3359900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 rot="10799996" flipV="1">
              <a:off x="2603112" y="361436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rot="7200025" flipH="1" flipV="1">
              <a:off x="3713381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rot="7200025">
              <a:off x="360293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rot="7200025" flipV="1">
              <a:off x="3602174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rot="3599974" flipH="1" flipV="1">
              <a:off x="3602174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rot="3599974">
              <a:off x="360293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rot="3599974" flipV="1">
              <a:off x="3713381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 flipV="1">
              <a:off x="3937569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>
              <a:off x="4159974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4159974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rot="18000025" flipH="1" flipV="1">
              <a:off x="4384157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 rot="18000025">
              <a:off x="4717011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rot="18000025" flipV="1">
              <a:off x="4495364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rot="14399974" flipH="1" flipV="1">
              <a:off x="4495364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rot="14399974">
              <a:off x="4717011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rot="14399974" flipV="1">
              <a:off x="4384157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rot="10799996" flipH="1" flipV="1">
              <a:off x="4159974" y="284391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rot="10799996">
              <a:off x="4159974" y="258945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rot="10799996" flipV="1">
              <a:off x="3937568" y="284391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rot="7200025" flipH="1" flipV="1">
              <a:off x="2378917" y="66201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rot="7200025">
              <a:off x="2268474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rot="7200025" flipV="1">
              <a:off x="2267710" y="85462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rot="3599974" flipH="1" flipV="1">
              <a:off x="2267710" y="111348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rot="3599974">
              <a:off x="2268474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rot="3599974" flipV="1">
              <a:off x="2378917" y="130609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H="1" flipV="1">
              <a:off x="2603105" y="143554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2825510" y="156453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2825510" y="143554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rot="18000025" flipH="1" flipV="1">
              <a:off x="3049693" y="130609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rot="18000025">
              <a:off x="3382547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rot="18000025" flipV="1">
              <a:off x="3160900" y="111348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rot="14399974" flipH="1" flipV="1">
              <a:off x="3160900" y="85462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rot="14399974">
              <a:off x="3382547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rot="14399974" flipV="1">
              <a:off x="3049693" y="66201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rot="10799996" flipH="1" flipV="1">
              <a:off x="2825510" y="532569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rot="10799996">
              <a:off x="2825510" y="27810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rot="10799996" flipV="1">
              <a:off x="2603104" y="532569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圓角矩形 157"/>
          <p:cNvSpPr/>
          <p:nvPr>
            <p:custDataLst>
              <p:tags r:id="rId3"/>
            </p:custDataLst>
          </p:nvPr>
        </p:nvSpPr>
        <p:spPr>
          <a:xfrm>
            <a:off x="5891620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53" name="圓角矩形 152"/>
          <p:cNvSpPr/>
          <p:nvPr>
            <p:custDataLst>
              <p:tags r:id="rId4"/>
            </p:custDataLst>
          </p:nvPr>
        </p:nvSpPr>
        <p:spPr>
          <a:xfrm>
            <a:off x="5184501" y="6327380"/>
            <a:ext cx="183531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刪除上方兩線段</a:t>
            </a:r>
          </a:p>
        </p:txBody>
      </p:sp>
      <p:sp>
        <p:nvSpPr>
          <p:cNvPr id="7" name="文字方塊 6"/>
          <p:cNvSpPr txBox="1"/>
          <p:nvPr>
            <p:custDataLst>
              <p:tags r:id="rId5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130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81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ln>
            <a:noFill/>
            <a:headEnd type="none" w="med" len="med"/>
            <a:tailEnd type="arrow" w="med" len="med"/>
          </a:ln>
        </p:spPr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2085715" y="6236337"/>
            <a:ext cx="366853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919984" y="5187008"/>
            <a:ext cx="0" cy="104932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10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806792" y="278107"/>
            <a:ext cx="3661761" cy="4192540"/>
            <a:chOff x="806792" y="278106"/>
            <a:chExt cx="4037453" cy="4622689"/>
          </a:xfrm>
        </p:grpSpPr>
        <p:cxnSp>
          <p:nvCxnSpPr>
            <p:cNvPr id="78" name="直線接點 77"/>
            <p:cNvCxnSpPr/>
            <p:nvPr/>
          </p:nvCxnSpPr>
          <p:spPr>
            <a:xfrm rot="7200025" flipH="1" flipV="1">
              <a:off x="1044469" y="1432460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rot="7200025">
              <a:off x="934026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rot="7200025" flipV="1">
              <a:off x="933262" y="1625072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rot="3599974" flipH="1" flipV="1">
              <a:off x="933262" y="1883936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3599974">
              <a:off x="934026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rot="3599974" flipV="1">
              <a:off x="1044469" y="2076548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 flipV="1">
              <a:off x="1268657" y="220599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491062" y="233498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1491062" y="220599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18000025" flipH="1" flipV="1">
              <a:off x="1715244" y="2076548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rot="18000025">
              <a:off x="2048098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rot="18000025" flipV="1">
              <a:off x="1826451" y="188393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14399976" flipH="1" flipV="1">
              <a:off x="1826451" y="1625072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14399976">
              <a:off x="2048098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rot="14399976" flipV="1">
              <a:off x="1715244" y="1432460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10799996" flipH="1" flipV="1">
              <a:off x="1491062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10799996">
              <a:off x="1491062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rot="10799996" flipV="1">
              <a:off x="1268656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7200025" flipH="1" flipV="1">
              <a:off x="2378925" y="220290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7200025">
              <a:off x="2268482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7200025" flipV="1">
              <a:off x="2267718" y="239551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3599976" flipH="1" flipV="1">
              <a:off x="2267718" y="2654384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3599976">
              <a:off x="2268482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3599976" flipV="1">
              <a:off x="2378925" y="284699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2603113" y="2976441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2825518" y="310543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2825518" y="2976441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rot="18000023" flipH="1" flipV="1">
              <a:off x="3049702" y="284699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18000023">
              <a:off x="3382555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18000023" flipV="1">
              <a:off x="3160908" y="2654384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rot="14399974" flipH="1" flipV="1">
              <a:off x="3160908" y="239551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rot="14399974">
              <a:off x="3382555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14399974" flipV="1">
              <a:off x="3049701" y="220290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10799996" flipH="1" flipV="1">
              <a:off x="2825518" y="207346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rot="10799996">
              <a:off x="2825518" y="181900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rot="10799996" flipV="1">
              <a:off x="2603112" y="207346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rot="7200025" flipH="1" flipV="1">
              <a:off x="3713381" y="143245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rot="7200025">
              <a:off x="3602938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rot="7200025" flipV="1">
              <a:off x="3602174" y="162507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 rot="3599974" flipH="1" flipV="1">
              <a:off x="3602174" y="188393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rot="3599974">
              <a:off x="3602938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rot="3599974" flipV="1">
              <a:off x="3713381" y="207654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 flipV="1">
              <a:off x="3937569" y="2205992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4159974" y="2334987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159974" y="2205992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8000025" flipH="1" flipV="1">
              <a:off x="4384157" y="207654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8000025">
              <a:off x="4717011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8000025" flipV="1">
              <a:off x="4495364" y="188393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rot="14399974" flipH="1" flipV="1">
              <a:off x="4495364" y="162507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rot="14399974">
              <a:off x="4717011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rot="14399974" flipV="1">
              <a:off x="4384157" y="143245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rot="10799996" flipH="1" flipV="1">
              <a:off x="4159974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0799996">
              <a:off x="4159974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0799996" flipV="1">
              <a:off x="3937568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rot="7200025" flipH="1" flipV="1">
              <a:off x="1044469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rot="7200025">
              <a:off x="934026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rot="7200025" flipV="1">
              <a:off x="933262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rot="3599974" flipH="1" flipV="1">
              <a:off x="933262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rot="3599974">
              <a:off x="934026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rot="3599974" flipV="1">
              <a:off x="1044469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 flipV="1">
              <a:off x="1268657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1491062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V="1">
              <a:off x="1491062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rot="18000025" flipH="1" flipV="1">
              <a:off x="1715244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rot="18000025">
              <a:off x="204809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rot="18000025" flipV="1">
              <a:off x="1826451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rot="14399976" flipH="1" flipV="1">
              <a:off x="1826451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rot="14399976">
              <a:off x="204809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rot="14399976" flipV="1">
              <a:off x="1715244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rot="10799996" flipH="1" flipV="1">
              <a:off x="1491062" y="2843914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10799996">
              <a:off x="1491062" y="2589451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rot="10799996" flipV="1">
              <a:off x="1268656" y="2843914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rot="7200025" flipH="1" flipV="1">
              <a:off x="2378925" y="374380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rot="7200025">
              <a:off x="2268482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7200025" flipV="1">
              <a:off x="2267718" y="393641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3599974" flipH="1" flipV="1">
              <a:off x="2267718" y="419528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 rot="3599974">
              <a:off x="2268482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rot="3599974" flipV="1">
              <a:off x="2378925" y="438789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H="1" flipV="1">
              <a:off x="2603113" y="451733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2825518" y="464633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2825518" y="451733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rot="18000025" flipH="1" flipV="1">
              <a:off x="3049701" y="438789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rot="18000025">
              <a:off x="3382555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rot="18000025" flipV="1">
              <a:off x="3160908" y="419528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rot="14399974" flipH="1" flipV="1">
              <a:off x="3160908" y="393641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rot="14399974">
              <a:off x="3382555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rot="14399974" flipV="1">
              <a:off x="3049701" y="374380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 rot="10799996" flipH="1" flipV="1">
              <a:off x="2825518" y="361436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 rot="10799996">
              <a:off x="2825518" y="3359900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 rot="10799996" flipV="1">
              <a:off x="2603112" y="361436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rot="7200025" flipH="1" flipV="1">
              <a:off x="3713381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rot="7200025">
              <a:off x="360293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rot="7200025" flipV="1">
              <a:off x="3602174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rot="3599974" flipH="1" flipV="1">
              <a:off x="3602174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rot="3599974">
              <a:off x="360293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rot="3599974" flipV="1">
              <a:off x="3713381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 flipV="1">
              <a:off x="3937569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>
              <a:off x="4159974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4159974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rot="18000025" flipH="1" flipV="1">
              <a:off x="4384157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 rot="18000025">
              <a:off x="4717011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rot="18000025" flipV="1">
              <a:off x="4495364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rot="14399974" flipH="1" flipV="1">
              <a:off x="4495364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rot="14399974">
              <a:off x="4717011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rot="14399974" flipV="1">
              <a:off x="4384157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rot="10799996" flipH="1" flipV="1">
              <a:off x="4159974" y="284391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rot="10799996">
              <a:off x="4159974" y="258945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rot="10799996" flipV="1">
              <a:off x="3937568" y="284391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rot="7200025" flipH="1" flipV="1">
              <a:off x="2378917" y="66201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rot="7200025">
              <a:off x="2268474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rot="7200025" flipV="1">
              <a:off x="2267710" y="85462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rot="3599974" flipH="1" flipV="1">
              <a:off x="2267710" y="111348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rot="3599974">
              <a:off x="2268474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rot="3599974" flipV="1">
              <a:off x="2378917" y="130609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H="1" flipV="1">
              <a:off x="2603105" y="143554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2825510" y="156453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2825510" y="143554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rot="18000025" flipH="1" flipV="1">
              <a:off x="3049693" y="130609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rot="18000025">
              <a:off x="3382547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rot="18000025" flipV="1">
              <a:off x="3160900" y="111348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rot="14399974" flipH="1" flipV="1">
              <a:off x="3160900" y="85462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rot="14399974">
              <a:off x="3382547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rot="14399974" flipV="1">
              <a:off x="3049693" y="66201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rot="10799996" flipH="1" flipV="1">
              <a:off x="2825510" y="532569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rot="10799996">
              <a:off x="2825510" y="27810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rot="10799996" flipV="1">
              <a:off x="2603104" y="532569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圓角矩形 157"/>
          <p:cNvSpPr/>
          <p:nvPr>
            <p:custDataLst>
              <p:tags r:id="rId3"/>
            </p:custDataLst>
          </p:nvPr>
        </p:nvSpPr>
        <p:spPr>
          <a:xfrm>
            <a:off x="5891620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>
            <p:custDataLst>
              <p:tags r:id="rId4"/>
            </p:custDataLst>
          </p:nvPr>
        </p:nvSpPr>
        <p:spPr>
          <a:xfrm>
            <a:off x="2022215" y="617283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>
            <p:custDataLst>
              <p:tags r:id="rId5"/>
            </p:custDataLst>
          </p:nvPr>
        </p:nvSpPr>
        <p:spPr>
          <a:xfrm>
            <a:off x="5690754" y="617283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>
            <p:custDataLst>
              <p:tags r:id="rId6"/>
            </p:custDataLst>
          </p:nvPr>
        </p:nvSpPr>
        <p:spPr>
          <a:xfrm>
            <a:off x="3856484" y="512350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>
            <p:custDataLst>
              <p:tags r:id="rId7"/>
            </p:custDataLst>
          </p:nvPr>
        </p:nvSpPr>
        <p:spPr>
          <a:xfrm>
            <a:off x="3856484" y="617283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>
            <p:custDataLst>
              <p:tags r:id="rId8"/>
            </p:custDataLst>
          </p:nvPr>
        </p:nvSpPr>
        <p:spPr>
          <a:xfrm>
            <a:off x="5169488" y="6327965"/>
            <a:ext cx="185819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端點</a:t>
            </a:r>
          </a:p>
        </p:txBody>
      </p:sp>
      <p:sp>
        <p:nvSpPr>
          <p:cNvPr id="12" name="文字方塊 11"/>
          <p:cNvSpPr txBox="1"/>
          <p:nvPr>
            <p:custDataLst>
              <p:tags r:id="rId9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131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078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ln>
            <a:noFill/>
            <a:headEnd type="none" w="med" len="med"/>
            <a:tailEnd type="arrow" w="med" len="med"/>
          </a:ln>
        </p:spPr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2085715" y="6236337"/>
            <a:ext cx="366853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919984" y="5187008"/>
            <a:ext cx="0" cy="104932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11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806792" y="278107"/>
            <a:ext cx="3661761" cy="4192540"/>
            <a:chOff x="806792" y="278106"/>
            <a:chExt cx="4037453" cy="4622689"/>
          </a:xfrm>
        </p:grpSpPr>
        <p:cxnSp>
          <p:nvCxnSpPr>
            <p:cNvPr id="78" name="直線接點 77"/>
            <p:cNvCxnSpPr/>
            <p:nvPr/>
          </p:nvCxnSpPr>
          <p:spPr>
            <a:xfrm rot="7200025" flipH="1" flipV="1">
              <a:off x="1044469" y="1432460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rot="7200025">
              <a:off x="934026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rot="7200025" flipV="1">
              <a:off x="933262" y="1625072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rot="3599974" flipH="1" flipV="1">
              <a:off x="933262" y="1883936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3599974">
              <a:off x="934026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rot="3599974" flipV="1">
              <a:off x="1044469" y="2076548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 flipV="1">
              <a:off x="1268657" y="220599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491062" y="233498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1491062" y="220599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18000025" flipH="1" flipV="1">
              <a:off x="1715244" y="2076548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rot="18000025">
              <a:off x="2048098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rot="18000025" flipV="1">
              <a:off x="1826451" y="188393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14399976" flipH="1" flipV="1">
              <a:off x="1826451" y="1625072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14399976">
              <a:off x="2048098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rot="14399976" flipV="1">
              <a:off x="1715244" y="1432460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10799996" flipH="1" flipV="1">
              <a:off x="1491062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10799996">
              <a:off x="1491062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rot="10799996" flipV="1">
              <a:off x="1268656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7200025" flipH="1" flipV="1">
              <a:off x="2378925" y="220290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7200025">
              <a:off x="2268482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7200025" flipV="1">
              <a:off x="2267718" y="239551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3599976" flipH="1" flipV="1">
              <a:off x="2267718" y="2654384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3599976">
              <a:off x="2268482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3599976" flipV="1">
              <a:off x="2378925" y="284699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2603113" y="2976441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2825518" y="310543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2825518" y="2976441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rot="18000023" flipH="1" flipV="1">
              <a:off x="3049702" y="284699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18000023">
              <a:off x="3382555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18000023" flipV="1">
              <a:off x="3160908" y="2654384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rot="14399974" flipH="1" flipV="1">
              <a:off x="3160908" y="239551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rot="14399974">
              <a:off x="3382555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14399974" flipV="1">
              <a:off x="3049701" y="220290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10799996" flipH="1" flipV="1">
              <a:off x="2825518" y="207346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rot="10799996">
              <a:off x="2825518" y="181900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rot="10799996" flipV="1">
              <a:off x="2603112" y="207346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rot="7200025" flipH="1" flipV="1">
              <a:off x="3713381" y="143245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rot="7200025">
              <a:off x="3602938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rot="7200025" flipV="1">
              <a:off x="3602174" y="162507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 rot="3599974" flipH="1" flipV="1">
              <a:off x="3602174" y="188393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rot="3599974">
              <a:off x="3602938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rot="3599974" flipV="1">
              <a:off x="3713381" y="207654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 flipV="1">
              <a:off x="3937569" y="2205992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4159974" y="2334987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159974" y="2205992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8000025" flipH="1" flipV="1">
              <a:off x="4384157" y="207654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8000025">
              <a:off x="4717011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8000025" flipV="1">
              <a:off x="4495364" y="188393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rot="14399974" flipH="1" flipV="1">
              <a:off x="4495364" y="162507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rot="14399974">
              <a:off x="4717011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rot="14399974" flipV="1">
              <a:off x="4384157" y="143245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rot="10799996" flipH="1" flipV="1">
              <a:off x="4159974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0799996">
              <a:off x="4159974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0799996" flipV="1">
              <a:off x="3937568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rot="7200025" flipH="1" flipV="1">
              <a:off x="1044469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rot="7200025">
              <a:off x="934026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rot="7200025" flipV="1">
              <a:off x="933262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rot="3599974" flipH="1" flipV="1">
              <a:off x="933262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rot="3599974">
              <a:off x="934026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rot="3599974" flipV="1">
              <a:off x="1044469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 flipV="1">
              <a:off x="1268657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1491062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V="1">
              <a:off x="1491062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rot="18000025" flipH="1" flipV="1">
              <a:off x="1715244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rot="18000025">
              <a:off x="204809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rot="18000025" flipV="1">
              <a:off x="1826451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rot="14399976" flipH="1" flipV="1">
              <a:off x="1826451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rot="14399976">
              <a:off x="204809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rot="14399976" flipV="1">
              <a:off x="1715244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rot="10799996" flipH="1" flipV="1">
              <a:off x="1491062" y="2843914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10799996">
              <a:off x="1491062" y="2589451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rot="10799996" flipV="1">
              <a:off x="1268656" y="2843914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rot="7200025" flipH="1" flipV="1">
              <a:off x="2378925" y="374380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rot="7200025">
              <a:off x="2268482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7200025" flipV="1">
              <a:off x="2267718" y="393641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3599974" flipH="1" flipV="1">
              <a:off x="2267718" y="419528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 rot="3599974">
              <a:off x="2268482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rot="3599974" flipV="1">
              <a:off x="2378925" y="438789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H="1" flipV="1">
              <a:off x="2603113" y="451733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2825518" y="464633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2825518" y="451733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rot="18000025" flipH="1" flipV="1">
              <a:off x="3049701" y="438789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rot="18000025">
              <a:off x="3382555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rot="18000025" flipV="1">
              <a:off x="3160908" y="419528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rot="14399974" flipH="1" flipV="1">
              <a:off x="3160908" y="393641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rot="14399974">
              <a:off x="3382555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rot="14399974" flipV="1">
              <a:off x="3049701" y="374380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 rot="10799996" flipH="1" flipV="1">
              <a:off x="2825518" y="361436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 rot="10799996">
              <a:off x="2825518" y="3359900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 rot="10799996" flipV="1">
              <a:off x="2603112" y="361436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rot="7200025" flipH="1" flipV="1">
              <a:off x="3713381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rot="7200025">
              <a:off x="360293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rot="7200025" flipV="1">
              <a:off x="3602174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rot="3599974" flipH="1" flipV="1">
              <a:off x="3602174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rot="3599974">
              <a:off x="360293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rot="3599974" flipV="1">
              <a:off x="3713381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 flipV="1">
              <a:off x="3937569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>
              <a:off x="4159974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4159974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rot="18000025" flipH="1" flipV="1">
              <a:off x="4384157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 rot="18000025">
              <a:off x="4717011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rot="18000025" flipV="1">
              <a:off x="4495364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rot="14399974" flipH="1" flipV="1">
              <a:off x="4495364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rot="14399974">
              <a:off x="4717011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rot="14399974" flipV="1">
              <a:off x="4384157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rot="10799996" flipH="1" flipV="1">
              <a:off x="4159974" y="284391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rot="10799996">
              <a:off x="4159974" y="258945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rot="10799996" flipV="1">
              <a:off x="3937568" y="284391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rot="7200025" flipH="1" flipV="1">
              <a:off x="2378917" y="66201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rot="7200025">
              <a:off x="2268474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rot="7200025" flipV="1">
              <a:off x="2267710" y="85462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rot="3599974" flipH="1" flipV="1">
              <a:off x="2267710" y="111348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rot="3599974">
              <a:off x="2268474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rot="3599974" flipV="1">
              <a:off x="2378917" y="130609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H="1" flipV="1">
              <a:off x="2603105" y="143554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2825510" y="156453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2825510" y="143554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rot="18000025" flipH="1" flipV="1">
              <a:off x="3049693" y="130609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rot="18000025">
              <a:off x="3382547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rot="18000025" flipV="1">
              <a:off x="3160900" y="111348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rot="14399974" flipH="1" flipV="1">
              <a:off x="3160900" y="85462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rot="14399974">
              <a:off x="3382547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rot="14399974" flipV="1">
              <a:off x="3049693" y="66201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rot="10799996" flipH="1" flipV="1">
              <a:off x="2825510" y="532569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rot="10799996">
              <a:off x="2825510" y="27810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rot="10799996" flipV="1">
              <a:off x="2603104" y="532569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圓角矩形 157"/>
          <p:cNvSpPr/>
          <p:nvPr>
            <p:custDataLst>
              <p:tags r:id="rId3"/>
            </p:custDataLst>
          </p:nvPr>
        </p:nvSpPr>
        <p:spPr>
          <a:xfrm>
            <a:off x="5891620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>
            <p:custDataLst>
              <p:tags r:id="rId4"/>
            </p:custDataLst>
          </p:nvPr>
        </p:nvSpPr>
        <p:spPr>
          <a:xfrm>
            <a:off x="2022215" y="617283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>
            <p:custDataLst>
              <p:tags r:id="rId5"/>
            </p:custDataLst>
          </p:nvPr>
        </p:nvSpPr>
        <p:spPr>
          <a:xfrm>
            <a:off x="5690754" y="617283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>
            <p:custDataLst>
              <p:tags r:id="rId6"/>
            </p:custDataLst>
          </p:nvPr>
        </p:nvSpPr>
        <p:spPr>
          <a:xfrm>
            <a:off x="3856484" y="5123508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>
            <p:custDataLst>
              <p:tags r:id="rId7"/>
            </p:custDataLst>
          </p:nvPr>
        </p:nvSpPr>
        <p:spPr>
          <a:xfrm>
            <a:off x="3856484" y="617283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>
            <p:custDataLst>
              <p:tags r:id="rId8"/>
            </p:custDataLst>
          </p:nvPr>
        </p:nvSpPr>
        <p:spPr>
          <a:xfrm>
            <a:off x="2085714" y="5187007"/>
            <a:ext cx="3668539" cy="1049329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9" name="圓角矩形 158"/>
          <p:cNvSpPr/>
          <p:nvPr>
            <p:custDataLst>
              <p:tags r:id="rId9"/>
            </p:custDataLst>
          </p:nvPr>
        </p:nvSpPr>
        <p:spPr>
          <a:xfrm>
            <a:off x="4327623" y="6325960"/>
            <a:ext cx="353676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 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4.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 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 1.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個別連線</a:t>
            </a:r>
          </a:p>
        </p:txBody>
      </p:sp>
      <p:pic>
        <p:nvPicPr>
          <p:cNvPr id="160" name="圖片 15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72" y="840261"/>
            <a:ext cx="3244291" cy="4439555"/>
          </a:xfrm>
          <a:prstGeom prst="rect">
            <a:avLst/>
          </a:prstGeom>
        </p:spPr>
      </p:pic>
      <p:sp>
        <p:nvSpPr>
          <p:cNvPr id="11" name="文字方塊 10"/>
          <p:cNvSpPr txBox="1"/>
          <p:nvPr>
            <p:custDataLst>
              <p:tags r:id="rId10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132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0442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ln>
            <a:noFill/>
            <a:headEnd type="none" w="med" len="med"/>
            <a:tailEnd type="arrow" w="med" len="med"/>
          </a:ln>
        </p:spPr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cxnSp>
        <p:nvCxnSpPr>
          <p:cNvPr id="4" name="直線接點 3"/>
          <p:cNvCxnSpPr/>
          <p:nvPr>
            <p:custDataLst>
              <p:tags r:id="rId2"/>
            </p:custDataLst>
          </p:nvPr>
        </p:nvCxnSpPr>
        <p:spPr>
          <a:xfrm>
            <a:off x="2085715" y="6236337"/>
            <a:ext cx="366853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919984" y="5187008"/>
            <a:ext cx="0" cy="104932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7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806792" y="278107"/>
            <a:ext cx="3661761" cy="4192540"/>
            <a:chOff x="806792" y="278106"/>
            <a:chExt cx="4037453" cy="4622689"/>
          </a:xfrm>
        </p:grpSpPr>
        <p:cxnSp>
          <p:nvCxnSpPr>
            <p:cNvPr id="78" name="直線接點 77"/>
            <p:cNvCxnSpPr/>
            <p:nvPr/>
          </p:nvCxnSpPr>
          <p:spPr>
            <a:xfrm rot="7200025" flipH="1" flipV="1">
              <a:off x="1044469" y="1432460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rot="7200025">
              <a:off x="934026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rot="7200025" flipV="1">
              <a:off x="933262" y="1625072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rot="3599974" flipH="1" flipV="1">
              <a:off x="933262" y="1883936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3599974">
              <a:off x="934026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rot="3599974" flipV="1">
              <a:off x="1044469" y="2076548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 flipV="1">
              <a:off x="1268657" y="220599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491062" y="233498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1491062" y="220599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18000025" flipH="1" flipV="1">
              <a:off x="1715244" y="2076548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rot="18000025">
              <a:off x="2048098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rot="18000025" flipV="1">
              <a:off x="1826451" y="188393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14399976" flipH="1" flipV="1">
              <a:off x="1826451" y="1625072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14399976">
              <a:off x="2048098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rot="14399976" flipV="1">
              <a:off x="1715244" y="1432460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10799996" flipH="1" flipV="1">
              <a:off x="1491062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10799996">
              <a:off x="1491062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rot="10799996" flipV="1">
              <a:off x="1268656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7200025" flipH="1" flipV="1">
              <a:off x="2378925" y="220290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7200025">
              <a:off x="2268482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7200025" flipV="1">
              <a:off x="2267718" y="239551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3599976" flipH="1" flipV="1">
              <a:off x="2267718" y="2654384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3599976">
              <a:off x="2268482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3599976" flipV="1">
              <a:off x="2378925" y="284699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2603113" y="2976441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2825518" y="310543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2825518" y="2976441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rot="18000023" flipH="1" flipV="1">
              <a:off x="3049702" y="284699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18000023">
              <a:off x="3382555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18000023" flipV="1">
              <a:off x="3160908" y="2654384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rot="14399974" flipH="1" flipV="1">
              <a:off x="3160908" y="239551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rot="14399974">
              <a:off x="3382555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14399974" flipV="1">
              <a:off x="3049701" y="220290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10799996" flipH="1" flipV="1">
              <a:off x="2825518" y="207346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rot="10799996">
              <a:off x="2825518" y="181900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rot="10799996" flipV="1">
              <a:off x="2603112" y="207346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rot="7200025" flipH="1" flipV="1">
              <a:off x="3713381" y="143245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rot="7200025">
              <a:off x="3602938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rot="7200025" flipV="1">
              <a:off x="3602174" y="162507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 rot="3599974" flipH="1" flipV="1">
              <a:off x="3602174" y="188393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rot="3599974">
              <a:off x="3602938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rot="3599974" flipV="1">
              <a:off x="3713381" y="207654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 flipV="1">
              <a:off x="3937569" y="2205992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4159974" y="2334987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159974" y="2205992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8000025" flipH="1" flipV="1">
              <a:off x="4384157" y="207654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8000025">
              <a:off x="4717011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8000025" flipV="1">
              <a:off x="4495364" y="188393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rot="14399974" flipH="1" flipV="1">
              <a:off x="4495364" y="162507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rot="14399974">
              <a:off x="4717011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rot="14399974" flipV="1">
              <a:off x="4384157" y="143245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rot="10799996" flipH="1" flipV="1">
              <a:off x="4159974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0799996">
              <a:off x="4159974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0799996" flipV="1">
              <a:off x="3937568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rot="7200025" flipH="1" flipV="1">
              <a:off x="1044469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rot="7200025">
              <a:off x="934026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rot="7200025" flipV="1">
              <a:off x="933262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rot="3599974" flipH="1" flipV="1">
              <a:off x="933262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rot="3599974">
              <a:off x="934026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rot="3599974" flipV="1">
              <a:off x="1044469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 flipV="1">
              <a:off x="1268657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1491062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V="1">
              <a:off x="1491062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rot="18000025" flipH="1" flipV="1">
              <a:off x="1715244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rot="18000025">
              <a:off x="204809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rot="18000025" flipV="1">
              <a:off x="1826451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rot="14399976" flipH="1" flipV="1">
              <a:off x="1826451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rot="14399976">
              <a:off x="204809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rot="14399976" flipV="1">
              <a:off x="1715244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rot="10799996" flipH="1" flipV="1">
              <a:off x="1491062" y="2843914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10799996">
              <a:off x="1491062" y="2589451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rot="10799996" flipV="1">
              <a:off x="1268656" y="2843914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rot="7200025" flipH="1" flipV="1">
              <a:off x="2378925" y="374380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rot="7200025">
              <a:off x="2268482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7200025" flipV="1">
              <a:off x="2267718" y="393641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3599974" flipH="1" flipV="1">
              <a:off x="2267718" y="419528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 rot="3599974">
              <a:off x="2268482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rot="3599974" flipV="1">
              <a:off x="2378925" y="438789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H="1" flipV="1">
              <a:off x="2603113" y="451733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2825518" y="464633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2825518" y="451733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rot="18000025" flipH="1" flipV="1">
              <a:off x="3049701" y="438789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rot="18000025">
              <a:off x="3382555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rot="18000025" flipV="1">
              <a:off x="3160908" y="419528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rot="14399974" flipH="1" flipV="1">
              <a:off x="3160908" y="393641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rot="14399974">
              <a:off x="3382555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rot="14399974" flipV="1">
              <a:off x="3049701" y="374380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 rot="10799996" flipH="1" flipV="1">
              <a:off x="2825518" y="361436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 rot="10799996">
              <a:off x="2825518" y="3359900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 rot="10799996" flipV="1">
              <a:off x="2603112" y="361436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rot="7200025" flipH="1" flipV="1">
              <a:off x="3713381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rot="7200025">
              <a:off x="360293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rot="7200025" flipV="1">
              <a:off x="3602174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rot="3599974" flipH="1" flipV="1">
              <a:off x="3602174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rot="3599974">
              <a:off x="360293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rot="3599974" flipV="1">
              <a:off x="3713381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 flipV="1">
              <a:off x="3937569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>
              <a:off x="4159974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4159974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rot="18000025" flipH="1" flipV="1">
              <a:off x="4384157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 rot="18000025">
              <a:off x="4717011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rot="18000025" flipV="1">
              <a:off x="4495364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rot="14399974" flipH="1" flipV="1">
              <a:off x="4495364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rot="14399974">
              <a:off x="4717011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rot="14399974" flipV="1">
              <a:off x="4384157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rot="10799996" flipH="1" flipV="1">
              <a:off x="4159974" y="284391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rot="10799996">
              <a:off x="4159974" y="258945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rot="10799996" flipV="1">
              <a:off x="3937568" y="284391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rot="7200025" flipH="1" flipV="1">
              <a:off x="2378917" y="66201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rot="7200025">
              <a:off x="2268474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rot="7200025" flipV="1">
              <a:off x="2267710" y="85462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rot="3599974" flipH="1" flipV="1">
              <a:off x="2267710" y="111348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rot="3599974">
              <a:off x="2268474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rot="3599974" flipV="1">
              <a:off x="2378917" y="130609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H="1" flipV="1">
              <a:off x="2603105" y="143554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2825510" y="156453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2825510" y="143554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rot="18000025" flipH="1" flipV="1">
              <a:off x="3049693" y="130609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rot="18000025">
              <a:off x="3382547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rot="18000025" flipV="1">
              <a:off x="3160900" y="111348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rot="14399974" flipH="1" flipV="1">
              <a:off x="3160900" y="85462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rot="14399974">
              <a:off x="3382547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rot="14399974" flipV="1">
              <a:off x="3049693" y="66201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rot="10799996" flipH="1" flipV="1">
              <a:off x="2825510" y="532569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rot="10799996">
              <a:off x="2825510" y="27810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rot="10799996" flipV="1">
              <a:off x="2603104" y="532569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圓角矩形 157"/>
          <p:cNvSpPr/>
          <p:nvPr>
            <p:custDataLst>
              <p:tags r:id="rId3"/>
            </p:custDataLst>
          </p:nvPr>
        </p:nvSpPr>
        <p:spPr>
          <a:xfrm>
            <a:off x="5891620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13" name="手繪多邊形 12"/>
          <p:cNvSpPr/>
          <p:nvPr>
            <p:custDataLst>
              <p:tags r:id="rId4"/>
            </p:custDataLst>
          </p:nvPr>
        </p:nvSpPr>
        <p:spPr>
          <a:xfrm>
            <a:off x="2085714" y="5187007"/>
            <a:ext cx="3668539" cy="1049329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4" name="圓角矩形 153"/>
          <p:cNvSpPr/>
          <p:nvPr>
            <p:custDataLst>
              <p:tags r:id="rId5"/>
            </p:custDataLst>
          </p:nvPr>
        </p:nvSpPr>
        <p:spPr>
          <a:xfrm>
            <a:off x="5525935" y="6325960"/>
            <a:ext cx="11401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版面微調</a:t>
            </a:r>
          </a:p>
        </p:txBody>
      </p:sp>
      <p:sp>
        <p:nvSpPr>
          <p:cNvPr id="7" name="文字方塊 6"/>
          <p:cNvSpPr txBox="1"/>
          <p:nvPr>
            <p:custDataLst>
              <p:tags r:id="rId6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133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41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43784" y="2188030"/>
            <a:ext cx="2351314" cy="235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328EC15-47B2-4801-BA77-4B2BFE4672BD}"/>
              </a:ext>
            </a:extLst>
          </p:cNvPr>
          <p:cNvCxnSpPr/>
          <p:nvPr/>
        </p:nvCxnSpPr>
        <p:spPr>
          <a:xfrm flipH="1" flipV="1">
            <a:off x="1643784" y="2188030"/>
            <a:ext cx="1175657" cy="117565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08F3B14-14A0-486F-8C47-06716EA1AE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37159" y="5953511"/>
            <a:ext cx="371155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繪圖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直線 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中心連線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C2A89652-C3FA-4F23-BEA2-89608A3FAC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09969" y="1793400"/>
            <a:ext cx="267630" cy="267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278503D-59E0-4272-B2B5-8063106BB68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242548" y="6322377"/>
            <a:ext cx="371155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繪圖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直線 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中心連線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F20D826-3668-470F-A680-D7453A6CF376}"/>
              </a:ext>
            </a:extLst>
          </p:cNvPr>
          <p:cNvCxnSpPr/>
          <p:nvPr/>
        </p:nvCxnSpPr>
        <p:spPr>
          <a:xfrm flipV="1">
            <a:off x="2819441" y="2188030"/>
            <a:ext cx="1175657" cy="117565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E9E3AE5-7A7A-4BAB-AC2F-E50C550A1A94}"/>
              </a:ext>
            </a:extLst>
          </p:cNvPr>
          <p:cNvCxnSpPr/>
          <p:nvPr/>
        </p:nvCxnSpPr>
        <p:spPr>
          <a:xfrm>
            <a:off x="2819441" y="3363687"/>
            <a:ext cx="1175657" cy="117565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444FF79-F521-41FF-8AEE-267DE661529E}"/>
              </a:ext>
            </a:extLst>
          </p:cNvPr>
          <p:cNvCxnSpPr/>
          <p:nvPr/>
        </p:nvCxnSpPr>
        <p:spPr>
          <a:xfrm flipH="1">
            <a:off x="1643784" y="3363687"/>
            <a:ext cx="1175657" cy="1175657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橢圓 75">
            <a:extLst>
              <a:ext uri="{FF2B5EF4-FFF2-40B4-BE49-F238E27FC236}">
                <a16:creationId xmlns:a16="http://schemas.microsoft.com/office/drawing/2014/main" id="{B7E74232-A520-4842-BE30-B2D83638232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85626" y="2926883"/>
            <a:ext cx="267630" cy="267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sp>
        <p:nvSpPr>
          <p:cNvPr id="56" name="橢圓 55"/>
          <p:cNvSpPr/>
          <p:nvPr>
            <p:custDataLst>
              <p:tags r:id="rId6"/>
            </p:custDataLst>
          </p:nvPr>
        </p:nvSpPr>
        <p:spPr>
          <a:xfrm>
            <a:off x="1580284" y="212453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>
            <p:custDataLst>
              <p:tags r:id="rId7"/>
            </p:custDataLst>
          </p:nvPr>
        </p:nvSpPr>
        <p:spPr>
          <a:xfrm>
            <a:off x="1580284" y="447584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>
            <p:custDataLst>
              <p:tags r:id="rId8"/>
            </p:custDataLst>
          </p:nvPr>
        </p:nvSpPr>
        <p:spPr>
          <a:xfrm>
            <a:off x="3931598" y="4475844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>
            <p:custDataLst>
              <p:tags r:id="rId9"/>
            </p:custDataLst>
          </p:nvPr>
        </p:nvSpPr>
        <p:spPr>
          <a:xfrm>
            <a:off x="3931598" y="2124530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E014CF7-090B-4BFC-BC79-6812D758272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755941" y="3300187"/>
            <a:ext cx="127000" cy="127000"/>
          </a:xfrm>
          <a:prstGeom prst="ellipse">
            <a:avLst/>
          </a:prstGeom>
          <a:solidFill>
            <a:srgbClr val="90EE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>
            <p:custDataLst>
              <p:tags r:id="rId11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100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770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ln>
            <a:noFill/>
            <a:headEnd type="none" w="med" len="med"/>
            <a:tailEnd type="arrow" w="med" len="med"/>
          </a:ln>
        </p:spPr>
        <p:txBody>
          <a:bodyPr/>
          <a:lstStyle/>
          <a:p>
            <a:r>
              <a:rPr lang="en-US" altLang="zh-TW" dirty="0"/>
              <a:t>p6</a:t>
            </a:r>
            <a:r>
              <a:rPr lang="zh-TW" altLang="en-US" dirty="0"/>
              <a:t>解構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89319" y="5090610"/>
            <a:ext cx="1322972" cy="1145727"/>
            <a:chOff x="431937" y="1987191"/>
            <a:chExt cx="2364509" cy="2047725"/>
          </a:xfrm>
        </p:grpSpPr>
        <p:sp>
          <p:nvSpPr>
            <p:cNvPr id="6" name="手繪多邊形 5" descr="R6"/>
            <p:cNvSpPr/>
            <p:nvPr>
              <p:custDataLst>
                <p:tags r:id="rId7"/>
              </p:custDataLst>
            </p:nvPr>
          </p:nvSpPr>
          <p:spPr>
            <a:xfrm>
              <a:off x="431937" y="1987191"/>
              <a:ext cx="2364509" cy="2047725"/>
            </a:xfrm>
            <a:custGeom>
              <a:avLst/>
              <a:gdLst>
                <a:gd name="connsiteX0" fmla="*/ 2364509 w 2364509"/>
                <a:gd name="connsiteY0" fmla="*/ 1023863 h 2047725"/>
                <a:gd name="connsiteX1" fmla="*/ 1773382 w 2364509"/>
                <a:gd name="connsiteY1" fmla="*/ 0 h 2047725"/>
                <a:gd name="connsiteX2" fmla="*/ 591127 w 2364509"/>
                <a:gd name="connsiteY2" fmla="*/ 0 h 2047725"/>
                <a:gd name="connsiteX3" fmla="*/ 0 w 2364509"/>
                <a:gd name="connsiteY3" fmla="*/ 1023863 h 2047725"/>
                <a:gd name="connsiteX4" fmla="*/ 591127 w 2364509"/>
                <a:gd name="connsiteY4" fmla="*/ 2047725 h 2047725"/>
                <a:gd name="connsiteX5" fmla="*/ 1773381 w 2364509"/>
                <a:gd name="connsiteY5" fmla="*/ 2047725 h 2047725"/>
                <a:gd name="connsiteX6" fmla="*/ 2364509 w 2364509"/>
                <a:gd name="connsiteY6" fmla="*/ 1023863 h 20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4509" h="2047725">
                  <a:moveTo>
                    <a:pt x="2364509" y="1023863"/>
                  </a:moveTo>
                  <a:lnTo>
                    <a:pt x="1773382" y="0"/>
                  </a:lnTo>
                  <a:lnTo>
                    <a:pt x="591127" y="0"/>
                  </a:lnTo>
                  <a:lnTo>
                    <a:pt x="0" y="1023863"/>
                  </a:lnTo>
                  <a:lnTo>
                    <a:pt x="591127" y="2047725"/>
                  </a:lnTo>
                  <a:lnTo>
                    <a:pt x="1773381" y="2047725"/>
                  </a:lnTo>
                  <a:lnTo>
                    <a:pt x="2364509" y="1023863"/>
                  </a:lnTo>
                  <a:close/>
                </a:path>
              </a:pathLst>
            </a:cu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 rot="14400001" flipH="1" flipV="1">
              <a:off x="2059902" y="2753332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4400001">
              <a:off x="2354453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rot="14400001" flipV="1">
              <a:off x="1912120" y="2497366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0799996" flipH="1" flipV="1">
              <a:off x="1614192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0799996">
              <a:off x="1614192" y="198719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10799996" flipV="1">
              <a:off x="1318628" y="2325357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rot="7199999" flipH="1" flipV="1">
              <a:off x="1020700" y="249736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rot="7199999">
              <a:off x="873931" y="2414581"/>
              <a:ext cx="0" cy="3381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rot="7199999" flipV="1">
              <a:off x="872918" y="2753331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3600000" flipH="1" flipV="1">
              <a:off x="872918" y="3097349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3600000">
              <a:off x="873930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rot="3600000" flipV="1">
              <a:off x="1020699" y="3353315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 flipV="1">
              <a:off x="1318628" y="3525324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1614191" y="369675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1614191" y="3525324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rot="18000002" flipH="1" flipV="1">
              <a:off x="1912120" y="3353315"/>
              <a:ext cx="295563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rot="18000002">
              <a:off x="2354452" y="3269361"/>
              <a:ext cx="0" cy="3381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rot="18000002" flipV="1">
              <a:off x="2059902" y="3097350"/>
              <a:ext cx="295564" cy="17142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806792" y="278107"/>
            <a:ext cx="3661761" cy="4192540"/>
            <a:chOff x="806792" y="278106"/>
            <a:chExt cx="4037453" cy="4622689"/>
          </a:xfrm>
        </p:grpSpPr>
        <p:cxnSp>
          <p:nvCxnSpPr>
            <p:cNvPr id="78" name="直線接點 77"/>
            <p:cNvCxnSpPr/>
            <p:nvPr/>
          </p:nvCxnSpPr>
          <p:spPr>
            <a:xfrm rot="7200025" flipH="1" flipV="1">
              <a:off x="1044469" y="1432460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/>
            <p:nvPr/>
          </p:nvCxnSpPr>
          <p:spPr>
            <a:xfrm rot="7200025">
              <a:off x="934026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rot="7200025" flipV="1">
              <a:off x="933262" y="1625072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rot="3599974" flipH="1" flipV="1">
              <a:off x="933262" y="1883936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3599974">
              <a:off x="934026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rot="3599974" flipV="1">
              <a:off x="1044469" y="2076548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 flipH="1" flipV="1">
              <a:off x="1268657" y="220599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491062" y="233498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V="1">
              <a:off x="1491062" y="220599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18000025" flipH="1" flipV="1">
              <a:off x="1715244" y="2076548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rot="18000025">
              <a:off x="2048098" y="2013375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rot="18000025" flipV="1">
              <a:off x="1826451" y="188393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rot="14399976" flipH="1" flipV="1">
              <a:off x="1826451" y="1625072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 rot="14399976">
              <a:off x="2048098" y="137016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rot="14399976" flipV="1">
              <a:off x="1715244" y="1432460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rot="10799996" flipH="1" flipV="1">
              <a:off x="1491062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 rot="10799996">
              <a:off x="1491062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 rot="10799996" flipV="1">
              <a:off x="1268656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rot="7200025" flipH="1" flipV="1">
              <a:off x="2378925" y="220290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rot="7200025">
              <a:off x="2268482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 rot="7200025" flipV="1">
              <a:off x="2267718" y="239551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rot="3599976" flipH="1" flipV="1">
              <a:off x="2267718" y="2654384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rot="3599976">
              <a:off x="2268482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rot="3599976" flipV="1">
              <a:off x="2378925" y="2846996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2603113" y="2976441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/>
            <p:nvPr/>
          </p:nvCxnSpPr>
          <p:spPr>
            <a:xfrm>
              <a:off x="2825518" y="310543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2825518" y="2976441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rot="18000023" flipH="1" flipV="1">
              <a:off x="3049702" y="284699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18000023">
              <a:off x="3382555" y="2783823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rot="18000023" flipV="1">
              <a:off x="3160908" y="2654384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rot="14399974" flipH="1" flipV="1">
              <a:off x="3160908" y="239551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rot="14399974">
              <a:off x="3382555" y="214061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14399974" flipV="1">
              <a:off x="3049701" y="220290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10799996" flipH="1" flipV="1">
              <a:off x="2825518" y="207346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rot="10799996">
              <a:off x="2825518" y="181900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rot="10799996" flipV="1">
              <a:off x="2603112" y="207346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/>
            <p:nvPr/>
          </p:nvCxnSpPr>
          <p:spPr>
            <a:xfrm rot="7200025" flipH="1" flipV="1">
              <a:off x="3713381" y="143245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rot="7200025">
              <a:off x="3602938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 rot="7200025" flipV="1">
              <a:off x="3602174" y="162507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 rot="3599974" flipH="1" flipV="1">
              <a:off x="3602174" y="188393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rot="3599974">
              <a:off x="3602938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rot="3599974" flipV="1">
              <a:off x="3713381" y="207654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H="1" flipV="1">
              <a:off x="3937569" y="2205992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4159974" y="2334987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159974" y="2205992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rot="18000025" flipH="1" flipV="1">
              <a:off x="4384157" y="207654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rot="18000025">
              <a:off x="4717011" y="201337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rot="18000025" flipV="1">
              <a:off x="4495364" y="188393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rot="14399974" flipH="1" flipV="1">
              <a:off x="4495364" y="162507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 rot="14399974">
              <a:off x="4717011" y="137016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>
            <a:xfrm rot="14399974" flipV="1">
              <a:off x="4384157" y="143245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 rot="10799996" flipH="1" flipV="1">
              <a:off x="4159974" y="130301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 rot="10799996">
              <a:off x="4159974" y="1048554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rot="10799996" flipV="1">
              <a:off x="3937568" y="130301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rot="7200025" flipH="1" flipV="1">
              <a:off x="1044469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rot="7200025">
              <a:off x="934026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rot="7200025" flipV="1">
              <a:off x="933262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rot="3599974" flipH="1" flipV="1">
              <a:off x="933262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rot="3599974">
              <a:off x="934026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rot="3599974" flipV="1">
              <a:off x="1044469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 flipV="1">
              <a:off x="1268657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1491062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V="1">
              <a:off x="1491062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 rot="18000025" flipH="1" flipV="1">
              <a:off x="1715244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 rot="18000025">
              <a:off x="204809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 rot="18000025" flipV="1">
              <a:off x="1826451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rot="14399976" flipH="1" flipV="1">
              <a:off x="1826451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rot="14399976">
              <a:off x="204809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rot="14399976" flipV="1">
              <a:off x="1715244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rot="10799996" flipH="1" flipV="1">
              <a:off x="1491062" y="2843914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rot="10799996">
              <a:off x="1491062" y="2589451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rot="10799996" flipV="1">
              <a:off x="1268656" y="2843914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rot="7200025" flipH="1" flipV="1">
              <a:off x="2378925" y="374380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rot="7200025">
              <a:off x="2268482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rot="7200025" flipV="1">
              <a:off x="2267718" y="393641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3599974" flipH="1" flipV="1">
              <a:off x="2267718" y="419528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 rot="3599974">
              <a:off x="2268482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rot="3599974" flipV="1">
              <a:off x="2378925" y="438789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H="1" flipV="1">
              <a:off x="2603113" y="4517337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2825518" y="464633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2825518" y="4517337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rot="18000025" flipH="1" flipV="1">
              <a:off x="3049701" y="438789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rot="18000025">
              <a:off x="3382555" y="432472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rot="18000025" flipV="1">
              <a:off x="3160908" y="419528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rot="14399974" flipH="1" flipV="1">
              <a:off x="3160908" y="393641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rot="14399974">
              <a:off x="3382555" y="3681508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rot="14399974" flipV="1">
              <a:off x="3049701" y="374380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 rot="10799996" flipH="1" flipV="1">
              <a:off x="2825518" y="361436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 rot="10799996">
              <a:off x="2825518" y="3359900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 rot="10799996" flipV="1">
              <a:off x="2603112" y="361436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rot="7200025" flipH="1" flipV="1">
              <a:off x="3713381" y="297335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rot="7200025">
              <a:off x="3602938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rot="7200025" flipV="1">
              <a:off x="3602174" y="316596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rot="3599974" flipH="1" flipV="1">
              <a:off x="3602174" y="342483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rot="3599974">
              <a:off x="3602938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rot="3599974" flipV="1">
              <a:off x="3713381" y="3617445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 flipV="1">
              <a:off x="3937569" y="3746890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>
              <a:off x="4159974" y="3875885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4159974" y="3746890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rot="18000025" flipH="1" flipV="1">
              <a:off x="4384157" y="3617445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 rot="18000025">
              <a:off x="4717011" y="3554272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rot="18000025" flipV="1">
              <a:off x="4495364" y="342483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rot="14399974" flipH="1" flipV="1">
              <a:off x="4495364" y="316596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rot="14399974">
              <a:off x="4717011" y="2911060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rot="14399974" flipV="1">
              <a:off x="4384157" y="297335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rot="10799996" flipH="1" flipV="1">
              <a:off x="4159974" y="2843915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rot="10799996">
              <a:off x="4159974" y="2589452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rot="10799996" flipV="1">
              <a:off x="3937568" y="2843915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rot="7200025" flipH="1" flipV="1">
              <a:off x="2378917" y="662011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rot="7200025">
              <a:off x="2268474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rot="7200025" flipV="1">
              <a:off x="2267710" y="854623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rot="3599974" flipH="1" flipV="1">
              <a:off x="2267710" y="1113487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rot="3599974">
              <a:off x="2268474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rot="3599974" flipV="1">
              <a:off x="2378917" y="1306099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H="1" flipV="1">
              <a:off x="2603105" y="1435543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2825510" y="1564538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2825510" y="1435543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rot="18000025" flipH="1" flipV="1">
              <a:off x="3049693" y="1306099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rot="18000025">
              <a:off x="3382547" y="1242926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rot="18000025" flipV="1">
              <a:off x="3160900" y="1113487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rot="14399974" flipH="1" flipV="1">
              <a:off x="3160900" y="854623"/>
              <a:ext cx="222410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rot="14399974">
              <a:off x="3382547" y="599714"/>
              <a:ext cx="0" cy="25446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rot="14399974" flipV="1">
              <a:off x="3049693" y="662011"/>
              <a:ext cx="222411" cy="1289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rot="10799996" flipH="1" flipV="1">
              <a:off x="2825510" y="532569"/>
              <a:ext cx="222405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rot="10799996">
              <a:off x="2825510" y="278106"/>
              <a:ext cx="0" cy="254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rot="10799996" flipV="1">
              <a:off x="2603104" y="532569"/>
              <a:ext cx="222406" cy="1289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圓角矩形 157"/>
          <p:cNvSpPr/>
          <p:nvPr>
            <p:custDataLst>
              <p:tags r:id="rId2"/>
            </p:custDataLst>
          </p:nvPr>
        </p:nvSpPr>
        <p:spPr>
          <a:xfrm>
            <a:off x="5891620" y="6396593"/>
            <a:ext cx="204383" cy="387191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endParaRPr lang="zh-TW" altLang="en-US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>
            <p:custDataLst>
              <p:tags r:id="rId3"/>
            </p:custDataLst>
          </p:nvPr>
        </p:nvCxnSpPr>
        <p:spPr>
          <a:xfrm>
            <a:off x="1528245" y="6227098"/>
            <a:ext cx="43547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705626" y="4981485"/>
            <a:ext cx="0" cy="12456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/>
          <p:nvPr>
            <p:custDataLst>
              <p:tags r:id="rId4"/>
            </p:custDataLst>
          </p:nvPr>
        </p:nvSpPr>
        <p:spPr>
          <a:xfrm>
            <a:off x="1528244" y="4981484"/>
            <a:ext cx="4354763" cy="1245613"/>
          </a:xfrm>
          <a:custGeom>
            <a:avLst/>
            <a:gdLst>
              <a:gd name="connsiteX0" fmla="*/ 1834269 w 3668539"/>
              <a:gd name="connsiteY0" fmla="*/ 0 h 1049329"/>
              <a:gd name="connsiteX1" fmla="*/ 0 w 3668539"/>
              <a:gd name="connsiteY1" fmla="*/ 1049329 h 1049329"/>
              <a:gd name="connsiteX2" fmla="*/ 3668539 w 3668539"/>
              <a:gd name="connsiteY2" fmla="*/ 1049329 h 1049329"/>
              <a:gd name="connsiteX3" fmla="*/ 1834269 w 3668539"/>
              <a:gd name="connsiteY3" fmla="*/ 0 h 104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8539" h="1049329">
                <a:moveTo>
                  <a:pt x="1834269" y="0"/>
                </a:moveTo>
                <a:lnTo>
                  <a:pt x="0" y="1049329"/>
                </a:lnTo>
                <a:lnTo>
                  <a:pt x="3668539" y="1049329"/>
                </a:lnTo>
                <a:lnTo>
                  <a:pt x="1834269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9" name="圓角矩形 158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407167" y="6319786"/>
            <a:ext cx="137767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工作區完成</a:t>
            </a:r>
          </a:p>
        </p:txBody>
      </p:sp>
      <p:sp>
        <p:nvSpPr>
          <p:cNvPr id="7" name="文字方塊 6"/>
          <p:cNvSpPr txBox="1"/>
          <p:nvPr>
            <p:custDataLst>
              <p:tags r:id="rId6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134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39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08F3B14-14A0-486F-8C47-06716EA1AE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42470" y="5967713"/>
            <a:ext cx="371155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繪圖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直線 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中心連線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0DFBBD5-8057-4FEE-A322-CC0E7AE95FC6}"/>
              </a:ext>
            </a:extLst>
          </p:cNvPr>
          <p:cNvGrpSpPr/>
          <p:nvPr/>
        </p:nvGrpSpPr>
        <p:grpSpPr>
          <a:xfrm>
            <a:off x="1643784" y="2188030"/>
            <a:ext cx="2351314" cy="2351314"/>
            <a:chOff x="1643784" y="2188030"/>
            <a:chExt cx="2351314" cy="2351314"/>
          </a:xfrm>
        </p:grpSpPr>
        <p:sp>
          <p:nvSpPr>
            <p:cNvPr id="54" name="矩形 53"/>
            <p:cNvSpPr/>
            <p:nvPr>
              <p:custDataLst>
                <p:tags r:id="rId5"/>
              </p:custDataLst>
            </p:nvPr>
          </p:nvSpPr>
          <p:spPr>
            <a:xfrm>
              <a:off x="1643784" y="2188030"/>
              <a:ext cx="2351314" cy="2351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328EC15-47B2-4801-BA77-4B2BFE4672BD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1643784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F20D826-3668-470F-A680-D7453A6CF376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 flipV="1">
              <a:off x="2819441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E9E3AE5-7A7A-4BAB-AC2F-E50C550A1A94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2819441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A444FF79-F521-41FF-8AEE-267DE661529E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 flipH="1">
              <a:off x="1643784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圓角矩形 65">
            <a:extLst>
              <a:ext uri="{FF2B5EF4-FFF2-40B4-BE49-F238E27FC236}">
                <a16:creationId xmlns:a16="http://schemas.microsoft.com/office/drawing/2014/main" id="{6AF609A7-E69F-4101-AE65-E8B66AEB1B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12356" y="6336580"/>
            <a:ext cx="4774064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選取 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2.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AMA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繪製點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刪除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11"/>
          <a:srcRect l="669" t="297" b="454"/>
          <a:stretch/>
        </p:blipFill>
        <p:spPr>
          <a:xfrm>
            <a:off x="4632470" y="326362"/>
            <a:ext cx="2904245" cy="5323000"/>
          </a:xfrm>
          <a:prstGeom prst="rect">
            <a:avLst/>
          </a:prstGeom>
        </p:spPr>
      </p:pic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sp>
        <p:nvSpPr>
          <p:cNvPr id="3" name="文字方塊 2"/>
          <p:cNvSpPr txBox="1"/>
          <p:nvPr>
            <p:custDataLst>
              <p:tags r:id="rId4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101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3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>
            <p:custDataLst>
              <p:tags r:id="rId2"/>
            </p:custDataLst>
          </p:nvPr>
        </p:nvSpPr>
        <p:spPr>
          <a:xfrm>
            <a:off x="1197199" y="1529808"/>
            <a:ext cx="4168346" cy="4168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圓角矩形 65"/>
          <p:cNvSpPr/>
          <p:nvPr>
            <p:custDataLst>
              <p:tags r:id="rId3"/>
            </p:custDataLst>
          </p:nvPr>
        </p:nvSpPr>
        <p:spPr>
          <a:xfrm>
            <a:off x="2292354" y="165619"/>
            <a:ext cx="2776508" cy="715089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選取四條線段後群組</a:t>
            </a:r>
            <a:endParaRPr lang="en-US" altLang="zh-TW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algn="r"/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等比例縮小後移至空白處</a:t>
            </a:r>
          </a:p>
        </p:txBody>
      </p:sp>
      <p:sp>
        <p:nvSpPr>
          <p:cNvPr id="39" name="圓角矩形 65">
            <a:extLst>
              <a:ext uri="{FF2B5EF4-FFF2-40B4-BE49-F238E27FC236}">
                <a16:creationId xmlns:a16="http://schemas.microsoft.com/office/drawing/2014/main" id="{7AF5D251-52E5-469F-9F54-29B86E6A56D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3434608" y="6328480"/>
            <a:ext cx="532517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同時按</a:t>
            </a:r>
            <a:r>
              <a:rPr lang="en-US" altLang="zh-TW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ctrl+shift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拉動正方形，將正方形等比例放大</a:t>
            </a:r>
          </a:p>
        </p:txBody>
      </p:sp>
      <p:sp>
        <p:nvSpPr>
          <p:cNvPr id="12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4AA3469-B285-4FEB-8F5D-0C20D07A3555}"/>
              </a:ext>
            </a:extLst>
          </p:cNvPr>
          <p:cNvGrpSpPr/>
          <p:nvPr/>
        </p:nvGrpSpPr>
        <p:grpSpPr>
          <a:xfrm>
            <a:off x="5068862" y="126967"/>
            <a:ext cx="812658" cy="792394"/>
            <a:chOff x="1643784" y="2188030"/>
            <a:chExt cx="2351314" cy="2351314"/>
          </a:xfrm>
        </p:grpSpPr>
        <p:cxnSp>
          <p:nvCxnSpPr>
            <p:cNvPr id="15" name="直線接點 14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1643784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>
              <p:custDataLst>
                <p:tags r:id="rId7"/>
              </p:custDataLst>
            </p:nvPr>
          </p:nvCxnSpPr>
          <p:spPr>
            <a:xfrm flipV="1">
              <a:off x="2819441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>
              <p:custDataLst>
                <p:tags r:id="rId8"/>
              </p:custDataLst>
            </p:nvPr>
          </p:nvCxnSpPr>
          <p:spPr>
            <a:xfrm flipH="1">
              <a:off x="1643784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>
              <p:custDataLst>
                <p:tags r:id="rId9"/>
              </p:custDataLst>
            </p:nvPr>
          </p:nvCxnSpPr>
          <p:spPr>
            <a:xfrm>
              <a:off x="2819441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>
            <p:custDataLst>
              <p:tags r:id="rId5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102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07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A081F5CA-D443-4E2F-B7A2-DE9077A6C48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97199" y="1524168"/>
            <a:ext cx="4168346" cy="4168346"/>
            <a:chOff x="1188146" y="1732392"/>
            <a:chExt cx="4168346" cy="416834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DF45FC6-2A46-4CB6-B7E4-C81453047BC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88146" y="1732392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8EDF96-B992-4E1C-B865-E83945794EF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021815" y="1732392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9CCB16-3E90-4B5B-95DF-3E498BE98F7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855484" y="1732392"/>
              <a:ext cx="833670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D8F9FA-48B4-4FC8-A382-DC05E3F8918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689154" y="1732392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5CA733-CBEA-4316-A0CA-CCE0B9F12EB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522823" y="1732392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A44FDEC-8008-43C7-8903-3F0AD4FE4E6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88146" y="2566061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6C2DE0-A4DF-479E-8CF0-80989524128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021815" y="2566061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B482221-F484-4582-83D4-89071897C86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855484" y="2566061"/>
              <a:ext cx="833670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6847591-439E-496D-874C-88F8539263C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689154" y="2566061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BC9DF56-F610-4195-8160-CD76164B067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522823" y="2566061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0EA09D2-BC6E-4D42-A1A1-FBD11A0C5E5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188146" y="3399730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61A2F08-BF15-4F18-BBFB-1190B52FDF8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021815" y="3399730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D6F146-8A74-41D1-9D9C-87D7D248B4C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855484" y="3399730"/>
              <a:ext cx="833670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0793DCF-755E-4F1C-BBC3-672C92BA1B0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689154" y="3399730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7FBDDA-820B-4681-9F93-1AC93CD8684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522823" y="3399730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AA37E63-270B-479A-BD1E-D2405D05CD7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188146" y="4233399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90DCAE9-0537-4607-AEEA-B89296ECEF4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021815" y="4233399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094CA9-D7BD-4B51-B258-D883FAA1C78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855484" y="4233399"/>
              <a:ext cx="833670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E43886-CCD1-4084-8DB7-C1F84B6470B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3689154" y="4233399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10D43C0-559E-430C-9D21-FBD0F03B98F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4522823" y="4233399"/>
              <a:ext cx="833669" cy="833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5B3E22C-8A06-4739-A902-4B97F321557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188146" y="5067069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701CA1D-52DE-47F2-9103-6F8AC675D0EB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2021815" y="5067069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6437E7B-ECCE-4400-B157-9B5753B4CF9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2855484" y="5067069"/>
              <a:ext cx="833670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B0E2CDF-8B46-453E-8908-94F25001E06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689154" y="5067069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9DDE120-1AA1-47BE-B933-EE62B3CD66DF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4522823" y="5067069"/>
              <a:ext cx="833669" cy="8336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14F7D12-D47C-40F3-9C97-EF842367A7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37664" y="6322377"/>
            <a:ext cx="371155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5.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 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 2.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矩形陣列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904B9727-D7D4-47ED-B9AA-D97E6CAE12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44" y="2482141"/>
            <a:ext cx="1981477" cy="3210373"/>
          </a:xfrm>
          <a:prstGeom prst="rect">
            <a:avLst/>
          </a:prstGeom>
        </p:spPr>
      </p:pic>
      <p:sp>
        <p:nvSpPr>
          <p:cNvPr id="39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4AA3469-B285-4FEB-8F5D-0C20D07A3555}"/>
              </a:ext>
            </a:extLst>
          </p:cNvPr>
          <p:cNvGrpSpPr/>
          <p:nvPr/>
        </p:nvGrpSpPr>
        <p:grpSpPr>
          <a:xfrm>
            <a:off x="5068862" y="126967"/>
            <a:ext cx="812658" cy="792394"/>
            <a:chOff x="1643784" y="2188030"/>
            <a:chExt cx="2351314" cy="2351314"/>
          </a:xfrm>
        </p:grpSpPr>
        <p:cxnSp>
          <p:nvCxnSpPr>
            <p:cNvPr id="52" name="直線接點 51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1643784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>
              <p:custDataLst>
                <p:tags r:id="rId7"/>
              </p:custDataLst>
            </p:nvPr>
          </p:nvCxnSpPr>
          <p:spPr>
            <a:xfrm flipV="1">
              <a:off x="2819441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>
              <p:custDataLst>
                <p:tags r:id="rId8"/>
              </p:custDataLst>
            </p:nvPr>
          </p:nvCxnSpPr>
          <p:spPr>
            <a:xfrm flipH="1">
              <a:off x="1643784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>
              <p:custDataLst>
                <p:tags r:id="rId9"/>
              </p:custDataLst>
            </p:nvPr>
          </p:nvCxnSpPr>
          <p:spPr>
            <a:xfrm>
              <a:off x="2819441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>
            <p:custDataLst>
              <p:tags r:id="rId5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103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119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F45FC6-2A46-4CB6-B7E4-C81453047BC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97199" y="1533226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8EDF96-B992-4E1C-B865-E83945794E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30868" y="1533226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CCB16-3E90-4B5B-95DF-3E498BE98F7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64537" y="1533226"/>
            <a:ext cx="833670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D8F9FA-48B4-4FC8-A382-DC05E3F8918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98207" y="1533226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5CA733-CBEA-4316-A0CA-CCE0B9F12E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31876" y="1533226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44FDEC-8008-43C7-8903-3F0AD4FE4E6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97199" y="2366895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6C2DE0-A4DF-479E-8CF0-80989524128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030868" y="2366895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482221-F484-4582-83D4-89071897C86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864537" y="2366895"/>
            <a:ext cx="833670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847591-439E-496D-874C-88F8539263C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698207" y="2366895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C9DF56-F610-4195-8160-CD76164B06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531876" y="2366895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EA09D2-BC6E-4D42-A1A1-FBD11A0C5E5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97199" y="3200564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1A2F08-BF15-4F18-BBFB-1190B52FDF8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030868" y="3200564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D6F146-8A74-41D1-9D9C-87D7D248B4C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864537" y="3200564"/>
            <a:ext cx="833670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793DCF-755E-4F1C-BBC3-672C92BA1B0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698207" y="3200564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7FBDDA-820B-4681-9F93-1AC93CD8684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531876" y="3200564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AA37E63-270B-479A-BD1E-D2405D05CD7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97199" y="4034233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0DCAE9-0537-4607-AEEA-B89296ECEF4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030868" y="4034233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094CA9-D7BD-4B51-B258-D883FAA1C78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864537" y="4034233"/>
            <a:ext cx="833670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3E43886-CCD1-4084-8DB7-C1F84B6470B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698207" y="4034233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0D43C0-559E-430C-9D21-FBD0F03B98F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531876" y="4034233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B3E22C-8A06-4739-A902-4B97F321557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197199" y="4867903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01CA1D-52DE-47F2-9103-6F8AC675D0E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030868" y="4867903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437E7B-ECCE-4400-B157-9B5753B4CF9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864537" y="4867903"/>
            <a:ext cx="833670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B0E2CDF-8B46-453E-8908-94F25001E06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698207" y="4867903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DDE120-1AA1-47BE-B933-EE62B3CD66D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531876" y="4867903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 descr="PLACEHOLDER">
            <a:extLst>
              <a:ext uri="{FF2B5EF4-FFF2-40B4-BE49-F238E27FC236}">
                <a16:creationId xmlns:a16="http://schemas.microsoft.com/office/drawing/2014/main" id="{6376F39C-AF04-4587-8E12-8C0C74EA9657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1125505" y="852137"/>
            <a:ext cx="977057" cy="1586451"/>
            <a:chOff x="1116452" y="1051303"/>
            <a:chExt cx="977057" cy="1586451"/>
          </a:xfrm>
        </p:grpSpPr>
        <p:sp>
          <p:nvSpPr>
            <p:cNvPr id="68" name="矩形 67" descr="PLACEHOLDER">
              <a:extLst>
                <a:ext uri="{FF2B5EF4-FFF2-40B4-BE49-F238E27FC236}">
                  <a16:creationId xmlns:a16="http://schemas.microsoft.com/office/drawing/2014/main" id="{499EEA81-D3D8-4991-BF4D-E9E6915545A3}"/>
                </a:ext>
              </a:extLst>
            </p:cNvPr>
            <p:cNvSpPr/>
            <p:nvPr/>
          </p:nvSpPr>
          <p:spPr>
            <a:xfrm>
              <a:off x="1188146" y="1732392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 descr="PLACEHOLDER">
              <a:extLst>
                <a:ext uri="{FF2B5EF4-FFF2-40B4-BE49-F238E27FC236}">
                  <a16:creationId xmlns:a16="http://schemas.microsoft.com/office/drawing/2014/main" id="{041561DA-1017-4C9C-A9DA-9ECD4F7495EE}"/>
                </a:ext>
              </a:extLst>
            </p:cNvPr>
            <p:cNvSpPr/>
            <p:nvPr/>
          </p:nvSpPr>
          <p:spPr>
            <a:xfrm>
              <a:off x="1116452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 descr="PLACEHOLDER">
              <a:extLst>
                <a:ext uri="{FF2B5EF4-FFF2-40B4-BE49-F238E27FC236}">
                  <a16:creationId xmlns:a16="http://schemas.microsoft.com/office/drawing/2014/main" id="{7042E371-84F3-4F09-9EE1-8CB94CC403D1}"/>
                </a:ext>
              </a:extLst>
            </p:cNvPr>
            <p:cNvSpPr/>
            <p:nvPr/>
          </p:nvSpPr>
          <p:spPr>
            <a:xfrm>
              <a:off x="1950121" y="1660698"/>
              <a:ext cx="143388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 descr="PLACEHOLDER">
              <a:extLst>
                <a:ext uri="{FF2B5EF4-FFF2-40B4-BE49-F238E27FC236}">
                  <a16:creationId xmlns:a16="http://schemas.microsoft.com/office/drawing/2014/main" id="{827DF808-BA63-468F-B808-4BF1A9EB65D1}"/>
                </a:ext>
              </a:extLst>
            </p:cNvPr>
            <p:cNvSpPr/>
            <p:nvPr/>
          </p:nvSpPr>
          <p:spPr>
            <a:xfrm>
              <a:off x="1116452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 descr="PLACEHOLDER">
              <a:extLst>
                <a:ext uri="{FF2B5EF4-FFF2-40B4-BE49-F238E27FC236}">
                  <a16:creationId xmlns:a16="http://schemas.microsoft.com/office/drawing/2014/main" id="{A3890CD8-6FFC-449C-B768-09A4B161B5EF}"/>
                </a:ext>
              </a:extLst>
            </p:cNvPr>
            <p:cNvSpPr/>
            <p:nvPr/>
          </p:nvSpPr>
          <p:spPr>
            <a:xfrm>
              <a:off x="1950121" y="2494367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 descr="PLACEHOLDER">
              <a:extLst>
                <a:ext uri="{FF2B5EF4-FFF2-40B4-BE49-F238E27FC236}">
                  <a16:creationId xmlns:a16="http://schemas.microsoft.com/office/drawing/2014/main" id="{540AAB69-B273-4D70-B5D5-0B724E6C8AA8}"/>
                </a:ext>
              </a:extLst>
            </p:cNvPr>
            <p:cNvSpPr/>
            <p:nvPr/>
          </p:nvSpPr>
          <p:spPr>
            <a:xfrm>
              <a:off x="1533287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 descr="PLACEHOLDER">
              <a:extLst>
                <a:ext uri="{FF2B5EF4-FFF2-40B4-BE49-F238E27FC236}">
                  <a16:creationId xmlns:a16="http://schemas.microsoft.com/office/drawing/2014/main" id="{1B3FE485-5FC6-450F-8528-EF7399DD1F25}"/>
                </a:ext>
              </a:extLst>
            </p:cNvPr>
            <p:cNvSpPr/>
            <p:nvPr/>
          </p:nvSpPr>
          <p:spPr>
            <a:xfrm>
              <a:off x="1533287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 descr="PLACEHOLDER">
              <a:extLst>
                <a:ext uri="{FF2B5EF4-FFF2-40B4-BE49-F238E27FC236}">
                  <a16:creationId xmlns:a16="http://schemas.microsoft.com/office/drawing/2014/main" id="{2117CE8C-A6EE-475A-9FB0-7244FCA18143}"/>
                </a:ext>
              </a:extLst>
            </p:cNvPr>
            <p:cNvSpPr/>
            <p:nvPr/>
          </p:nvSpPr>
          <p:spPr>
            <a:xfrm>
              <a:off x="1116452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 descr="PLACEHOLDER">
              <a:extLst>
                <a:ext uri="{FF2B5EF4-FFF2-40B4-BE49-F238E27FC236}">
                  <a16:creationId xmlns:a16="http://schemas.microsoft.com/office/drawing/2014/main" id="{0A2223B3-4AD3-4BF2-9899-0A2E488D337C}"/>
                </a:ext>
              </a:extLst>
            </p:cNvPr>
            <p:cNvSpPr/>
            <p:nvPr/>
          </p:nvSpPr>
          <p:spPr>
            <a:xfrm>
              <a:off x="1950121" y="2077533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 descr="PLACEHOLDER">
              <a:extLst>
                <a:ext uri="{FF2B5EF4-FFF2-40B4-BE49-F238E27FC236}">
                  <a16:creationId xmlns:a16="http://schemas.microsoft.com/office/drawing/2014/main" id="{000CB259-5B78-4818-8AED-3BE97B14F949}"/>
                </a:ext>
              </a:extLst>
            </p:cNvPr>
            <p:cNvCxnSpPr/>
            <p:nvPr/>
          </p:nvCxnSpPr>
          <p:spPr>
            <a:xfrm flipV="1">
              <a:off x="1604981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箭號: 圓形 77" descr="PLACEHOLDER">
              <a:extLst>
                <a:ext uri="{FF2B5EF4-FFF2-40B4-BE49-F238E27FC236}">
                  <a16:creationId xmlns:a16="http://schemas.microsoft.com/office/drawing/2014/main" id="{FBC76D9F-4063-4DD5-8A9B-071E4318FFB9}"/>
                </a:ext>
              </a:extLst>
            </p:cNvPr>
            <p:cNvSpPr/>
            <p:nvPr/>
          </p:nvSpPr>
          <p:spPr>
            <a:xfrm>
              <a:off x="1425747" y="1051303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群組 90" descr="PLACEHOLDER">
            <a:extLst>
              <a:ext uri="{FF2B5EF4-FFF2-40B4-BE49-F238E27FC236}">
                <a16:creationId xmlns:a16="http://schemas.microsoft.com/office/drawing/2014/main" id="{F9B2E1F3-F5B1-458A-A863-BACC241C801D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1959174" y="852137"/>
            <a:ext cx="977057" cy="1586451"/>
            <a:chOff x="1950121" y="1051303"/>
            <a:chExt cx="977057" cy="1586451"/>
          </a:xfrm>
        </p:grpSpPr>
        <p:sp>
          <p:nvSpPr>
            <p:cNvPr id="80" name="矩形 79" descr="PLACEHOLDER">
              <a:extLst>
                <a:ext uri="{FF2B5EF4-FFF2-40B4-BE49-F238E27FC236}">
                  <a16:creationId xmlns:a16="http://schemas.microsoft.com/office/drawing/2014/main" id="{18D6AFAE-C684-4464-A1F0-0445427E56C3}"/>
                </a:ext>
              </a:extLst>
            </p:cNvPr>
            <p:cNvSpPr/>
            <p:nvPr/>
          </p:nvSpPr>
          <p:spPr>
            <a:xfrm>
              <a:off x="2021815" y="1732392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 descr="PLACEHOLDER">
              <a:extLst>
                <a:ext uri="{FF2B5EF4-FFF2-40B4-BE49-F238E27FC236}">
                  <a16:creationId xmlns:a16="http://schemas.microsoft.com/office/drawing/2014/main" id="{97A26900-C979-422B-8D27-01D8E752C25D}"/>
                </a:ext>
              </a:extLst>
            </p:cNvPr>
            <p:cNvSpPr/>
            <p:nvPr/>
          </p:nvSpPr>
          <p:spPr>
            <a:xfrm>
              <a:off x="1950121" y="1660698"/>
              <a:ext cx="143388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 descr="PLACEHOLDER">
              <a:extLst>
                <a:ext uri="{FF2B5EF4-FFF2-40B4-BE49-F238E27FC236}">
                  <a16:creationId xmlns:a16="http://schemas.microsoft.com/office/drawing/2014/main" id="{11AD5051-170B-4D1E-9B98-9D123A34CD8A}"/>
                </a:ext>
              </a:extLst>
            </p:cNvPr>
            <p:cNvSpPr/>
            <p:nvPr/>
          </p:nvSpPr>
          <p:spPr>
            <a:xfrm>
              <a:off x="2783790" y="1660698"/>
              <a:ext cx="143388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 descr="PLACEHOLDER">
              <a:extLst>
                <a:ext uri="{FF2B5EF4-FFF2-40B4-BE49-F238E27FC236}">
                  <a16:creationId xmlns:a16="http://schemas.microsoft.com/office/drawing/2014/main" id="{39191267-E6CB-4F5A-BBF0-C8ECB2C23631}"/>
                </a:ext>
              </a:extLst>
            </p:cNvPr>
            <p:cNvSpPr/>
            <p:nvPr/>
          </p:nvSpPr>
          <p:spPr>
            <a:xfrm>
              <a:off x="1950121" y="2494367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 descr="PLACEHOLDER">
              <a:extLst>
                <a:ext uri="{FF2B5EF4-FFF2-40B4-BE49-F238E27FC236}">
                  <a16:creationId xmlns:a16="http://schemas.microsoft.com/office/drawing/2014/main" id="{AB34DC86-853A-49D2-BCE3-65D0A1C132C9}"/>
                </a:ext>
              </a:extLst>
            </p:cNvPr>
            <p:cNvSpPr/>
            <p:nvPr/>
          </p:nvSpPr>
          <p:spPr>
            <a:xfrm>
              <a:off x="2783790" y="2494367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 descr="PLACEHOLDER">
              <a:extLst>
                <a:ext uri="{FF2B5EF4-FFF2-40B4-BE49-F238E27FC236}">
                  <a16:creationId xmlns:a16="http://schemas.microsoft.com/office/drawing/2014/main" id="{C1216649-F4F5-453D-B17C-4FCE7F86958E}"/>
                </a:ext>
              </a:extLst>
            </p:cNvPr>
            <p:cNvSpPr/>
            <p:nvPr/>
          </p:nvSpPr>
          <p:spPr>
            <a:xfrm>
              <a:off x="2366956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 descr="PLACEHOLDER">
              <a:extLst>
                <a:ext uri="{FF2B5EF4-FFF2-40B4-BE49-F238E27FC236}">
                  <a16:creationId xmlns:a16="http://schemas.microsoft.com/office/drawing/2014/main" id="{94F3385C-F6A4-4E6D-BCF4-86E8FD260CCB}"/>
                </a:ext>
              </a:extLst>
            </p:cNvPr>
            <p:cNvSpPr/>
            <p:nvPr/>
          </p:nvSpPr>
          <p:spPr>
            <a:xfrm>
              <a:off x="2366956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 descr="PLACEHOLDER">
              <a:extLst>
                <a:ext uri="{FF2B5EF4-FFF2-40B4-BE49-F238E27FC236}">
                  <a16:creationId xmlns:a16="http://schemas.microsoft.com/office/drawing/2014/main" id="{DEDEAC56-A5E8-4696-85DA-7C04B76AAFD7}"/>
                </a:ext>
              </a:extLst>
            </p:cNvPr>
            <p:cNvSpPr/>
            <p:nvPr/>
          </p:nvSpPr>
          <p:spPr>
            <a:xfrm>
              <a:off x="1950121" y="2077533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 descr="PLACEHOLDER">
              <a:extLst>
                <a:ext uri="{FF2B5EF4-FFF2-40B4-BE49-F238E27FC236}">
                  <a16:creationId xmlns:a16="http://schemas.microsoft.com/office/drawing/2014/main" id="{858B8EB6-86A5-41C7-B48C-BDA66FEA2C55}"/>
                </a:ext>
              </a:extLst>
            </p:cNvPr>
            <p:cNvSpPr/>
            <p:nvPr/>
          </p:nvSpPr>
          <p:spPr>
            <a:xfrm>
              <a:off x="2783790" y="2077533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9" name="直線接點 88" descr="PLACEHOLDER">
              <a:extLst>
                <a:ext uri="{FF2B5EF4-FFF2-40B4-BE49-F238E27FC236}">
                  <a16:creationId xmlns:a16="http://schemas.microsoft.com/office/drawing/2014/main" id="{76945FBB-8A9B-4E9F-AAB0-838E884EC151}"/>
                </a:ext>
              </a:extLst>
            </p:cNvPr>
            <p:cNvCxnSpPr/>
            <p:nvPr/>
          </p:nvCxnSpPr>
          <p:spPr>
            <a:xfrm flipV="1">
              <a:off x="2438649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箭號: 圓形 89" descr="PLACEHOLDER">
              <a:extLst>
                <a:ext uri="{FF2B5EF4-FFF2-40B4-BE49-F238E27FC236}">
                  <a16:creationId xmlns:a16="http://schemas.microsoft.com/office/drawing/2014/main" id="{FEBB1D02-A374-494A-A737-710B63341546}"/>
                </a:ext>
              </a:extLst>
            </p:cNvPr>
            <p:cNvSpPr/>
            <p:nvPr/>
          </p:nvSpPr>
          <p:spPr>
            <a:xfrm>
              <a:off x="2259416" y="1051303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群組 102" descr="PLACEHOLDER">
            <a:extLst>
              <a:ext uri="{FF2B5EF4-FFF2-40B4-BE49-F238E27FC236}">
                <a16:creationId xmlns:a16="http://schemas.microsoft.com/office/drawing/2014/main" id="{583883EF-6230-4908-AED1-6DDDE96F42F1}"/>
              </a:ext>
            </a:extLst>
          </p:cNvPr>
          <p:cNvGrpSpPr/>
          <p:nvPr>
            <p:custDataLst>
              <p:tags r:id="rId29"/>
            </p:custDataLst>
          </p:nvPr>
        </p:nvGrpSpPr>
        <p:grpSpPr>
          <a:xfrm>
            <a:off x="2792844" y="852137"/>
            <a:ext cx="977056" cy="1586451"/>
            <a:chOff x="2783791" y="1051303"/>
            <a:chExt cx="977056" cy="1586451"/>
          </a:xfrm>
        </p:grpSpPr>
        <p:sp>
          <p:nvSpPr>
            <p:cNvPr id="92" name="矩形 91" descr="PLACEHOLDER">
              <a:extLst>
                <a:ext uri="{FF2B5EF4-FFF2-40B4-BE49-F238E27FC236}">
                  <a16:creationId xmlns:a16="http://schemas.microsoft.com/office/drawing/2014/main" id="{B617EC2E-966C-496F-9EFB-D43C26009A67}"/>
                </a:ext>
              </a:extLst>
            </p:cNvPr>
            <p:cNvSpPr/>
            <p:nvPr/>
          </p:nvSpPr>
          <p:spPr>
            <a:xfrm>
              <a:off x="2855484" y="1732392"/>
              <a:ext cx="833670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 descr="PLACEHOLDER">
              <a:extLst>
                <a:ext uri="{FF2B5EF4-FFF2-40B4-BE49-F238E27FC236}">
                  <a16:creationId xmlns:a16="http://schemas.microsoft.com/office/drawing/2014/main" id="{0A45FB60-D7B0-4965-8F4B-7DDE575BFEAD}"/>
                </a:ext>
              </a:extLst>
            </p:cNvPr>
            <p:cNvSpPr/>
            <p:nvPr/>
          </p:nvSpPr>
          <p:spPr>
            <a:xfrm>
              <a:off x="2783791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 descr="PLACEHOLDER">
              <a:extLst>
                <a:ext uri="{FF2B5EF4-FFF2-40B4-BE49-F238E27FC236}">
                  <a16:creationId xmlns:a16="http://schemas.microsoft.com/office/drawing/2014/main" id="{D03D2085-0AB7-4C50-81E0-B33E22CCC9AA}"/>
                </a:ext>
              </a:extLst>
            </p:cNvPr>
            <p:cNvSpPr/>
            <p:nvPr/>
          </p:nvSpPr>
          <p:spPr>
            <a:xfrm>
              <a:off x="3617460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 descr="PLACEHOLDER">
              <a:extLst>
                <a:ext uri="{FF2B5EF4-FFF2-40B4-BE49-F238E27FC236}">
                  <a16:creationId xmlns:a16="http://schemas.microsoft.com/office/drawing/2014/main" id="{EFF443A2-3E41-4B32-B65D-EB37CD63E3DF}"/>
                </a:ext>
              </a:extLst>
            </p:cNvPr>
            <p:cNvSpPr/>
            <p:nvPr/>
          </p:nvSpPr>
          <p:spPr>
            <a:xfrm>
              <a:off x="2783791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 descr="PLACEHOLDER">
              <a:extLst>
                <a:ext uri="{FF2B5EF4-FFF2-40B4-BE49-F238E27FC236}">
                  <a16:creationId xmlns:a16="http://schemas.microsoft.com/office/drawing/2014/main" id="{DE04E1A3-1A85-4F42-A55E-04BF141DAF14}"/>
                </a:ext>
              </a:extLst>
            </p:cNvPr>
            <p:cNvSpPr/>
            <p:nvPr/>
          </p:nvSpPr>
          <p:spPr>
            <a:xfrm>
              <a:off x="3617460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 descr="PLACEHOLDER">
              <a:extLst>
                <a:ext uri="{FF2B5EF4-FFF2-40B4-BE49-F238E27FC236}">
                  <a16:creationId xmlns:a16="http://schemas.microsoft.com/office/drawing/2014/main" id="{83C6A74A-A681-4316-BAAA-E24CCA4C6747}"/>
                </a:ext>
              </a:extLst>
            </p:cNvPr>
            <p:cNvSpPr/>
            <p:nvPr/>
          </p:nvSpPr>
          <p:spPr>
            <a:xfrm>
              <a:off x="3200625" y="1660698"/>
              <a:ext cx="143388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 descr="PLACEHOLDER">
              <a:extLst>
                <a:ext uri="{FF2B5EF4-FFF2-40B4-BE49-F238E27FC236}">
                  <a16:creationId xmlns:a16="http://schemas.microsoft.com/office/drawing/2014/main" id="{F01D7A59-1381-4724-B99A-F11B425F8524}"/>
                </a:ext>
              </a:extLst>
            </p:cNvPr>
            <p:cNvSpPr/>
            <p:nvPr/>
          </p:nvSpPr>
          <p:spPr>
            <a:xfrm>
              <a:off x="3200625" y="2494367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>
              <a:extLst>
                <a:ext uri="{FF2B5EF4-FFF2-40B4-BE49-F238E27FC236}">
                  <a16:creationId xmlns:a16="http://schemas.microsoft.com/office/drawing/2014/main" id="{C8A58BD9-16BB-4836-B61D-FE6C4BE35D52}"/>
                </a:ext>
              </a:extLst>
            </p:cNvPr>
            <p:cNvSpPr/>
            <p:nvPr/>
          </p:nvSpPr>
          <p:spPr>
            <a:xfrm>
              <a:off x="2783791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 descr="PLACEHOLDER">
              <a:extLst>
                <a:ext uri="{FF2B5EF4-FFF2-40B4-BE49-F238E27FC236}">
                  <a16:creationId xmlns:a16="http://schemas.microsoft.com/office/drawing/2014/main" id="{25619120-9C04-4AA4-85B1-CCD21008DE8B}"/>
                </a:ext>
              </a:extLst>
            </p:cNvPr>
            <p:cNvSpPr/>
            <p:nvPr/>
          </p:nvSpPr>
          <p:spPr>
            <a:xfrm>
              <a:off x="3617460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直線接點 100" descr="PLACEHOLDER">
              <a:extLst>
                <a:ext uri="{FF2B5EF4-FFF2-40B4-BE49-F238E27FC236}">
                  <a16:creationId xmlns:a16="http://schemas.microsoft.com/office/drawing/2014/main" id="{14A4725C-C92A-4E46-B1A8-99E84AA1C666}"/>
                </a:ext>
              </a:extLst>
            </p:cNvPr>
            <p:cNvCxnSpPr/>
            <p:nvPr/>
          </p:nvCxnSpPr>
          <p:spPr>
            <a:xfrm flipV="1">
              <a:off x="3272319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箭號: 圓形 101" descr="PLACEHOLDER">
              <a:extLst>
                <a:ext uri="{FF2B5EF4-FFF2-40B4-BE49-F238E27FC236}">
                  <a16:creationId xmlns:a16="http://schemas.microsoft.com/office/drawing/2014/main" id="{F1292AA7-2477-4B9A-858C-30BA20A34C9A}"/>
                </a:ext>
              </a:extLst>
            </p:cNvPr>
            <p:cNvSpPr/>
            <p:nvPr/>
          </p:nvSpPr>
          <p:spPr>
            <a:xfrm>
              <a:off x="3093085" y="1051303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群組 114" descr="PLACEHOLDER">
            <a:extLst>
              <a:ext uri="{FF2B5EF4-FFF2-40B4-BE49-F238E27FC236}">
                <a16:creationId xmlns:a16="http://schemas.microsoft.com/office/drawing/2014/main" id="{9C1149B9-82CE-40F8-B5DF-6AF531D3D49D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3626513" y="852137"/>
            <a:ext cx="977056" cy="1586451"/>
            <a:chOff x="3617460" y="1051303"/>
            <a:chExt cx="977056" cy="1586451"/>
          </a:xfrm>
        </p:grpSpPr>
        <p:sp>
          <p:nvSpPr>
            <p:cNvPr id="104" name="矩形 103" descr="PLACEHOLDER">
              <a:extLst>
                <a:ext uri="{FF2B5EF4-FFF2-40B4-BE49-F238E27FC236}">
                  <a16:creationId xmlns:a16="http://schemas.microsoft.com/office/drawing/2014/main" id="{C1A02D66-FB5F-40BF-BB49-DE0B34465FF9}"/>
                </a:ext>
              </a:extLst>
            </p:cNvPr>
            <p:cNvSpPr/>
            <p:nvPr/>
          </p:nvSpPr>
          <p:spPr>
            <a:xfrm>
              <a:off x="3689154" y="1732392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 descr="PLACEHOLDER">
              <a:extLst>
                <a:ext uri="{FF2B5EF4-FFF2-40B4-BE49-F238E27FC236}">
                  <a16:creationId xmlns:a16="http://schemas.microsoft.com/office/drawing/2014/main" id="{2BD9D8FF-B863-4843-8703-2CAB6F0C43FA}"/>
                </a:ext>
              </a:extLst>
            </p:cNvPr>
            <p:cNvSpPr/>
            <p:nvPr/>
          </p:nvSpPr>
          <p:spPr>
            <a:xfrm>
              <a:off x="3617460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 descr="PLACEHOLDER">
              <a:extLst>
                <a:ext uri="{FF2B5EF4-FFF2-40B4-BE49-F238E27FC236}">
                  <a16:creationId xmlns:a16="http://schemas.microsoft.com/office/drawing/2014/main" id="{486B3C57-5A35-48C5-A7B8-0BB91BC5C553}"/>
                </a:ext>
              </a:extLst>
            </p:cNvPr>
            <p:cNvSpPr/>
            <p:nvPr/>
          </p:nvSpPr>
          <p:spPr>
            <a:xfrm>
              <a:off x="4451129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 descr="PLACEHOLDER">
              <a:extLst>
                <a:ext uri="{FF2B5EF4-FFF2-40B4-BE49-F238E27FC236}">
                  <a16:creationId xmlns:a16="http://schemas.microsoft.com/office/drawing/2014/main" id="{30C35B09-B1E5-4E54-80A7-B549FDDBE765}"/>
                </a:ext>
              </a:extLst>
            </p:cNvPr>
            <p:cNvSpPr/>
            <p:nvPr/>
          </p:nvSpPr>
          <p:spPr>
            <a:xfrm>
              <a:off x="3617460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 descr="PLACEHOLDER">
              <a:extLst>
                <a:ext uri="{FF2B5EF4-FFF2-40B4-BE49-F238E27FC236}">
                  <a16:creationId xmlns:a16="http://schemas.microsoft.com/office/drawing/2014/main" id="{1032FA86-9566-4D6C-8595-84ADBA322A3C}"/>
                </a:ext>
              </a:extLst>
            </p:cNvPr>
            <p:cNvSpPr/>
            <p:nvPr/>
          </p:nvSpPr>
          <p:spPr>
            <a:xfrm>
              <a:off x="4451129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 descr="PLACEHOLDER">
              <a:extLst>
                <a:ext uri="{FF2B5EF4-FFF2-40B4-BE49-F238E27FC236}">
                  <a16:creationId xmlns:a16="http://schemas.microsoft.com/office/drawing/2014/main" id="{DA4946E2-A51C-4234-9AFA-38F4F5B0674A}"/>
                </a:ext>
              </a:extLst>
            </p:cNvPr>
            <p:cNvSpPr/>
            <p:nvPr/>
          </p:nvSpPr>
          <p:spPr>
            <a:xfrm>
              <a:off x="4034294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 descr="PLACEHOLDER">
              <a:extLst>
                <a:ext uri="{FF2B5EF4-FFF2-40B4-BE49-F238E27FC236}">
                  <a16:creationId xmlns:a16="http://schemas.microsoft.com/office/drawing/2014/main" id="{CB6F7BBD-AB86-4C9C-B7B9-DABFB2843450}"/>
                </a:ext>
              </a:extLst>
            </p:cNvPr>
            <p:cNvSpPr/>
            <p:nvPr/>
          </p:nvSpPr>
          <p:spPr>
            <a:xfrm>
              <a:off x="4034294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 descr="PLACEHOLDER">
              <a:extLst>
                <a:ext uri="{FF2B5EF4-FFF2-40B4-BE49-F238E27FC236}">
                  <a16:creationId xmlns:a16="http://schemas.microsoft.com/office/drawing/2014/main" id="{CE70C7AB-A3DE-429F-9F01-9A23953387AD}"/>
                </a:ext>
              </a:extLst>
            </p:cNvPr>
            <p:cNvSpPr/>
            <p:nvPr/>
          </p:nvSpPr>
          <p:spPr>
            <a:xfrm>
              <a:off x="3617460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 descr="PLACEHOLDER">
              <a:extLst>
                <a:ext uri="{FF2B5EF4-FFF2-40B4-BE49-F238E27FC236}">
                  <a16:creationId xmlns:a16="http://schemas.microsoft.com/office/drawing/2014/main" id="{E21FA5BF-FF8F-4AB3-841A-D7D829059BD4}"/>
                </a:ext>
              </a:extLst>
            </p:cNvPr>
            <p:cNvSpPr/>
            <p:nvPr/>
          </p:nvSpPr>
          <p:spPr>
            <a:xfrm>
              <a:off x="4451129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接點 112" descr="PLACEHOLDER">
              <a:extLst>
                <a:ext uri="{FF2B5EF4-FFF2-40B4-BE49-F238E27FC236}">
                  <a16:creationId xmlns:a16="http://schemas.microsoft.com/office/drawing/2014/main" id="{202D74C9-3048-420C-B4DF-3A65477DCB0F}"/>
                </a:ext>
              </a:extLst>
            </p:cNvPr>
            <p:cNvCxnSpPr/>
            <p:nvPr/>
          </p:nvCxnSpPr>
          <p:spPr>
            <a:xfrm flipV="1">
              <a:off x="4105988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箭號: 圓形 113" descr="PLACEHOLDER">
              <a:extLst>
                <a:ext uri="{FF2B5EF4-FFF2-40B4-BE49-F238E27FC236}">
                  <a16:creationId xmlns:a16="http://schemas.microsoft.com/office/drawing/2014/main" id="{7A284E3D-0A70-4D29-8C33-238346BFEE6E}"/>
                </a:ext>
              </a:extLst>
            </p:cNvPr>
            <p:cNvSpPr/>
            <p:nvPr/>
          </p:nvSpPr>
          <p:spPr>
            <a:xfrm>
              <a:off x="3926754" y="1051303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群組 126" descr="PLACEHOLDER">
            <a:extLst>
              <a:ext uri="{FF2B5EF4-FFF2-40B4-BE49-F238E27FC236}">
                <a16:creationId xmlns:a16="http://schemas.microsoft.com/office/drawing/2014/main" id="{9923E299-7484-43F4-8D03-4B18D0568DC5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4460182" y="852137"/>
            <a:ext cx="977056" cy="1586451"/>
            <a:chOff x="4451129" y="1051303"/>
            <a:chExt cx="977056" cy="1586451"/>
          </a:xfrm>
        </p:grpSpPr>
        <p:sp>
          <p:nvSpPr>
            <p:cNvPr id="116" name="矩形 115" descr="PLACEHOLDER">
              <a:extLst>
                <a:ext uri="{FF2B5EF4-FFF2-40B4-BE49-F238E27FC236}">
                  <a16:creationId xmlns:a16="http://schemas.microsoft.com/office/drawing/2014/main" id="{28CDA56F-66B0-4903-A2A5-44FD06FC5148}"/>
                </a:ext>
              </a:extLst>
            </p:cNvPr>
            <p:cNvSpPr/>
            <p:nvPr/>
          </p:nvSpPr>
          <p:spPr>
            <a:xfrm>
              <a:off x="4522823" y="1732392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 descr="PLACEHOLDER">
              <a:extLst>
                <a:ext uri="{FF2B5EF4-FFF2-40B4-BE49-F238E27FC236}">
                  <a16:creationId xmlns:a16="http://schemas.microsoft.com/office/drawing/2014/main" id="{F6E2C33F-BEEF-4FE2-A9E2-3694EC14DE18}"/>
                </a:ext>
              </a:extLst>
            </p:cNvPr>
            <p:cNvSpPr/>
            <p:nvPr/>
          </p:nvSpPr>
          <p:spPr>
            <a:xfrm>
              <a:off x="4451129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 descr="PLACEHOLDER">
              <a:extLst>
                <a:ext uri="{FF2B5EF4-FFF2-40B4-BE49-F238E27FC236}">
                  <a16:creationId xmlns:a16="http://schemas.microsoft.com/office/drawing/2014/main" id="{4E88E4F1-83E2-42BC-B504-E0A53FAFE9DA}"/>
                </a:ext>
              </a:extLst>
            </p:cNvPr>
            <p:cNvSpPr/>
            <p:nvPr/>
          </p:nvSpPr>
          <p:spPr>
            <a:xfrm>
              <a:off x="5284798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 descr="PLACEHOLDER">
              <a:extLst>
                <a:ext uri="{FF2B5EF4-FFF2-40B4-BE49-F238E27FC236}">
                  <a16:creationId xmlns:a16="http://schemas.microsoft.com/office/drawing/2014/main" id="{A033C2CD-FCD6-49C0-B0D7-45595085CAB8}"/>
                </a:ext>
              </a:extLst>
            </p:cNvPr>
            <p:cNvSpPr/>
            <p:nvPr/>
          </p:nvSpPr>
          <p:spPr>
            <a:xfrm>
              <a:off x="4451129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 descr="PLACEHOLDER">
              <a:extLst>
                <a:ext uri="{FF2B5EF4-FFF2-40B4-BE49-F238E27FC236}">
                  <a16:creationId xmlns:a16="http://schemas.microsoft.com/office/drawing/2014/main" id="{746170E8-0A07-4B61-9125-B29703EA0197}"/>
                </a:ext>
              </a:extLst>
            </p:cNvPr>
            <p:cNvSpPr/>
            <p:nvPr/>
          </p:nvSpPr>
          <p:spPr>
            <a:xfrm>
              <a:off x="5284798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 descr="PLACEHOLDER">
              <a:extLst>
                <a:ext uri="{FF2B5EF4-FFF2-40B4-BE49-F238E27FC236}">
                  <a16:creationId xmlns:a16="http://schemas.microsoft.com/office/drawing/2014/main" id="{56B0A0F4-BC22-4105-984B-7D05AAC0BFC4}"/>
                </a:ext>
              </a:extLst>
            </p:cNvPr>
            <p:cNvSpPr/>
            <p:nvPr/>
          </p:nvSpPr>
          <p:spPr>
            <a:xfrm>
              <a:off x="4867964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 descr="PLACEHOLDER">
              <a:extLst>
                <a:ext uri="{FF2B5EF4-FFF2-40B4-BE49-F238E27FC236}">
                  <a16:creationId xmlns:a16="http://schemas.microsoft.com/office/drawing/2014/main" id="{E532F59A-92EE-453D-8049-E42CBD687D43}"/>
                </a:ext>
              </a:extLst>
            </p:cNvPr>
            <p:cNvSpPr/>
            <p:nvPr/>
          </p:nvSpPr>
          <p:spPr>
            <a:xfrm>
              <a:off x="4867964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 descr="PLACEHOLDER">
              <a:extLst>
                <a:ext uri="{FF2B5EF4-FFF2-40B4-BE49-F238E27FC236}">
                  <a16:creationId xmlns:a16="http://schemas.microsoft.com/office/drawing/2014/main" id="{A13CEC33-BB28-428A-9096-BB8E377860C5}"/>
                </a:ext>
              </a:extLst>
            </p:cNvPr>
            <p:cNvSpPr/>
            <p:nvPr/>
          </p:nvSpPr>
          <p:spPr>
            <a:xfrm>
              <a:off x="4451129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 descr="PLACEHOLDER">
              <a:extLst>
                <a:ext uri="{FF2B5EF4-FFF2-40B4-BE49-F238E27FC236}">
                  <a16:creationId xmlns:a16="http://schemas.microsoft.com/office/drawing/2014/main" id="{8ECC9761-2040-4C92-944A-ABFDE6A23043}"/>
                </a:ext>
              </a:extLst>
            </p:cNvPr>
            <p:cNvSpPr/>
            <p:nvPr/>
          </p:nvSpPr>
          <p:spPr>
            <a:xfrm>
              <a:off x="5284798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接點 124" descr="PLACEHOLDER">
              <a:extLst>
                <a:ext uri="{FF2B5EF4-FFF2-40B4-BE49-F238E27FC236}">
                  <a16:creationId xmlns:a16="http://schemas.microsoft.com/office/drawing/2014/main" id="{D5939106-1531-406E-B005-4636E8BCD8C9}"/>
                </a:ext>
              </a:extLst>
            </p:cNvPr>
            <p:cNvCxnSpPr/>
            <p:nvPr/>
          </p:nvCxnSpPr>
          <p:spPr>
            <a:xfrm flipV="1">
              <a:off x="4939657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箭號: 圓形 125" descr="PLACEHOLDER">
              <a:extLst>
                <a:ext uri="{FF2B5EF4-FFF2-40B4-BE49-F238E27FC236}">
                  <a16:creationId xmlns:a16="http://schemas.microsoft.com/office/drawing/2014/main" id="{BA7E8209-3286-4189-AC1F-8E31EE95A036}"/>
                </a:ext>
              </a:extLst>
            </p:cNvPr>
            <p:cNvSpPr/>
            <p:nvPr/>
          </p:nvSpPr>
          <p:spPr>
            <a:xfrm>
              <a:off x="4760423" y="1051303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群組 138" descr="PLACEHOLDER">
            <a:extLst>
              <a:ext uri="{FF2B5EF4-FFF2-40B4-BE49-F238E27FC236}">
                <a16:creationId xmlns:a16="http://schemas.microsoft.com/office/drawing/2014/main" id="{A3FD403A-05C9-49DC-85C8-1793AED9F85A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125505" y="1685806"/>
            <a:ext cx="977057" cy="1586451"/>
            <a:chOff x="1116452" y="1884972"/>
            <a:chExt cx="977057" cy="1586451"/>
          </a:xfrm>
        </p:grpSpPr>
        <p:sp>
          <p:nvSpPr>
            <p:cNvPr id="128" name="矩形 127" descr="PLACEHOLDER">
              <a:extLst>
                <a:ext uri="{FF2B5EF4-FFF2-40B4-BE49-F238E27FC236}">
                  <a16:creationId xmlns:a16="http://schemas.microsoft.com/office/drawing/2014/main" id="{AF96F230-7DC1-47FC-995C-3C15AFF38B75}"/>
                </a:ext>
              </a:extLst>
            </p:cNvPr>
            <p:cNvSpPr/>
            <p:nvPr/>
          </p:nvSpPr>
          <p:spPr>
            <a:xfrm>
              <a:off x="1188146" y="2566061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 descr="PLACEHOLDER">
              <a:extLst>
                <a:ext uri="{FF2B5EF4-FFF2-40B4-BE49-F238E27FC236}">
                  <a16:creationId xmlns:a16="http://schemas.microsoft.com/office/drawing/2014/main" id="{C570F7BA-40F4-4E4C-A04D-86106FE6642D}"/>
                </a:ext>
              </a:extLst>
            </p:cNvPr>
            <p:cNvSpPr/>
            <p:nvPr/>
          </p:nvSpPr>
          <p:spPr>
            <a:xfrm>
              <a:off x="1116452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 descr="PLACEHOLDER">
              <a:extLst>
                <a:ext uri="{FF2B5EF4-FFF2-40B4-BE49-F238E27FC236}">
                  <a16:creationId xmlns:a16="http://schemas.microsoft.com/office/drawing/2014/main" id="{FD118922-0522-4173-9824-8C4A44C4B17F}"/>
                </a:ext>
              </a:extLst>
            </p:cNvPr>
            <p:cNvSpPr/>
            <p:nvPr/>
          </p:nvSpPr>
          <p:spPr>
            <a:xfrm>
              <a:off x="1950121" y="2494368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橢圓 130" descr="PLACEHOLDER">
              <a:extLst>
                <a:ext uri="{FF2B5EF4-FFF2-40B4-BE49-F238E27FC236}">
                  <a16:creationId xmlns:a16="http://schemas.microsoft.com/office/drawing/2014/main" id="{07A4F4A4-1A1B-46CB-9266-10EE3769B74F}"/>
                </a:ext>
              </a:extLst>
            </p:cNvPr>
            <p:cNvSpPr/>
            <p:nvPr/>
          </p:nvSpPr>
          <p:spPr>
            <a:xfrm>
              <a:off x="1116452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 descr="PLACEHOLDER">
              <a:extLst>
                <a:ext uri="{FF2B5EF4-FFF2-40B4-BE49-F238E27FC236}">
                  <a16:creationId xmlns:a16="http://schemas.microsoft.com/office/drawing/2014/main" id="{81A92A0F-1676-4E30-B21D-287D5718B827}"/>
                </a:ext>
              </a:extLst>
            </p:cNvPr>
            <p:cNvSpPr/>
            <p:nvPr/>
          </p:nvSpPr>
          <p:spPr>
            <a:xfrm>
              <a:off x="1950121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 descr="PLACEHOLDER">
              <a:extLst>
                <a:ext uri="{FF2B5EF4-FFF2-40B4-BE49-F238E27FC236}">
                  <a16:creationId xmlns:a16="http://schemas.microsoft.com/office/drawing/2014/main" id="{A4BF741B-5F53-4001-9EBB-0D9ECA8D7D0B}"/>
                </a:ext>
              </a:extLst>
            </p:cNvPr>
            <p:cNvSpPr/>
            <p:nvPr/>
          </p:nvSpPr>
          <p:spPr>
            <a:xfrm>
              <a:off x="1533287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 descr="PLACEHOLDER">
              <a:extLst>
                <a:ext uri="{FF2B5EF4-FFF2-40B4-BE49-F238E27FC236}">
                  <a16:creationId xmlns:a16="http://schemas.microsoft.com/office/drawing/2014/main" id="{4E1E564D-2F99-4286-88AF-E456B63EF2EC}"/>
                </a:ext>
              </a:extLst>
            </p:cNvPr>
            <p:cNvSpPr/>
            <p:nvPr/>
          </p:nvSpPr>
          <p:spPr>
            <a:xfrm>
              <a:off x="1533287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 descr="PLACEHOLDER">
              <a:extLst>
                <a:ext uri="{FF2B5EF4-FFF2-40B4-BE49-F238E27FC236}">
                  <a16:creationId xmlns:a16="http://schemas.microsoft.com/office/drawing/2014/main" id="{44F9DD53-A7CD-46A2-8EE5-8524D7ECB46A}"/>
                </a:ext>
              </a:extLst>
            </p:cNvPr>
            <p:cNvSpPr/>
            <p:nvPr/>
          </p:nvSpPr>
          <p:spPr>
            <a:xfrm>
              <a:off x="1116452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 descr="PLACEHOLDER">
              <a:extLst>
                <a:ext uri="{FF2B5EF4-FFF2-40B4-BE49-F238E27FC236}">
                  <a16:creationId xmlns:a16="http://schemas.microsoft.com/office/drawing/2014/main" id="{D2D9F9A3-7BE4-4226-BAE6-3A006BC74734}"/>
                </a:ext>
              </a:extLst>
            </p:cNvPr>
            <p:cNvSpPr/>
            <p:nvPr/>
          </p:nvSpPr>
          <p:spPr>
            <a:xfrm>
              <a:off x="1950121" y="2911202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接點 136" descr="PLACEHOLDER">
              <a:extLst>
                <a:ext uri="{FF2B5EF4-FFF2-40B4-BE49-F238E27FC236}">
                  <a16:creationId xmlns:a16="http://schemas.microsoft.com/office/drawing/2014/main" id="{435C0564-9833-4CAB-AEE6-383613ED3B0F}"/>
                </a:ext>
              </a:extLst>
            </p:cNvPr>
            <p:cNvCxnSpPr/>
            <p:nvPr/>
          </p:nvCxnSpPr>
          <p:spPr>
            <a:xfrm flipV="1">
              <a:off x="1604981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箭號: 圓形 137" descr="PLACEHOLDER">
              <a:extLst>
                <a:ext uri="{FF2B5EF4-FFF2-40B4-BE49-F238E27FC236}">
                  <a16:creationId xmlns:a16="http://schemas.microsoft.com/office/drawing/2014/main" id="{35CCA1DE-4374-4F65-87BC-F91B7061BC64}"/>
                </a:ext>
              </a:extLst>
            </p:cNvPr>
            <p:cNvSpPr/>
            <p:nvPr/>
          </p:nvSpPr>
          <p:spPr>
            <a:xfrm>
              <a:off x="1425747" y="1884972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群組 150" descr="PLACEHOLDER">
            <a:extLst>
              <a:ext uri="{FF2B5EF4-FFF2-40B4-BE49-F238E27FC236}">
                <a16:creationId xmlns:a16="http://schemas.microsoft.com/office/drawing/2014/main" id="{8256AB72-225D-4300-91CE-D11FC4CD62E2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>
            <a:off x="1959174" y="1685806"/>
            <a:ext cx="977057" cy="1586451"/>
            <a:chOff x="1950121" y="1884972"/>
            <a:chExt cx="977057" cy="1586451"/>
          </a:xfrm>
        </p:grpSpPr>
        <p:sp>
          <p:nvSpPr>
            <p:cNvPr id="140" name="矩形 139" descr="PLACEHOLDER">
              <a:extLst>
                <a:ext uri="{FF2B5EF4-FFF2-40B4-BE49-F238E27FC236}">
                  <a16:creationId xmlns:a16="http://schemas.microsoft.com/office/drawing/2014/main" id="{28DF96BE-A2FE-4DFD-8FA5-10265D80B6F4}"/>
                </a:ext>
              </a:extLst>
            </p:cNvPr>
            <p:cNvSpPr/>
            <p:nvPr/>
          </p:nvSpPr>
          <p:spPr>
            <a:xfrm>
              <a:off x="2021815" y="2566061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 descr="PLACEHOLDER">
              <a:extLst>
                <a:ext uri="{FF2B5EF4-FFF2-40B4-BE49-F238E27FC236}">
                  <a16:creationId xmlns:a16="http://schemas.microsoft.com/office/drawing/2014/main" id="{E6AD86B5-5E05-4228-B38D-D8C907380259}"/>
                </a:ext>
              </a:extLst>
            </p:cNvPr>
            <p:cNvSpPr/>
            <p:nvPr/>
          </p:nvSpPr>
          <p:spPr>
            <a:xfrm>
              <a:off x="1950121" y="2494368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 descr="PLACEHOLDER">
              <a:extLst>
                <a:ext uri="{FF2B5EF4-FFF2-40B4-BE49-F238E27FC236}">
                  <a16:creationId xmlns:a16="http://schemas.microsoft.com/office/drawing/2014/main" id="{1DEB225A-736E-42A0-89A0-672DEE20DDA5}"/>
                </a:ext>
              </a:extLst>
            </p:cNvPr>
            <p:cNvSpPr/>
            <p:nvPr/>
          </p:nvSpPr>
          <p:spPr>
            <a:xfrm>
              <a:off x="2783790" y="2494368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橢圓 142" descr="PLACEHOLDER">
              <a:extLst>
                <a:ext uri="{FF2B5EF4-FFF2-40B4-BE49-F238E27FC236}">
                  <a16:creationId xmlns:a16="http://schemas.microsoft.com/office/drawing/2014/main" id="{889DDB3A-257C-408D-B378-DDB7ED916F6F}"/>
                </a:ext>
              </a:extLst>
            </p:cNvPr>
            <p:cNvSpPr/>
            <p:nvPr/>
          </p:nvSpPr>
          <p:spPr>
            <a:xfrm>
              <a:off x="1950121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橢圓 143" descr="PLACEHOLDER">
              <a:extLst>
                <a:ext uri="{FF2B5EF4-FFF2-40B4-BE49-F238E27FC236}">
                  <a16:creationId xmlns:a16="http://schemas.microsoft.com/office/drawing/2014/main" id="{BB9BE630-0768-44A9-8D1C-579728B5252F}"/>
                </a:ext>
              </a:extLst>
            </p:cNvPr>
            <p:cNvSpPr/>
            <p:nvPr/>
          </p:nvSpPr>
          <p:spPr>
            <a:xfrm>
              <a:off x="2783790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橢圓 144" descr="PLACEHOLDER">
              <a:extLst>
                <a:ext uri="{FF2B5EF4-FFF2-40B4-BE49-F238E27FC236}">
                  <a16:creationId xmlns:a16="http://schemas.microsoft.com/office/drawing/2014/main" id="{BC6AFCD8-96B6-4605-9E39-2CCD211B9F4B}"/>
                </a:ext>
              </a:extLst>
            </p:cNvPr>
            <p:cNvSpPr/>
            <p:nvPr/>
          </p:nvSpPr>
          <p:spPr>
            <a:xfrm>
              <a:off x="2366956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 descr="PLACEHOLDER">
              <a:extLst>
                <a:ext uri="{FF2B5EF4-FFF2-40B4-BE49-F238E27FC236}">
                  <a16:creationId xmlns:a16="http://schemas.microsoft.com/office/drawing/2014/main" id="{3E99CC83-F618-49CC-9957-375AA1335758}"/>
                </a:ext>
              </a:extLst>
            </p:cNvPr>
            <p:cNvSpPr/>
            <p:nvPr/>
          </p:nvSpPr>
          <p:spPr>
            <a:xfrm>
              <a:off x="2366956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 descr="PLACEHOLDER">
              <a:extLst>
                <a:ext uri="{FF2B5EF4-FFF2-40B4-BE49-F238E27FC236}">
                  <a16:creationId xmlns:a16="http://schemas.microsoft.com/office/drawing/2014/main" id="{3120C326-2C49-4F11-B8EF-9B93B5A0BED0}"/>
                </a:ext>
              </a:extLst>
            </p:cNvPr>
            <p:cNvSpPr/>
            <p:nvPr/>
          </p:nvSpPr>
          <p:spPr>
            <a:xfrm>
              <a:off x="1950121" y="2911202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橢圓 147" descr="PLACEHOLDER">
              <a:extLst>
                <a:ext uri="{FF2B5EF4-FFF2-40B4-BE49-F238E27FC236}">
                  <a16:creationId xmlns:a16="http://schemas.microsoft.com/office/drawing/2014/main" id="{A9659DA6-0802-468A-AA0E-0848712F1C69}"/>
                </a:ext>
              </a:extLst>
            </p:cNvPr>
            <p:cNvSpPr/>
            <p:nvPr/>
          </p:nvSpPr>
          <p:spPr>
            <a:xfrm>
              <a:off x="2783790" y="2911202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9" name="直線接點 148" descr="PLACEHOLDER">
              <a:extLst>
                <a:ext uri="{FF2B5EF4-FFF2-40B4-BE49-F238E27FC236}">
                  <a16:creationId xmlns:a16="http://schemas.microsoft.com/office/drawing/2014/main" id="{AEBE142A-8788-4C17-9231-5A60789800C9}"/>
                </a:ext>
              </a:extLst>
            </p:cNvPr>
            <p:cNvCxnSpPr/>
            <p:nvPr/>
          </p:nvCxnSpPr>
          <p:spPr>
            <a:xfrm flipV="1">
              <a:off x="2438649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箭號: 圓形 149" descr="PLACEHOLDER">
              <a:extLst>
                <a:ext uri="{FF2B5EF4-FFF2-40B4-BE49-F238E27FC236}">
                  <a16:creationId xmlns:a16="http://schemas.microsoft.com/office/drawing/2014/main" id="{8BE16AD6-090F-41E7-AF05-BBFA25B07B52}"/>
                </a:ext>
              </a:extLst>
            </p:cNvPr>
            <p:cNvSpPr/>
            <p:nvPr/>
          </p:nvSpPr>
          <p:spPr>
            <a:xfrm>
              <a:off x="2259416" y="1884972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群組 162" descr="PLACEHOLDER">
            <a:extLst>
              <a:ext uri="{FF2B5EF4-FFF2-40B4-BE49-F238E27FC236}">
                <a16:creationId xmlns:a16="http://schemas.microsoft.com/office/drawing/2014/main" id="{33A51A3F-BD86-48DE-84D8-944AD1B27276}"/>
              </a:ext>
            </a:extLst>
          </p:cNvPr>
          <p:cNvGrpSpPr/>
          <p:nvPr>
            <p:custDataLst>
              <p:tags r:id="rId34"/>
            </p:custDataLst>
          </p:nvPr>
        </p:nvGrpSpPr>
        <p:grpSpPr>
          <a:xfrm>
            <a:off x="2792844" y="1685806"/>
            <a:ext cx="977056" cy="1586451"/>
            <a:chOff x="2783791" y="1884972"/>
            <a:chExt cx="977056" cy="1586451"/>
          </a:xfrm>
        </p:grpSpPr>
        <p:sp>
          <p:nvSpPr>
            <p:cNvPr id="152" name="矩形 151" descr="PLACEHOLDER">
              <a:extLst>
                <a:ext uri="{FF2B5EF4-FFF2-40B4-BE49-F238E27FC236}">
                  <a16:creationId xmlns:a16="http://schemas.microsoft.com/office/drawing/2014/main" id="{605EBC8E-099B-42AA-9D43-2087F9A6859A}"/>
                </a:ext>
              </a:extLst>
            </p:cNvPr>
            <p:cNvSpPr/>
            <p:nvPr/>
          </p:nvSpPr>
          <p:spPr>
            <a:xfrm>
              <a:off x="2855484" y="2566061"/>
              <a:ext cx="833670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 descr="PLACEHOLDER">
              <a:extLst>
                <a:ext uri="{FF2B5EF4-FFF2-40B4-BE49-F238E27FC236}">
                  <a16:creationId xmlns:a16="http://schemas.microsoft.com/office/drawing/2014/main" id="{39B954EA-5A3B-4BFF-89EE-8E4396A93509}"/>
                </a:ext>
              </a:extLst>
            </p:cNvPr>
            <p:cNvSpPr/>
            <p:nvPr/>
          </p:nvSpPr>
          <p:spPr>
            <a:xfrm>
              <a:off x="2783791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 descr="PLACEHOLDER">
              <a:extLst>
                <a:ext uri="{FF2B5EF4-FFF2-40B4-BE49-F238E27FC236}">
                  <a16:creationId xmlns:a16="http://schemas.microsoft.com/office/drawing/2014/main" id="{A07DE805-D205-4CE2-A9DD-CAF8D5B6B7E0}"/>
                </a:ext>
              </a:extLst>
            </p:cNvPr>
            <p:cNvSpPr/>
            <p:nvPr/>
          </p:nvSpPr>
          <p:spPr>
            <a:xfrm>
              <a:off x="3617460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 descr="PLACEHOLDER">
              <a:extLst>
                <a:ext uri="{FF2B5EF4-FFF2-40B4-BE49-F238E27FC236}">
                  <a16:creationId xmlns:a16="http://schemas.microsoft.com/office/drawing/2014/main" id="{17657FC5-ABFC-47B3-BDC9-BC437BAF7A5E}"/>
                </a:ext>
              </a:extLst>
            </p:cNvPr>
            <p:cNvSpPr/>
            <p:nvPr/>
          </p:nvSpPr>
          <p:spPr>
            <a:xfrm>
              <a:off x="2783791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 descr="PLACEHOLDER">
              <a:extLst>
                <a:ext uri="{FF2B5EF4-FFF2-40B4-BE49-F238E27FC236}">
                  <a16:creationId xmlns:a16="http://schemas.microsoft.com/office/drawing/2014/main" id="{008CF64B-8A46-4A33-A5C3-36DA3A390F50}"/>
                </a:ext>
              </a:extLst>
            </p:cNvPr>
            <p:cNvSpPr/>
            <p:nvPr/>
          </p:nvSpPr>
          <p:spPr>
            <a:xfrm>
              <a:off x="3617460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 descr="PLACEHOLDER">
              <a:extLst>
                <a:ext uri="{FF2B5EF4-FFF2-40B4-BE49-F238E27FC236}">
                  <a16:creationId xmlns:a16="http://schemas.microsoft.com/office/drawing/2014/main" id="{475B0625-1317-424C-B98B-765A97E8505D}"/>
                </a:ext>
              </a:extLst>
            </p:cNvPr>
            <p:cNvSpPr/>
            <p:nvPr/>
          </p:nvSpPr>
          <p:spPr>
            <a:xfrm>
              <a:off x="3200625" y="2494368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 descr="PLACEHOLDER">
              <a:extLst>
                <a:ext uri="{FF2B5EF4-FFF2-40B4-BE49-F238E27FC236}">
                  <a16:creationId xmlns:a16="http://schemas.microsoft.com/office/drawing/2014/main" id="{880FDACD-5930-49F5-8811-8AD89DC251F4}"/>
                </a:ext>
              </a:extLst>
            </p:cNvPr>
            <p:cNvSpPr/>
            <p:nvPr/>
          </p:nvSpPr>
          <p:spPr>
            <a:xfrm>
              <a:off x="3200625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 descr="PLACEHOLDER">
              <a:extLst>
                <a:ext uri="{FF2B5EF4-FFF2-40B4-BE49-F238E27FC236}">
                  <a16:creationId xmlns:a16="http://schemas.microsoft.com/office/drawing/2014/main" id="{DC69AFE4-02E5-4120-8F79-5CCFED5E5C46}"/>
                </a:ext>
              </a:extLst>
            </p:cNvPr>
            <p:cNvSpPr/>
            <p:nvPr/>
          </p:nvSpPr>
          <p:spPr>
            <a:xfrm>
              <a:off x="2783791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 descr="PLACEHOLDER">
              <a:extLst>
                <a:ext uri="{FF2B5EF4-FFF2-40B4-BE49-F238E27FC236}">
                  <a16:creationId xmlns:a16="http://schemas.microsoft.com/office/drawing/2014/main" id="{04D1FFDF-221C-4B29-9994-67FA739FCBA7}"/>
                </a:ext>
              </a:extLst>
            </p:cNvPr>
            <p:cNvSpPr/>
            <p:nvPr/>
          </p:nvSpPr>
          <p:spPr>
            <a:xfrm>
              <a:off x="3617460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1" name="直線接點 160" descr="PLACEHOLDER">
              <a:extLst>
                <a:ext uri="{FF2B5EF4-FFF2-40B4-BE49-F238E27FC236}">
                  <a16:creationId xmlns:a16="http://schemas.microsoft.com/office/drawing/2014/main" id="{51FA8E85-394A-466C-B3B2-6EB1A2420B83}"/>
                </a:ext>
              </a:extLst>
            </p:cNvPr>
            <p:cNvCxnSpPr/>
            <p:nvPr/>
          </p:nvCxnSpPr>
          <p:spPr>
            <a:xfrm flipV="1">
              <a:off x="3272319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箭號: 圓形 161" descr="PLACEHOLDER">
              <a:extLst>
                <a:ext uri="{FF2B5EF4-FFF2-40B4-BE49-F238E27FC236}">
                  <a16:creationId xmlns:a16="http://schemas.microsoft.com/office/drawing/2014/main" id="{054B2E5A-40F7-4670-9731-36A77139FD2A}"/>
                </a:ext>
              </a:extLst>
            </p:cNvPr>
            <p:cNvSpPr/>
            <p:nvPr/>
          </p:nvSpPr>
          <p:spPr>
            <a:xfrm>
              <a:off x="3093085" y="1884972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5" name="群組 174" descr="PLACEHOLDER">
            <a:extLst>
              <a:ext uri="{FF2B5EF4-FFF2-40B4-BE49-F238E27FC236}">
                <a16:creationId xmlns:a16="http://schemas.microsoft.com/office/drawing/2014/main" id="{DB7BA575-2B19-45B3-98B7-63E8A9603E0C}"/>
              </a:ext>
            </a:extLst>
          </p:cNvPr>
          <p:cNvGrpSpPr/>
          <p:nvPr>
            <p:custDataLst>
              <p:tags r:id="rId35"/>
            </p:custDataLst>
          </p:nvPr>
        </p:nvGrpSpPr>
        <p:grpSpPr>
          <a:xfrm>
            <a:off x="3626513" y="1685806"/>
            <a:ext cx="977056" cy="1586451"/>
            <a:chOff x="3617460" y="1884972"/>
            <a:chExt cx="977056" cy="1586451"/>
          </a:xfrm>
        </p:grpSpPr>
        <p:sp>
          <p:nvSpPr>
            <p:cNvPr id="164" name="矩形 163" descr="PLACEHOLDER">
              <a:extLst>
                <a:ext uri="{FF2B5EF4-FFF2-40B4-BE49-F238E27FC236}">
                  <a16:creationId xmlns:a16="http://schemas.microsoft.com/office/drawing/2014/main" id="{39BA1D31-A10A-4DBF-9CE5-56A9D52E2C39}"/>
                </a:ext>
              </a:extLst>
            </p:cNvPr>
            <p:cNvSpPr/>
            <p:nvPr/>
          </p:nvSpPr>
          <p:spPr>
            <a:xfrm>
              <a:off x="3689154" y="2566061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橢圓 164" descr="PLACEHOLDER">
              <a:extLst>
                <a:ext uri="{FF2B5EF4-FFF2-40B4-BE49-F238E27FC236}">
                  <a16:creationId xmlns:a16="http://schemas.microsoft.com/office/drawing/2014/main" id="{D8C78798-547F-4EDC-B87A-BB1806EBCD44}"/>
                </a:ext>
              </a:extLst>
            </p:cNvPr>
            <p:cNvSpPr/>
            <p:nvPr/>
          </p:nvSpPr>
          <p:spPr>
            <a:xfrm>
              <a:off x="3617460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橢圓 165" descr="PLACEHOLDER">
              <a:extLst>
                <a:ext uri="{FF2B5EF4-FFF2-40B4-BE49-F238E27FC236}">
                  <a16:creationId xmlns:a16="http://schemas.microsoft.com/office/drawing/2014/main" id="{93D33F76-3E4C-4D83-846E-892BDA4DF572}"/>
                </a:ext>
              </a:extLst>
            </p:cNvPr>
            <p:cNvSpPr/>
            <p:nvPr/>
          </p:nvSpPr>
          <p:spPr>
            <a:xfrm>
              <a:off x="4451129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橢圓 166" descr="PLACEHOLDER">
              <a:extLst>
                <a:ext uri="{FF2B5EF4-FFF2-40B4-BE49-F238E27FC236}">
                  <a16:creationId xmlns:a16="http://schemas.microsoft.com/office/drawing/2014/main" id="{A1A4DB30-3B37-4BD1-92F4-333693635F27}"/>
                </a:ext>
              </a:extLst>
            </p:cNvPr>
            <p:cNvSpPr/>
            <p:nvPr/>
          </p:nvSpPr>
          <p:spPr>
            <a:xfrm>
              <a:off x="3617460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橢圓 167" descr="PLACEHOLDER">
              <a:extLst>
                <a:ext uri="{FF2B5EF4-FFF2-40B4-BE49-F238E27FC236}">
                  <a16:creationId xmlns:a16="http://schemas.microsoft.com/office/drawing/2014/main" id="{DED40364-125D-4F8C-B9C5-1499C07FB49E}"/>
                </a:ext>
              </a:extLst>
            </p:cNvPr>
            <p:cNvSpPr/>
            <p:nvPr/>
          </p:nvSpPr>
          <p:spPr>
            <a:xfrm>
              <a:off x="4451129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橢圓 168" descr="PLACEHOLDER">
              <a:extLst>
                <a:ext uri="{FF2B5EF4-FFF2-40B4-BE49-F238E27FC236}">
                  <a16:creationId xmlns:a16="http://schemas.microsoft.com/office/drawing/2014/main" id="{94EE5147-06DA-4F7D-A9DF-20D61B3B10F1}"/>
                </a:ext>
              </a:extLst>
            </p:cNvPr>
            <p:cNvSpPr/>
            <p:nvPr/>
          </p:nvSpPr>
          <p:spPr>
            <a:xfrm>
              <a:off x="4034294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橢圓 169" descr="PLACEHOLDER">
              <a:extLst>
                <a:ext uri="{FF2B5EF4-FFF2-40B4-BE49-F238E27FC236}">
                  <a16:creationId xmlns:a16="http://schemas.microsoft.com/office/drawing/2014/main" id="{2CE956F4-8707-4755-81F8-67C4490B8146}"/>
                </a:ext>
              </a:extLst>
            </p:cNvPr>
            <p:cNvSpPr/>
            <p:nvPr/>
          </p:nvSpPr>
          <p:spPr>
            <a:xfrm>
              <a:off x="4034294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橢圓 170" descr="PLACEHOLDER">
              <a:extLst>
                <a:ext uri="{FF2B5EF4-FFF2-40B4-BE49-F238E27FC236}">
                  <a16:creationId xmlns:a16="http://schemas.microsoft.com/office/drawing/2014/main" id="{E9B8F40C-778C-4FDF-A065-029B210FF66B}"/>
                </a:ext>
              </a:extLst>
            </p:cNvPr>
            <p:cNvSpPr/>
            <p:nvPr/>
          </p:nvSpPr>
          <p:spPr>
            <a:xfrm>
              <a:off x="3617460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橢圓 171" descr="PLACEHOLDER">
              <a:extLst>
                <a:ext uri="{FF2B5EF4-FFF2-40B4-BE49-F238E27FC236}">
                  <a16:creationId xmlns:a16="http://schemas.microsoft.com/office/drawing/2014/main" id="{C7A3F1FE-5AA0-4450-BD21-26A49D1C28F1}"/>
                </a:ext>
              </a:extLst>
            </p:cNvPr>
            <p:cNvSpPr/>
            <p:nvPr/>
          </p:nvSpPr>
          <p:spPr>
            <a:xfrm>
              <a:off x="4451129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3" name="直線接點 172" descr="PLACEHOLDER">
              <a:extLst>
                <a:ext uri="{FF2B5EF4-FFF2-40B4-BE49-F238E27FC236}">
                  <a16:creationId xmlns:a16="http://schemas.microsoft.com/office/drawing/2014/main" id="{0CE31D3C-8300-48A0-BD1D-92EABBC01755}"/>
                </a:ext>
              </a:extLst>
            </p:cNvPr>
            <p:cNvCxnSpPr/>
            <p:nvPr/>
          </p:nvCxnSpPr>
          <p:spPr>
            <a:xfrm flipV="1">
              <a:off x="4105988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箭號: 圓形 173" descr="PLACEHOLDER">
              <a:extLst>
                <a:ext uri="{FF2B5EF4-FFF2-40B4-BE49-F238E27FC236}">
                  <a16:creationId xmlns:a16="http://schemas.microsoft.com/office/drawing/2014/main" id="{D9B7DD63-64C6-4452-9881-05FC0A838E5A}"/>
                </a:ext>
              </a:extLst>
            </p:cNvPr>
            <p:cNvSpPr/>
            <p:nvPr/>
          </p:nvSpPr>
          <p:spPr>
            <a:xfrm>
              <a:off x="3926754" y="1884972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7" name="群組 186" descr="PLACEHOLDER">
            <a:extLst>
              <a:ext uri="{FF2B5EF4-FFF2-40B4-BE49-F238E27FC236}">
                <a16:creationId xmlns:a16="http://schemas.microsoft.com/office/drawing/2014/main" id="{CFBE6721-C567-45BE-9824-CFB5AC61C37F}"/>
              </a:ext>
            </a:extLst>
          </p:cNvPr>
          <p:cNvGrpSpPr/>
          <p:nvPr>
            <p:custDataLst>
              <p:tags r:id="rId36"/>
            </p:custDataLst>
          </p:nvPr>
        </p:nvGrpSpPr>
        <p:grpSpPr>
          <a:xfrm>
            <a:off x="4460182" y="1685806"/>
            <a:ext cx="977056" cy="1586451"/>
            <a:chOff x="4451129" y="1884972"/>
            <a:chExt cx="977056" cy="1586451"/>
          </a:xfrm>
        </p:grpSpPr>
        <p:sp>
          <p:nvSpPr>
            <p:cNvPr id="176" name="矩形 175" descr="PLACEHOLDER">
              <a:extLst>
                <a:ext uri="{FF2B5EF4-FFF2-40B4-BE49-F238E27FC236}">
                  <a16:creationId xmlns:a16="http://schemas.microsoft.com/office/drawing/2014/main" id="{E3E8341C-3497-4A49-B13A-B1E742F29F29}"/>
                </a:ext>
              </a:extLst>
            </p:cNvPr>
            <p:cNvSpPr/>
            <p:nvPr/>
          </p:nvSpPr>
          <p:spPr>
            <a:xfrm>
              <a:off x="4522823" y="2566061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 descr="PLACEHOLDER">
              <a:extLst>
                <a:ext uri="{FF2B5EF4-FFF2-40B4-BE49-F238E27FC236}">
                  <a16:creationId xmlns:a16="http://schemas.microsoft.com/office/drawing/2014/main" id="{02CE0A76-2370-4A0A-B8B8-16BC38598715}"/>
                </a:ext>
              </a:extLst>
            </p:cNvPr>
            <p:cNvSpPr/>
            <p:nvPr/>
          </p:nvSpPr>
          <p:spPr>
            <a:xfrm>
              <a:off x="4451129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 descr="PLACEHOLDER">
              <a:extLst>
                <a:ext uri="{FF2B5EF4-FFF2-40B4-BE49-F238E27FC236}">
                  <a16:creationId xmlns:a16="http://schemas.microsoft.com/office/drawing/2014/main" id="{5E3B6F9F-C2C1-4235-B71F-6D0A8F3AC83F}"/>
                </a:ext>
              </a:extLst>
            </p:cNvPr>
            <p:cNvSpPr/>
            <p:nvPr/>
          </p:nvSpPr>
          <p:spPr>
            <a:xfrm>
              <a:off x="5284798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 descr="PLACEHOLDER">
              <a:extLst>
                <a:ext uri="{FF2B5EF4-FFF2-40B4-BE49-F238E27FC236}">
                  <a16:creationId xmlns:a16="http://schemas.microsoft.com/office/drawing/2014/main" id="{FCE4A1DC-6843-41E7-841F-C40CCCDC6D61}"/>
                </a:ext>
              </a:extLst>
            </p:cNvPr>
            <p:cNvSpPr/>
            <p:nvPr/>
          </p:nvSpPr>
          <p:spPr>
            <a:xfrm>
              <a:off x="4451129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 descr="PLACEHOLDER">
              <a:extLst>
                <a:ext uri="{FF2B5EF4-FFF2-40B4-BE49-F238E27FC236}">
                  <a16:creationId xmlns:a16="http://schemas.microsoft.com/office/drawing/2014/main" id="{1362D439-2819-4415-860F-FCB90AE67763}"/>
                </a:ext>
              </a:extLst>
            </p:cNvPr>
            <p:cNvSpPr/>
            <p:nvPr/>
          </p:nvSpPr>
          <p:spPr>
            <a:xfrm>
              <a:off x="5284798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 descr="PLACEHOLDER">
              <a:extLst>
                <a:ext uri="{FF2B5EF4-FFF2-40B4-BE49-F238E27FC236}">
                  <a16:creationId xmlns:a16="http://schemas.microsoft.com/office/drawing/2014/main" id="{A9FF3FBC-37E8-430E-B711-AC7F51A5C23E}"/>
                </a:ext>
              </a:extLst>
            </p:cNvPr>
            <p:cNvSpPr/>
            <p:nvPr/>
          </p:nvSpPr>
          <p:spPr>
            <a:xfrm>
              <a:off x="4867964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 descr="PLACEHOLDER">
              <a:extLst>
                <a:ext uri="{FF2B5EF4-FFF2-40B4-BE49-F238E27FC236}">
                  <a16:creationId xmlns:a16="http://schemas.microsoft.com/office/drawing/2014/main" id="{6D6938BC-6D0F-4E82-81A7-51C7C62DA0A2}"/>
                </a:ext>
              </a:extLst>
            </p:cNvPr>
            <p:cNvSpPr/>
            <p:nvPr/>
          </p:nvSpPr>
          <p:spPr>
            <a:xfrm>
              <a:off x="4867964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橢圓 182" descr="PLACEHOLDER">
              <a:extLst>
                <a:ext uri="{FF2B5EF4-FFF2-40B4-BE49-F238E27FC236}">
                  <a16:creationId xmlns:a16="http://schemas.microsoft.com/office/drawing/2014/main" id="{C490991F-2541-4B5D-B5D7-54ABD41D6F86}"/>
                </a:ext>
              </a:extLst>
            </p:cNvPr>
            <p:cNvSpPr/>
            <p:nvPr/>
          </p:nvSpPr>
          <p:spPr>
            <a:xfrm>
              <a:off x="4451129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 descr="PLACEHOLDER">
              <a:extLst>
                <a:ext uri="{FF2B5EF4-FFF2-40B4-BE49-F238E27FC236}">
                  <a16:creationId xmlns:a16="http://schemas.microsoft.com/office/drawing/2014/main" id="{2F138388-A38B-4486-B84A-6E9DD3206A1F}"/>
                </a:ext>
              </a:extLst>
            </p:cNvPr>
            <p:cNvSpPr/>
            <p:nvPr/>
          </p:nvSpPr>
          <p:spPr>
            <a:xfrm>
              <a:off x="5284798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5" name="直線接點 184" descr="PLACEHOLDER">
              <a:extLst>
                <a:ext uri="{FF2B5EF4-FFF2-40B4-BE49-F238E27FC236}">
                  <a16:creationId xmlns:a16="http://schemas.microsoft.com/office/drawing/2014/main" id="{DC9516E9-1E9D-435D-BD34-38F9DF42F914}"/>
                </a:ext>
              </a:extLst>
            </p:cNvPr>
            <p:cNvCxnSpPr/>
            <p:nvPr/>
          </p:nvCxnSpPr>
          <p:spPr>
            <a:xfrm flipV="1">
              <a:off x="4939657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箭號: 圓形 185" descr="PLACEHOLDER">
              <a:extLst>
                <a:ext uri="{FF2B5EF4-FFF2-40B4-BE49-F238E27FC236}">
                  <a16:creationId xmlns:a16="http://schemas.microsoft.com/office/drawing/2014/main" id="{FFF43F51-0832-493E-955E-AFD68207DD39}"/>
                </a:ext>
              </a:extLst>
            </p:cNvPr>
            <p:cNvSpPr/>
            <p:nvPr/>
          </p:nvSpPr>
          <p:spPr>
            <a:xfrm>
              <a:off x="4760423" y="1884972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群組 198" descr="PLACEHOLDER">
            <a:extLst>
              <a:ext uri="{FF2B5EF4-FFF2-40B4-BE49-F238E27FC236}">
                <a16:creationId xmlns:a16="http://schemas.microsoft.com/office/drawing/2014/main" id="{51CB14E1-6C1B-4D75-BB1A-300FFBCAC619}"/>
              </a:ext>
            </a:extLst>
          </p:cNvPr>
          <p:cNvGrpSpPr/>
          <p:nvPr>
            <p:custDataLst>
              <p:tags r:id="rId37"/>
            </p:custDataLst>
          </p:nvPr>
        </p:nvGrpSpPr>
        <p:grpSpPr>
          <a:xfrm>
            <a:off x="1125505" y="2519475"/>
            <a:ext cx="977057" cy="1586452"/>
            <a:chOff x="1116452" y="2718641"/>
            <a:chExt cx="977057" cy="1586452"/>
          </a:xfrm>
        </p:grpSpPr>
        <p:sp>
          <p:nvSpPr>
            <p:cNvPr id="188" name="矩形 187" descr="PLACEHOLDER">
              <a:extLst>
                <a:ext uri="{FF2B5EF4-FFF2-40B4-BE49-F238E27FC236}">
                  <a16:creationId xmlns:a16="http://schemas.microsoft.com/office/drawing/2014/main" id="{59EE6490-ABC6-48AF-9E3C-B96A993FC31D}"/>
                </a:ext>
              </a:extLst>
            </p:cNvPr>
            <p:cNvSpPr/>
            <p:nvPr/>
          </p:nvSpPr>
          <p:spPr>
            <a:xfrm>
              <a:off x="1188146" y="3399730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 descr="PLACEHOLDER">
              <a:extLst>
                <a:ext uri="{FF2B5EF4-FFF2-40B4-BE49-F238E27FC236}">
                  <a16:creationId xmlns:a16="http://schemas.microsoft.com/office/drawing/2014/main" id="{71421547-43D6-4F42-9FBD-2EDD1D8D9BC7}"/>
                </a:ext>
              </a:extLst>
            </p:cNvPr>
            <p:cNvSpPr/>
            <p:nvPr/>
          </p:nvSpPr>
          <p:spPr>
            <a:xfrm>
              <a:off x="1116452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 descr="PLACEHOLDER">
              <a:extLst>
                <a:ext uri="{FF2B5EF4-FFF2-40B4-BE49-F238E27FC236}">
                  <a16:creationId xmlns:a16="http://schemas.microsoft.com/office/drawing/2014/main" id="{04D90590-D4A1-4731-80D4-BC6962DDD145}"/>
                </a:ext>
              </a:extLst>
            </p:cNvPr>
            <p:cNvSpPr/>
            <p:nvPr/>
          </p:nvSpPr>
          <p:spPr>
            <a:xfrm>
              <a:off x="1950121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 descr="PLACEHOLDER">
              <a:extLst>
                <a:ext uri="{FF2B5EF4-FFF2-40B4-BE49-F238E27FC236}">
                  <a16:creationId xmlns:a16="http://schemas.microsoft.com/office/drawing/2014/main" id="{44E66F8A-3717-49E0-983C-FB2C0125EA38}"/>
                </a:ext>
              </a:extLst>
            </p:cNvPr>
            <p:cNvSpPr/>
            <p:nvPr/>
          </p:nvSpPr>
          <p:spPr>
            <a:xfrm>
              <a:off x="1116452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2" name="橢圓 191" descr="PLACEHOLDER">
              <a:extLst>
                <a:ext uri="{FF2B5EF4-FFF2-40B4-BE49-F238E27FC236}">
                  <a16:creationId xmlns:a16="http://schemas.microsoft.com/office/drawing/2014/main" id="{D22A72AD-FE17-426E-8705-ADA6B3BA170E}"/>
                </a:ext>
              </a:extLst>
            </p:cNvPr>
            <p:cNvSpPr/>
            <p:nvPr/>
          </p:nvSpPr>
          <p:spPr>
            <a:xfrm>
              <a:off x="1950121" y="416170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3" name="橢圓 192" descr="PLACEHOLDER">
              <a:extLst>
                <a:ext uri="{FF2B5EF4-FFF2-40B4-BE49-F238E27FC236}">
                  <a16:creationId xmlns:a16="http://schemas.microsoft.com/office/drawing/2014/main" id="{D958AC98-459F-459A-9060-ECD56D0C0075}"/>
                </a:ext>
              </a:extLst>
            </p:cNvPr>
            <p:cNvSpPr/>
            <p:nvPr/>
          </p:nvSpPr>
          <p:spPr>
            <a:xfrm>
              <a:off x="1533287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橢圓 193" descr="PLACEHOLDER">
              <a:extLst>
                <a:ext uri="{FF2B5EF4-FFF2-40B4-BE49-F238E27FC236}">
                  <a16:creationId xmlns:a16="http://schemas.microsoft.com/office/drawing/2014/main" id="{F1B831D2-480B-432B-B4D0-B6BD9F830860}"/>
                </a:ext>
              </a:extLst>
            </p:cNvPr>
            <p:cNvSpPr/>
            <p:nvPr/>
          </p:nvSpPr>
          <p:spPr>
            <a:xfrm>
              <a:off x="1533287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橢圓 194" descr="PLACEHOLDER">
              <a:extLst>
                <a:ext uri="{FF2B5EF4-FFF2-40B4-BE49-F238E27FC236}">
                  <a16:creationId xmlns:a16="http://schemas.microsoft.com/office/drawing/2014/main" id="{6CCF04BC-3E6E-4BE2-B7B5-006FC614DE9B}"/>
                </a:ext>
              </a:extLst>
            </p:cNvPr>
            <p:cNvSpPr/>
            <p:nvPr/>
          </p:nvSpPr>
          <p:spPr>
            <a:xfrm>
              <a:off x="1116452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 descr="PLACEHOLDER">
              <a:extLst>
                <a:ext uri="{FF2B5EF4-FFF2-40B4-BE49-F238E27FC236}">
                  <a16:creationId xmlns:a16="http://schemas.microsoft.com/office/drawing/2014/main" id="{ED5F83AF-503F-4CBF-A95F-EDFFDC1FC3D1}"/>
                </a:ext>
              </a:extLst>
            </p:cNvPr>
            <p:cNvSpPr/>
            <p:nvPr/>
          </p:nvSpPr>
          <p:spPr>
            <a:xfrm>
              <a:off x="1950121" y="3744871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7" name="直線接點 196" descr="PLACEHOLDER">
              <a:extLst>
                <a:ext uri="{FF2B5EF4-FFF2-40B4-BE49-F238E27FC236}">
                  <a16:creationId xmlns:a16="http://schemas.microsoft.com/office/drawing/2014/main" id="{AFB4C56D-5E04-4C4E-A7AD-AC0A03D73E3B}"/>
                </a:ext>
              </a:extLst>
            </p:cNvPr>
            <p:cNvCxnSpPr/>
            <p:nvPr/>
          </p:nvCxnSpPr>
          <p:spPr>
            <a:xfrm flipV="1">
              <a:off x="1604981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箭號: 圓形 197" descr="PLACEHOLDER">
              <a:extLst>
                <a:ext uri="{FF2B5EF4-FFF2-40B4-BE49-F238E27FC236}">
                  <a16:creationId xmlns:a16="http://schemas.microsoft.com/office/drawing/2014/main" id="{34CFB02A-C2F8-47CD-8FD8-08537FFFCC91}"/>
                </a:ext>
              </a:extLst>
            </p:cNvPr>
            <p:cNvSpPr/>
            <p:nvPr/>
          </p:nvSpPr>
          <p:spPr>
            <a:xfrm>
              <a:off x="1425747" y="2718641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1" name="群組 210" descr="PLACEHOLDER">
            <a:extLst>
              <a:ext uri="{FF2B5EF4-FFF2-40B4-BE49-F238E27FC236}">
                <a16:creationId xmlns:a16="http://schemas.microsoft.com/office/drawing/2014/main" id="{25589AD8-6C5C-4795-A601-326BFBFFDB6E}"/>
              </a:ext>
            </a:extLst>
          </p:cNvPr>
          <p:cNvGrpSpPr/>
          <p:nvPr>
            <p:custDataLst>
              <p:tags r:id="rId38"/>
            </p:custDataLst>
          </p:nvPr>
        </p:nvGrpSpPr>
        <p:grpSpPr>
          <a:xfrm>
            <a:off x="1959174" y="2519475"/>
            <a:ext cx="977057" cy="1586452"/>
            <a:chOff x="1950121" y="2718641"/>
            <a:chExt cx="977057" cy="1586452"/>
          </a:xfrm>
        </p:grpSpPr>
        <p:sp>
          <p:nvSpPr>
            <p:cNvPr id="200" name="矩形 199" descr="PLACEHOLDER">
              <a:extLst>
                <a:ext uri="{FF2B5EF4-FFF2-40B4-BE49-F238E27FC236}">
                  <a16:creationId xmlns:a16="http://schemas.microsoft.com/office/drawing/2014/main" id="{7856354E-C2D4-4412-8106-D36EF899107A}"/>
                </a:ext>
              </a:extLst>
            </p:cNvPr>
            <p:cNvSpPr/>
            <p:nvPr/>
          </p:nvSpPr>
          <p:spPr>
            <a:xfrm>
              <a:off x="2021815" y="3399730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 descr="PLACEHOLDER">
              <a:extLst>
                <a:ext uri="{FF2B5EF4-FFF2-40B4-BE49-F238E27FC236}">
                  <a16:creationId xmlns:a16="http://schemas.microsoft.com/office/drawing/2014/main" id="{4B7A0544-1E2B-4020-98B4-0E8E8FE37256}"/>
                </a:ext>
              </a:extLst>
            </p:cNvPr>
            <p:cNvSpPr/>
            <p:nvPr/>
          </p:nvSpPr>
          <p:spPr>
            <a:xfrm>
              <a:off x="1950121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 descr="PLACEHOLDER">
              <a:extLst>
                <a:ext uri="{FF2B5EF4-FFF2-40B4-BE49-F238E27FC236}">
                  <a16:creationId xmlns:a16="http://schemas.microsoft.com/office/drawing/2014/main" id="{9B725528-2D54-4DDF-A236-376B28AA890D}"/>
                </a:ext>
              </a:extLst>
            </p:cNvPr>
            <p:cNvSpPr/>
            <p:nvPr/>
          </p:nvSpPr>
          <p:spPr>
            <a:xfrm>
              <a:off x="2783790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 descr="PLACEHOLDER">
              <a:extLst>
                <a:ext uri="{FF2B5EF4-FFF2-40B4-BE49-F238E27FC236}">
                  <a16:creationId xmlns:a16="http://schemas.microsoft.com/office/drawing/2014/main" id="{7E3FEE1B-F4EF-44FA-9198-FB3916A978B6}"/>
                </a:ext>
              </a:extLst>
            </p:cNvPr>
            <p:cNvSpPr/>
            <p:nvPr/>
          </p:nvSpPr>
          <p:spPr>
            <a:xfrm>
              <a:off x="1950121" y="416170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 descr="PLACEHOLDER">
              <a:extLst>
                <a:ext uri="{FF2B5EF4-FFF2-40B4-BE49-F238E27FC236}">
                  <a16:creationId xmlns:a16="http://schemas.microsoft.com/office/drawing/2014/main" id="{C43E6307-7DFA-4AA5-BEE5-2E1B9347FBAD}"/>
                </a:ext>
              </a:extLst>
            </p:cNvPr>
            <p:cNvSpPr/>
            <p:nvPr/>
          </p:nvSpPr>
          <p:spPr>
            <a:xfrm>
              <a:off x="2783790" y="416170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 descr="PLACEHOLDER">
              <a:extLst>
                <a:ext uri="{FF2B5EF4-FFF2-40B4-BE49-F238E27FC236}">
                  <a16:creationId xmlns:a16="http://schemas.microsoft.com/office/drawing/2014/main" id="{5F5FA604-98EA-4910-8C4D-B579DC1618CF}"/>
                </a:ext>
              </a:extLst>
            </p:cNvPr>
            <p:cNvSpPr/>
            <p:nvPr/>
          </p:nvSpPr>
          <p:spPr>
            <a:xfrm>
              <a:off x="2366956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 descr="PLACEHOLDER">
              <a:extLst>
                <a:ext uri="{FF2B5EF4-FFF2-40B4-BE49-F238E27FC236}">
                  <a16:creationId xmlns:a16="http://schemas.microsoft.com/office/drawing/2014/main" id="{68614A05-8A1E-4DDC-A83A-CBF00B0C150A}"/>
                </a:ext>
              </a:extLst>
            </p:cNvPr>
            <p:cNvSpPr/>
            <p:nvPr/>
          </p:nvSpPr>
          <p:spPr>
            <a:xfrm>
              <a:off x="2366956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 descr="PLACEHOLDER">
              <a:extLst>
                <a:ext uri="{FF2B5EF4-FFF2-40B4-BE49-F238E27FC236}">
                  <a16:creationId xmlns:a16="http://schemas.microsoft.com/office/drawing/2014/main" id="{BBC905D6-5B79-4CB8-AE4F-D3DD7B5F8F54}"/>
                </a:ext>
              </a:extLst>
            </p:cNvPr>
            <p:cNvSpPr/>
            <p:nvPr/>
          </p:nvSpPr>
          <p:spPr>
            <a:xfrm>
              <a:off x="1950121" y="3744871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 descr="PLACEHOLDER">
              <a:extLst>
                <a:ext uri="{FF2B5EF4-FFF2-40B4-BE49-F238E27FC236}">
                  <a16:creationId xmlns:a16="http://schemas.microsoft.com/office/drawing/2014/main" id="{3CDDE878-A21C-48E7-8A88-7A68ECAE58FE}"/>
                </a:ext>
              </a:extLst>
            </p:cNvPr>
            <p:cNvSpPr/>
            <p:nvPr/>
          </p:nvSpPr>
          <p:spPr>
            <a:xfrm>
              <a:off x="2783790" y="3744871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9" name="直線接點 208" descr="PLACEHOLDER">
              <a:extLst>
                <a:ext uri="{FF2B5EF4-FFF2-40B4-BE49-F238E27FC236}">
                  <a16:creationId xmlns:a16="http://schemas.microsoft.com/office/drawing/2014/main" id="{19086792-D7A9-4892-844E-8B8BFD99960B}"/>
                </a:ext>
              </a:extLst>
            </p:cNvPr>
            <p:cNvCxnSpPr/>
            <p:nvPr/>
          </p:nvCxnSpPr>
          <p:spPr>
            <a:xfrm flipV="1">
              <a:off x="2438649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箭號: 圓形 209" descr="PLACEHOLDER">
              <a:extLst>
                <a:ext uri="{FF2B5EF4-FFF2-40B4-BE49-F238E27FC236}">
                  <a16:creationId xmlns:a16="http://schemas.microsoft.com/office/drawing/2014/main" id="{572CFD15-B4AB-42BA-A328-4B86B98963BB}"/>
                </a:ext>
              </a:extLst>
            </p:cNvPr>
            <p:cNvSpPr/>
            <p:nvPr/>
          </p:nvSpPr>
          <p:spPr>
            <a:xfrm>
              <a:off x="2259416" y="2718641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群組 222" descr="PLACEHOLDER">
            <a:extLst>
              <a:ext uri="{FF2B5EF4-FFF2-40B4-BE49-F238E27FC236}">
                <a16:creationId xmlns:a16="http://schemas.microsoft.com/office/drawing/2014/main" id="{E840DEF3-209A-4341-84A0-204A8AA45177}"/>
              </a:ext>
            </a:extLst>
          </p:cNvPr>
          <p:cNvGrpSpPr/>
          <p:nvPr>
            <p:custDataLst>
              <p:tags r:id="rId39"/>
            </p:custDataLst>
          </p:nvPr>
        </p:nvGrpSpPr>
        <p:grpSpPr>
          <a:xfrm>
            <a:off x="2792844" y="2519475"/>
            <a:ext cx="977056" cy="1586452"/>
            <a:chOff x="2783791" y="2718641"/>
            <a:chExt cx="977056" cy="1586452"/>
          </a:xfrm>
        </p:grpSpPr>
        <p:sp>
          <p:nvSpPr>
            <p:cNvPr id="212" name="矩形 211" descr="PLACEHOLDER">
              <a:extLst>
                <a:ext uri="{FF2B5EF4-FFF2-40B4-BE49-F238E27FC236}">
                  <a16:creationId xmlns:a16="http://schemas.microsoft.com/office/drawing/2014/main" id="{6A988E6C-3BC7-4172-B14A-22790D43942E}"/>
                </a:ext>
              </a:extLst>
            </p:cNvPr>
            <p:cNvSpPr/>
            <p:nvPr/>
          </p:nvSpPr>
          <p:spPr>
            <a:xfrm>
              <a:off x="2855484" y="3399730"/>
              <a:ext cx="833670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 descr="PLACEHOLDER">
              <a:extLst>
                <a:ext uri="{FF2B5EF4-FFF2-40B4-BE49-F238E27FC236}">
                  <a16:creationId xmlns:a16="http://schemas.microsoft.com/office/drawing/2014/main" id="{DFDB5CFA-8563-47A2-AA2A-3E01B2B10BDF}"/>
                </a:ext>
              </a:extLst>
            </p:cNvPr>
            <p:cNvSpPr/>
            <p:nvPr/>
          </p:nvSpPr>
          <p:spPr>
            <a:xfrm>
              <a:off x="2783791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橢圓 213" descr="PLACEHOLDER">
              <a:extLst>
                <a:ext uri="{FF2B5EF4-FFF2-40B4-BE49-F238E27FC236}">
                  <a16:creationId xmlns:a16="http://schemas.microsoft.com/office/drawing/2014/main" id="{C528DA8D-785B-489C-8FB8-FA742D26512D}"/>
                </a:ext>
              </a:extLst>
            </p:cNvPr>
            <p:cNvSpPr/>
            <p:nvPr/>
          </p:nvSpPr>
          <p:spPr>
            <a:xfrm>
              <a:off x="3617460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橢圓 214" descr="PLACEHOLDER">
              <a:extLst>
                <a:ext uri="{FF2B5EF4-FFF2-40B4-BE49-F238E27FC236}">
                  <a16:creationId xmlns:a16="http://schemas.microsoft.com/office/drawing/2014/main" id="{9B6CC619-C7F6-4CDA-8700-B0BA4C768914}"/>
                </a:ext>
              </a:extLst>
            </p:cNvPr>
            <p:cNvSpPr/>
            <p:nvPr/>
          </p:nvSpPr>
          <p:spPr>
            <a:xfrm>
              <a:off x="2783791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橢圓 215" descr="PLACEHOLDER">
              <a:extLst>
                <a:ext uri="{FF2B5EF4-FFF2-40B4-BE49-F238E27FC236}">
                  <a16:creationId xmlns:a16="http://schemas.microsoft.com/office/drawing/2014/main" id="{96008780-CE07-49FC-922B-A89F910F485A}"/>
                </a:ext>
              </a:extLst>
            </p:cNvPr>
            <p:cNvSpPr/>
            <p:nvPr/>
          </p:nvSpPr>
          <p:spPr>
            <a:xfrm>
              <a:off x="3617460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 descr="PLACEHOLDER">
              <a:extLst>
                <a:ext uri="{FF2B5EF4-FFF2-40B4-BE49-F238E27FC236}">
                  <a16:creationId xmlns:a16="http://schemas.microsoft.com/office/drawing/2014/main" id="{1CBD15B4-2EA3-4050-AA19-E7193EA3C9AD}"/>
                </a:ext>
              </a:extLst>
            </p:cNvPr>
            <p:cNvSpPr/>
            <p:nvPr/>
          </p:nvSpPr>
          <p:spPr>
            <a:xfrm>
              <a:off x="3200625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 descr="PLACEHOLDER">
              <a:extLst>
                <a:ext uri="{FF2B5EF4-FFF2-40B4-BE49-F238E27FC236}">
                  <a16:creationId xmlns:a16="http://schemas.microsoft.com/office/drawing/2014/main" id="{24C3BA47-03EE-4563-9C77-F3C753A2FA80}"/>
                </a:ext>
              </a:extLst>
            </p:cNvPr>
            <p:cNvSpPr/>
            <p:nvPr/>
          </p:nvSpPr>
          <p:spPr>
            <a:xfrm>
              <a:off x="3200625" y="416170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橢圓 218" descr="PLACEHOLDER">
              <a:extLst>
                <a:ext uri="{FF2B5EF4-FFF2-40B4-BE49-F238E27FC236}">
                  <a16:creationId xmlns:a16="http://schemas.microsoft.com/office/drawing/2014/main" id="{756638FA-E8F0-4C98-A7E5-7B7A565BDE68}"/>
                </a:ext>
              </a:extLst>
            </p:cNvPr>
            <p:cNvSpPr/>
            <p:nvPr/>
          </p:nvSpPr>
          <p:spPr>
            <a:xfrm>
              <a:off x="2783791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橢圓 219" descr="PLACEHOLDER">
              <a:extLst>
                <a:ext uri="{FF2B5EF4-FFF2-40B4-BE49-F238E27FC236}">
                  <a16:creationId xmlns:a16="http://schemas.microsoft.com/office/drawing/2014/main" id="{601E0B82-13D0-467F-B1F8-6CE1986C7A3C}"/>
                </a:ext>
              </a:extLst>
            </p:cNvPr>
            <p:cNvSpPr/>
            <p:nvPr/>
          </p:nvSpPr>
          <p:spPr>
            <a:xfrm>
              <a:off x="3617460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1" name="直線接點 220" descr="PLACEHOLDER">
              <a:extLst>
                <a:ext uri="{FF2B5EF4-FFF2-40B4-BE49-F238E27FC236}">
                  <a16:creationId xmlns:a16="http://schemas.microsoft.com/office/drawing/2014/main" id="{07CC04E3-E760-4655-88C9-1F33EC24EB0B}"/>
                </a:ext>
              </a:extLst>
            </p:cNvPr>
            <p:cNvCxnSpPr/>
            <p:nvPr/>
          </p:nvCxnSpPr>
          <p:spPr>
            <a:xfrm flipV="1">
              <a:off x="3272319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箭號: 圓形 221" descr="PLACEHOLDER">
              <a:extLst>
                <a:ext uri="{FF2B5EF4-FFF2-40B4-BE49-F238E27FC236}">
                  <a16:creationId xmlns:a16="http://schemas.microsoft.com/office/drawing/2014/main" id="{898FF1B7-DC99-4A70-9ECC-B1289362E39B}"/>
                </a:ext>
              </a:extLst>
            </p:cNvPr>
            <p:cNvSpPr/>
            <p:nvPr/>
          </p:nvSpPr>
          <p:spPr>
            <a:xfrm>
              <a:off x="3093085" y="2718641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5" name="群組 234" descr="PLACEHOLDER">
            <a:extLst>
              <a:ext uri="{FF2B5EF4-FFF2-40B4-BE49-F238E27FC236}">
                <a16:creationId xmlns:a16="http://schemas.microsoft.com/office/drawing/2014/main" id="{F12239A1-FBA4-4D86-BD45-48C593A02F9C}"/>
              </a:ext>
            </a:extLst>
          </p:cNvPr>
          <p:cNvGrpSpPr/>
          <p:nvPr>
            <p:custDataLst>
              <p:tags r:id="rId40"/>
            </p:custDataLst>
          </p:nvPr>
        </p:nvGrpSpPr>
        <p:grpSpPr>
          <a:xfrm>
            <a:off x="3626513" y="2519475"/>
            <a:ext cx="977056" cy="1586452"/>
            <a:chOff x="3617460" y="2718641"/>
            <a:chExt cx="977056" cy="1586452"/>
          </a:xfrm>
        </p:grpSpPr>
        <p:sp>
          <p:nvSpPr>
            <p:cNvPr id="224" name="矩形 223" descr="PLACEHOLDER">
              <a:extLst>
                <a:ext uri="{FF2B5EF4-FFF2-40B4-BE49-F238E27FC236}">
                  <a16:creationId xmlns:a16="http://schemas.microsoft.com/office/drawing/2014/main" id="{DB0B0104-33C3-4832-9C07-F88BF11A054C}"/>
                </a:ext>
              </a:extLst>
            </p:cNvPr>
            <p:cNvSpPr/>
            <p:nvPr/>
          </p:nvSpPr>
          <p:spPr>
            <a:xfrm>
              <a:off x="3689154" y="3399730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橢圓 224" descr="PLACEHOLDER">
              <a:extLst>
                <a:ext uri="{FF2B5EF4-FFF2-40B4-BE49-F238E27FC236}">
                  <a16:creationId xmlns:a16="http://schemas.microsoft.com/office/drawing/2014/main" id="{2EAEA2FE-C238-4CEA-A941-7A3B7287828F}"/>
                </a:ext>
              </a:extLst>
            </p:cNvPr>
            <p:cNvSpPr/>
            <p:nvPr/>
          </p:nvSpPr>
          <p:spPr>
            <a:xfrm>
              <a:off x="3617460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橢圓 225" descr="PLACEHOLDER">
              <a:extLst>
                <a:ext uri="{FF2B5EF4-FFF2-40B4-BE49-F238E27FC236}">
                  <a16:creationId xmlns:a16="http://schemas.microsoft.com/office/drawing/2014/main" id="{C9C5AC1B-6B4F-4C05-AA86-127B3D0C8F6F}"/>
                </a:ext>
              </a:extLst>
            </p:cNvPr>
            <p:cNvSpPr/>
            <p:nvPr/>
          </p:nvSpPr>
          <p:spPr>
            <a:xfrm>
              <a:off x="4451129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 descr="PLACEHOLDER">
              <a:extLst>
                <a:ext uri="{FF2B5EF4-FFF2-40B4-BE49-F238E27FC236}">
                  <a16:creationId xmlns:a16="http://schemas.microsoft.com/office/drawing/2014/main" id="{A2F49AAE-FCEE-4358-A4F9-F1BFEC3B0B5D}"/>
                </a:ext>
              </a:extLst>
            </p:cNvPr>
            <p:cNvSpPr/>
            <p:nvPr/>
          </p:nvSpPr>
          <p:spPr>
            <a:xfrm>
              <a:off x="3617460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 descr="PLACEHOLDER">
              <a:extLst>
                <a:ext uri="{FF2B5EF4-FFF2-40B4-BE49-F238E27FC236}">
                  <a16:creationId xmlns:a16="http://schemas.microsoft.com/office/drawing/2014/main" id="{5C0C5996-B9C7-446D-817C-9BD5A0AE5824}"/>
                </a:ext>
              </a:extLst>
            </p:cNvPr>
            <p:cNvSpPr/>
            <p:nvPr/>
          </p:nvSpPr>
          <p:spPr>
            <a:xfrm>
              <a:off x="4451129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橢圓 228" descr="PLACEHOLDER">
              <a:extLst>
                <a:ext uri="{FF2B5EF4-FFF2-40B4-BE49-F238E27FC236}">
                  <a16:creationId xmlns:a16="http://schemas.microsoft.com/office/drawing/2014/main" id="{5A1F4A4B-805C-425C-8B33-DBA293F0A068}"/>
                </a:ext>
              </a:extLst>
            </p:cNvPr>
            <p:cNvSpPr/>
            <p:nvPr/>
          </p:nvSpPr>
          <p:spPr>
            <a:xfrm>
              <a:off x="4034294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橢圓 229" descr="PLACEHOLDER">
              <a:extLst>
                <a:ext uri="{FF2B5EF4-FFF2-40B4-BE49-F238E27FC236}">
                  <a16:creationId xmlns:a16="http://schemas.microsoft.com/office/drawing/2014/main" id="{39A83ABC-E379-4831-86C0-EBE5D1DE5358}"/>
                </a:ext>
              </a:extLst>
            </p:cNvPr>
            <p:cNvSpPr/>
            <p:nvPr/>
          </p:nvSpPr>
          <p:spPr>
            <a:xfrm>
              <a:off x="4034294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橢圓 230" descr="PLACEHOLDER">
              <a:extLst>
                <a:ext uri="{FF2B5EF4-FFF2-40B4-BE49-F238E27FC236}">
                  <a16:creationId xmlns:a16="http://schemas.microsoft.com/office/drawing/2014/main" id="{05922266-4CB4-4FAF-8ABD-37EFAD090ECD}"/>
                </a:ext>
              </a:extLst>
            </p:cNvPr>
            <p:cNvSpPr/>
            <p:nvPr/>
          </p:nvSpPr>
          <p:spPr>
            <a:xfrm>
              <a:off x="3617460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 descr="PLACEHOLDER">
              <a:extLst>
                <a:ext uri="{FF2B5EF4-FFF2-40B4-BE49-F238E27FC236}">
                  <a16:creationId xmlns:a16="http://schemas.microsoft.com/office/drawing/2014/main" id="{9C03C397-722E-4A9F-8CD3-579A74C9C1CB}"/>
                </a:ext>
              </a:extLst>
            </p:cNvPr>
            <p:cNvSpPr/>
            <p:nvPr/>
          </p:nvSpPr>
          <p:spPr>
            <a:xfrm>
              <a:off x="4451129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3" name="直線接點 232" descr="PLACEHOLDER">
              <a:extLst>
                <a:ext uri="{FF2B5EF4-FFF2-40B4-BE49-F238E27FC236}">
                  <a16:creationId xmlns:a16="http://schemas.microsoft.com/office/drawing/2014/main" id="{FB5A9937-58FB-474F-A07E-1121A73F72B0}"/>
                </a:ext>
              </a:extLst>
            </p:cNvPr>
            <p:cNvCxnSpPr/>
            <p:nvPr/>
          </p:nvCxnSpPr>
          <p:spPr>
            <a:xfrm flipV="1">
              <a:off x="4105988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箭號: 圓形 233" descr="PLACEHOLDER">
              <a:extLst>
                <a:ext uri="{FF2B5EF4-FFF2-40B4-BE49-F238E27FC236}">
                  <a16:creationId xmlns:a16="http://schemas.microsoft.com/office/drawing/2014/main" id="{30BBF055-0B30-457B-9AF0-D8AE99DD18CC}"/>
                </a:ext>
              </a:extLst>
            </p:cNvPr>
            <p:cNvSpPr/>
            <p:nvPr/>
          </p:nvSpPr>
          <p:spPr>
            <a:xfrm>
              <a:off x="3926754" y="2718641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群組 246" descr="PLACEHOLDER">
            <a:extLst>
              <a:ext uri="{FF2B5EF4-FFF2-40B4-BE49-F238E27FC236}">
                <a16:creationId xmlns:a16="http://schemas.microsoft.com/office/drawing/2014/main" id="{CF772FC3-BFDC-414D-9AC1-2BB88F26D9E4}"/>
              </a:ext>
            </a:extLst>
          </p:cNvPr>
          <p:cNvGrpSpPr/>
          <p:nvPr>
            <p:custDataLst>
              <p:tags r:id="rId41"/>
            </p:custDataLst>
          </p:nvPr>
        </p:nvGrpSpPr>
        <p:grpSpPr>
          <a:xfrm>
            <a:off x="4460182" y="2519475"/>
            <a:ext cx="977056" cy="1586452"/>
            <a:chOff x="4451129" y="2718641"/>
            <a:chExt cx="977056" cy="1586452"/>
          </a:xfrm>
        </p:grpSpPr>
        <p:sp>
          <p:nvSpPr>
            <p:cNvPr id="236" name="矩形 235" descr="PLACEHOLDER">
              <a:extLst>
                <a:ext uri="{FF2B5EF4-FFF2-40B4-BE49-F238E27FC236}">
                  <a16:creationId xmlns:a16="http://schemas.microsoft.com/office/drawing/2014/main" id="{81F86589-1AEF-45B1-B7D4-BB1F29AC7A12}"/>
                </a:ext>
              </a:extLst>
            </p:cNvPr>
            <p:cNvSpPr/>
            <p:nvPr/>
          </p:nvSpPr>
          <p:spPr>
            <a:xfrm>
              <a:off x="4522823" y="3399730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 descr="PLACEHOLDER">
              <a:extLst>
                <a:ext uri="{FF2B5EF4-FFF2-40B4-BE49-F238E27FC236}">
                  <a16:creationId xmlns:a16="http://schemas.microsoft.com/office/drawing/2014/main" id="{73A79556-1764-4184-968F-B1334C6751B8}"/>
                </a:ext>
              </a:extLst>
            </p:cNvPr>
            <p:cNvSpPr/>
            <p:nvPr/>
          </p:nvSpPr>
          <p:spPr>
            <a:xfrm>
              <a:off x="4451129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 descr="PLACEHOLDER">
              <a:extLst>
                <a:ext uri="{FF2B5EF4-FFF2-40B4-BE49-F238E27FC236}">
                  <a16:creationId xmlns:a16="http://schemas.microsoft.com/office/drawing/2014/main" id="{A68D8C9D-FABB-4371-B7CD-839C2C8AF3FB}"/>
                </a:ext>
              </a:extLst>
            </p:cNvPr>
            <p:cNvSpPr/>
            <p:nvPr/>
          </p:nvSpPr>
          <p:spPr>
            <a:xfrm>
              <a:off x="5284798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橢圓 238" descr="PLACEHOLDER">
              <a:extLst>
                <a:ext uri="{FF2B5EF4-FFF2-40B4-BE49-F238E27FC236}">
                  <a16:creationId xmlns:a16="http://schemas.microsoft.com/office/drawing/2014/main" id="{8C232DB7-E1C5-4375-800D-12B70D56AC2E}"/>
                </a:ext>
              </a:extLst>
            </p:cNvPr>
            <p:cNvSpPr/>
            <p:nvPr/>
          </p:nvSpPr>
          <p:spPr>
            <a:xfrm>
              <a:off x="4451129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橢圓 239" descr="PLACEHOLDER">
              <a:extLst>
                <a:ext uri="{FF2B5EF4-FFF2-40B4-BE49-F238E27FC236}">
                  <a16:creationId xmlns:a16="http://schemas.microsoft.com/office/drawing/2014/main" id="{40583C41-090E-4B2C-884E-7434AF2AA7A6}"/>
                </a:ext>
              </a:extLst>
            </p:cNvPr>
            <p:cNvSpPr/>
            <p:nvPr/>
          </p:nvSpPr>
          <p:spPr>
            <a:xfrm>
              <a:off x="5284798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橢圓 240" descr="PLACEHOLDER">
              <a:extLst>
                <a:ext uri="{FF2B5EF4-FFF2-40B4-BE49-F238E27FC236}">
                  <a16:creationId xmlns:a16="http://schemas.microsoft.com/office/drawing/2014/main" id="{D11E3A9F-F854-48BA-A93C-770B1CD015AD}"/>
                </a:ext>
              </a:extLst>
            </p:cNvPr>
            <p:cNvSpPr/>
            <p:nvPr/>
          </p:nvSpPr>
          <p:spPr>
            <a:xfrm>
              <a:off x="4867964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 descr="PLACEHOLDER">
              <a:extLst>
                <a:ext uri="{FF2B5EF4-FFF2-40B4-BE49-F238E27FC236}">
                  <a16:creationId xmlns:a16="http://schemas.microsoft.com/office/drawing/2014/main" id="{0B4213CF-2733-4958-8577-7B0FFBC27121}"/>
                </a:ext>
              </a:extLst>
            </p:cNvPr>
            <p:cNvSpPr/>
            <p:nvPr/>
          </p:nvSpPr>
          <p:spPr>
            <a:xfrm>
              <a:off x="4867964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 descr="PLACEHOLDER">
              <a:extLst>
                <a:ext uri="{FF2B5EF4-FFF2-40B4-BE49-F238E27FC236}">
                  <a16:creationId xmlns:a16="http://schemas.microsoft.com/office/drawing/2014/main" id="{A4530B7C-003B-44F7-88F3-543BB60DCA73}"/>
                </a:ext>
              </a:extLst>
            </p:cNvPr>
            <p:cNvSpPr/>
            <p:nvPr/>
          </p:nvSpPr>
          <p:spPr>
            <a:xfrm>
              <a:off x="4451129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橢圓 243" descr="PLACEHOLDER">
              <a:extLst>
                <a:ext uri="{FF2B5EF4-FFF2-40B4-BE49-F238E27FC236}">
                  <a16:creationId xmlns:a16="http://schemas.microsoft.com/office/drawing/2014/main" id="{4D8B000D-53DE-462F-8DF5-0D56EF1A1042}"/>
                </a:ext>
              </a:extLst>
            </p:cNvPr>
            <p:cNvSpPr/>
            <p:nvPr/>
          </p:nvSpPr>
          <p:spPr>
            <a:xfrm>
              <a:off x="5284798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5" name="直線接點 244" descr="PLACEHOLDER">
              <a:extLst>
                <a:ext uri="{FF2B5EF4-FFF2-40B4-BE49-F238E27FC236}">
                  <a16:creationId xmlns:a16="http://schemas.microsoft.com/office/drawing/2014/main" id="{14BF691F-6E61-4A49-ACEC-21DA8EB04978}"/>
                </a:ext>
              </a:extLst>
            </p:cNvPr>
            <p:cNvCxnSpPr/>
            <p:nvPr/>
          </p:nvCxnSpPr>
          <p:spPr>
            <a:xfrm flipV="1">
              <a:off x="4939657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箭號: 圓形 245" descr="PLACEHOLDER">
              <a:extLst>
                <a:ext uri="{FF2B5EF4-FFF2-40B4-BE49-F238E27FC236}">
                  <a16:creationId xmlns:a16="http://schemas.microsoft.com/office/drawing/2014/main" id="{EF13862D-2D51-4B1F-BB0A-C3BD5D43AA69}"/>
                </a:ext>
              </a:extLst>
            </p:cNvPr>
            <p:cNvSpPr/>
            <p:nvPr/>
          </p:nvSpPr>
          <p:spPr>
            <a:xfrm>
              <a:off x="4760423" y="2718641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群組 258" descr="PLACEHOLDER">
            <a:extLst>
              <a:ext uri="{FF2B5EF4-FFF2-40B4-BE49-F238E27FC236}">
                <a16:creationId xmlns:a16="http://schemas.microsoft.com/office/drawing/2014/main" id="{7024466D-DE6B-426C-B40D-983186AB358E}"/>
              </a:ext>
            </a:extLst>
          </p:cNvPr>
          <p:cNvGrpSpPr/>
          <p:nvPr>
            <p:custDataLst>
              <p:tags r:id="rId42"/>
            </p:custDataLst>
          </p:nvPr>
        </p:nvGrpSpPr>
        <p:grpSpPr>
          <a:xfrm>
            <a:off x="1125505" y="3353144"/>
            <a:ext cx="977057" cy="1586452"/>
            <a:chOff x="1116452" y="3552310"/>
            <a:chExt cx="977057" cy="1586452"/>
          </a:xfrm>
        </p:grpSpPr>
        <p:sp>
          <p:nvSpPr>
            <p:cNvPr id="248" name="矩形 247" descr="PLACEHOLDER">
              <a:extLst>
                <a:ext uri="{FF2B5EF4-FFF2-40B4-BE49-F238E27FC236}">
                  <a16:creationId xmlns:a16="http://schemas.microsoft.com/office/drawing/2014/main" id="{95DAA3C0-73A6-4428-8F10-861BAFE013F2}"/>
                </a:ext>
              </a:extLst>
            </p:cNvPr>
            <p:cNvSpPr/>
            <p:nvPr/>
          </p:nvSpPr>
          <p:spPr>
            <a:xfrm>
              <a:off x="1188146" y="4233399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橢圓 248" descr="PLACEHOLDER">
              <a:extLst>
                <a:ext uri="{FF2B5EF4-FFF2-40B4-BE49-F238E27FC236}">
                  <a16:creationId xmlns:a16="http://schemas.microsoft.com/office/drawing/2014/main" id="{F4A1A48F-0EAA-415B-8D51-DACEB66B15C4}"/>
                </a:ext>
              </a:extLst>
            </p:cNvPr>
            <p:cNvSpPr/>
            <p:nvPr/>
          </p:nvSpPr>
          <p:spPr>
            <a:xfrm>
              <a:off x="1116452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橢圓 249" descr="PLACEHOLDER">
              <a:extLst>
                <a:ext uri="{FF2B5EF4-FFF2-40B4-BE49-F238E27FC236}">
                  <a16:creationId xmlns:a16="http://schemas.microsoft.com/office/drawing/2014/main" id="{FD280499-F367-4EDC-888F-75E1A911385E}"/>
                </a:ext>
              </a:extLst>
            </p:cNvPr>
            <p:cNvSpPr/>
            <p:nvPr/>
          </p:nvSpPr>
          <p:spPr>
            <a:xfrm>
              <a:off x="1950121" y="416170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橢圓 250" descr="PLACEHOLDER">
              <a:extLst>
                <a:ext uri="{FF2B5EF4-FFF2-40B4-BE49-F238E27FC236}">
                  <a16:creationId xmlns:a16="http://schemas.microsoft.com/office/drawing/2014/main" id="{69F2B8B0-EFC6-4EA5-944B-5A867FE6137B}"/>
                </a:ext>
              </a:extLst>
            </p:cNvPr>
            <p:cNvSpPr/>
            <p:nvPr/>
          </p:nvSpPr>
          <p:spPr>
            <a:xfrm>
              <a:off x="1116452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 descr="PLACEHOLDER">
              <a:extLst>
                <a:ext uri="{FF2B5EF4-FFF2-40B4-BE49-F238E27FC236}">
                  <a16:creationId xmlns:a16="http://schemas.microsoft.com/office/drawing/2014/main" id="{E5EAA2CF-4798-4D01-9712-23E437A04796}"/>
                </a:ext>
              </a:extLst>
            </p:cNvPr>
            <p:cNvSpPr/>
            <p:nvPr/>
          </p:nvSpPr>
          <p:spPr>
            <a:xfrm>
              <a:off x="1950121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 descr="PLACEHOLDER">
              <a:extLst>
                <a:ext uri="{FF2B5EF4-FFF2-40B4-BE49-F238E27FC236}">
                  <a16:creationId xmlns:a16="http://schemas.microsoft.com/office/drawing/2014/main" id="{2888F33B-3BD4-4C20-B413-495EED3FA7B2}"/>
                </a:ext>
              </a:extLst>
            </p:cNvPr>
            <p:cNvSpPr/>
            <p:nvPr/>
          </p:nvSpPr>
          <p:spPr>
            <a:xfrm>
              <a:off x="1533287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橢圓 253" descr="PLACEHOLDER">
              <a:extLst>
                <a:ext uri="{FF2B5EF4-FFF2-40B4-BE49-F238E27FC236}">
                  <a16:creationId xmlns:a16="http://schemas.microsoft.com/office/drawing/2014/main" id="{50669465-7006-4B1B-AD9D-F255F38D21EF}"/>
                </a:ext>
              </a:extLst>
            </p:cNvPr>
            <p:cNvSpPr/>
            <p:nvPr/>
          </p:nvSpPr>
          <p:spPr>
            <a:xfrm>
              <a:off x="1533287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橢圓 254" descr="PLACEHOLDER">
              <a:extLst>
                <a:ext uri="{FF2B5EF4-FFF2-40B4-BE49-F238E27FC236}">
                  <a16:creationId xmlns:a16="http://schemas.microsoft.com/office/drawing/2014/main" id="{55630FBF-5D50-4DE1-A423-FA4308B24F5C}"/>
                </a:ext>
              </a:extLst>
            </p:cNvPr>
            <p:cNvSpPr/>
            <p:nvPr/>
          </p:nvSpPr>
          <p:spPr>
            <a:xfrm>
              <a:off x="1116452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6" name="橢圓 255" descr="PLACEHOLDER">
              <a:extLst>
                <a:ext uri="{FF2B5EF4-FFF2-40B4-BE49-F238E27FC236}">
                  <a16:creationId xmlns:a16="http://schemas.microsoft.com/office/drawing/2014/main" id="{5D210650-A324-4EC4-8E2A-480FDE0D7E88}"/>
                </a:ext>
              </a:extLst>
            </p:cNvPr>
            <p:cNvSpPr/>
            <p:nvPr/>
          </p:nvSpPr>
          <p:spPr>
            <a:xfrm>
              <a:off x="1950121" y="457854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7" name="直線接點 256" descr="PLACEHOLDER">
              <a:extLst>
                <a:ext uri="{FF2B5EF4-FFF2-40B4-BE49-F238E27FC236}">
                  <a16:creationId xmlns:a16="http://schemas.microsoft.com/office/drawing/2014/main" id="{462A1986-B467-42B7-B739-E45EE2145CF7}"/>
                </a:ext>
              </a:extLst>
            </p:cNvPr>
            <p:cNvCxnSpPr/>
            <p:nvPr/>
          </p:nvCxnSpPr>
          <p:spPr>
            <a:xfrm flipV="1">
              <a:off x="1604981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箭號: 圓形 257" descr="PLACEHOLDER">
              <a:extLst>
                <a:ext uri="{FF2B5EF4-FFF2-40B4-BE49-F238E27FC236}">
                  <a16:creationId xmlns:a16="http://schemas.microsoft.com/office/drawing/2014/main" id="{B30564F2-29E4-484D-939D-8433AF102978}"/>
                </a:ext>
              </a:extLst>
            </p:cNvPr>
            <p:cNvSpPr/>
            <p:nvPr/>
          </p:nvSpPr>
          <p:spPr>
            <a:xfrm>
              <a:off x="1425747" y="3552310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群組 270" descr="PLACEHOLDER">
            <a:extLst>
              <a:ext uri="{FF2B5EF4-FFF2-40B4-BE49-F238E27FC236}">
                <a16:creationId xmlns:a16="http://schemas.microsoft.com/office/drawing/2014/main" id="{10659BAC-CD70-40D2-89EE-2851AC124094}"/>
              </a:ext>
            </a:extLst>
          </p:cNvPr>
          <p:cNvGrpSpPr/>
          <p:nvPr>
            <p:custDataLst>
              <p:tags r:id="rId43"/>
            </p:custDataLst>
          </p:nvPr>
        </p:nvGrpSpPr>
        <p:grpSpPr>
          <a:xfrm>
            <a:off x="1959174" y="3353144"/>
            <a:ext cx="977057" cy="1586452"/>
            <a:chOff x="1950121" y="3552310"/>
            <a:chExt cx="977057" cy="1586452"/>
          </a:xfrm>
        </p:grpSpPr>
        <p:sp>
          <p:nvSpPr>
            <p:cNvPr id="260" name="矩形 259" descr="PLACEHOLDER">
              <a:extLst>
                <a:ext uri="{FF2B5EF4-FFF2-40B4-BE49-F238E27FC236}">
                  <a16:creationId xmlns:a16="http://schemas.microsoft.com/office/drawing/2014/main" id="{B6CF7297-E885-4619-87BE-5C1583081DB5}"/>
                </a:ext>
              </a:extLst>
            </p:cNvPr>
            <p:cNvSpPr/>
            <p:nvPr/>
          </p:nvSpPr>
          <p:spPr>
            <a:xfrm>
              <a:off x="2021815" y="4233399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橢圓 260" descr="PLACEHOLDER">
              <a:extLst>
                <a:ext uri="{FF2B5EF4-FFF2-40B4-BE49-F238E27FC236}">
                  <a16:creationId xmlns:a16="http://schemas.microsoft.com/office/drawing/2014/main" id="{12A1009F-732B-4ED6-852E-6D57D595E8B0}"/>
                </a:ext>
              </a:extLst>
            </p:cNvPr>
            <p:cNvSpPr/>
            <p:nvPr/>
          </p:nvSpPr>
          <p:spPr>
            <a:xfrm>
              <a:off x="1950121" y="416170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 descr="PLACEHOLDER">
              <a:extLst>
                <a:ext uri="{FF2B5EF4-FFF2-40B4-BE49-F238E27FC236}">
                  <a16:creationId xmlns:a16="http://schemas.microsoft.com/office/drawing/2014/main" id="{600EBBA3-B538-4118-8874-C57AD19A90A2}"/>
                </a:ext>
              </a:extLst>
            </p:cNvPr>
            <p:cNvSpPr/>
            <p:nvPr/>
          </p:nvSpPr>
          <p:spPr>
            <a:xfrm>
              <a:off x="2783790" y="416170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 descr="PLACEHOLDER">
              <a:extLst>
                <a:ext uri="{FF2B5EF4-FFF2-40B4-BE49-F238E27FC236}">
                  <a16:creationId xmlns:a16="http://schemas.microsoft.com/office/drawing/2014/main" id="{C840366F-3E51-459B-9650-0B17F60C680C}"/>
                </a:ext>
              </a:extLst>
            </p:cNvPr>
            <p:cNvSpPr/>
            <p:nvPr/>
          </p:nvSpPr>
          <p:spPr>
            <a:xfrm>
              <a:off x="1950121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4" name="橢圓 263" descr="PLACEHOLDER">
              <a:extLst>
                <a:ext uri="{FF2B5EF4-FFF2-40B4-BE49-F238E27FC236}">
                  <a16:creationId xmlns:a16="http://schemas.microsoft.com/office/drawing/2014/main" id="{1ECF7852-D193-4D6C-BDF0-9C4BD72B3DDC}"/>
                </a:ext>
              </a:extLst>
            </p:cNvPr>
            <p:cNvSpPr/>
            <p:nvPr/>
          </p:nvSpPr>
          <p:spPr>
            <a:xfrm>
              <a:off x="2783790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5" name="橢圓 264" descr="PLACEHOLDER">
              <a:extLst>
                <a:ext uri="{FF2B5EF4-FFF2-40B4-BE49-F238E27FC236}">
                  <a16:creationId xmlns:a16="http://schemas.microsoft.com/office/drawing/2014/main" id="{06D49A26-91D4-466B-89BA-99B918E8F122}"/>
                </a:ext>
              </a:extLst>
            </p:cNvPr>
            <p:cNvSpPr/>
            <p:nvPr/>
          </p:nvSpPr>
          <p:spPr>
            <a:xfrm>
              <a:off x="2366956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橢圓 265" descr="PLACEHOLDER">
              <a:extLst>
                <a:ext uri="{FF2B5EF4-FFF2-40B4-BE49-F238E27FC236}">
                  <a16:creationId xmlns:a16="http://schemas.microsoft.com/office/drawing/2014/main" id="{2666EA62-9333-4131-89C2-23F8A18E6D89}"/>
                </a:ext>
              </a:extLst>
            </p:cNvPr>
            <p:cNvSpPr/>
            <p:nvPr/>
          </p:nvSpPr>
          <p:spPr>
            <a:xfrm>
              <a:off x="2366956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 descr="PLACEHOLDER">
              <a:extLst>
                <a:ext uri="{FF2B5EF4-FFF2-40B4-BE49-F238E27FC236}">
                  <a16:creationId xmlns:a16="http://schemas.microsoft.com/office/drawing/2014/main" id="{340525EA-D2AD-4BCC-BD63-288D17485880}"/>
                </a:ext>
              </a:extLst>
            </p:cNvPr>
            <p:cNvSpPr/>
            <p:nvPr/>
          </p:nvSpPr>
          <p:spPr>
            <a:xfrm>
              <a:off x="1950121" y="457854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 descr="PLACEHOLDER">
              <a:extLst>
                <a:ext uri="{FF2B5EF4-FFF2-40B4-BE49-F238E27FC236}">
                  <a16:creationId xmlns:a16="http://schemas.microsoft.com/office/drawing/2014/main" id="{6BBC0174-0D1E-42FF-875F-3A1070A88269}"/>
                </a:ext>
              </a:extLst>
            </p:cNvPr>
            <p:cNvSpPr/>
            <p:nvPr/>
          </p:nvSpPr>
          <p:spPr>
            <a:xfrm>
              <a:off x="2783790" y="457854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9" name="直線接點 268" descr="PLACEHOLDER">
              <a:extLst>
                <a:ext uri="{FF2B5EF4-FFF2-40B4-BE49-F238E27FC236}">
                  <a16:creationId xmlns:a16="http://schemas.microsoft.com/office/drawing/2014/main" id="{A5E9FE8F-BC96-4A3F-A7D0-D33C4EACEF4E}"/>
                </a:ext>
              </a:extLst>
            </p:cNvPr>
            <p:cNvCxnSpPr/>
            <p:nvPr/>
          </p:nvCxnSpPr>
          <p:spPr>
            <a:xfrm flipV="1">
              <a:off x="2438649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箭號: 圓形 269" descr="PLACEHOLDER">
              <a:extLst>
                <a:ext uri="{FF2B5EF4-FFF2-40B4-BE49-F238E27FC236}">
                  <a16:creationId xmlns:a16="http://schemas.microsoft.com/office/drawing/2014/main" id="{F251BC1A-29B9-4B99-96E8-0F3B7FAD222A}"/>
                </a:ext>
              </a:extLst>
            </p:cNvPr>
            <p:cNvSpPr/>
            <p:nvPr/>
          </p:nvSpPr>
          <p:spPr>
            <a:xfrm>
              <a:off x="2259416" y="3552310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3" name="群組 282" descr="PLACEHOLDER">
            <a:extLst>
              <a:ext uri="{FF2B5EF4-FFF2-40B4-BE49-F238E27FC236}">
                <a16:creationId xmlns:a16="http://schemas.microsoft.com/office/drawing/2014/main" id="{BF22825E-7B8B-4813-A7C0-E0831B869D8E}"/>
              </a:ext>
            </a:extLst>
          </p:cNvPr>
          <p:cNvGrpSpPr/>
          <p:nvPr>
            <p:custDataLst>
              <p:tags r:id="rId44"/>
            </p:custDataLst>
          </p:nvPr>
        </p:nvGrpSpPr>
        <p:grpSpPr>
          <a:xfrm>
            <a:off x="2792844" y="3353144"/>
            <a:ext cx="977056" cy="1586452"/>
            <a:chOff x="2783791" y="3552310"/>
            <a:chExt cx="977056" cy="1586452"/>
          </a:xfrm>
        </p:grpSpPr>
        <p:sp>
          <p:nvSpPr>
            <p:cNvPr id="272" name="矩形 271" descr="PLACEHOLDER">
              <a:extLst>
                <a:ext uri="{FF2B5EF4-FFF2-40B4-BE49-F238E27FC236}">
                  <a16:creationId xmlns:a16="http://schemas.microsoft.com/office/drawing/2014/main" id="{8F8C0275-197C-4FED-9F9D-10F61F704D73}"/>
                </a:ext>
              </a:extLst>
            </p:cNvPr>
            <p:cNvSpPr/>
            <p:nvPr/>
          </p:nvSpPr>
          <p:spPr>
            <a:xfrm>
              <a:off x="2855484" y="4233399"/>
              <a:ext cx="833670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橢圓 272" descr="PLACEHOLDER">
              <a:extLst>
                <a:ext uri="{FF2B5EF4-FFF2-40B4-BE49-F238E27FC236}">
                  <a16:creationId xmlns:a16="http://schemas.microsoft.com/office/drawing/2014/main" id="{6C557758-145E-4E28-9128-9FC8424B267E}"/>
                </a:ext>
              </a:extLst>
            </p:cNvPr>
            <p:cNvSpPr/>
            <p:nvPr/>
          </p:nvSpPr>
          <p:spPr>
            <a:xfrm>
              <a:off x="2783791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4" name="橢圓 273" descr="PLACEHOLDER">
              <a:extLst>
                <a:ext uri="{FF2B5EF4-FFF2-40B4-BE49-F238E27FC236}">
                  <a16:creationId xmlns:a16="http://schemas.microsoft.com/office/drawing/2014/main" id="{FE9EA505-13AA-4B1E-AB2C-25CC8BE6D1CC}"/>
                </a:ext>
              </a:extLst>
            </p:cNvPr>
            <p:cNvSpPr/>
            <p:nvPr/>
          </p:nvSpPr>
          <p:spPr>
            <a:xfrm>
              <a:off x="3617460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橢圓 274" descr="PLACEHOLDER">
              <a:extLst>
                <a:ext uri="{FF2B5EF4-FFF2-40B4-BE49-F238E27FC236}">
                  <a16:creationId xmlns:a16="http://schemas.microsoft.com/office/drawing/2014/main" id="{92341787-4C2D-4BB6-BB6A-29D30B0D534F}"/>
                </a:ext>
              </a:extLst>
            </p:cNvPr>
            <p:cNvSpPr/>
            <p:nvPr/>
          </p:nvSpPr>
          <p:spPr>
            <a:xfrm>
              <a:off x="2783791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6" name="橢圓 275" descr="PLACEHOLDER">
              <a:extLst>
                <a:ext uri="{FF2B5EF4-FFF2-40B4-BE49-F238E27FC236}">
                  <a16:creationId xmlns:a16="http://schemas.microsoft.com/office/drawing/2014/main" id="{593820C7-C187-4049-B29A-806B464F32D8}"/>
                </a:ext>
              </a:extLst>
            </p:cNvPr>
            <p:cNvSpPr/>
            <p:nvPr/>
          </p:nvSpPr>
          <p:spPr>
            <a:xfrm>
              <a:off x="3617460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7" name="橢圓 276" descr="PLACEHOLDER">
              <a:extLst>
                <a:ext uri="{FF2B5EF4-FFF2-40B4-BE49-F238E27FC236}">
                  <a16:creationId xmlns:a16="http://schemas.microsoft.com/office/drawing/2014/main" id="{3D070BDA-FE81-470D-B12D-535C5B9C6FC6}"/>
                </a:ext>
              </a:extLst>
            </p:cNvPr>
            <p:cNvSpPr/>
            <p:nvPr/>
          </p:nvSpPr>
          <p:spPr>
            <a:xfrm>
              <a:off x="3200625" y="416170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8" name="橢圓 277" descr="PLACEHOLDER">
              <a:extLst>
                <a:ext uri="{FF2B5EF4-FFF2-40B4-BE49-F238E27FC236}">
                  <a16:creationId xmlns:a16="http://schemas.microsoft.com/office/drawing/2014/main" id="{43517F97-59B7-4E28-BACE-EA614FCFC755}"/>
                </a:ext>
              </a:extLst>
            </p:cNvPr>
            <p:cNvSpPr/>
            <p:nvPr/>
          </p:nvSpPr>
          <p:spPr>
            <a:xfrm>
              <a:off x="3200625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 descr="PLACEHOLDER">
              <a:extLst>
                <a:ext uri="{FF2B5EF4-FFF2-40B4-BE49-F238E27FC236}">
                  <a16:creationId xmlns:a16="http://schemas.microsoft.com/office/drawing/2014/main" id="{0912473C-D78B-4A80-AC3E-5A2550BC1EF7}"/>
                </a:ext>
              </a:extLst>
            </p:cNvPr>
            <p:cNvSpPr/>
            <p:nvPr/>
          </p:nvSpPr>
          <p:spPr>
            <a:xfrm>
              <a:off x="2783791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0" name="橢圓 279" descr="PLACEHOLDER">
              <a:extLst>
                <a:ext uri="{FF2B5EF4-FFF2-40B4-BE49-F238E27FC236}">
                  <a16:creationId xmlns:a16="http://schemas.microsoft.com/office/drawing/2014/main" id="{857435B5-C89E-404E-8561-EE22D38EB44D}"/>
                </a:ext>
              </a:extLst>
            </p:cNvPr>
            <p:cNvSpPr/>
            <p:nvPr/>
          </p:nvSpPr>
          <p:spPr>
            <a:xfrm>
              <a:off x="3617460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1" name="直線接點 280" descr="PLACEHOLDER">
              <a:extLst>
                <a:ext uri="{FF2B5EF4-FFF2-40B4-BE49-F238E27FC236}">
                  <a16:creationId xmlns:a16="http://schemas.microsoft.com/office/drawing/2014/main" id="{0CE14DAB-D3E8-4545-A627-88E50EDD1DE2}"/>
                </a:ext>
              </a:extLst>
            </p:cNvPr>
            <p:cNvCxnSpPr/>
            <p:nvPr/>
          </p:nvCxnSpPr>
          <p:spPr>
            <a:xfrm flipV="1">
              <a:off x="3272319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箭號: 圓形 281" descr="PLACEHOLDER">
              <a:extLst>
                <a:ext uri="{FF2B5EF4-FFF2-40B4-BE49-F238E27FC236}">
                  <a16:creationId xmlns:a16="http://schemas.microsoft.com/office/drawing/2014/main" id="{FF3E0DDF-0A74-4F73-81FF-BE160A1F19B4}"/>
                </a:ext>
              </a:extLst>
            </p:cNvPr>
            <p:cNvSpPr/>
            <p:nvPr/>
          </p:nvSpPr>
          <p:spPr>
            <a:xfrm>
              <a:off x="3093085" y="355231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5" name="群組 294" descr="PLACEHOLDER">
            <a:extLst>
              <a:ext uri="{FF2B5EF4-FFF2-40B4-BE49-F238E27FC236}">
                <a16:creationId xmlns:a16="http://schemas.microsoft.com/office/drawing/2014/main" id="{D0B04F28-2702-4ACA-9BC4-47608525A17A}"/>
              </a:ext>
            </a:extLst>
          </p:cNvPr>
          <p:cNvGrpSpPr/>
          <p:nvPr>
            <p:custDataLst>
              <p:tags r:id="rId45"/>
            </p:custDataLst>
          </p:nvPr>
        </p:nvGrpSpPr>
        <p:grpSpPr>
          <a:xfrm>
            <a:off x="3626513" y="3353144"/>
            <a:ext cx="977056" cy="1586452"/>
            <a:chOff x="3617460" y="3552310"/>
            <a:chExt cx="977056" cy="1586452"/>
          </a:xfrm>
        </p:grpSpPr>
        <p:sp>
          <p:nvSpPr>
            <p:cNvPr id="284" name="矩形 283" descr="PLACEHOLDER">
              <a:extLst>
                <a:ext uri="{FF2B5EF4-FFF2-40B4-BE49-F238E27FC236}">
                  <a16:creationId xmlns:a16="http://schemas.microsoft.com/office/drawing/2014/main" id="{036383FD-3F2A-4963-9D7F-2B76968AD94D}"/>
                </a:ext>
              </a:extLst>
            </p:cNvPr>
            <p:cNvSpPr/>
            <p:nvPr/>
          </p:nvSpPr>
          <p:spPr>
            <a:xfrm>
              <a:off x="3689154" y="4233399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5" name="橢圓 284" descr="PLACEHOLDER">
              <a:extLst>
                <a:ext uri="{FF2B5EF4-FFF2-40B4-BE49-F238E27FC236}">
                  <a16:creationId xmlns:a16="http://schemas.microsoft.com/office/drawing/2014/main" id="{747D01F0-5A23-43BF-99C6-BF363BD50E3E}"/>
                </a:ext>
              </a:extLst>
            </p:cNvPr>
            <p:cNvSpPr/>
            <p:nvPr/>
          </p:nvSpPr>
          <p:spPr>
            <a:xfrm>
              <a:off x="3617460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6" name="橢圓 285" descr="PLACEHOLDER">
              <a:extLst>
                <a:ext uri="{FF2B5EF4-FFF2-40B4-BE49-F238E27FC236}">
                  <a16:creationId xmlns:a16="http://schemas.microsoft.com/office/drawing/2014/main" id="{7C51A802-A28F-4DDC-9E0B-4E2A20AC4767}"/>
                </a:ext>
              </a:extLst>
            </p:cNvPr>
            <p:cNvSpPr/>
            <p:nvPr/>
          </p:nvSpPr>
          <p:spPr>
            <a:xfrm>
              <a:off x="4451129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7" name="橢圓 286" descr="PLACEHOLDER">
              <a:extLst>
                <a:ext uri="{FF2B5EF4-FFF2-40B4-BE49-F238E27FC236}">
                  <a16:creationId xmlns:a16="http://schemas.microsoft.com/office/drawing/2014/main" id="{294E98DC-5530-477D-972C-093E6D47DC17}"/>
                </a:ext>
              </a:extLst>
            </p:cNvPr>
            <p:cNvSpPr/>
            <p:nvPr/>
          </p:nvSpPr>
          <p:spPr>
            <a:xfrm>
              <a:off x="3617460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8" name="橢圓 287" descr="PLACEHOLDER">
              <a:extLst>
                <a:ext uri="{FF2B5EF4-FFF2-40B4-BE49-F238E27FC236}">
                  <a16:creationId xmlns:a16="http://schemas.microsoft.com/office/drawing/2014/main" id="{C116622E-F6F7-4B98-94A7-5092BED8385F}"/>
                </a:ext>
              </a:extLst>
            </p:cNvPr>
            <p:cNvSpPr/>
            <p:nvPr/>
          </p:nvSpPr>
          <p:spPr>
            <a:xfrm>
              <a:off x="4451129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橢圓 288" descr="PLACEHOLDER">
              <a:extLst>
                <a:ext uri="{FF2B5EF4-FFF2-40B4-BE49-F238E27FC236}">
                  <a16:creationId xmlns:a16="http://schemas.microsoft.com/office/drawing/2014/main" id="{F6D2D964-8AF4-428B-8AF5-0EC51FF23C09}"/>
                </a:ext>
              </a:extLst>
            </p:cNvPr>
            <p:cNvSpPr/>
            <p:nvPr/>
          </p:nvSpPr>
          <p:spPr>
            <a:xfrm>
              <a:off x="4034294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橢圓 289" descr="PLACEHOLDER">
              <a:extLst>
                <a:ext uri="{FF2B5EF4-FFF2-40B4-BE49-F238E27FC236}">
                  <a16:creationId xmlns:a16="http://schemas.microsoft.com/office/drawing/2014/main" id="{C7F23C2D-FAF4-4A01-91E2-896735139F30}"/>
                </a:ext>
              </a:extLst>
            </p:cNvPr>
            <p:cNvSpPr/>
            <p:nvPr/>
          </p:nvSpPr>
          <p:spPr>
            <a:xfrm>
              <a:off x="4034294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橢圓 290" descr="PLACEHOLDER">
              <a:extLst>
                <a:ext uri="{FF2B5EF4-FFF2-40B4-BE49-F238E27FC236}">
                  <a16:creationId xmlns:a16="http://schemas.microsoft.com/office/drawing/2014/main" id="{FEE5949D-48AF-4F82-867C-2DF4C5D34A25}"/>
                </a:ext>
              </a:extLst>
            </p:cNvPr>
            <p:cNvSpPr/>
            <p:nvPr/>
          </p:nvSpPr>
          <p:spPr>
            <a:xfrm>
              <a:off x="3617460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橢圓 291" descr="PLACEHOLDER">
              <a:extLst>
                <a:ext uri="{FF2B5EF4-FFF2-40B4-BE49-F238E27FC236}">
                  <a16:creationId xmlns:a16="http://schemas.microsoft.com/office/drawing/2014/main" id="{0920FB77-DE19-4D96-BCB4-93C4B427A6D1}"/>
                </a:ext>
              </a:extLst>
            </p:cNvPr>
            <p:cNvSpPr/>
            <p:nvPr/>
          </p:nvSpPr>
          <p:spPr>
            <a:xfrm>
              <a:off x="4451129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3" name="直線接點 292" descr="PLACEHOLDER">
              <a:extLst>
                <a:ext uri="{FF2B5EF4-FFF2-40B4-BE49-F238E27FC236}">
                  <a16:creationId xmlns:a16="http://schemas.microsoft.com/office/drawing/2014/main" id="{FAB9F02F-9624-4D2B-A325-516B79B38140}"/>
                </a:ext>
              </a:extLst>
            </p:cNvPr>
            <p:cNvCxnSpPr/>
            <p:nvPr/>
          </p:nvCxnSpPr>
          <p:spPr>
            <a:xfrm flipV="1">
              <a:off x="4105988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箭號: 圓形 293" descr="PLACEHOLDER">
              <a:extLst>
                <a:ext uri="{FF2B5EF4-FFF2-40B4-BE49-F238E27FC236}">
                  <a16:creationId xmlns:a16="http://schemas.microsoft.com/office/drawing/2014/main" id="{9F76CE0C-525E-4542-8E1F-E02CE998C641}"/>
                </a:ext>
              </a:extLst>
            </p:cNvPr>
            <p:cNvSpPr/>
            <p:nvPr/>
          </p:nvSpPr>
          <p:spPr>
            <a:xfrm>
              <a:off x="3926754" y="355231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7" name="群組 306" descr="PLACEHOLDER">
            <a:extLst>
              <a:ext uri="{FF2B5EF4-FFF2-40B4-BE49-F238E27FC236}">
                <a16:creationId xmlns:a16="http://schemas.microsoft.com/office/drawing/2014/main" id="{A4A6D154-2D8A-43D5-A4B9-A48A85351BE4}"/>
              </a:ext>
            </a:extLst>
          </p:cNvPr>
          <p:cNvGrpSpPr/>
          <p:nvPr>
            <p:custDataLst>
              <p:tags r:id="rId46"/>
            </p:custDataLst>
          </p:nvPr>
        </p:nvGrpSpPr>
        <p:grpSpPr>
          <a:xfrm>
            <a:off x="4460182" y="3353144"/>
            <a:ext cx="977056" cy="1586452"/>
            <a:chOff x="4451129" y="3552310"/>
            <a:chExt cx="977056" cy="1586452"/>
          </a:xfrm>
        </p:grpSpPr>
        <p:sp>
          <p:nvSpPr>
            <p:cNvPr id="296" name="矩形 295" descr="PLACEHOLDER">
              <a:extLst>
                <a:ext uri="{FF2B5EF4-FFF2-40B4-BE49-F238E27FC236}">
                  <a16:creationId xmlns:a16="http://schemas.microsoft.com/office/drawing/2014/main" id="{743D67B7-DFBC-4CCB-89C7-7E7D73F9A772}"/>
                </a:ext>
              </a:extLst>
            </p:cNvPr>
            <p:cNvSpPr/>
            <p:nvPr/>
          </p:nvSpPr>
          <p:spPr>
            <a:xfrm>
              <a:off x="4522823" y="4233399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橢圓 296" descr="PLACEHOLDER">
              <a:extLst>
                <a:ext uri="{FF2B5EF4-FFF2-40B4-BE49-F238E27FC236}">
                  <a16:creationId xmlns:a16="http://schemas.microsoft.com/office/drawing/2014/main" id="{2D33D029-5EE9-46AF-A997-85D7DF6B5ED4}"/>
                </a:ext>
              </a:extLst>
            </p:cNvPr>
            <p:cNvSpPr/>
            <p:nvPr/>
          </p:nvSpPr>
          <p:spPr>
            <a:xfrm>
              <a:off x="4451129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橢圓 297" descr="PLACEHOLDER">
              <a:extLst>
                <a:ext uri="{FF2B5EF4-FFF2-40B4-BE49-F238E27FC236}">
                  <a16:creationId xmlns:a16="http://schemas.microsoft.com/office/drawing/2014/main" id="{14452BDB-9132-4142-BC38-B71CAB474D32}"/>
                </a:ext>
              </a:extLst>
            </p:cNvPr>
            <p:cNvSpPr/>
            <p:nvPr/>
          </p:nvSpPr>
          <p:spPr>
            <a:xfrm>
              <a:off x="5284798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橢圓 298" descr="PLACEHOLDER">
              <a:extLst>
                <a:ext uri="{FF2B5EF4-FFF2-40B4-BE49-F238E27FC236}">
                  <a16:creationId xmlns:a16="http://schemas.microsoft.com/office/drawing/2014/main" id="{3AB3D6B1-F8FE-4163-8A99-A457CC5E9E73}"/>
                </a:ext>
              </a:extLst>
            </p:cNvPr>
            <p:cNvSpPr/>
            <p:nvPr/>
          </p:nvSpPr>
          <p:spPr>
            <a:xfrm>
              <a:off x="4451129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橢圓 299" descr="PLACEHOLDER">
              <a:extLst>
                <a:ext uri="{FF2B5EF4-FFF2-40B4-BE49-F238E27FC236}">
                  <a16:creationId xmlns:a16="http://schemas.microsoft.com/office/drawing/2014/main" id="{E4C4B346-0F1E-4F99-BD0C-AB3D554707D7}"/>
                </a:ext>
              </a:extLst>
            </p:cNvPr>
            <p:cNvSpPr/>
            <p:nvPr/>
          </p:nvSpPr>
          <p:spPr>
            <a:xfrm>
              <a:off x="5284798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橢圓 300" descr="PLACEHOLDER">
              <a:extLst>
                <a:ext uri="{FF2B5EF4-FFF2-40B4-BE49-F238E27FC236}">
                  <a16:creationId xmlns:a16="http://schemas.microsoft.com/office/drawing/2014/main" id="{056EFC24-BCE4-45ED-956F-4516F04B608D}"/>
                </a:ext>
              </a:extLst>
            </p:cNvPr>
            <p:cNvSpPr/>
            <p:nvPr/>
          </p:nvSpPr>
          <p:spPr>
            <a:xfrm>
              <a:off x="4867964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 descr="PLACEHOLDER">
              <a:extLst>
                <a:ext uri="{FF2B5EF4-FFF2-40B4-BE49-F238E27FC236}">
                  <a16:creationId xmlns:a16="http://schemas.microsoft.com/office/drawing/2014/main" id="{D8638AD1-9735-42A7-BD88-5F636F4DE531}"/>
                </a:ext>
              </a:extLst>
            </p:cNvPr>
            <p:cNvSpPr/>
            <p:nvPr/>
          </p:nvSpPr>
          <p:spPr>
            <a:xfrm>
              <a:off x="4867964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橢圓 302" descr="PLACEHOLDER">
              <a:extLst>
                <a:ext uri="{FF2B5EF4-FFF2-40B4-BE49-F238E27FC236}">
                  <a16:creationId xmlns:a16="http://schemas.microsoft.com/office/drawing/2014/main" id="{22F8ED03-F5E5-480C-B0E6-3C84B9207146}"/>
                </a:ext>
              </a:extLst>
            </p:cNvPr>
            <p:cNvSpPr/>
            <p:nvPr/>
          </p:nvSpPr>
          <p:spPr>
            <a:xfrm>
              <a:off x="4451129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4" name="橢圓 303" descr="PLACEHOLDER">
              <a:extLst>
                <a:ext uri="{FF2B5EF4-FFF2-40B4-BE49-F238E27FC236}">
                  <a16:creationId xmlns:a16="http://schemas.microsoft.com/office/drawing/2014/main" id="{ED6073B0-2424-4B98-8B16-71B5D2797D37}"/>
                </a:ext>
              </a:extLst>
            </p:cNvPr>
            <p:cNvSpPr/>
            <p:nvPr/>
          </p:nvSpPr>
          <p:spPr>
            <a:xfrm>
              <a:off x="5284798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5" name="直線接點 304" descr="PLACEHOLDER">
              <a:extLst>
                <a:ext uri="{FF2B5EF4-FFF2-40B4-BE49-F238E27FC236}">
                  <a16:creationId xmlns:a16="http://schemas.microsoft.com/office/drawing/2014/main" id="{DAD859E0-0D5D-478D-B749-9837920FB4C1}"/>
                </a:ext>
              </a:extLst>
            </p:cNvPr>
            <p:cNvCxnSpPr/>
            <p:nvPr/>
          </p:nvCxnSpPr>
          <p:spPr>
            <a:xfrm flipV="1">
              <a:off x="4939657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箭號: 圓形 305" descr="PLACEHOLDER">
              <a:extLst>
                <a:ext uri="{FF2B5EF4-FFF2-40B4-BE49-F238E27FC236}">
                  <a16:creationId xmlns:a16="http://schemas.microsoft.com/office/drawing/2014/main" id="{763F61D5-3A7F-40A2-9A55-0468CCA27DD0}"/>
                </a:ext>
              </a:extLst>
            </p:cNvPr>
            <p:cNvSpPr/>
            <p:nvPr/>
          </p:nvSpPr>
          <p:spPr>
            <a:xfrm>
              <a:off x="4760423" y="355231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9" name="群組 318" descr="PLACEHOLDER">
            <a:extLst>
              <a:ext uri="{FF2B5EF4-FFF2-40B4-BE49-F238E27FC236}">
                <a16:creationId xmlns:a16="http://schemas.microsoft.com/office/drawing/2014/main" id="{4C6606AC-7BBF-4C4F-AFEA-2475D399211A}"/>
              </a:ext>
            </a:extLst>
          </p:cNvPr>
          <p:cNvGrpSpPr/>
          <p:nvPr>
            <p:custDataLst>
              <p:tags r:id="rId47"/>
            </p:custDataLst>
          </p:nvPr>
        </p:nvGrpSpPr>
        <p:grpSpPr>
          <a:xfrm>
            <a:off x="1125505" y="4186814"/>
            <a:ext cx="977057" cy="1586451"/>
            <a:chOff x="1116452" y="4385980"/>
            <a:chExt cx="977057" cy="1586451"/>
          </a:xfrm>
        </p:grpSpPr>
        <p:sp>
          <p:nvSpPr>
            <p:cNvPr id="308" name="矩形 307" descr="PLACEHOLDER">
              <a:extLst>
                <a:ext uri="{FF2B5EF4-FFF2-40B4-BE49-F238E27FC236}">
                  <a16:creationId xmlns:a16="http://schemas.microsoft.com/office/drawing/2014/main" id="{71D02494-6DA1-41DD-AC0E-4D960309EE1C}"/>
                </a:ext>
              </a:extLst>
            </p:cNvPr>
            <p:cNvSpPr/>
            <p:nvPr/>
          </p:nvSpPr>
          <p:spPr>
            <a:xfrm>
              <a:off x="1188146" y="5067069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9" name="橢圓 308" descr="PLACEHOLDER">
              <a:extLst>
                <a:ext uri="{FF2B5EF4-FFF2-40B4-BE49-F238E27FC236}">
                  <a16:creationId xmlns:a16="http://schemas.microsoft.com/office/drawing/2014/main" id="{74AD6A2E-70C5-472F-997B-3AF4B01187BA}"/>
                </a:ext>
              </a:extLst>
            </p:cNvPr>
            <p:cNvSpPr/>
            <p:nvPr/>
          </p:nvSpPr>
          <p:spPr>
            <a:xfrm>
              <a:off x="1116452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0" name="橢圓 309" descr="PLACEHOLDER">
              <a:extLst>
                <a:ext uri="{FF2B5EF4-FFF2-40B4-BE49-F238E27FC236}">
                  <a16:creationId xmlns:a16="http://schemas.microsoft.com/office/drawing/2014/main" id="{98936790-0D07-467B-A55D-1C52BBA791A8}"/>
                </a:ext>
              </a:extLst>
            </p:cNvPr>
            <p:cNvSpPr/>
            <p:nvPr/>
          </p:nvSpPr>
          <p:spPr>
            <a:xfrm>
              <a:off x="1950121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1" name="橢圓 310" descr="PLACEHOLDER">
              <a:extLst>
                <a:ext uri="{FF2B5EF4-FFF2-40B4-BE49-F238E27FC236}">
                  <a16:creationId xmlns:a16="http://schemas.microsoft.com/office/drawing/2014/main" id="{F61C5E33-6264-45F3-A178-BB815A5F0BA6}"/>
                </a:ext>
              </a:extLst>
            </p:cNvPr>
            <p:cNvSpPr/>
            <p:nvPr/>
          </p:nvSpPr>
          <p:spPr>
            <a:xfrm>
              <a:off x="1116452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2" name="橢圓 311" descr="PLACEHOLDER">
              <a:extLst>
                <a:ext uri="{FF2B5EF4-FFF2-40B4-BE49-F238E27FC236}">
                  <a16:creationId xmlns:a16="http://schemas.microsoft.com/office/drawing/2014/main" id="{9EF9E63D-5B3D-41BE-8C8A-4E5B3B2A0B9B}"/>
                </a:ext>
              </a:extLst>
            </p:cNvPr>
            <p:cNvSpPr/>
            <p:nvPr/>
          </p:nvSpPr>
          <p:spPr>
            <a:xfrm>
              <a:off x="1950121" y="5829044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3" name="橢圓 312" descr="PLACEHOLDER">
              <a:extLst>
                <a:ext uri="{FF2B5EF4-FFF2-40B4-BE49-F238E27FC236}">
                  <a16:creationId xmlns:a16="http://schemas.microsoft.com/office/drawing/2014/main" id="{63657978-3BF6-4816-A042-795ACFA6BE6C}"/>
                </a:ext>
              </a:extLst>
            </p:cNvPr>
            <p:cNvSpPr/>
            <p:nvPr/>
          </p:nvSpPr>
          <p:spPr>
            <a:xfrm>
              <a:off x="1533287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橢圓 313" descr="PLACEHOLDER">
              <a:extLst>
                <a:ext uri="{FF2B5EF4-FFF2-40B4-BE49-F238E27FC236}">
                  <a16:creationId xmlns:a16="http://schemas.microsoft.com/office/drawing/2014/main" id="{6260D45A-5E01-4CFE-B424-57E6DCF19063}"/>
                </a:ext>
              </a:extLst>
            </p:cNvPr>
            <p:cNvSpPr/>
            <p:nvPr/>
          </p:nvSpPr>
          <p:spPr>
            <a:xfrm>
              <a:off x="1533287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5" name="橢圓 314" descr="PLACEHOLDER">
              <a:extLst>
                <a:ext uri="{FF2B5EF4-FFF2-40B4-BE49-F238E27FC236}">
                  <a16:creationId xmlns:a16="http://schemas.microsoft.com/office/drawing/2014/main" id="{B2065DD8-E255-4273-9D6F-A2497A1AD55F}"/>
                </a:ext>
              </a:extLst>
            </p:cNvPr>
            <p:cNvSpPr/>
            <p:nvPr/>
          </p:nvSpPr>
          <p:spPr>
            <a:xfrm>
              <a:off x="1116452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6" name="橢圓 315" descr="PLACEHOLDER">
              <a:extLst>
                <a:ext uri="{FF2B5EF4-FFF2-40B4-BE49-F238E27FC236}">
                  <a16:creationId xmlns:a16="http://schemas.microsoft.com/office/drawing/2014/main" id="{67E70E71-A56B-4B1D-863D-08F7F10DFDA3}"/>
                </a:ext>
              </a:extLst>
            </p:cNvPr>
            <p:cNvSpPr/>
            <p:nvPr/>
          </p:nvSpPr>
          <p:spPr>
            <a:xfrm>
              <a:off x="1950121" y="541221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7" name="直線接點 316" descr="PLACEHOLDER">
              <a:extLst>
                <a:ext uri="{FF2B5EF4-FFF2-40B4-BE49-F238E27FC236}">
                  <a16:creationId xmlns:a16="http://schemas.microsoft.com/office/drawing/2014/main" id="{1A9A9774-19DA-4FFF-BF3A-F04B31491F12}"/>
                </a:ext>
              </a:extLst>
            </p:cNvPr>
            <p:cNvCxnSpPr/>
            <p:nvPr/>
          </p:nvCxnSpPr>
          <p:spPr>
            <a:xfrm flipV="1">
              <a:off x="1604981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箭號: 圓形 317" descr="PLACEHOLDER">
              <a:extLst>
                <a:ext uri="{FF2B5EF4-FFF2-40B4-BE49-F238E27FC236}">
                  <a16:creationId xmlns:a16="http://schemas.microsoft.com/office/drawing/2014/main" id="{FBC4DF38-424C-4234-AFD3-3A298661F153}"/>
                </a:ext>
              </a:extLst>
            </p:cNvPr>
            <p:cNvSpPr/>
            <p:nvPr/>
          </p:nvSpPr>
          <p:spPr>
            <a:xfrm>
              <a:off x="1425747" y="4385980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群組 330" descr="PLACEHOLDER">
            <a:extLst>
              <a:ext uri="{FF2B5EF4-FFF2-40B4-BE49-F238E27FC236}">
                <a16:creationId xmlns:a16="http://schemas.microsoft.com/office/drawing/2014/main" id="{89E1D526-8982-4762-BE5C-E594EF9CA0CD}"/>
              </a:ext>
            </a:extLst>
          </p:cNvPr>
          <p:cNvGrpSpPr/>
          <p:nvPr>
            <p:custDataLst>
              <p:tags r:id="rId48"/>
            </p:custDataLst>
          </p:nvPr>
        </p:nvGrpSpPr>
        <p:grpSpPr>
          <a:xfrm>
            <a:off x="1959174" y="4186814"/>
            <a:ext cx="977057" cy="1586451"/>
            <a:chOff x="1950121" y="4385980"/>
            <a:chExt cx="977057" cy="1586451"/>
          </a:xfrm>
        </p:grpSpPr>
        <p:sp>
          <p:nvSpPr>
            <p:cNvPr id="320" name="矩形 319" descr="PLACEHOLDER">
              <a:extLst>
                <a:ext uri="{FF2B5EF4-FFF2-40B4-BE49-F238E27FC236}">
                  <a16:creationId xmlns:a16="http://schemas.microsoft.com/office/drawing/2014/main" id="{A24AA019-0EF8-4EAD-874A-F9589F8347C9}"/>
                </a:ext>
              </a:extLst>
            </p:cNvPr>
            <p:cNvSpPr/>
            <p:nvPr/>
          </p:nvSpPr>
          <p:spPr>
            <a:xfrm>
              <a:off x="2021815" y="5067069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1" name="橢圓 320" descr="PLACEHOLDER">
              <a:extLst>
                <a:ext uri="{FF2B5EF4-FFF2-40B4-BE49-F238E27FC236}">
                  <a16:creationId xmlns:a16="http://schemas.microsoft.com/office/drawing/2014/main" id="{4F62CA1D-E315-4CC7-B172-DE044EC712E5}"/>
                </a:ext>
              </a:extLst>
            </p:cNvPr>
            <p:cNvSpPr/>
            <p:nvPr/>
          </p:nvSpPr>
          <p:spPr>
            <a:xfrm>
              <a:off x="1950121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2" name="橢圓 321" descr="PLACEHOLDER">
              <a:extLst>
                <a:ext uri="{FF2B5EF4-FFF2-40B4-BE49-F238E27FC236}">
                  <a16:creationId xmlns:a16="http://schemas.microsoft.com/office/drawing/2014/main" id="{AA2AA11B-8D35-46F4-BDF2-4142D50E344F}"/>
                </a:ext>
              </a:extLst>
            </p:cNvPr>
            <p:cNvSpPr/>
            <p:nvPr/>
          </p:nvSpPr>
          <p:spPr>
            <a:xfrm>
              <a:off x="2783790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3" name="橢圓 322" descr="PLACEHOLDER">
              <a:extLst>
                <a:ext uri="{FF2B5EF4-FFF2-40B4-BE49-F238E27FC236}">
                  <a16:creationId xmlns:a16="http://schemas.microsoft.com/office/drawing/2014/main" id="{F6DF9F6B-1F89-4285-AAE4-0CFCAC529877}"/>
                </a:ext>
              </a:extLst>
            </p:cNvPr>
            <p:cNvSpPr/>
            <p:nvPr/>
          </p:nvSpPr>
          <p:spPr>
            <a:xfrm>
              <a:off x="1950121" y="5829044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4" name="橢圓 323" descr="PLACEHOLDER">
              <a:extLst>
                <a:ext uri="{FF2B5EF4-FFF2-40B4-BE49-F238E27FC236}">
                  <a16:creationId xmlns:a16="http://schemas.microsoft.com/office/drawing/2014/main" id="{E7832A50-0B4F-42FE-B4F1-A1ECB505718D}"/>
                </a:ext>
              </a:extLst>
            </p:cNvPr>
            <p:cNvSpPr/>
            <p:nvPr/>
          </p:nvSpPr>
          <p:spPr>
            <a:xfrm>
              <a:off x="2783790" y="5829044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5" name="橢圓 324" descr="PLACEHOLDER">
              <a:extLst>
                <a:ext uri="{FF2B5EF4-FFF2-40B4-BE49-F238E27FC236}">
                  <a16:creationId xmlns:a16="http://schemas.microsoft.com/office/drawing/2014/main" id="{D2119BB0-3504-40AE-B0A3-CEC7AD423A9D}"/>
                </a:ext>
              </a:extLst>
            </p:cNvPr>
            <p:cNvSpPr/>
            <p:nvPr/>
          </p:nvSpPr>
          <p:spPr>
            <a:xfrm>
              <a:off x="2366956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6" name="橢圓 325" descr="PLACEHOLDER">
              <a:extLst>
                <a:ext uri="{FF2B5EF4-FFF2-40B4-BE49-F238E27FC236}">
                  <a16:creationId xmlns:a16="http://schemas.microsoft.com/office/drawing/2014/main" id="{A96D5454-98B0-449B-9D93-516B15982D19}"/>
                </a:ext>
              </a:extLst>
            </p:cNvPr>
            <p:cNvSpPr/>
            <p:nvPr/>
          </p:nvSpPr>
          <p:spPr>
            <a:xfrm>
              <a:off x="2366956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7" name="橢圓 326" descr="PLACEHOLDER">
              <a:extLst>
                <a:ext uri="{FF2B5EF4-FFF2-40B4-BE49-F238E27FC236}">
                  <a16:creationId xmlns:a16="http://schemas.microsoft.com/office/drawing/2014/main" id="{7BA59C17-06A5-4EA2-AC2D-A2CB4B3C0362}"/>
                </a:ext>
              </a:extLst>
            </p:cNvPr>
            <p:cNvSpPr/>
            <p:nvPr/>
          </p:nvSpPr>
          <p:spPr>
            <a:xfrm>
              <a:off x="1950121" y="541221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8" name="橢圓 327" descr="PLACEHOLDER">
              <a:extLst>
                <a:ext uri="{FF2B5EF4-FFF2-40B4-BE49-F238E27FC236}">
                  <a16:creationId xmlns:a16="http://schemas.microsoft.com/office/drawing/2014/main" id="{1C35FB2C-E241-438F-B637-50AFB9918B7D}"/>
                </a:ext>
              </a:extLst>
            </p:cNvPr>
            <p:cNvSpPr/>
            <p:nvPr/>
          </p:nvSpPr>
          <p:spPr>
            <a:xfrm>
              <a:off x="2783790" y="541221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9" name="直線接點 328" descr="PLACEHOLDER">
              <a:extLst>
                <a:ext uri="{FF2B5EF4-FFF2-40B4-BE49-F238E27FC236}">
                  <a16:creationId xmlns:a16="http://schemas.microsoft.com/office/drawing/2014/main" id="{2D1C6D34-A25F-46AF-8DB5-25476ADBF41D}"/>
                </a:ext>
              </a:extLst>
            </p:cNvPr>
            <p:cNvCxnSpPr/>
            <p:nvPr/>
          </p:nvCxnSpPr>
          <p:spPr>
            <a:xfrm flipV="1">
              <a:off x="2438649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箭號: 圓形 329" descr="PLACEHOLDER">
              <a:extLst>
                <a:ext uri="{FF2B5EF4-FFF2-40B4-BE49-F238E27FC236}">
                  <a16:creationId xmlns:a16="http://schemas.microsoft.com/office/drawing/2014/main" id="{ECE29A4B-F81C-4B7A-8FC2-53D371B83153}"/>
                </a:ext>
              </a:extLst>
            </p:cNvPr>
            <p:cNvSpPr/>
            <p:nvPr/>
          </p:nvSpPr>
          <p:spPr>
            <a:xfrm>
              <a:off x="2259416" y="4385980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群組 342" descr="PLACEHOLDER">
            <a:extLst>
              <a:ext uri="{FF2B5EF4-FFF2-40B4-BE49-F238E27FC236}">
                <a16:creationId xmlns:a16="http://schemas.microsoft.com/office/drawing/2014/main" id="{4AEE2520-5079-4289-8CC5-035D459957DC}"/>
              </a:ext>
            </a:extLst>
          </p:cNvPr>
          <p:cNvGrpSpPr/>
          <p:nvPr>
            <p:custDataLst>
              <p:tags r:id="rId49"/>
            </p:custDataLst>
          </p:nvPr>
        </p:nvGrpSpPr>
        <p:grpSpPr>
          <a:xfrm>
            <a:off x="2792844" y="4186814"/>
            <a:ext cx="977056" cy="1586451"/>
            <a:chOff x="2783791" y="4385980"/>
            <a:chExt cx="977056" cy="1586451"/>
          </a:xfrm>
        </p:grpSpPr>
        <p:sp>
          <p:nvSpPr>
            <p:cNvPr id="332" name="矩形 331" descr="PLACEHOLDER">
              <a:extLst>
                <a:ext uri="{FF2B5EF4-FFF2-40B4-BE49-F238E27FC236}">
                  <a16:creationId xmlns:a16="http://schemas.microsoft.com/office/drawing/2014/main" id="{9D6AEB19-5771-4AB7-B805-166DF09F4CC2}"/>
                </a:ext>
              </a:extLst>
            </p:cNvPr>
            <p:cNvSpPr/>
            <p:nvPr/>
          </p:nvSpPr>
          <p:spPr>
            <a:xfrm>
              <a:off x="2855484" y="5067069"/>
              <a:ext cx="833670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3" name="橢圓 332" descr="PLACEHOLDER">
              <a:extLst>
                <a:ext uri="{FF2B5EF4-FFF2-40B4-BE49-F238E27FC236}">
                  <a16:creationId xmlns:a16="http://schemas.microsoft.com/office/drawing/2014/main" id="{875FDF7D-160F-4DB8-BA32-A3BE89B86D22}"/>
                </a:ext>
              </a:extLst>
            </p:cNvPr>
            <p:cNvSpPr/>
            <p:nvPr/>
          </p:nvSpPr>
          <p:spPr>
            <a:xfrm>
              <a:off x="2783791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4" name="橢圓 333" descr="PLACEHOLDER">
              <a:extLst>
                <a:ext uri="{FF2B5EF4-FFF2-40B4-BE49-F238E27FC236}">
                  <a16:creationId xmlns:a16="http://schemas.microsoft.com/office/drawing/2014/main" id="{3840A025-D7F7-4467-A7CE-A294986C9F56}"/>
                </a:ext>
              </a:extLst>
            </p:cNvPr>
            <p:cNvSpPr/>
            <p:nvPr/>
          </p:nvSpPr>
          <p:spPr>
            <a:xfrm>
              <a:off x="3617460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5" name="橢圓 334" descr="PLACEHOLDER">
              <a:extLst>
                <a:ext uri="{FF2B5EF4-FFF2-40B4-BE49-F238E27FC236}">
                  <a16:creationId xmlns:a16="http://schemas.microsoft.com/office/drawing/2014/main" id="{9459CB40-86BD-4F07-8CB7-E8C125B8C668}"/>
                </a:ext>
              </a:extLst>
            </p:cNvPr>
            <p:cNvSpPr/>
            <p:nvPr/>
          </p:nvSpPr>
          <p:spPr>
            <a:xfrm>
              <a:off x="2783791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6" name="橢圓 335" descr="PLACEHOLDER">
              <a:extLst>
                <a:ext uri="{FF2B5EF4-FFF2-40B4-BE49-F238E27FC236}">
                  <a16:creationId xmlns:a16="http://schemas.microsoft.com/office/drawing/2014/main" id="{B93B6B5A-BA2F-40C2-BECA-ECCC18369C11}"/>
                </a:ext>
              </a:extLst>
            </p:cNvPr>
            <p:cNvSpPr/>
            <p:nvPr/>
          </p:nvSpPr>
          <p:spPr>
            <a:xfrm>
              <a:off x="3617460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7" name="橢圓 336" descr="PLACEHOLDER">
              <a:extLst>
                <a:ext uri="{FF2B5EF4-FFF2-40B4-BE49-F238E27FC236}">
                  <a16:creationId xmlns:a16="http://schemas.microsoft.com/office/drawing/2014/main" id="{E326A838-D2B6-428F-8E11-922AF3E40ED7}"/>
                </a:ext>
              </a:extLst>
            </p:cNvPr>
            <p:cNvSpPr/>
            <p:nvPr/>
          </p:nvSpPr>
          <p:spPr>
            <a:xfrm>
              <a:off x="3200625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8" name="橢圓 337" descr="PLACEHOLDER">
              <a:extLst>
                <a:ext uri="{FF2B5EF4-FFF2-40B4-BE49-F238E27FC236}">
                  <a16:creationId xmlns:a16="http://schemas.microsoft.com/office/drawing/2014/main" id="{F2655C66-6F17-4E26-8E18-D941986E9BCF}"/>
                </a:ext>
              </a:extLst>
            </p:cNvPr>
            <p:cNvSpPr/>
            <p:nvPr/>
          </p:nvSpPr>
          <p:spPr>
            <a:xfrm>
              <a:off x="3200625" y="5829044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9" name="橢圓 338" descr="PLACEHOLDER">
              <a:extLst>
                <a:ext uri="{FF2B5EF4-FFF2-40B4-BE49-F238E27FC236}">
                  <a16:creationId xmlns:a16="http://schemas.microsoft.com/office/drawing/2014/main" id="{13218861-8099-4E0C-9EDC-488DCB3CE140}"/>
                </a:ext>
              </a:extLst>
            </p:cNvPr>
            <p:cNvSpPr/>
            <p:nvPr/>
          </p:nvSpPr>
          <p:spPr>
            <a:xfrm>
              <a:off x="2783791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0" name="橢圓 339" descr="PLACEHOLDER">
              <a:extLst>
                <a:ext uri="{FF2B5EF4-FFF2-40B4-BE49-F238E27FC236}">
                  <a16:creationId xmlns:a16="http://schemas.microsoft.com/office/drawing/2014/main" id="{04931DF6-523A-41AA-824E-0D460E47A24C}"/>
                </a:ext>
              </a:extLst>
            </p:cNvPr>
            <p:cNvSpPr/>
            <p:nvPr/>
          </p:nvSpPr>
          <p:spPr>
            <a:xfrm>
              <a:off x="3617460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1" name="直線接點 340" descr="PLACEHOLDER">
              <a:extLst>
                <a:ext uri="{FF2B5EF4-FFF2-40B4-BE49-F238E27FC236}">
                  <a16:creationId xmlns:a16="http://schemas.microsoft.com/office/drawing/2014/main" id="{888DF225-94D0-42E0-BD62-846A069AF387}"/>
                </a:ext>
              </a:extLst>
            </p:cNvPr>
            <p:cNvCxnSpPr/>
            <p:nvPr/>
          </p:nvCxnSpPr>
          <p:spPr>
            <a:xfrm flipV="1">
              <a:off x="3272319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箭號: 圓形 341" descr="PLACEHOLDER">
              <a:extLst>
                <a:ext uri="{FF2B5EF4-FFF2-40B4-BE49-F238E27FC236}">
                  <a16:creationId xmlns:a16="http://schemas.microsoft.com/office/drawing/2014/main" id="{CA705B53-D16E-4CE9-8FE6-390AB6F7E7EE}"/>
                </a:ext>
              </a:extLst>
            </p:cNvPr>
            <p:cNvSpPr/>
            <p:nvPr/>
          </p:nvSpPr>
          <p:spPr>
            <a:xfrm>
              <a:off x="3093085" y="438598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5" name="群組 354" descr="PLACEHOLDER">
            <a:extLst>
              <a:ext uri="{FF2B5EF4-FFF2-40B4-BE49-F238E27FC236}">
                <a16:creationId xmlns:a16="http://schemas.microsoft.com/office/drawing/2014/main" id="{FD0264C0-4AF0-4F56-AE01-3CF2FEFC618B}"/>
              </a:ext>
            </a:extLst>
          </p:cNvPr>
          <p:cNvGrpSpPr/>
          <p:nvPr>
            <p:custDataLst>
              <p:tags r:id="rId50"/>
            </p:custDataLst>
          </p:nvPr>
        </p:nvGrpSpPr>
        <p:grpSpPr>
          <a:xfrm>
            <a:off x="3626513" y="4186814"/>
            <a:ext cx="977056" cy="1586451"/>
            <a:chOff x="3617460" y="4385980"/>
            <a:chExt cx="977056" cy="1586451"/>
          </a:xfrm>
        </p:grpSpPr>
        <p:sp>
          <p:nvSpPr>
            <p:cNvPr id="344" name="矩形 343" descr="PLACEHOLDER">
              <a:extLst>
                <a:ext uri="{FF2B5EF4-FFF2-40B4-BE49-F238E27FC236}">
                  <a16:creationId xmlns:a16="http://schemas.microsoft.com/office/drawing/2014/main" id="{709410F3-3EF6-4A4F-86BE-B442D3AA3140}"/>
                </a:ext>
              </a:extLst>
            </p:cNvPr>
            <p:cNvSpPr/>
            <p:nvPr/>
          </p:nvSpPr>
          <p:spPr>
            <a:xfrm>
              <a:off x="3689154" y="5067069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5" name="橢圓 344" descr="PLACEHOLDER">
              <a:extLst>
                <a:ext uri="{FF2B5EF4-FFF2-40B4-BE49-F238E27FC236}">
                  <a16:creationId xmlns:a16="http://schemas.microsoft.com/office/drawing/2014/main" id="{145231E6-C290-4F86-A48D-ECB04AFA719E}"/>
                </a:ext>
              </a:extLst>
            </p:cNvPr>
            <p:cNvSpPr/>
            <p:nvPr/>
          </p:nvSpPr>
          <p:spPr>
            <a:xfrm>
              <a:off x="3617460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6" name="橢圓 345" descr="PLACEHOLDER">
              <a:extLst>
                <a:ext uri="{FF2B5EF4-FFF2-40B4-BE49-F238E27FC236}">
                  <a16:creationId xmlns:a16="http://schemas.microsoft.com/office/drawing/2014/main" id="{5A847B3A-1D64-4F1C-9D23-8CFDBAD48267}"/>
                </a:ext>
              </a:extLst>
            </p:cNvPr>
            <p:cNvSpPr/>
            <p:nvPr/>
          </p:nvSpPr>
          <p:spPr>
            <a:xfrm>
              <a:off x="4451129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7" name="橢圓 346" descr="PLACEHOLDER">
              <a:extLst>
                <a:ext uri="{FF2B5EF4-FFF2-40B4-BE49-F238E27FC236}">
                  <a16:creationId xmlns:a16="http://schemas.microsoft.com/office/drawing/2014/main" id="{552376C1-B55D-45AB-839D-6720DF5A8B19}"/>
                </a:ext>
              </a:extLst>
            </p:cNvPr>
            <p:cNvSpPr/>
            <p:nvPr/>
          </p:nvSpPr>
          <p:spPr>
            <a:xfrm>
              <a:off x="3617460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8" name="橢圓 347" descr="PLACEHOLDER">
              <a:extLst>
                <a:ext uri="{FF2B5EF4-FFF2-40B4-BE49-F238E27FC236}">
                  <a16:creationId xmlns:a16="http://schemas.microsoft.com/office/drawing/2014/main" id="{762F2FE5-4AB9-4580-8A3C-501BC1626695}"/>
                </a:ext>
              </a:extLst>
            </p:cNvPr>
            <p:cNvSpPr/>
            <p:nvPr/>
          </p:nvSpPr>
          <p:spPr>
            <a:xfrm>
              <a:off x="4451129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9" name="橢圓 348" descr="PLACEHOLDER">
              <a:extLst>
                <a:ext uri="{FF2B5EF4-FFF2-40B4-BE49-F238E27FC236}">
                  <a16:creationId xmlns:a16="http://schemas.microsoft.com/office/drawing/2014/main" id="{754F70C5-FBFA-43C2-ADAB-96A33D15DC7A}"/>
                </a:ext>
              </a:extLst>
            </p:cNvPr>
            <p:cNvSpPr/>
            <p:nvPr/>
          </p:nvSpPr>
          <p:spPr>
            <a:xfrm>
              <a:off x="4034294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0" name="橢圓 349" descr="PLACEHOLDER">
              <a:extLst>
                <a:ext uri="{FF2B5EF4-FFF2-40B4-BE49-F238E27FC236}">
                  <a16:creationId xmlns:a16="http://schemas.microsoft.com/office/drawing/2014/main" id="{920891FF-0E6E-4118-8C4C-9DF4606328AB}"/>
                </a:ext>
              </a:extLst>
            </p:cNvPr>
            <p:cNvSpPr/>
            <p:nvPr/>
          </p:nvSpPr>
          <p:spPr>
            <a:xfrm>
              <a:off x="4034294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1" name="橢圓 350" descr="PLACEHOLDER">
              <a:extLst>
                <a:ext uri="{FF2B5EF4-FFF2-40B4-BE49-F238E27FC236}">
                  <a16:creationId xmlns:a16="http://schemas.microsoft.com/office/drawing/2014/main" id="{EED0533A-6926-4AEB-8CDE-6710866232D2}"/>
                </a:ext>
              </a:extLst>
            </p:cNvPr>
            <p:cNvSpPr/>
            <p:nvPr/>
          </p:nvSpPr>
          <p:spPr>
            <a:xfrm>
              <a:off x="3617460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2" name="橢圓 351" descr="PLACEHOLDER">
              <a:extLst>
                <a:ext uri="{FF2B5EF4-FFF2-40B4-BE49-F238E27FC236}">
                  <a16:creationId xmlns:a16="http://schemas.microsoft.com/office/drawing/2014/main" id="{6F948835-3616-4472-B466-E6175D05176D}"/>
                </a:ext>
              </a:extLst>
            </p:cNvPr>
            <p:cNvSpPr/>
            <p:nvPr/>
          </p:nvSpPr>
          <p:spPr>
            <a:xfrm>
              <a:off x="4451129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3" name="直線接點 352" descr="PLACEHOLDER">
              <a:extLst>
                <a:ext uri="{FF2B5EF4-FFF2-40B4-BE49-F238E27FC236}">
                  <a16:creationId xmlns:a16="http://schemas.microsoft.com/office/drawing/2014/main" id="{42BD4F0A-6351-4AFB-BEE7-7C263779FF2B}"/>
                </a:ext>
              </a:extLst>
            </p:cNvPr>
            <p:cNvCxnSpPr/>
            <p:nvPr/>
          </p:nvCxnSpPr>
          <p:spPr>
            <a:xfrm flipV="1">
              <a:off x="4105988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箭號: 圓形 353" descr="PLACEHOLDER">
              <a:extLst>
                <a:ext uri="{FF2B5EF4-FFF2-40B4-BE49-F238E27FC236}">
                  <a16:creationId xmlns:a16="http://schemas.microsoft.com/office/drawing/2014/main" id="{F061075A-E01F-4903-8730-9E67762C51DC}"/>
                </a:ext>
              </a:extLst>
            </p:cNvPr>
            <p:cNvSpPr/>
            <p:nvPr/>
          </p:nvSpPr>
          <p:spPr>
            <a:xfrm>
              <a:off x="3926754" y="438598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7" name="群組 366" descr="PLACEHOLDER">
            <a:extLst>
              <a:ext uri="{FF2B5EF4-FFF2-40B4-BE49-F238E27FC236}">
                <a16:creationId xmlns:a16="http://schemas.microsoft.com/office/drawing/2014/main" id="{F02FBCA7-AA67-4710-A4B7-52914B7A48E7}"/>
              </a:ext>
            </a:extLst>
          </p:cNvPr>
          <p:cNvGrpSpPr/>
          <p:nvPr>
            <p:custDataLst>
              <p:tags r:id="rId51"/>
            </p:custDataLst>
          </p:nvPr>
        </p:nvGrpSpPr>
        <p:grpSpPr>
          <a:xfrm>
            <a:off x="4460182" y="4186814"/>
            <a:ext cx="977056" cy="1586451"/>
            <a:chOff x="4451129" y="4385980"/>
            <a:chExt cx="977056" cy="1586451"/>
          </a:xfrm>
        </p:grpSpPr>
        <p:sp>
          <p:nvSpPr>
            <p:cNvPr id="356" name="矩形 355" descr="PLACEHOLDER">
              <a:extLst>
                <a:ext uri="{FF2B5EF4-FFF2-40B4-BE49-F238E27FC236}">
                  <a16:creationId xmlns:a16="http://schemas.microsoft.com/office/drawing/2014/main" id="{BEC73336-E1EF-46CC-9AFD-529476677773}"/>
                </a:ext>
              </a:extLst>
            </p:cNvPr>
            <p:cNvSpPr/>
            <p:nvPr/>
          </p:nvSpPr>
          <p:spPr>
            <a:xfrm>
              <a:off x="4522823" y="5067069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橢圓 356" descr="PLACEHOLDER">
              <a:extLst>
                <a:ext uri="{FF2B5EF4-FFF2-40B4-BE49-F238E27FC236}">
                  <a16:creationId xmlns:a16="http://schemas.microsoft.com/office/drawing/2014/main" id="{C7EFD31C-4DE3-4007-96A9-46D894D95C2E}"/>
                </a:ext>
              </a:extLst>
            </p:cNvPr>
            <p:cNvSpPr/>
            <p:nvPr/>
          </p:nvSpPr>
          <p:spPr>
            <a:xfrm>
              <a:off x="4451129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橢圓 357" descr="PLACEHOLDER">
              <a:extLst>
                <a:ext uri="{FF2B5EF4-FFF2-40B4-BE49-F238E27FC236}">
                  <a16:creationId xmlns:a16="http://schemas.microsoft.com/office/drawing/2014/main" id="{C0528930-2494-47A7-8B45-CFCBFBC9E496}"/>
                </a:ext>
              </a:extLst>
            </p:cNvPr>
            <p:cNvSpPr/>
            <p:nvPr/>
          </p:nvSpPr>
          <p:spPr>
            <a:xfrm>
              <a:off x="5284798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橢圓 358" descr="PLACEHOLDER">
              <a:extLst>
                <a:ext uri="{FF2B5EF4-FFF2-40B4-BE49-F238E27FC236}">
                  <a16:creationId xmlns:a16="http://schemas.microsoft.com/office/drawing/2014/main" id="{B992F75F-A244-4FE9-B895-8AF309355387}"/>
                </a:ext>
              </a:extLst>
            </p:cNvPr>
            <p:cNvSpPr/>
            <p:nvPr/>
          </p:nvSpPr>
          <p:spPr>
            <a:xfrm>
              <a:off x="4451129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橢圓 359" descr="PLACEHOLDER">
              <a:extLst>
                <a:ext uri="{FF2B5EF4-FFF2-40B4-BE49-F238E27FC236}">
                  <a16:creationId xmlns:a16="http://schemas.microsoft.com/office/drawing/2014/main" id="{C67C6FBC-CF56-4193-8D4D-4E0D38A9CF4B}"/>
                </a:ext>
              </a:extLst>
            </p:cNvPr>
            <p:cNvSpPr/>
            <p:nvPr/>
          </p:nvSpPr>
          <p:spPr>
            <a:xfrm>
              <a:off x="5284798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橢圓 360" descr="PLACEHOLDER">
              <a:extLst>
                <a:ext uri="{FF2B5EF4-FFF2-40B4-BE49-F238E27FC236}">
                  <a16:creationId xmlns:a16="http://schemas.microsoft.com/office/drawing/2014/main" id="{CC035D96-E124-4FC8-B914-24B7182FAA99}"/>
                </a:ext>
              </a:extLst>
            </p:cNvPr>
            <p:cNvSpPr/>
            <p:nvPr/>
          </p:nvSpPr>
          <p:spPr>
            <a:xfrm>
              <a:off x="4867964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橢圓 361" descr="PLACEHOLDER">
              <a:extLst>
                <a:ext uri="{FF2B5EF4-FFF2-40B4-BE49-F238E27FC236}">
                  <a16:creationId xmlns:a16="http://schemas.microsoft.com/office/drawing/2014/main" id="{35496EF7-B66E-49AB-A715-B6F800E57125}"/>
                </a:ext>
              </a:extLst>
            </p:cNvPr>
            <p:cNvSpPr/>
            <p:nvPr/>
          </p:nvSpPr>
          <p:spPr>
            <a:xfrm>
              <a:off x="4867964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橢圓 362" descr="PLACEHOLDER">
              <a:extLst>
                <a:ext uri="{FF2B5EF4-FFF2-40B4-BE49-F238E27FC236}">
                  <a16:creationId xmlns:a16="http://schemas.microsoft.com/office/drawing/2014/main" id="{0D69FF96-308D-4A73-9B95-6A07DE4C311C}"/>
                </a:ext>
              </a:extLst>
            </p:cNvPr>
            <p:cNvSpPr/>
            <p:nvPr/>
          </p:nvSpPr>
          <p:spPr>
            <a:xfrm>
              <a:off x="4451129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橢圓 363" descr="PLACEHOLDER">
              <a:extLst>
                <a:ext uri="{FF2B5EF4-FFF2-40B4-BE49-F238E27FC236}">
                  <a16:creationId xmlns:a16="http://schemas.microsoft.com/office/drawing/2014/main" id="{14E3127E-52D0-48F9-8C56-8BF0B705A136}"/>
                </a:ext>
              </a:extLst>
            </p:cNvPr>
            <p:cNvSpPr/>
            <p:nvPr/>
          </p:nvSpPr>
          <p:spPr>
            <a:xfrm>
              <a:off x="5284798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接點 364" descr="PLACEHOLDER">
              <a:extLst>
                <a:ext uri="{FF2B5EF4-FFF2-40B4-BE49-F238E27FC236}">
                  <a16:creationId xmlns:a16="http://schemas.microsoft.com/office/drawing/2014/main" id="{BEF28D79-A3E6-4F5F-9C60-F1C0A4098DEA}"/>
                </a:ext>
              </a:extLst>
            </p:cNvPr>
            <p:cNvCxnSpPr/>
            <p:nvPr/>
          </p:nvCxnSpPr>
          <p:spPr>
            <a:xfrm flipV="1">
              <a:off x="4939657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箭號: 圓形 365" descr="PLACEHOLDER">
              <a:extLst>
                <a:ext uri="{FF2B5EF4-FFF2-40B4-BE49-F238E27FC236}">
                  <a16:creationId xmlns:a16="http://schemas.microsoft.com/office/drawing/2014/main" id="{555C4914-C256-407D-8051-1691D136D129}"/>
                </a:ext>
              </a:extLst>
            </p:cNvPr>
            <p:cNvSpPr/>
            <p:nvPr/>
          </p:nvSpPr>
          <p:spPr>
            <a:xfrm>
              <a:off x="4760423" y="438598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8" name="矩形: 圓角 367">
            <a:extLst>
              <a:ext uri="{FF2B5EF4-FFF2-40B4-BE49-F238E27FC236}">
                <a16:creationId xmlns:a16="http://schemas.microsoft.com/office/drawing/2014/main" id="{4AF692C6-A3A7-4CE1-AC07-D87B7C714E89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5036584" y="6322377"/>
            <a:ext cx="213189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3.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全分解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9" name="矩形: 圓角 368">
            <a:extLst>
              <a:ext uri="{FF2B5EF4-FFF2-40B4-BE49-F238E27FC236}">
                <a16:creationId xmlns:a16="http://schemas.microsoft.com/office/drawing/2014/main" id="{6E0E5FA2-276C-456F-AF91-2BFA57D3C2ED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5031033" y="6053094"/>
            <a:ext cx="213189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3.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全分解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0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grpSp>
        <p:nvGrpSpPr>
          <p:cNvPr id="372" name="群組 371">
            <a:extLst>
              <a:ext uri="{FF2B5EF4-FFF2-40B4-BE49-F238E27FC236}">
                <a16:creationId xmlns:a16="http://schemas.microsoft.com/office/drawing/2014/main" id="{F4AA3469-B285-4FEB-8F5D-0C20D07A3555}"/>
              </a:ext>
            </a:extLst>
          </p:cNvPr>
          <p:cNvGrpSpPr/>
          <p:nvPr/>
        </p:nvGrpSpPr>
        <p:grpSpPr>
          <a:xfrm>
            <a:off x="5068862" y="126967"/>
            <a:ext cx="812658" cy="792394"/>
            <a:chOff x="1643784" y="2188030"/>
            <a:chExt cx="2351314" cy="2351314"/>
          </a:xfrm>
        </p:grpSpPr>
        <p:cxnSp>
          <p:nvCxnSpPr>
            <p:cNvPr id="373" name="直線接點 372"/>
            <p:cNvCxnSpPr/>
            <p:nvPr>
              <p:custDataLst>
                <p:tags r:id="rId55"/>
              </p:custDataLst>
            </p:nvPr>
          </p:nvCxnSpPr>
          <p:spPr>
            <a:xfrm flipH="1" flipV="1">
              <a:off x="1643784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接點 373"/>
            <p:cNvCxnSpPr/>
            <p:nvPr>
              <p:custDataLst>
                <p:tags r:id="rId56"/>
              </p:custDataLst>
            </p:nvPr>
          </p:nvCxnSpPr>
          <p:spPr>
            <a:xfrm flipV="1">
              <a:off x="2819441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接點 374"/>
            <p:cNvCxnSpPr/>
            <p:nvPr>
              <p:custDataLst>
                <p:tags r:id="rId57"/>
              </p:custDataLst>
            </p:nvPr>
          </p:nvCxnSpPr>
          <p:spPr>
            <a:xfrm flipH="1">
              <a:off x="1643784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接點 375"/>
            <p:cNvCxnSpPr/>
            <p:nvPr>
              <p:custDataLst>
                <p:tags r:id="rId58"/>
              </p:custDataLst>
            </p:nvPr>
          </p:nvCxnSpPr>
          <p:spPr>
            <a:xfrm>
              <a:off x="2819441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>
            <p:custDataLst>
              <p:tags r:id="rId54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104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93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5F99AC0-16C0-4901-A5D1-EF90C7A8E6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64101" y="6322377"/>
            <a:ext cx="236496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7.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定框複製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378155A4-D6E1-4D01-84AE-3C1B868C777C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53" y="4054520"/>
            <a:ext cx="2203305" cy="1677256"/>
          </a:xfrm>
          <a:prstGeom prst="rect">
            <a:avLst/>
          </a:prstGeom>
        </p:spPr>
      </p:pic>
      <p:sp>
        <p:nvSpPr>
          <p:cNvPr id="111" name="標題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p4</a:t>
            </a:r>
            <a:r>
              <a:rPr lang="zh-TW" altLang="en-US" dirty="0"/>
              <a:t>解構</a:t>
            </a:r>
          </a:p>
        </p:txBody>
      </p: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F4AA3469-B285-4FEB-8F5D-0C20D07A3555}"/>
              </a:ext>
            </a:extLst>
          </p:cNvPr>
          <p:cNvGrpSpPr/>
          <p:nvPr/>
        </p:nvGrpSpPr>
        <p:grpSpPr>
          <a:xfrm>
            <a:off x="5068862" y="126967"/>
            <a:ext cx="812658" cy="792394"/>
            <a:chOff x="1643784" y="2188030"/>
            <a:chExt cx="2351314" cy="2351314"/>
          </a:xfrm>
        </p:grpSpPr>
        <p:cxnSp>
          <p:nvCxnSpPr>
            <p:cNvPr id="115" name="直線接點 114"/>
            <p:cNvCxnSpPr/>
            <p:nvPr>
              <p:custDataLst>
                <p:tags r:id="rId57"/>
              </p:custDataLst>
            </p:nvPr>
          </p:nvCxnSpPr>
          <p:spPr>
            <a:xfrm flipH="1" flipV="1">
              <a:off x="1643784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>
              <p:custDataLst>
                <p:tags r:id="rId58"/>
              </p:custDataLst>
            </p:nvPr>
          </p:nvCxnSpPr>
          <p:spPr>
            <a:xfrm flipV="1">
              <a:off x="2819441" y="2188030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>
              <p:custDataLst>
                <p:tags r:id="rId59"/>
              </p:custDataLst>
            </p:nvPr>
          </p:nvCxnSpPr>
          <p:spPr>
            <a:xfrm flipH="1">
              <a:off x="1643784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/>
            <p:cNvCxnSpPr/>
            <p:nvPr>
              <p:custDataLst>
                <p:tags r:id="rId60"/>
              </p:custDataLst>
            </p:nvPr>
          </p:nvCxnSpPr>
          <p:spPr>
            <a:xfrm>
              <a:off x="2819441" y="3363687"/>
              <a:ext cx="1175657" cy="117565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矩形: 圓角 368">
            <a:extLst>
              <a:ext uri="{FF2B5EF4-FFF2-40B4-BE49-F238E27FC236}">
                <a16:creationId xmlns:a16="http://schemas.microsoft.com/office/drawing/2014/main" id="{6E0E5FA2-276C-456F-AF91-2BFA57D3C2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33394" y="6013338"/>
            <a:ext cx="213189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3.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全分解</a:t>
            </a:r>
            <a:endParaRPr lang="zh-TW" altLang="en-US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C2A89652-C3FA-4F23-BEA2-89608A3FACB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27511" y="1115063"/>
            <a:ext cx="267630" cy="267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B7E74232-A520-4842-BE30-B2D83638232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531876" y="385946"/>
            <a:ext cx="267630" cy="267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4851216" y="-12519"/>
            <a:ext cx="1224000" cy="1102534"/>
          </a:xfrm>
          <a:prstGeom prst="rect">
            <a:avLst/>
          </a:prstGeom>
        </p:spPr>
      </p:pic>
      <p:sp>
        <p:nvSpPr>
          <p:cNvPr id="1256" name="矩形 1255">
            <a:extLst>
              <a:ext uri="{FF2B5EF4-FFF2-40B4-BE49-F238E27FC236}">
                <a16:creationId xmlns:a16="http://schemas.microsoft.com/office/drawing/2014/main" id="{1DF45FC6-2A46-4CB6-B7E4-C81453047BC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97199" y="1533226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7" name="矩形 1256">
            <a:extLst>
              <a:ext uri="{FF2B5EF4-FFF2-40B4-BE49-F238E27FC236}">
                <a16:creationId xmlns:a16="http://schemas.microsoft.com/office/drawing/2014/main" id="{508EDF96-B992-4E1C-B865-E83945794EF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30868" y="1533226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8" name="矩形 1257">
            <a:extLst>
              <a:ext uri="{FF2B5EF4-FFF2-40B4-BE49-F238E27FC236}">
                <a16:creationId xmlns:a16="http://schemas.microsoft.com/office/drawing/2014/main" id="{4F9CCB16-3E90-4B5B-95DF-3E498BE98F7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864537" y="1533226"/>
            <a:ext cx="833670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9" name="矩形 1258">
            <a:extLst>
              <a:ext uri="{FF2B5EF4-FFF2-40B4-BE49-F238E27FC236}">
                <a16:creationId xmlns:a16="http://schemas.microsoft.com/office/drawing/2014/main" id="{61D8F9FA-48B4-4FC8-A382-DC05E3F8918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698207" y="1533226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0" name="矩形 1259">
            <a:extLst>
              <a:ext uri="{FF2B5EF4-FFF2-40B4-BE49-F238E27FC236}">
                <a16:creationId xmlns:a16="http://schemas.microsoft.com/office/drawing/2014/main" id="{725CA733-CBEA-4316-A0CA-CCE0B9F12EB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531876" y="1533226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1" name="矩形 1260">
            <a:extLst>
              <a:ext uri="{FF2B5EF4-FFF2-40B4-BE49-F238E27FC236}">
                <a16:creationId xmlns:a16="http://schemas.microsoft.com/office/drawing/2014/main" id="{CA44FDEC-8008-43C7-8903-3F0AD4FE4E6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197199" y="2366895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2" name="矩形 1261">
            <a:extLst>
              <a:ext uri="{FF2B5EF4-FFF2-40B4-BE49-F238E27FC236}">
                <a16:creationId xmlns:a16="http://schemas.microsoft.com/office/drawing/2014/main" id="{D46C2DE0-A4DF-479E-8CF0-80989524128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030868" y="2366895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3" name="矩形 1262">
            <a:extLst>
              <a:ext uri="{FF2B5EF4-FFF2-40B4-BE49-F238E27FC236}">
                <a16:creationId xmlns:a16="http://schemas.microsoft.com/office/drawing/2014/main" id="{AB482221-F484-4582-83D4-89071897C86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864537" y="2366895"/>
            <a:ext cx="833670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4" name="矩形 1263">
            <a:extLst>
              <a:ext uri="{FF2B5EF4-FFF2-40B4-BE49-F238E27FC236}">
                <a16:creationId xmlns:a16="http://schemas.microsoft.com/office/drawing/2014/main" id="{C6847591-439E-496D-874C-88F8539263C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698207" y="2366895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5" name="矩形 1264">
            <a:extLst>
              <a:ext uri="{FF2B5EF4-FFF2-40B4-BE49-F238E27FC236}">
                <a16:creationId xmlns:a16="http://schemas.microsoft.com/office/drawing/2014/main" id="{5BC9DF56-F610-4195-8160-CD76164B067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531876" y="2366895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6" name="矩形 1265">
            <a:extLst>
              <a:ext uri="{FF2B5EF4-FFF2-40B4-BE49-F238E27FC236}">
                <a16:creationId xmlns:a16="http://schemas.microsoft.com/office/drawing/2014/main" id="{20EA09D2-BC6E-4D42-A1A1-FBD11A0C5E5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97199" y="3200564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7" name="矩形 1266">
            <a:extLst>
              <a:ext uri="{FF2B5EF4-FFF2-40B4-BE49-F238E27FC236}">
                <a16:creationId xmlns:a16="http://schemas.microsoft.com/office/drawing/2014/main" id="{861A2F08-BF15-4F18-BBFB-1190B52FDF8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030868" y="3200564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8" name="矩形 1267">
            <a:extLst>
              <a:ext uri="{FF2B5EF4-FFF2-40B4-BE49-F238E27FC236}">
                <a16:creationId xmlns:a16="http://schemas.microsoft.com/office/drawing/2014/main" id="{56D6F146-8A74-41D1-9D9C-87D7D248B4C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864537" y="3200564"/>
            <a:ext cx="833670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9" name="矩形 1268">
            <a:extLst>
              <a:ext uri="{FF2B5EF4-FFF2-40B4-BE49-F238E27FC236}">
                <a16:creationId xmlns:a16="http://schemas.microsoft.com/office/drawing/2014/main" id="{80793DCF-755E-4F1C-BBC3-672C92BA1B0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698207" y="3200564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0" name="矩形 1269">
            <a:extLst>
              <a:ext uri="{FF2B5EF4-FFF2-40B4-BE49-F238E27FC236}">
                <a16:creationId xmlns:a16="http://schemas.microsoft.com/office/drawing/2014/main" id="{AD7FBDDA-820B-4681-9F93-1AC93CD86840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531876" y="3200564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1" name="矩形 1270">
            <a:extLst>
              <a:ext uri="{FF2B5EF4-FFF2-40B4-BE49-F238E27FC236}">
                <a16:creationId xmlns:a16="http://schemas.microsoft.com/office/drawing/2014/main" id="{BAA37E63-270B-479A-BD1E-D2405D05CD7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197199" y="4034233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2" name="矩形 1271">
            <a:extLst>
              <a:ext uri="{FF2B5EF4-FFF2-40B4-BE49-F238E27FC236}">
                <a16:creationId xmlns:a16="http://schemas.microsoft.com/office/drawing/2014/main" id="{490DCAE9-0537-4607-AEEA-B89296ECEF4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030868" y="4034233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3" name="矩形 1272">
            <a:extLst>
              <a:ext uri="{FF2B5EF4-FFF2-40B4-BE49-F238E27FC236}">
                <a16:creationId xmlns:a16="http://schemas.microsoft.com/office/drawing/2014/main" id="{7D094CA9-D7BD-4B51-B258-D883FAA1C78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864537" y="4034233"/>
            <a:ext cx="833670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4" name="矩形 1273">
            <a:extLst>
              <a:ext uri="{FF2B5EF4-FFF2-40B4-BE49-F238E27FC236}">
                <a16:creationId xmlns:a16="http://schemas.microsoft.com/office/drawing/2014/main" id="{A3E43886-CCD1-4084-8DB7-C1F84B6470B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698207" y="4034233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5" name="矩形 1274">
            <a:extLst>
              <a:ext uri="{FF2B5EF4-FFF2-40B4-BE49-F238E27FC236}">
                <a16:creationId xmlns:a16="http://schemas.microsoft.com/office/drawing/2014/main" id="{710D43C0-559E-430C-9D21-FBD0F03B98F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531876" y="4034233"/>
            <a:ext cx="833669" cy="83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6" name="矩形 1275">
            <a:extLst>
              <a:ext uri="{FF2B5EF4-FFF2-40B4-BE49-F238E27FC236}">
                <a16:creationId xmlns:a16="http://schemas.microsoft.com/office/drawing/2014/main" id="{85B3E22C-8A06-4739-A902-4B97F321557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197199" y="4867903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7" name="矩形 1276">
            <a:extLst>
              <a:ext uri="{FF2B5EF4-FFF2-40B4-BE49-F238E27FC236}">
                <a16:creationId xmlns:a16="http://schemas.microsoft.com/office/drawing/2014/main" id="{E701CA1D-52DE-47F2-9103-6F8AC675D0E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030868" y="4867903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8" name="矩形 1277">
            <a:extLst>
              <a:ext uri="{FF2B5EF4-FFF2-40B4-BE49-F238E27FC236}">
                <a16:creationId xmlns:a16="http://schemas.microsoft.com/office/drawing/2014/main" id="{66437E7B-ECCE-4400-B157-9B5753B4CF9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864537" y="4867903"/>
            <a:ext cx="833670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9" name="矩形 1278">
            <a:extLst>
              <a:ext uri="{FF2B5EF4-FFF2-40B4-BE49-F238E27FC236}">
                <a16:creationId xmlns:a16="http://schemas.microsoft.com/office/drawing/2014/main" id="{6B0E2CDF-8B46-453E-8908-94F25001E06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698207" y="4867903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0" name="矩形 1279">
            <a:extLst>
              <a:ext uri="{FF2B5EF4-FFF2-40B4-BE49-F238E27FC236}">
                <a16:creationId xmlns:a16="http://schemas.microsoft.com/office/drawing/2014/main" id="{69DDE120-1AA1-47BE-B933-EE62B3CD66D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531876" y="4867903"/>
            <a:ext cx="833669" cy="833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81" name="群組 1280" descr="PLACEHOLDER">
            <a:extLst>
              <a:ext uri="{FF2B5EF4-FFF2-40B4-BE49-F238E27FC236}">
                <a16:creationId xmlns:a16="http://schemas.microsoft.com/office/drawing/2014/main" id="{6376F39C-AF04-4587-8E12-8C0C74EA9657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125505" y="852137"/>
            <a:ext cx="977057" cy="1586451"/>
            <a:chOff x="1116452" y="1051303"/>
            <a:chExt cx="977057" cy="1586451"/>
          </a:xfrm>
        </p:grpSpPr>
        <p:sp>
          <p:nvSpPr>
            <p:cNvPr id="1282" name="矩形 1281" descr="PLACEHOLDER">
              <a:extLst>
                <a:ext uri="{FF2B5EF4-FFF2-40B4-BE49-F238E27FC236}">
                  <a16:creationId xmlns:a16="http://schemas.microsoft.com/office/drawing/2014/main" id="{499EEA81-D3D8-4991-BF4D-E9E6915545A3}"/>
                </a:ext>
              </a:extLst>
            </p:cNvPr>
            <p:cNvSpPr/>
            <p:nvPr/>
          </p:nvSpPr>
          <p:spPr>
            <a:xfrm>
              <a:off x="1188146" y="1732392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3" name="橢圓 1282" descr="PLACEHOLDER">
              <a:extLst>
                <a:ext uri="{FF2B5EF4-FFF2-40B4-BE49-F238E27FC236}">
                  <a16:creationId xmlns:a16="http://schemas.microsoft.com/office/drawing/2014/main" id="{041561DA-1017-4C9C-A9DA-9ECD4F7495EE}"/>
                </a:ext>
              </a:extLst>
            </p:cNvPr>
            <p:cNvSpPr/>
            <p:nvPr/>
          </p:nvSpPr>
          <p:spPr>
            <a:xfrm>
              <a:off x="1116452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4" name="橢圓 1283" descr="PLACEHOLDER">
              <a:extLst>
                <a:ext uri="{FF2B5EF4-FFF2-40B4-BE49-F238E27FC236}">
                  <a16:creationId xmlns:a16="http://schemas.microsoft.com/office/drawing/2014/main" id="{7042E371-84F3-4F09-9EE1-8CB94CC403D1}"/>
                </a:ext>
              </a:extLst>
            </p:cNvPr>
            <p:cNvSpPr/>
            <p:nvPr/>
          </p:nvSpPr>
          <p:spPr>
            <a:xfrm>
              <a:off x="1950121" y="1660698"/>
              <a:ext cx="143388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5" name="橢圓 1284" descr="PLACEHOLDER">
              <a:extLst>
                <a:ext uri="{FF2B5EF4-FFF2-40B4-BE49-F238E27FC236}">
                  <a16:creationId xmlns:a16="http://schemas.microsoft.com/office/drawing/2014/main" id="{827DF808-BA63-468F-B808-4BF1A9EB65D1}"/>
                </a:ext>
              </a:extLst>
            </p:cNvPr>
            <p:cNvSpPr/>
            <p:nvPr/>
          </p:nvSpPr>
          <p:spPr>
            <a:xfrm>
              <a:off x="1116452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6" name="橢圓 1285" descr="PLACEHOLDER">
              <a:extLst>
                <a:ext uri="{FF2B5EF4-FFF2-40B4-BE49-F238E27FC236}">
                  <a16:creationId xmlns:a16="http://schemas.microsoft.com/office/drawing/2014/main" id="{A3890CD8-6FFC-449C-B768-09A4B161B5EF}"/>
                </a:ext>
              </a:extLst>
            </p:cNvPr>
            <p:cNvSpPr/>
            <p:nvPr/>
          </p:nvSpPr>
          <p:spPr>
            <a:xfrm>
              <a:off x="1950121" y="2494367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7" name="橢圓 1286" descr="PLACEHOLDER">
              <a:extLst>
                <a:ext uri="{FF2B5EF4-FFF2-40B4-BE49-F238E27FC236}">
                  <a16:creationId xmlns:a16="http://schemas.microsoft.com/office/drawing/2014/main" id="{540AAB69-B273-4D70-B5D5-0B724E6C8AA8}"/>
                </a:ext>
              </a:extLst>
            </p:cNvPr>
            <p:cNvSpPr/>
            <p:nvPr/>
          </p:nvSpPr>
          <p:spPr>
            <a:xfrm>
              <a:off x="1533287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8" name="橢圓 1287" descr="PLACEHOLDER">
              <a:extLst>
                <a:ext uri="{FF2B5EF4-FFF2-40B4-BE49-F238E27FC236}">
                  <a16:creationId xmlns:a16="http://schemas.microsoft.com/office/drawing/2014/main" id="{1B3FE485-5FC6-450F-8528-EF7399DD1F25}"/>
                </a:ext>
              </a:extLst>
            </p:cNvPr>
            <p:cNvSpPr/>
            <p:nvPr/>
          </p:nvSpPr>
          <p:spPr>
            <a:xfrm>
              <a:off x="1533287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9" name="橢圓 1288" descr="PLACEHOLDER">
              <a:extLst>
                <a:ext uri="{FF2B5EF4-FFF2-40B4-BE49-F238E27FC236}">
                  <a16:creationId xmlns:a16="http://schemas.microsoft.com/office/drawing/2014/main" id="{2117CE8C-A6EE-475A-9FB0-7244FCA18143}"/>
                </a:ext>
              </a:extLst>
            </p:cNvPr>
            <p:cNvSpPr/>
            <p:nvPr/>
          </p:nvSpPr>
          <p:spPr>
            <a:xfrm>
              <a:off x="1116452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0" name="橢圓 1289" descr="PLACEHOLDER">
              <a:extLst>
                <a:ext uri="{FF2B5EF4-FFF2-40B4-BE49-F238E27FC236}">
                  <a16:creationId xmlns:a16="http://schemas.microsoft.com/office/drawing/2014/main" id="{0A2223B3-4AD3-4BF2-9899-0A2E488D337C}"/>
                </a:ext>
              </a:extLst>
            </p:cNvPr>
            <p:cNvSpPr/>
            <p:nvPr/>
          </p:nvSpPr>
          <p:spPr>
            <a:xfrm>
              <a:off x="1950121" y="2077533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1" name="直線接點 1290" descr="PLACEHOLDER">
              <a:extLst>
                <a:ext uri="{FF2B5EF4-FFF2-40B4-BE49-F238E27FC236}">
                  <a16:creationId xmlns:a16="http://schemas.microsoft.com/office/drawing/2014/main" id="{000CB259-5B78-4818-8AED-3BE97B14F949}"/>
                </a:ext>
              </a:extLst>
            </p:cNvPr>
            <p:cNvCxnSpPr/>
            <p:nvPr/>
          </p:nvCxnSpPr>
          <p:spPr>
            <a:xfrm flipV="1">
              <a:off x="1604981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2" name="箭號: 圓形 77" descr="PLACEHOLDER">
              <a:extLst>
                <a:ext uri="{FF2B5EF4-FFF2-40B4-BE49-F238E27FC236}">
                  <a16:creationId xmlns:a16="http://schemas.microsoft.com/office/drawing/2014/main" id="{FBC76D9F-4063-4DD5-8A9B-071E4318FFB9}"/>
                </a:ext>
              </a:extLst>
            </p:cNvPr>
            <p:cNvSpPr/>
            <p:nvPr/>
          </p:nvSpPr>
          <p:spPr>
            <a:xfrm>
              <a:off x="1425747" y="1051303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93" name="群組 1292" descr="PLACEHOLDER">
            <a:extLst>
              <a:ext uri="{FF2B5EF4-FFF2-40B4-BE49-F238E27FC236}">
                <a16:creationId xmlns:a16="http://schemas.microsoft.com/office/drawing/2014/main" id="{F9B2E1F3-F5B1-458A-A863-BACC241C801D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959174" y="852137"/>
            <a:ext cx="977057" cy="1586451"/>
            <a:chOff x="1950121" y="1051303"/>
            <a:chExt cx="977057" cy="1586451"/>
          </a:xfrm>
        </p:grpSpPr>
        <p:sp>
          <p:nvSpPr>
            <p:cNvPr id="1294" name="矩形 1293" descr="PLACEHOLDER">
              <a:extLst>
                <a:ext uri="{FF2B5EF4-FFF2-40B4-BE49-F238E27FC236}">
                  <a16:creationId xmlns:a16="http://schemas.microsoft.com/office/drawing/2014/main" id="{18D6AFAE-C684-4464-A1F0-0445427E56C3}"/>
                </a:ext>
              </a:extLst>
            </p:cNvPr>
            <p:cNvSpPr/>
            <p:nvPr/>
          </p:nvSpPr>
          <p:spPr>
            <a:xfrm>
              <a:off x="2021815" y="1732392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5" name="橢圓 1294" descr="PLACEHOLDER">
              <a:extLst>
                <a:ext uri="{FF2B5EF4-FFF2-40B4-BE49-F238E27FC236}">
                  <a16:creationId xmlns:a16="http://schemas.microsoft.com/office/drawing/2014/main" id="{97A26900-C979-422B-8D27-01D8E752C25D}"/>
                </a:ext>
              </a:extLst>
            </p:cNvPr>
            <p:cNvSpPr/>
            <p:nvPr/>
          </p:nvSpPr>
          <p:spPr>
            <a:xfrm>
              <a:off x="1950121" y="1660698"/>
              <a:ext cx="143388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6" name="橢圓 1295" descr="PLACEHOLDER">
              <a:extLst>
                <a:ext uri="{FF2B5EF4-FFF2-40B4-BE49-F238E27FC236}">
                  <a16:creationId xmlns:a16="http://schemas.microsoft.com/office/drawing/2014/main" id="{11AD5051-170B-4D1E-9B98-9D123A34CD8A}"/>
                </a:ext>
              </a:extLst>
            </p:cNvPr>
            <p:cNvSpPr/>
            <p:nvPr/>
          </p:nvSpPr>
          <p:spPr>
            <a:xfrm>
              <a:off x="2783790" y="1660698"/>
              <a:ext cx="143388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7" name="橢圓 1296" descr="PLACEHOLDER">
              <a:extLst>
                <a:ext uri="{FF2B5EF4-FFF2-40B4-BE49-F238E27FC236}">
                  <a16:creationId xmlns:a16="http://schemas.microsoft.com/office/drawing/2014/main" id="{39191267-E6CB-4F5A-BBF0-C8ECB2C23631}"/>
                </a:ext>
              </a:extLst>
            </p:cNvPr>
            <p:cNvSpPr/>
            <p:nvPr/>
          </p:nvSpPr>
          <p:spPr>
            <a:xfrm>
              <a:off x="1950121" y="2494367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8" name="橢圓 1297" descr="PLACEHOLDER">
              <a:extLst>
                <a:ext uri="{FF2B5EF4-FFF2-40B4-BE49-F238E27FC236}">
                  <a16:creationId xmlns:a16="http://schemas.microsoft.com/office/drawing/2014/main" id="{AB34DC86-853A-49D2-BCE3-65D0A1C132C9}"/>
                </a:ext>
              </a:extLst>
            </p:cNvPr>
            <p:cNvSpPr/>
            <p:nvPr/>
          </p:nvSpPr>
          <p:spPr>
            <a:xfrm>
              <a:off x="2783790" y="2494367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9" name="橢圓 1298" descr="PLACEHOLDER">
              <a:extLst>
                <a:ext uri="{FF2B5EF4-FFF2-40B4-BE49-F238E27FC236}">
                  <a16:creationId xmlns:a16="http://schemas.microsoft.com/office/drawing/2014/main" id="{C1216649-F4F5-453D-B17C-4FCE7F86958E}"/>
                </a:ext>
              </a:extLst>
            </p:cNvPr>
            <p:cNvSpPr/>
            <p:nvPr/>
          </p:nvSpPr>
          <p:spPr>
            <a:xfrm>
              <a:off x="2366956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0" name="橢圓 1299" descr="PLACEHOLDER">
              <a:extLst>
                <a:ext uri="{FF2B5EF4-FFF2-40B4-BE49-F238E27FC236}">
                  <a16:creationId xmlns:a16="http://schemas.microsoft.com/office/drawing/2014/main" id="{94F3385C-F6A4-4E6D-BCF4-86E8FD260CCB}"/>
                </a:ext>
              </a:extLst>
            </p:cNvPr>
            <p:cNvSpPr/>
            <p:nvPr/>
          </p:nvSpPr>
          <p:spPr>
            <a:xfrm>
              <a:off x="2366956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1" name="橢圓 1300" descr="PLACEHOLDER">
              <a:extLst>
                <a:ext uri="{FF2B5EF4-FFF2-40B4-BE49-F238E27FC236}">
                  <a16:creationId xmlns:a16="http://schemas.microsoft.com/office/drawing/2014/main" id="{DEDEAC56-A5E8-4696-85DA-7C04B76AAFD7}"/>
                </a:ext>
              </a:extLst>
            </p:cNvPr>
            <p:cNvSpPr/>
            <p:nvPr/>
          </p:nvSpPr>
          <p:spPr>
            <a:xfrm>
              <a:off x="1950121" y="2077533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2" name="橢圓 1301" descr="PLACEHOLDER">
              <a:extLst>
                <a:ext uri="{FF2B5EF4-FFF2-40B4-BE49-F238E27FC236}">
                  <a16:creationId xmlns:a16="http://schemas.microsoft.com/office/drawing/2014/main" id="{858B8EB6-86A5-41C7-B48C-BDA66FEA2C55}"/>
                </a:ext>
              </a:extLst>
            </p:cNvPr>
            <p:cNvSpPr/>
            <p:nvPr/>
          </p:nvSpPr>
          <p:spPr>
            <a:xfrm>
              <a:off x="2783790" y="2077533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03" name="直線接點 1302" descr="PLACEHOLDER">
              <a:extLst>
                <a:ext uri="{FF2B5EF4-FFF2-40B4-BE49-F238E27FC236}">
                  <a16:creationId xmlns:a16="http://schemas.microsoft.com/office/drawing/2014/main" id="{76945FBB-8A9B-4E9F-AAB0-838E884EC151}"/>
                </a:ext>
              </a:extLst>
            </p:cNvPr>
            <p:cNvCxnSpPr/>
            <p:nvPr/>
          </p:nvCxnSpPr>
          <p:spPr>
            <a:xfrm flipV="1">
              <a:off x="2438649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4" name="箭號: 圓形 89" descr="PLACEHOLDER">
              <a:extLst>
                <a:ext uri="{FF2B5EF4-FFF2-40B4-BE49-F238E27FC236}">
                  <a16:creationId xmlns:a16="http://schemas.microsoft.com/office/drawing/2014/main" id="{FEBB1D02-A374-494A-A737-710B63341546}"/>
                </a:ext>
              </a:extLst>
            </p:cNvPr>
            <p:cNvSpPr/>
            <p:nvPr/>
          </p:nvSpPr>
          <p:spPr>
            <a:xfrm>
              <a:off x="2259416" y="1051303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05" name="群組 1304" descr="PLACEHOLDER">
            <a:extLst>
              <a:ext uri="{FF2B5EF4-FFF2-40B4-BE49-F238E27FC236}">
                <a16:creationId xmlns:a16="http://schemas.microsoft.com/office/drawing/2014/main" id="{583883EF-6230-4908-AED1-6DDDE96F42F1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>
            <a:off x="2792844" y="852137"/>
            <a:ext cx="977056" cy="1586451"/>
            <a:chOff x="2783791" y="1051303"/>
            <a:chExt cx="977056" cy="1586451"/>
          </a:xfrm>
        </p:grpSpPr>
        <p:sp>
          <p:nvSpPr>
            <p:cNvPr id="1306" name="矩形 1305" descr="PLACEHOLDER">
              <a:extLst>
                <a:ext uri="{FF2B5EF4-FFF2-40B4-BE49-F238E27FC236}">
                  <a16:creationId xmlns:a16="http://schemas.microsoft.com/office/drawing/2014/main" id="{B617EC2E-966C-496F-9EFB-D43C26009A67}"/>
                </a:ext>
              </a:extLst>
            </p:cNvPr>
            <p:cNvSpPr/>
            <p:nvPr/>
          </p:nvSpPr>
          <p:spPr>
            <a:xfrm>
              <a:off x="2855484" y="1732392"/>
              <a:ext cx="833670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7" name="橢圓 1306" descr="PLACEHOLDER">
              <a:extLst>
                <a:ext uri="{FF2B5EF4-FFF2-40B4-BE49-F238E27FC236}">
                  <a16:creationId xmlns:a16="http://schemas.microsoft.com/office/drawing/2014/main" id="{0A45FB60-D7B0-4965-8F4B-7DDE575BFEAD}"/>
                </a:ext>
              </a:extLst>
            </p:cNvPr>
            <p:cNvSpPr/>
            <p:nvPr/>
          </p:nvSpPr>
          <p:spPr>
            <a:xfrm>
              <a:off x="2783791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8" name="橢圓 1307" descr="PLACEHOLDER">
              <a:extLst>
                <a:ext uri="{FF2B5EF4-FFF2-40B4-BE49-F238E27FC236}">
                  <a16:creationId xmlns:a16="http://schemas.microsoft.com/office/drawing/2014/main" id="{D03D2085-0AB7-4C50-81E0-B33E22CCC9AA}"/>
                </a:ext>
              </a:extLst>
            </p:cNvPr>
            <p:cNvSpPr/>
            <p:nvPr/>
          </p:nvSpPr>
          <p:spPr>
            <a:xfrm>
              <a:off x="3617460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9" name="橢圓 1308" descr="PLACEHOLDER">
              <a:extLst>
                <a:ext uri="{FF2B5EF4-FFF2-40B4-BE49-F238E27FC236}">
                  <a16:creationId xmlns:a16="http://schemas.microsoft.com/office/drawing/2014/main" id="{EFF443A2-3E41-4B32-B65D-EB37CD63E3DF}"/>
                </a:ext>
              </a:extLst>
            </p:cNvPr>
            <p:cNvSpPr/>
            <p:nvPr/>
          </p:nvSpPr>
          <p:spPr>
            <a:xfrm>
              <a:off x="2783791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0" name="橢圓 1309" descr="PLACEHOLDER">
              <a:extLst>
                <a:ext uri="{FF2B5EF4-FFF2-40B4-BE49-F238E27FC236}">
                  <a16:creationId xmlns:a16="http://schemas.microsoft.com/office/drawing/2014/main" id="{DE04E1A3-1A85-4F42-A55E-04BF141DAF14}"/>
                </a:ext>
              </a:extLst>
            </p:cNvPr>
            <p:cNvSpPr/>
            <p:nvPr/>
          </p:nvSpPr>
          <p:spPr>
            <a:xfrm>
              <a:off x="3617460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1" name="橢圓 1310" descr="PLACEHOLDER">
              <a:extLst>
                <a:ext uri="{FF2B5EF4-FFF2-40B4-BE49-F238E27FC236}">
                  <a16:creationId xmlns:a16="http://schemas.microsoft.com/office/drawing/2014/main" id="{83C6A74A-A681-4316-BAAA-E24CCA4C6747}"/>
                </a:ext>
              </a:extLst>
            </p:cNvPr>
            <p:cNvSpPr/>
            <p:nvPr/>
          </p:nvSpPr>
          <p:spPr>
            <a:xfrm>
              <a:off x="3200625" y="1660698"/>
              <a:ext cx="143388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2" name="橢圓 1311" descr="PLACEHOLDER">
              <a:extLst>
                <a:ext uri="{FF2B5EF4-FFF2-40B4-BE49-F238E27FC236}">
                  <a16:creationId xmlns:a16="http://schemas.microsoft.com/office/drawing/2014/main" id="{F01D7A59-1381-4724-B99A-F11B425F8524}"/>
                </a:ext>
              </a:extLst>
            </p:cNvPr>
            <p:cNvSpPr/>
            <p:nvPr/>
          </p:nvSpPr>
          <p:spPr>
            <a:xfrm>
              <a:off x="3200625" y="2494367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3" name="橢圓 1312" descr="PLACEHOLDER">
              <a:extLst>
                <a:ext uri="{FF2B5EF4-FFF2-40B4-BE49-F238E27FC236}">
                  <a16:creationId xmlns:a16="http://schemas.microsoft.com/office/drawing/2014/main" id="{C8A58BD9-16BB-4836-B61D-FE6C4BE35D52}"/>
                </a:ext>
              </a:extLst>
            </p:cNvPr>
            <p:cNvSpPr/>
            <p:nvPr/>
          </p:nvSpPr>
          <p:spPr>
            <a:xfrm>
              <a:off x="2783791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4" name="橢圓 1313" descr="PLACEHOLDER">
              <a:extLst>
                <a:ext uri="{FF2B5EF4-FFF2-40B4-BE49-F238E27FC236}">
                  <a16:creationId xmlns:a16="http://schemas.microsoft.com/office/drawing/2014/main" id="{25619120-9C04-4AA4-85B1-CCD21008DE8B}"/>
                </a:ext>
              </a:extLst>
            </p:cNvPr>
            <p:cNvSpPr/>
            <p:nvPr/>
          </p:nvSpPr>
          <p:spPr>
            <a:xfrm>
              <a:off x="3617460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5" name="直線接點 1314" descr="PLACEHOLDER">
              <a:extLst>
                <a:ext uri="{FF2B5EF4-FFF2-40B4-BE49-F238E27FC236}">
                  <a16:creationId xmlns:a16="http://schemas.microsoft.com/office/drawing/2014/main" id="{14A4725C-C92A-4E46-B1A8-99E84AA1C666}"/>
                </a:ext>
              </a:extLst>
            </p:cNvPr>
            <p:cNvCxnSpPr/>
            <p:nvPr/>
          </p:nvCxnSpPr>
          <p:spPr>
            <a:xfrm flipV="1">
              <a:off x="3272319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6" name="箭號: 圓形 101" descr="PLACEHOLDER">
              <a:extLst>
                <a:ext uri="{FF2B5EF4-FFF2-40B4-BE49-F238E27FC236}">
                  <a16:creationId xmlns:a16="http://schemas.microsoft.com/office/drawing/2014/main" id="{F1292AA7-2477-4B9A-858C-30BA20A34C9A}"/>
                </a:ext>
              </a:extLst>
            </p:cNvPr>
            <p:cNvSpPr/>
            <p:nvPr/>
          </p:nvSpPr>
          <p:spPr>
            <a:xfrm>
              <a:off x="3093085" y="1051303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17" name="群組 1316" descr="PLACEHOLDER">
            <a:extLst>
              <a:ext uri="{FF2B5EF4-FFF2-40B4-BE49-F238E27FC236}">
                <a16:creationId xmlns:a16="http://schemas.microsoft.com/office/drawing/2014/main" id="{9C1149B9-82CE-40F8-B5DF-6AF531D3D49D}"/>
              </a:ext>
            </a:extLst>
          </p:cNvPr>
          <p:cNvGrpSpPr/>
          <p:nvPr>
            <p:custDataLst>
              <p:tags r:id="rId34"/>
            </p:custDataLst>
          </p:nvPr>
        </p:nvGrpSpPr>
        <p:grpSpPr>
          <a:xfrm>
            <a:off x="3626513" y="852137"/>
            <a:ext cx="977056" cy="1586451"/>
            <a:chOff x="3617460" y="1051303"/>
            <a:chExt cx="977056" cy="1586451"/>
          </a:xfrm>
        </p:grpSpPr>
        <p:sp>
          <p:nvSpPr>
            <p:cNvPr id="1318" name="矩形 1317" descr="PLACEHOLDER">
              <a:extLst>
                <a:ext uri="{FF2B5EF4-FFF2-40B4-BE49-F238E27FC236}">
                  <a16:creationId xmlns:a16="http://schemas.microsoft.com/office/drawing/2014/main" id="{C1A02D66-FB5F-40BF-BB49-DE0B34465FF9}"/>
                </a:ext>
              </a:extLst>
            </p:cNvPr>
            <p:cNvSpPr/>
            <p:nvPr/>
          </p:nvSpPr>
          <p:spPr>
            <a:xfrm>
              <a:off x="3689154" y="1732392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9" name="橢圓 1318" descr="PLACEHOLDER">
              <a:extLst>
                <a:ext uri="{FF2B5EF4-FFF2-40B4-BE49-F238E27FC236}">
                  <a16:creationId xmlns:a16="http://schemas.microsoft.com/office/drawing/2014/main" id="{2BD9D8FF-B863-4843-8703-2CAB6F0C43FA}"/>
                </a:ext>
              </a:extLst>
            </p:cNvPr>
            <p:cNvSpPr/>
            <p:nvPr/>
          </p:nvSpPr>
          <p:spPr>
            <a:xfrm>
              <a:off x="3617460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0" name="橢圓 1319" descr="PLACEHOLDER">
              <a:extLst>
                <a:ext uri="{FF2B5EF4-FFF2-40B4-BE49-F238E27FC236}">
                  <a16:creationId xmlns:a16="http://schemas.microsoft.com/office/drawing/2014/main" id="{486B3C57-5A35-48C5-A7B8-0BB91BC5C553}"/>
                </a:ext>
              </a:extLst>
            </p:cNvPr>
            <p:cNvSpPr/>
            <p:nvPr/>
          </p:nvSpPr>
          <p:spPr>
            <a:xfrm>
              <a:off x="4451129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1" name="橢圓 1320" descr="PLACEHOLDER">
              <a:extLst>
                <a:ext uri="{FF2B5EF4-FFF2-40B4-BE49-F238E27FC236}">
                  <a16:creationId xmlns:a16="http://schemas.microsoft.com/office/drawing/2014/main" id="{30C35B09-B1E5-4E54-80A7-B549FDDBE765}"/>
                </a:ext>
              </a:extLst>
            </p:cNvPr>
            <p:cNvSpPr/>
            <p:nvPr/>
          </p:nvSpPr>
          <p:spPr>
            <a:xfrm>
              <a:off x="3617460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2" name="橢圓 1321" descr="PLACEHOLDER">
              <a:extLst>
                <a:ext uri="{FF2B5EF4-FFF2-40B4-BE49-F238E27FC236}">
                  <a16:creationId xmlns:a16="http://schemas.microsoft.com/office/drawing/2014/main" id="{1032FA86-9566-4D6C-8595-84ADBA322A3C}"/>
                </a:ext>
              </a:extLst>
            </p:cNvPr>
            <p:cNvSpPr/>
            <p:nvPr/>
          </p:nvSpPr>
          <p:spPr>
            <a:xfrm>
              <a:off x="4451129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3" name="橢圓 1322" descr="PLACEHOLDER">
              <a:extLst>
                <a:ext uri="{FF2B5EF4-FFF2-40B4-BE49-F238E27FC236}">
                  <a16:creationId xmlns:a16="http://schemas.microsoft.com/office/drawing/2014/main" id="{DA4946E2-A51C-4234-9AFA-38F4F5B0674A}"/>
                </a:ext>
              </a:extLst>
            </p:cNvPr>
            <p:cNvSpPr/>
            <p:nvPr/>
          </p:nvSpPr>
          <p:spPr>
            <a:xfrm>
              <a:off x="4034294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4" name="橢圓 1323" descr="PLACEHOLDER">
              <a:extLst>
                <a:ext uri="{FF2B5EF4-FFF2-40B4-BE49-F238E27FC236}">
                  <a16:creationId xmlns:a16="http://schemas.microsoft.com/office/drawing/2014/main" id="{CB6F7BBD-AB86-4C9C-B7B9-DABFB2843450}"/>
                </a:ext>
              </a:extLst>
            </p:cNvPr>
            <p:cNvSpPr/>
            <p:nvPr/>
          </p:nvSpPr>
          <p:spPr>
            <a:xfrm>
              <a:off x="4034294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5" name="橢圓 1324" descr="PLACEHOLDER">
              <a:extLst>
                <a:ext uri="{FF2B5EF4-FFF2-40B4-BE49-F238E27FC236}">
                  <a16:creationId xmlns:a16="http://schemas.microsoft.com/office/drawing/2014/main" id="{CE70C7AB-A3DE-429F-9F01-9A23953387AD}"/>
                </a:ext>
              </a:extLst>
            </p:cNvPr>
            <p:cNvSpPr/>
            <p:nvPr/>
          </p:nvSpPr>
          <p:spPr>
            <a:xfrm>
              <a:off x="3617460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6" name="橢圓 1325" descr="PLACEHOLDER">
              <a:extLst>
                <a:ext uri="{FF2B5EF4-FFF2-40B4-BE49-F238E27FC236}">
                  <a16:creationId xmlns:a16="http://schemas.microsoft.com/office/drawing/2014/main" id="{E21FA5BF-FF8F-4AB3-841A-D7D829059BD4}"/>
                </a:ext>
              </a:extLst>
            </p:cNvPr>
            <p:cNvSpPr/>
            <p:nvPr/>
          </p:nvSpPr>
          <p:spPr>
            <a:xfrm>
              <a:off x="4451129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27" name="直線接點 1326" descr="PLACEHOLDER">
              <a:extLst>
                <a:ext uri="{FF2B5EF4-FFF2-40B4-BE49-F238E27FC236}">
                  <a16:creationId xmlns:a16="http://schemas.microsoft.com/office/drawing/2014/main" id="{202D74C9-3048-420C-B4DF-3A65477DCB0F}"/>
                </a:ext>
              </a:extLst>
            </p:cNvPr>
            <p:cNvCxnSpPr/>
            <p:nvPr/>
          </p:nvCxnSpPr>
          <p:spPr>
            <a:xfrm flipV="1">
              <a:off x="4105988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8" name="箭號: 圓形 113" descr="PLACEHOLDER">
              <a:extLst>
                <a:ext uri="{FF2B5EF4-FFF2-40B4-BE49-F238E27FC236}">
                  <a16:creationId xmlns:a16="http://schemas.microsoft.com/office/drawing/2014/main" id="{7A284E3D-0A70-4D29-8C33-238346BFEE6E}"/>
                </a:ext>
              </a:extLst>
            </p:cNvPr>
            <p:cNvSpPr/>
            <p:nvPr/>
          </p:nvSpPr>
          <p:spPr>
            <a:xfrm>
              <a:off x="3926754" y="1051303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29" name="群組 1328" descr="PLACEHOLDER">
            <a:extLst>
              <a:ext uri="{FF2B5EF4-FFF2-40B4-BE49-F238E27FC236}">
                <a16:creationId xmlns:a16="http://schemas.microsoft.com/office/drawing/2014/main" id="{9923E299-7484-43F4-8D03-4B18D0568DC5}"/>
              </a:ext>
            </a:extLst>
          </p:cNvPr>
          <p:cNvGrpSpPr/>
          <p:nvPr>
            <p:custDataLst>
              <p:tags r:id="rId35"/>
            </p:custDataLst>
          </p:nvPr>
        </p:nvGrpSpPr>
        <p:grpSpPr>
          <a:xfrm>
            <a:off x="4460182" y="852137"/>
            <a:ext cx="977056" cy="1586451"/>
            <a:chOff x="4451129" y="1051303"/>
            <a:chExt cx="977056" cy="1586451"/>
          </a:xfrm>
        </p:grpSpPr>
        <p:sp>
          <p:nvSpPr>
            <p:cNvPr id="1330" name="矩形 1329" descr="PLACEHOLDER">
              <a:extLst>
                <a:ext uri="{FF2B5EF4-FFF2-40B4-BE49-F238E27FC236}">
                  <a16:creationId xmlns:a16="http://schemas.microsoft.com/office/drawing/2014/main" id="{28CDA56F-66B0-4903-A2A5-44FD06FC5148}"/>
                </a:ext>
              </a:extLst>
            </p:cNvPr>
            <p:cNvSpPr/>
            <p:nvPr/>
          </p:nvSpPr>
          <p:spPr>
            <a:xfrm>
              <a:off x="4522823" y="1732392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1" name="橢圓 1330" descr="PLACEHOLDER">
              <a:extLst>
                <a:ext uri="{FF2B5EF4-FFF2-40B4-BE49-F238E27FC236}">
                  <a16:creationId xmlns:a16="http://schemas.microsoft.com/office/drawing/2014/main" id="{F6E2C33F-BEEF-4FE2-A9E2-3694EC14DE18}"/>
                </a:ext>
              </a:extLst>
            </p:cNvPr>
            <p:cNvSpPr/>
            <p:nvPr/>
          </p:nvSpPr>
          <p:spPr>
            <a:xfrm>
              <a:off x="4451129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2" name="橢圓 1331" descr="PLACEHOLDER">
              <a:extLst>
                <a:ext uri="{FF2B5EF4-FFF2-40B4-BE49-F238E27FC236}">
                  <a16:creationId xmlns:a16="http://schemas.microsoft.com/office/drawing/2014/main" id="{4E88E4F1-83E2-42BC-B504-E0A53FAFE9DA}"/>
                </a:ext>
              </a:extLst>
            </p:cNvPr>
            <p:cNvSpPr/>
            <p:nvPr/>
          </p:nvSpPr>
          <p:spPr>
            <a:xfrm>
              <a:off x="5284798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3" name="橢圓 1332" descr="PLACEHOLDER">
              <a:extLst>
                <a:ext uri="{FF2B5EF4-FFF2-40B4-BE49-F238E27FC236}">
                  <a16:creationId xmlns:a16="http://schemas.microsoft.com/office/drawing/2014/main" id="{A033C2CD-FCD6-49C0-B0D7-45595085CAB8}"/>
                </a:ext>
              </a:extLst>
            </p:cNvPr>
            <p:cNvSpPr/>
            <p:nvPr/>
          </p:nvSpPr>
          <p:spPr>
            <a:xfrm>
              <a:off x="4451129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4" name="橢圓 1333" descr="PLACEHOLDER">
              <a:extLst>
                <a:ext uri="{FF2B5EF4-FFF2-40B4-BE49-F238E27FC236}">
                  <a16:creationId xmlns:a16="http://schemas.microsoft.com/office/drawing/2014/main" id="{746170E8-0A07-4B61-9125-B29703EA0197}"/>
                </a:ext>
              </a:extLst>
            </p:cNvPr>
            <p:cNvSpPr/>
            <p:nvPr/>
          </p:nvSpPr>
          <p:spPr>
            <a:xfrm>
              <a:off x="5284798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5" name="橢圓 1334" descr="PLACEHOLDER">
              <a:extLst>
                <a:ext uri="{FF2B5EF4-FFF2-40B4-BE49-F238E27FC236}">
                  <a16:creationId xmlns:a16="http://schemas.microsoft.com/office/drawing/2014/main" id="{56B0A0F4-BC22-4105-984B-7D05AAC0BFC4}"/>
                </a:ext>
              </a:extLst>
            </p:cNvPr>
            <p:cNvSpPr/>
            <p:nvPr/>
          </p:nvSpPr>
          <p:spPr>
            <a:xfrm>
              <a:off x="4867964" y="1660698"/>
              <a:ext cx="143387" cy="14338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6" name="橢圓 1335" descr="PLACEHOLDER">
              <a:extLst>
                <a:ext uri="{FF2B5EF4-FFF2-40B4-BE49-F238E27FC236}">
                  <a16:creationId xmlns:a16="http://schemas.microsoft.com/office/drawing/2014/main" id="{E532F59A-92EE-453D-8049-E42CBD687D43}"/>
                </a:ext>
              </a:extLst>
            </p:cNvPr>
            <p:cNvSpPr/>
            <p:nvPr/>
          </p:nvSpPr>
          <p:spPr>
            <a:xfrm>
              <a:off x="4867964" y="2494367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7" name="橢圓 1336" descr="PLACEHOLDER">
              <a:extLst>
                <a:ext uri="{FF2B5EF4-FFF2-40B4-BE49-F238E27FC236}">
                  <a16:creationId xmlns:a16="http://schemas.microsoft.com/office/drawing/2014/main" id="{A13CEC33-BB28-428A-9096-BB8E377860C5}"/>
                </a:ext>
              </a:extLst>
            </p:cNvPr>
            <p:cNvSpPr/>
            <p:nvPr/>
          </p:nvSpPr>
          <p:spPr>
            <a:xfrm>
              <a:off x="4451129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8" name="橢圓 1337" descr="PLACEHOLDER">
              <a:extLst>
                <a:ext uri="{FF2B5EF4-FFF2-40B4-BE49-F238E27FC236}">
                  <a16:creationId xmlns:a16="http://schemas.microsoft.com/office/drawing/2014/main" id="{8ECC9761-2040-4C92-944A-ABFDE6A23043}"/>
                </a:ext>
              </a:extLst>
            </p:cNvPr>
            <p:cNvSpPr/>
            <p:nvPr/>
          </p:nvSpPr>
          <p:spPr>
            <a:xfrm>
              <a:off x="5284798" y="2077533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9" name="直線接點 1338" descr="PLACEHOLDER">
              <a:extLst>
                <a:ext uri="{FF2B5EF4-FFF2-40B4-BE49-F238E27FC236}">
                  <a16:creationId xmlns:a16="http://schemas.microsoft.com/office/drawing/2014/main" id="{D5939106-1531-406E-B005-4636E8BCD8C9}"/>
                </a:ext>
              </a:extLst>
            </p:cNvPr>
            <p:cNvCxnSpPr/>
            <p:nvPr/>
          </p:nvCxnSpPr>
          <p:spPr>
            <a:xfrm flipV="1">
              <a:off x="4939657" y="1302231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0" name="箭號: 圓形 125" descr="PLACEHOLDER">
              <a:extLst>
                <a:ext uri="{FF2B5EF4-FFF2-40B4-BE49-F238E27FC236}">
                  <a16:creationId xmlns:a16="http://schemas.microsoft.com/office/drawing/2014/main" id="{BA7E8209-3286-4189-AC1F-8E31EE95A036}"/>
                </a:ext>
              </a:extLst>
            </p:cNvPr>
            <p:cNvSpPr/>
            <p:nvPr/>
          </p:nvSpPr>
          <p:spPr>
            <a:xfrm>
              <a:off x="4760423" y="1051303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41" name="群組 1340" descr="PLACEHOLDER">
            <a:extLst>
              <a:ext uri="{FF2B5EF4-FFF2-40B4-BE49-F238E27FC236}">
                <a16:creationId xmlns:a16="http://schemas.microsoft.com/office/drawing/2014/main" id="{A3FD403A-05C9-49DC-85C8-1793AED9F85A}"/>
              </a:ext>
            </a:extLst>
          </p:cNvPr>
          <p:cNvGrpSpPr/>
          <p:nvPr>
            <p:custDataLst>
              <p:tags r:id="rId36"/>
            </p:custDataLst>
          </p:nvPr>
        </p:nvGrpSpPr>
        <p:grpSpPr>
          <a:xfrm>
            <a:off x="1125505" y="1685806"/>
            <a:ext cx="977057" cy="1586451"/>
            <a:chOff x="1116452" y="1884972"/>
            <a:chExt cx="977057" cy="1586451"/>
          </a:xfrm>
        </p:grpSpPr>
        <p:sp>
          <p:nvSpPr>
            <p:cNvPr id="1342" name="矩形 1341" descr="PLACEHOLDER">
              <a:extLst>
                <a:ext uri="{FF2B5EF4-FFF2-40B4-BE49-F238E27FC236}">
                  <a16:creationId xmlns:a16="http://schemas.microsoft.com/office/drawing/2014/main" id="{AF96F230-7DC1-47FC-995C-3C15AFF38B75}"/>
                </a:ext>
              </a:extLst>
            </p:cNvPr>
            <p:cNvSpPr/>
            <p:nvPr/>
          </p:nvSpPr>
          <p:spPr>
            <a:xfrm>
              <a:off x="1188146" y="2566061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3" name="橢圓 1342" descr="PLACEHOLDER">
              <a:extLst>
                <a:ext uri="{FF2B5EF4-FFF2-40B4-BE49-F238E27FC236}">
                  <a16:creationId xmlns:a16="http://schemas.microsoft.com/office/drawing/2014/main" id="{C570F7BA-40F4-4E4C-A04D-86106FE6642D}"/>
                </a:ext>
              </a:extLst>
            </p:cNvPr>
            <p:cNvSpPr/>
            <p:nvPr/>
          </p:nvSpPr>
          <p:spPr>
            <a:xfrm>
              <a:off x="1116452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4" name="橢圓 1343" descr="PLACEHOLDER">
              <a:extLst>
                <a:ext uri="{FF2B5EF4-FFF2-40B4-BE49-F238E27FC236}">
                  <a16:creationId xmlns:a16="http://schemas.microsoft.com/office/drawing/2014/main" id="{FD118922-0522-4173-9824-8C4A44C4B17F}"/>
                </a:ext>
              </a:extLst>
            </p:cNvPr>
            <p:cNvSpPr/>
            <p:nvPr/>
          </p:nvSpPr>
          <p:spPr>
            <a:xfrm>
              <a:off x="1950121" y="2494368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5" name="橢圓 1344" descr="PLACEHOLDER">
              <a:extLst>
                <a:ext uri="{FF2B5EF4-FFF2-40B4-BE49-F238E27FC236}">
                  <a16:creationId xmlns:a16="http://schemas.microsoft.com/office/drawing/2014/main" id="{07A4F4A4-1A1B-46CB-9266-10EE3769B74F}"/>
                </a:ext>
              </a:extLst>
            </p:cNvPr>
            <p:cNvSpPr/>
            <p:nvPr/>
          </p:nvSpPr>
          <p:spPr>
            <a:xfrm>
              <a:off x="1116452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6" name="橢圓 1345" descr="PLACEHOLDER">
              <a:extLst>
                <a:ext uri="{FF2B5EF4-FFF2-40B4-BE49-F238E27FC236}">
                  <a16:creationId xmlns:a16="http://schemas.microsoft.com/office/drawing/2014/main" id="{81A92A0F-1676-4E30-B21D-287D5718B827}"/>
                </a:ext>
              </a:extLst>
            </p:cNvPr>
            <p:cNvSpPr/>
            <p:nvPr/>
          </p:nvSpPr>
          <p:spPr>
            <a:xfrm>
              <a:off x="1950121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7" name="橢圓 1346" descr="PLACEHOLDER">
              <a:extLst>
                <a:ext uri="{FF2B5EF4-FFF2-40B4-BE49-F238E27FC236}">
                  <a16:creationId xmlns:a16="http://schemas.microsoft.com/office/drawing/2014/main" id="{A4BF741B-5F53-4001-9EBB-0D9ECA8D7D0B}"/>
                </a:ext>
              </a:extLst>
            </p:cNvPr>
            <p:cNvSpPr/>
            <p:nvPr/>
          </p:nvSpPr>
          <p:spPr>
            <a:xfrm>
              <a:off x="1533287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8" name="橢圓 1347" descr="PLACEHOLDER">
              <a:extLst>
                <a:ext uri="{FF2B5EF4-FFF2-40B4-BE49-F238E27FC236}">
                  <a16:creationId xmlns:a16="http://schemas.microsoft.com/office/drawing/2014/main" id="{4E1E564D-2F99-4286-88AF-E456B63EF2EC}"/>
                </a:ext>
              </a:extLst>
            </p:cNvPr>
            <p:cNvSpPr/>
            <p:nvPr/>
          </p:nvSpPr>
          <p:spPr>
            <a:xfrm>
              <a:off x="1533287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9" name="橢圓 1348" descr="PLACEHOLDER">
              <a:extLst>
                <a:ext uri="{FF2B5EF4-FFF2-40B4-BE49-F238E27FC236}">
                  <a16:creationId xmlns:a16="http://schemas.microsoft.com/office/drawing/2014/main" id="{44F9DD53-A7CD-46A2-8EE5-8524D7ECB46A}"/>
                </a:ext>
              </a:extLst>
            </p:cNvPr>
            <p:cNvSpPr/>
            <p:nvPr/>
          </p:nvSpPr>
          <p:spPr>
            <a:xfrm>
              <a:off x="1116452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0" name="橢圓 1349" descr="PLACEHOLDER">
              <a:extLst>
                <a:ext uri="{FF2B5EF4-FFF2-40B4-BE49-F238E27FC236}">
                  <a16:creationId xmlns:a16="http://schemas.microsoft.com/office/drawing/2014/main" id="{D2D9F9A3-7BE4-4226-BAE6-3A006BC74734}"/>
                </a:ext>
              </a:extLst>
            </p:cNvPr>
            <p:cNvSpPr/>
            <p:nvPr/>
          </p:nvSpPr>
          <p:spPr>
            <a:xfrm>
              <a:off x="1950121" y="2911202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51" name="直線接點 1350" descr="PLACEHOLDER">
              <a:extLst>
                <a:ext uri="{FF2B5EF4-FFF2-40B4-BE49-F238E27FC236}">
                  <a16:creationId xmlns:a16="http://schemas.microsoft.com/office/drawing/2014/main" id="{435C0564-9833-4CAB-AEE6-383613ED3B0F}"/>
                </a:ext>
              </a:extLst>
            </p:cNvPr>
            <p:cNvCxnSpPr/>
            <p:nvPr/>
          </p:nvCxnSpPr>
          <p:spPr>
            <a:xfrm flipV="1">
              <a:off x="1604981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2" name="箭號: 圓形 137" descr="PLACEHOLDER">
              <a:extLst>
                <a:ext uri="{FF2B5EF4-FFF2-40B4-BE49-F238E27FC236}">
                  <a16:creationId xmlns:a16="http://schemas.microsoft.com/office/drawing/2014/main" id="{35CCA1DE-4374-4F65-87BC-F91B7061BC64}"/>
                </a:ext>
              </a:extLst>
            </p:cNvPr>
            <p:cNvSpPr/>
            <p:nvPr/>
          </p:nvSpPr>
          <p:spPr>
            <a:xfrm>
              <a:off x="1425747" y="1884972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53" name="群組 1352" descr="PLACEHOLDER">
            <a:extLst>
              <a:ext uri="{FF2B5EF4-FFF2-40B4-BE49-F238E27FC236}">
                <a16:creationId xmlns:a16="http://schemas.microsoft.com/office/drawing/2014/main" id="{8256AB72-225D-4300-91CE-D11FC4CD62E2}"/>
              </a:ext>
            </a:extLst>
          </p:cNvPr>
          <p:cNvGrpSpPr/>
          <p:nvPr>
            <p:custDataLst>
              <p:tags r:id="rId37"/>
            </p:custDataLst>
          </p:nvPr>
        </p:nvGrpSpPr>
        <p:grpSpPr>
          <a:xfrm>
            <a:off x="1959174" y="1685806"/>
            <a:ext cx="977057" cy="1586451"/>
            <a:chOff x="1950121" y="1884972"/>
            <a:chExt cx="977057" cy="1586451"/>
          </a:xfrm>
        </p:grpSpPr>
        <p:sp>
          <p:nvSpPr>
            <p:cNvPr id="1354" name="矩形 1353" descr="PLACEHOLDER">
              <a:extLst>
                <a:ext uri="{FF2B5EF4-FFF2-40B4-BE49-F238E27FC236}">
                  <a16:creationId xmlns:a16="http://schemas.microsoft.com/office/drawing/2014/main" id="{28DF96BE-A2FE-4DFD-8FA5-10265D80B6F4}"/>
                </a:ext>
              </a:extLst>
            </p:cNvPr>
            <p:cNvSpPr/>
            <p:nvPr/>
          </p:nvSpPr>
          <p:spPr>
            <a:xfrm>
              <a:off x="2021815" y="2566061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5" name="橢圓 1354" descr="PLACEHOLDER">
              <a:extLst>
                <a:ext uri="{FF2B5EF4-FFF2-40B4-BE49-F238E27FC236}">
                  <a16:creationId xmlns:a16="http://schemas.microsoft.com/office/drawing/2014/main" id="{E6AD86B5-5E05-4228-B38D-D8C907380259}"/>
                </a:ext>
              </a:extLst>
            </p:cNvPr>
            <p:cNvSpPr/>
            <p:nvPr/>
          </p:nvSpPr>
          <p:spPr>
            <a:xfrm>
              <a:off x="1950121" y="2494368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6" name="橢圓 1355" descr="PLACEHOLDER">
              <a:extLst>
                <a:ext uri="{FF2B5EF4-FFF2-40B4-BE49-F238E27FC236}">
                  <a16:creationId xmlns:a16="http://schemas.microsoft.com/office/drawing/2014/main" id="{1DEB225A-736E-42A0-89A0-672DEE20DDA5}"/>
                </a:ext>
              </a:extLst>
            </p:cNvPr>
            <p:cNvSpPr/>
            <p:nvPr/>
          </p:nvSpPr>
          <p:spPr>
            <a:xfrm>
              <a:off x="2783790" y="2494368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7" name="橢圓 1356" descr="PLACEHOLDER">
              <a:extLst>
                <a:ext uri="{FF2B5EF4-FFF2-40B4-BE49-F238E27FC236}">
                  <a16:creationId xmlns:a16="http://schemas.microsoft.com/office/drawing/2014/main" id="{889DDB3A-257C-408D-B378-DDB7ED916F6F}"/>
                </a:ext>
              </a:extLst>
            </p:cNvPr>
            <p:cNvSpPr/>
            <p:nvPr/>
          </p:nvSpPr>
          <p:spPr>
            <a:xfrm>
              <a:off x="1950121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8" name="橢圓 1357" descr="PLACEHOLDER">
              <a:extLst>
                <a:ext uri="{FF2B5EF4-FFF2-40B4-BE49-F238E27FC236}">
                  <a16:creationId xmlns:a16="http://schemas.microsoft.com/office/drawing/2014/main" id="{BB9BE630-0768-44A9-8D1C-579728B5252F}"/>
                </a:ext>
              </a:extLst>
            </p:cNvPr>
            <p:cNvSpPr/>
            <p:nvPr/>
          </p:nvSpPr>
          <p:spPr>
            <a:xfrm>
              <a:off x="2783790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9" name="橢圓 1358" descr="PLACEHOLDER">
              <a:extLst>
                <a:ext uri="{FF2B5EF4-FFF2-40B4-BE49-F238E27FC236}">
                  <a16:creationId xmlns:a16="http://schemas.microsoft.com/office/drawing/2014/main" id="{BC6AFCD8-96B6-4605-9E39-2CCD211B9F4B}"/>
                </a:ext>
              </a:extLst>
            </p:cNvPr>
            <p:cNvSpPr/>
            <p:nvPr/>
          </p:nvSpPr>
          <p:spPr>
            <a:xfrm>
              <a:off x="2366956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0" name="橢圓 1359" descr="PLACEHOLDER">
              <a:extLst>
                <a:ext uri="{FF2B5EF4-FFF2-40B4-BE49-F238E27FC236}">
                  <a16:creationId xmlns:a16="http://schemas.microsoft.com/office/drawing/2014/main" id="{3E99CC83-F618-49CC-9957-375AA1335758}"/>
                </a:ext>
              </a:extLst>
            </p:cNvPr>
            <p:cNvSpPr/>
            <p:nvPr/>
          </p:nvSpPr>
          <p:spPr>
            <a:xfrm>
              <a:off x="2366956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1" name="橢圓 1360" descr="PLACEHOLDER">
              <a:extLst>
                <a:ext uri="{FF2B5EF4-FFF2-40B4-BE49-F238E27FC236}">
                  <a16:creationId xmlns:a16="http://schemas.microsoft.com/office/drawing/2014/main" id="{3120C326-2C49-4F11-B8EF-9B93B5A0BED0}"/>
                </a:ext>
              </a:extLst>
            </p:cNvPr>
            <p:cNvSpPr/>
            <p:nvPr/>
          </p:nvSpPr>
          <p:spPr>
            <a:xfrm>
              <a:off x="1950121" y="2911202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2" name="橢圓 1361" descr="PLACEHOLDER">
              <a:extLst>
                <a:ext uri="{FF2B5EF4-FFF2-40B4-BE49-F238E27FC236}">
                  <a16:creationId xmlns:a16="http://schemas.microsoft.com/office/drawing/2014/main" id="{A9659DA6-0802-468A-AA0E-0848712F1C69}"/>
                </a:ext>
              </a:extLst>
            </p:cNvPr>
            <p:cNvSpPr/>
            <p:nvPr/>
          </p:nvSpPr>
          <p:spPr>
            <a:xfrm>
              <a:off x="2783790" y="2911202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63" name="直線接點 1362" descr="PLACEHOLDER">
              <a:extLst>
                <a:ext uri="{FF2B5EF4-FFF2-40B4-BE49-F238E27FC236}">
                  <a16:creationId xmlns:a16="http://schemas.microsoft.com/office/drawing/2014/main" id="{AEBE142A-8788-4C17-9231-5A60789800C9}"/>
                </a:ext>
              </a:extLst>
            </p:cNvPr>
            <p:cNvCxnSpPr/>
            <p:nvPr/>
          </p:nvCxnSpPr>
          <p:spPr>
            <a:xfrm flipV="1">
              <a:off x="2438649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4" name="箭號: 圓形 149" descr="PLACEHOLDER">
              <a:extLst>
                <a:ext uri="{FF2B5EF4-FFF2-40B4-BE49-F238E27FC236}">
                  <a16:creationId xmlns:a16="http://schemas.microsoft.com/office/drawing/2014/main" id="{8BE16AD6-090F-41E7-AF05-BBFA25B07B52}"/>
                </a:ext>
              </a:extLst>
            </p:cNvPr>
            <p:cNvSpPr/>
            <p:nvPr/>
          </p:nvSpPr>
          <p:spPr>
            <a:xfrm>
              <a:off x="2259416" y="1884972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5" name="群組 1364" descr="PLACEHOLDER">
            <a:extLst>
              <a:ext uri="{FF2B5EF4-FFF2-40B4-BE49-F238E27FC236}">
                <a16:creationId xmlns:a16="http://schemas.microsoft.com/office/drawing/2014/main" id="{33A51A3F-BD86-48DE-84D8-944AD1B27276}"/>
              </a:ext>
            </a:extLst>
          </p:cNvPr>
          <p:cNvGrpSpPr/>
          <p:nvPr>
            <p:custDataLst>
              <p:tags r:id="rId38"/>
            </p:custDataLst>
          </p:nvPr>
        </p:nvGrpSpPr>
        <p:grpSpPr>
          <a:xfrm>
            <a:off x="2792844" y="1685806"/>
            <a:ext cx="977056" cy="1586451"/>
            <a:chOff x="2783791" y="1884972"/>
            <a:chExt cx="977056" cy="1586451"/>
          </a:xfrm>
        </p:grpSpPr>
        <p:sp>
          <p:nvSpPr>
            <p:cNvPr id="1366" name="矩形 1365" descr="PLACEHOLDER">
              <a:extLst>
                <a:ext uri="{FF2B5EF4-FFF2-40B4-BE49-F238E27FC236}">
                  <a16:creationId xmlns:a16="http://schemas.microsoft.com/office/drawing/2014/main" id="{605EBC8E-099B-42AA-9D43-2087F9A6859A}"/>
                </a:ext>
              </a:extLst>
            </p:cNvPr>
            <p:cNvSpPr/>
            <p:nvPr/>
          </p:nvSpPr>
          <p:spPr>
            <a:xfrm>
              <a:off x="2855484" y="2566061"/>
              <a:ext cx="833670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7" name="橢圓 1366" descr="PLACEHOLDER">
              <a:extLst>
                <a:ext uri="{FF2B5EF4-FFF2-40B4-BE49-F238E27FC236}">
                  <a16:creationId xmlns:a16="http://schemas.microsoft.com/office/drawing/2014/main" id="{39B954EA-5A3B-4BFF-89EE-8E4396A93509}"/>
                </a:ext>
              </a:extLst>
            </p:cNvPr>
            <p:cNvSpPr/>
            <p:nvPr/>
          </p:nvSpPr>
          <p:spPr>
            <a:xfrm>
              <a:off x="2783791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8" name="橢圓 1367" descr="PLACEHOLDER">
              <a:extLst>
                <a:ext uri="{FF2B5EF4-FFF2-40B4-BE49-F238E27FC236}">
                  <a16:creationId xmlns:a16="http://schemas.microsoft.com/office/drawing/2014/main" id="{A07DE805-D205-4CE2-A9DD-CAF8D5B6B7E0}"/>
                </a:ext>
              </a:extLst>
            </p:cNvPr>
            <p:cNvSpPr/>
            <p:nvPr/>
          </p:nvSpPr>
          <p:spPr>
            <a:xfrm>
              <a:off x="3617460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9" name="橢圓 1368" descr="PLACEHOLDER">
              <a:extLst>
                <a:ext uri="{FF2B5EF4-FFF2-40B4-BE49-F238E27FC236}">
                  <a16:creationId xmlns:a16="http://schemas.microsoft.com/office/drawing/2014/main" id="{17657FC5-ABFC-47B3-BDC9-BC437BAF7A5E}"/>
                </a:ext>
              </a:extLst>
            </p:cNvPr>
            <p:cNvSpPr/>
            <p:nvPr/>
          </p:nvSpPr>
          <p:spPr>
            <a:xfrm>
              <a:off x="2783791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0" name="橢圓 1369" descr="PLACEHOLDER">
              <a:extLst>
                <a:ext uri="{FF2B5EF4-FFF2-40B4-BE49-F238E27FC236}">
                  <a16:creationId xmlns:a16="http://schemas.microsoft.com/office/drawing/2014/main" id="{008CF64B-8A46-4A33-A5C3-36DA3A390F50}"/>
                </a:ext>
              </a:extLst>
            </p:cNvPr>
            <p:cNvSpPr/>
            <p:nvPr/>
          </p:nvSpPr>
          <p:spPr>
            <a:xfrm>
              <a:off x="3617460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1" name="橢圓 1370" descr="PLACEHOLDER">
              <a:extLst>
                <a:ext uri="{FF2B5EF4-FFF2-40B4-BE49-F238E27FC236}">
                  <a16:creationId xmlns:a16="http://schemas.microsoft.com/office/drawing/2014/main" id="{475B0625-1317-424C-B98B-765A97E8505D}"/>
                </a:ext>
              </a:extLst>
            </p:cNvPr>
            <p:cNvSpPr/>
            <p:nvPr/>
          </p:nvSpPr>
          <p:spPr>
            <a:xfrm>
              <a:off x="3200625" y="2494368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2" name="橢圓 1371" descr="PLACEHOLDER">
              <a:extLst>
                <a:ext uri="{FF2B5EF4-FFF2-40B4-BE49-F238E27FC236}">
                  <a16:creationId xmlns:a16="http://schemas.microsoft.com/office/drawing/2014/main" id="{880FDACD-5930-49F5-8811-8AD89DC251F4}"/>
                </a:ext>
              </a:extLst>
            </p:cNvPr>
            <p:cNvSpPr/>
            <p:nvPr/>
          </p:nvSpPr>
          <p:spPr>
            <a:xfrm>
              <a:off x="3200625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3" name="橢圓 1372" descr="PLACEHOLDER">
              <a:extLst>
                <a:ext uri="{FF2B5EF4-FFF2-40B4-BE49-F238E27FC236}">
                  <a16:creationId xmlns:a16="http://schemas.microsoft.com/office/drawing/2014/main" id="{DC69AFE4-02E5-4120-8F79-5CCFED5E5C46}"/>
                </a:ext>
              </a:extLst>
            </p:cNvPr>
            <p:cNvSpPr/>
            <p:nvPr/>
          </p:nvSpPr>
          <p:spPr>
            <a:xfrm>
              <a:off x="2783791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4" name="橢圓 1373" descr="PLACEHOLDER">
              <a:extLst>
                <a:ext uri="{FF2B5EF4-FFF2-40B4-BE49-F238E27FC236}">
                  <a16:creationId xmlns:a16="http://schemas.microsoft.com/office/drawing/2014/main" id="{04D1FFDF-221C-4B29-9994-67FA739FCBA7}"/>
                </a:ext>
              </a:extLst>
            </p:cNvPr>
            <p:cNvSpPr/>
            <p:nvPr/>
          </p:nvSpPr>
          <p:spPr>
            <a:xfrm>
              <a:off x="3617460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5" name="直線接點 1374" descr="PLACEHOLDER">
              <a:extLst>
                <a:ext uri="{FF2B5EF4-FFF2-40B4-BE49-F238E27FC236}">
                  <a16:creationId xmlns:a16="http://schemas.microsoft.com/office/drawing/2014/main" id="{51FA8E85-394A-466C-B3B2-6EB1A2420B83}"/>
                </a:ext>
              </a:extLst>
            </p:cNvPr>
            <p:cNvCxnSpPr/>
            <p:nvPr/>
          </p:nvCxnSpPr>
          <p:spPr>
            <a:xfrm flipV="1">
              <a:off x="3272319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6" name="箭號: 圓形 161" descr="PLACEHOLDER">
              <a:extLst>
                <a:ext uri="{FF2B5EF4-FFF2-40B4-BE49-F238E27FC236}">
                  <a16:creationId xmlns:a16="http://schemas.microsoft.com/office/drawing/2014/main" id="{054B2E5A-40F7-4670-9731-36A77139FD2A}"/>
                </a:ext>
              </a:extLst>
            </p:cNvPr>
            <p:cNvSpPr/>
            <p:nvPr/>
          </p:nvSpPr>
          <p:spPr>
            <a:xfrm>
              <a:off x="3093085" y="1884972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7" name="群組 1376" descr="PLACEHOLDER">
            <a:extLst>
              <a:ext uri="{FF2B5EF4-FFF2-40B4-BE49-F238E27FC236}">
                <a16:creationId xmlns:a16="http://schemas.microsoft.com/office/drawing/2014/main" id="{DB7BA575-2B19-45B3-98B7-63E8A9603E0C}"/>
              </a:ext>
            </a:extLst>
          </p:cNvPr>
          <p:cNvGrpSpPr/>
          <p:nvPr>
            <p:custDataLst>
              <p:tags r:id="rId39"/>
            </p:custDataLst>
          </p:nvPr>
        </p:nvGrpSpPr>
        <p:grpSpPr>
          <a:xfrm>
            <a:off x="3626513" y="1685806"/>
            <a:ext cx="977056" cy="1586451"/>
            <a:chOff x="3617460" y="1884972"/>
            <a:chExt cx="977056" cy="1586451"/>
          </a:xfrm>
        </p:grpSpPr>
        <p:sp>
          <p:nvSpPr>
            <p:cNvPr id="1378" name="矩形 1377" descr="PLACEHOLDER">
              <a:extLst>
                <a:ext uri="{FF2B5EF4-FFF2-40B4-BE49-F238E27FC236}">
                  <a16:creationId xmlns:a16="http://schemas.microsoft.com/office/drawing/2014/main" id="{39BA1D31-A10A-4DBF-9CE5-56A9D52E2C39}"/>
                </a:ext>
              </a:extLst>
            </p:cNvPr>
            <p:cNvSpPr/>
            <p:nvPr/>
          </p:nvSpPr>
          <p:spPr>
            <a:xfrm>
              <a:off x="3689154" y="2566061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9" name="橢圓 1378" descr="PLACEHOLDER">
              <a:extLst>
                <a:ext uri="{FF2B5EF4-FFF2-40B4-BE49-F238E27FC236}">
                  <a16:creationId xmlns:a16="http://schemas.microsoft.com/office/drawing/2014/main" id="{D8C78798-547F-4EDC-B87A-BB1806EBCD44}"/>
                </a:ext>
              </a:extLst>
            </p:cNvPr>
            <p:cNvSpPr/>
            <p:nvPr/>
          </p:nvSpPr>
          <p:spPr>
            <a:xfrm>
              <a:off x="3617460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0" name="橢圓 1379" descr="PLACEHOLDER">
              <a:extLst>
                <a:ext uri="{FF2B5EF4-FFF2-40B4-BE49-F238E27FC236}">
                  <a16:creationId xmlns:a16="http://schemas.microsoft.com/office/drawing/2014/main" id="{93D33F76-3E4C-4D83-846E-892BDA4DF572}"/>
                </a:ext>
              </a:extLst>
            </p:cNvPr>
            <p:cNvSpPr/>
            <p:nvPr/>
          </p:nvSpPr>
          <p:spPr>
            <a:xfrm>
              <a:off x="4451129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1" name="橢圓 1380" descr="PLACEHOLDER">
              <a:extLst>
                <a:ext uri="{FF2B5EF4-FFF2-40B4-BE49-F238E27FC236}">
                  <a16:creationId xmlns:a16="http://schemas.microsoft.com/office/drawing/2014/main" id="{A1A4DB30-3B37-4BD1-92F4-333693635F27}"/>
                </a:ext>
              </a:extLst>
            </p:cNvPr>
            <p:cNvSpPr/>
            <p:nvPr/>
          </p:nvSpPr>
          <p:spPr>
            <a:xfrm>
              <a:off x="3617460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2" name="橢圓 1381" descr="PLACEHOLDER">
              <a:extLst>
                <a:ext uri="{FF2B5EF4-FFF2-40B4-BE49-F238E27FC236}">
                  <a16:creationId xmlns:a16="http://schemas.microsoft.com/office/drawing/2014/main" id="{DED40364-125D-4F8C-B9C5-1499C07FB49E}"/>
                </a:ext>
              </a:extLst>
            </p:cNvPr>
            <p:cNvSpPr/>
            <p:nvPr/>
          </p:nvSpPr>
          <p:spPr>
            <a:xfrm>
              <a:off x="4451129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3" name="橢圓 1382" descr="PLACEHOLDER">
              <a:extLst>
                <a:ext uri="{FF2B5EF4-FFF2-40B4-BE49-F238E27FC236}">
                  <a16:creationId xmlns:a16="http://schemas.microsoft.com/office/drawing/2014/main" id="{94EE5147-06DA-4F7D-A9DF-20D61B3B10F1}"/>
                </a:ext>
              </a:extLst>
            </p:cNvPr>
            <p:cNvSpPr/>
            <p:nvPr/>
          </p:nvSpPr>
          <p:spPr>
            <a:xfrm>
              <a:off x="4034294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4" name="橢圓 1383" descr="PLACEHOLDER">
              <a:extLst>
                <a:ext uri="{FF2B5EF4-FFF2-40B4-BE49-F238E27FC236}">
                  <a16:creationId xmlns:a16="http://schemas.microsoft.com/office/drawing/2014/main" id="{2CE956F4-8707-4755-81F8-67C4490B8146}"/>
                </a:ext>
              </a:extLst>
            </p:cNvPr>
            <p:cNvSpPr/>
            <p:nvPr/>
          </p:nvSpPr>
          <p:spPr>
            <a:xfrm>
              <a:off x="4034294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5" name="橢圓 1384" descr="PLACEHOLDER">
              <a:extLst>
                <a:ext uri="{FF2B5EF4-FFF2-40B4-BE49-F238E27FC236}">
                  <a16:creationId xmlns:a16="http://schemas.microsoft.com/office/drawing/2014/main" id="{E9B8F40C-778C-4FDF-A065-029B210FF66B}"/>
                </a:ext>
              </a:extLst>
            </p:cNvPr>
            <p:cNvSpPr/>
            <p:nvPr/>
          </p:nvSpPr>
          <p:spPr>
            <a:xfrm>
              <a:off x="3617460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6" name="橢圓 1385" descr="PLACEHOLDER">
              <a:extLst>
                <a:ext uri="{FF2B5EF4-FFF2-40B4-BE49-F238E27FC236}">
                  <a16:creationId xmlns:a16="http://schemas.microsoft.com/office/drawing/2014/main" id="{C7A3F1FE-5AA0-4450-BD21-26A49D1C28F1}"/>
                </a:ext>
              </a:extLst>
            </p:cNvPr>
            <p:cNvSpPr/>
            <p:nvPr/>
          </p:nvSpPr>
          <p:spPr>
            <a:xfrm>
              <a:off x="4451129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87" name="直線接點 1386" descr="PLACEHOLDER">
              <a:extLst>
                <a:ext uri="{FF2B5EF4-FFF2-40B4-BE49-F238E27FC236}">
                  <a16:creationId xmlns:a16="http://schemas.microsoft.com/office/drawing/2014/main" id="{0CE31D3C-8300-48A0-BD1D-92EABBC01755}"/>
                </a:ext>
              </a:extLst>
            </p:cNvPr>
            <p:cNvCxnSpPr/>
            <p:nvPr/>
          </p:nvCxnSpPr>
          <p:spPr>
            <a:xfrm flipV="1">
              <a:off x="4105988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8" name="箭號: 圓形 173" descr="PLACEHOLDER">
              <a:extLst>
                <a:ext uri="{FF2B5EF4-FFF2-40B4-BE49-F238E27FC236}">
                  <a16:creationId xmlns:a16="http://schemas.microsoft.com/office/drawing/2014/main" id="{D9B7DD63-64C6-4452-9881-05FC0A838E5A}"/>
                </a:ext>
              </a:extLst>
            </p:cNvPr>
            <p:cNvSpPr/>
            <p:nvPr/>
          </p:nvSpPr>
          <p:spPr>
            <a:xfrm>
              <a:off x="3926754" y="1884972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89" name="群組 1388" descr="PLACEHOLDER">
            <a:extLst>
              <a:ext uri="{FF2B5EF4-FFF2-40B4-BE49-F238E27FC236}">
                <a16:creationId xmlns:a16="http://schemas.microsoft.com/office/drawing/2014/main" id="{CFBE6721-C567-45BE-9824-CFB5AC61C37F}"/>
              </a:ext>
            </a:extLst>
          </p:cNvPr>
          <p:cNvGrpSpPr/>
          <p:nvPr>
            <p:custDataLst>
              <p:tags r:id="rId40"/>
            </p:custDataLst>
          </p:nvPr>
        </p:nvGrpSpPr>
        <p:grpSpPr>
          <a:xfrm>
            <a:off x="4460182" y="1685806"/>
            <a:ext cx="977056" cy="1586451"/>
            <a:chOff x="4451129" y="1884972"/>
            <a:chExt cx="977056" cy="1586451"/>
          </a:xfrm>
        </p:grpSpPr>
        <p:sp>
          <p:nvSpPr>
            <p:cNvPr id="1390" name="矩形 1389" descr="PLACEHOLDER">
              <a:extLst>
                <a:ext uri="{FF2B5EF4-FFF2-40B4-BE49-F238E27FC236}">
                  <a16:creationId xmlns:a16="http://schemas.microsoft.com/office/drawing/2014/main" id="{E3E8341C-3497-4A49-B13A-B1E742F29F29}"/>
                </a:ext>
              </a:extLst>
            </p:cNvPr>
            <p:cNvSpPr/>
            <p:nvPr/>
          </p:nvSpPr>
          <p:spPr>
            <a:xfrm>
              <a:off x="4522823" y="2566061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1" name="橢圓 1390" descr="PLACEHOLDER">
              <a:extLst>
                <a:ext uri="{FF2B5EF4-FFF2-40B4-BE49-F238E27FC236}">
                  <a16:creationId xmlns:a16="http://schemas.microsoft.com/office/drawing/2014/main" id="{02CE0A76-2370-4A0A-B8B8-16BC38598715}"/>
                </a:ext>
              </a:extLst>
            </p:cNvPr>
            <p:cNvSpPr/>
            <p:nvPr/>
          </p:nvSpPr>
          <p:spPr>
            <a:xfrm>
              <a:off x="4451129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2" name="橢圓 1391" descr="PLACEHOLDER">
              <a:extLst>
                <a:ext uri="{FF2B5EF4-FFF2-40B4-BE49-F238E27FC236}">
                  <a16:creationId xmlns:a16="http://schemas.microsoft.com/office/drawing/2014/main" id="{5E3B6F9F-C2C1-4235-B71F-6D0A8F3AC83F}"/>
                </a:ext>
              </a:extLst>
            </p:cNvPr>
            <p:cNvSpPr/>
            <p:nvPr/>
          </p:nvSpPr>
          <p:spPr>
            <a:xfrm>
              <a:off x="5284798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3" name="橢圓 1392" descr="PLACEHOLDER">
              <a:extLst>
                <a:ext uri="{FF2B5EF4-FFF2-40B4-BE49-F238E27FC236}">
                  <a16:creationId xmlns:a16="http://schemas.microsoft.com/office/drawing/2014/main" id="{FCE4A1DC-6843-41E7-841F-C40CCCDC6D61}"/>
                </a:ext>
              </a:extLst>
            </p:cNvPr>
            <p:cNvSpPr/>
            <p:nvPr/>
          </p:nvSpPr>
          <p:spPr>
            <a:xfrm>
              <a:off x="4451129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4" name="橢圓 1393" descr="PLACEHOLDER">
              <a:extLst>
                <a:ext uri="{FF2B5EF4-FFF2-40B4-BE49-F238E27FC236}">
                  <a16:creationId xmlns:a16="http://schemas.microsoft.com/office/drawing/2014/main" id="{1362D439-2819-4415-860F-FCB90AE67763}"/>
                </a:ext>
              </a:extLst>
            </p:cNvPr>
            <p:cNvSpPr/>
            <p:nvPr/>
          </p:nvSpPr>
          <p:spPr>
            <a:xfrm>
              <a:off x="5284798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5" name="橢圓 1394" descr="PLACEHOLDER">
              <a:extLst>
                <a:ext uri="{FF2B5EF4-FFF2-40B4-BE49-F238E27FC236}">
                  <a16:creationId xmlns:a16="http://schemas.microsoft.com/office/drawing/2014/main" id="{A9FF3FBC-37E8-430E-B711-AC7F51A5C23E}"/>
                </a:ext>
              </a:extLst>
            </p:cNvPr>
            <p:cNvSpPr/>
            <p:nvPr/>
          </p:nvSpPr>
          <p:spPr>
            <a:xfrm>
              <a:off x="4867964" y="2494368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6" name="橢圓 1395" descr="PLACEHOLDER">
              <a:extLst>
                <a:ext uri="{FF2B5EF4-FFF2-40B4-BE49-F238E27FC236}">
                  <a16:creationId xmlns:a16="http://schemas.microsoft.com/office/drawing/2014/main" id="{6D6938BC-6D0F-4E82-81A7-51C7C62DA0A2}"/>
                </a:ext>
              </a:extLst>
            </p:cNvPr>
            <p:cNvSpPr/>
            <p:nvPr/>
          </p:nvSpPr>
          <p:spPr>
            <a:xfrm>
              <a:off x="4867964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7" name="橢圓 1396" descr="PLACEHOLDER">
              <a:extLst>
                <a:ext uri="{FF2B5EF4-FFF2-40B4-BE49-F238E27FC236}">
                  <a16:creationId xmlns:a16="http://schemas.microsoft.com/office/drawing/2014/main" id="{C490991F-2541-4B5D-B5D7-54ABD41D6F86}"/>
                </a:ext>
              </a:extLst>
            </p:cNvPr>
            <p:cNvSpPr/>
            <p:nvPr/>
          </p:nvSpPr>
          <p:spPr>
            <a:xfrm>
              <a:off x="4451129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8" name="橢圓 1397" descr="PLACEHOLDER">
              <a:extLst>
                <a:ext uri="{FF2B5EF4-FFF2-40B4-BE49-F238E27FC236}">
                  <a16:creationId xmlns:a16="http://schemas.microsoft.com/office/drawing/2014/main" id="{2F138388-A38B-4486-B84A-6E9DD3206A1F}"/>
                </a:ext>
              </a:extLst>
            </p:cNvPr>
            <p:cNvSpPr/>
            <p:nvPr/>
          </p:nvSpPr>
          <p:spPr>
            <a:xfrm>
              <a:off x="5284798" y="2911202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99" name="直線接點 1398" descr="PLACEHOLDER">
              <a:extLst>
                <a:ext uri="{FF2B5EF4-FFF2-40B4-BE49-F238E27FC236}">
                  <a16:creationId xmlns:a16="http://schemas.microsoft.com/office/drawing/2014/main" id="{DC9516E9-1E9D-435D-BD34-38F9DF42F914}"/>
                </a:ext>
              </a:extLst>
            </p:cNvPr>
            <p:cNvCxnSpPr/>
            <p:nvPr/>
          </p:nvCxnSpPr>
          <p:spPr>
            <a:xfrm flipV="1">
              <a:off x="4939657" y="2135900"/>
              <a:ext cx="0" cy="358468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0" name="箭號: 圓形 185" descr="PLACEHOLDER">
              <a:extLst>
                <a:ext uri="{FF2B5EF4-FFF2-40B4-BE49-F238E27FC236}">
                  <a16:creationId xmlns:a16="http://schemas.microsoft.com/office/drawing/2014/main" id="{FFF43F51-0832-493E-955E-AFD68207DD39}"/>
                </a:ext>
              </a:extLst>
            </p:cNvPr>
            <p:cNvSpPr/>
            <p:nvPr/>
          </p:nvSpPr>
          <p:spPr>
            <a:xfrm>
              <a:off x="4760423" y="1884972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01" name="群組 1400" descr="PLACEHOLDER">
            <a:extLst>
              <a:ext uri="{FF2B5EF4-FFF2-40B4-BE49-F238E27FC236}">
                <a16:creationId xmlns:a16="http://schemas.microsoft.com/office/drawing/2014/main" id="{51CB14E1-6C1B-4D75-BB1A-300FFBCAC619}"/>
              </a:ext>
            </a:extLst>
          </p:cNvPr>
          <p:cNvGrpSpPr/>
          <p:nvPr>
            <p:custDataLst>
              <p:tags r:id="rId41"/>
            </p:custDataLst>
          </p:nvPr>
        </p:nvGrpSpPr>
        <p:grpSpPr>
          <a:xfrm>
            <a:off x="1125505" y="2519475"/>
            <a:ext cx="977057" cy="1586452"/>
            <a:chOff x="1116452" y="2718641"/>
            <a:chExt cx="977057" cy="1586452"/>
          </a:xfrm>
        </p:grpSpPr>
        <p:sp>
          <p:nvSpPr>
            <p:cNvPr id="1402" name="矩形 1401" descr="PLACEHOLDER">
              <a:extLst>
                <a:ext uri="{FF2B5EF4-FFF2-40B4-BE49-F238E27FC236}">
                  <a16:creationId xmlns:a16="http://schemas.microsoft.com/office/drawing/2014/main" id="{59EE6490-ABC6-48AF-9E3C-B96A993FC31D}"/>
                </a:ext>
              </a:extLst>
            </p:cNvPr>
            <p:cNvSpPr/>
            <p:nvPr/>
          </p:nvSpPr>
          <p:spPr>
            <a:xfrm>
              <a:off x="1188146" y="3399730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3" name="橢圓 1402" descr="PLACEHOLDER">
              <a:extLst>
                <a:ext uri="{FF2B5EF4-FFF2-40B4-BE49-F238E27FC236}">
                  <a16:creationId xmlns:a16="http://schemas.microsoft.com/office/drawing/2014/main" id="{71421547-43D6-4F42-9FBD-2EDD1D8D9BC7}"/>
                </a:ext>
              </a:extLst>
            </p:cNvPr>
            <p:cNvSpPr/>
            <p:nvPr/>
          </p:nvSpPr>
          <p:spPr>
            <a:xfrm>
              <a:off x="1116452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4" name="橢圓 1403" descr="PLACEHOLDER">
              <a:extLst>
                <a:ext uri="{FF2B5EF4-FFF2-40B4-BE49-F238E27FC236}">
                  <a16:creationId xmlns:a16="http://schemas.microsoft.com/office/drawing/2014/main" id="{04D90590-D4A1-4731-80D4-BC6962DDD145}"/>
                </a:ext>
              </a:extLst>
            </p:cNvPr>
            <p:cNvSpPr/>
            <p:nvPr/>
          </p:nvSpPr>
          <p:spPr>
            <a:xfrm>
              <a:off x="1950121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5" name="橢圓 1404" descr="PLACEHOLDER">
              <a:extLst>
                <a:ext uri="{FF2B5EF4-FFF2-40B4-BE49-F238E27FC236}">
                  <a16:creationId xmlns:a16="http://schemas.microsoft.com/office/drawing/2014/main" id="{44E66F8A-3717-49E0-983C-FB2C0125EA38}"/>
                </a:ext>
              </a:extLst>
            </p:cNvPr>
            <p:cNvSpPr/>
            <p:nvPr/>
          </p:nvSpPr>
          <p:spPr>
            <a:xfrm>
              <a:off x="1116452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6" name="橢圓 1405" descr="PLACEHOLDER">
              <a:extLst>
                <a:ext uri="{FF2B5EF4-FFF2-40B4-BE49-F238E27FC236}">
                  <a16:creationId xmlns:a16="http://schemas.microsoft.com/office/drawing/2014/main" id="{D22A72AD-FE17-426E-8705-ADA6B3BA170E}"/>
                </a:ext>
              </a:extLst>
            </p:cNvPr>
            <p:cNvSpPr/>
            <p:nvPr/>
          </p:nvSpPr>
          <p:spPr>
            <a:xfrm>
              <a:off x="1950121" y="416170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7" name="橢圓 1406" descr="PLACEHOLDER">
              <a:extLst>
                <a:ext uri="{FF2B5EF4-FFF2-40B4-BE49-F238E27FC236}">
                  <a16:creationId xmlns:a16="http://schemas.microsoft.com/office/drawing/2014/main" id="{D958AC98-459F-459A-9060-ECD56D0C0075}"/>
                </a:ext>
              </a:extLst>
            </p:cNvPr>
            <p:cNvSpPr/>
            <p:nvPr/>
          </p:nvSpPr>
          <p:spPr>
            <a:xfrm>
              <a:off x="1533287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8" name="橢圓 1407" descr="PLACEHOLDER">
              <a:extLst>
                <a:ext uri="{FF2B5EF4-FFF2-40B4-BE49-F238E27FC236}">
                  <a16:creationId xmlns:a16="http://schemas.microsoft.com/office/drawing/2014/main" id="{F1B831D2-480B-432B-B4D0-B6BD9F830860}"/>
                </a:ext>
              </a:extLst>
            </p:cNvPr>
            <p:cNvSpPr/>
            <p:nvPr/>
          </p:nvSpPr>
          <p:spPr>
            <a:xfrm>
              <a:off x="1533287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9" name="橢圓 1408" descr="PLACEHOLDER">
              <a:extLst>
                <a:ext uri="{FF2B5EF4-FFF2-40B4-BE49-F238E27FC236}">
                  <a16:creationId xmlns:a16="http://schemas.microsoft.com/office/drawing/2014/main" id="{6CCF04BC-3E6E-4BE2-B7B5-006FC614DE9B}"/>
                </a:ext>
              </a:extLst>
            </p:cNvPr>
            <p:cNvSpPr/>
            <p:nvPr/>
          </p:nvSpPr>
          <p:spPr>
            <a:xfrm>
              <a:off x="1116452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0" name="橢圓 1409" descr="PLACEHOLDER">
              <a:extLst>
                <a:ext uri="{FF2B5EF4-FFF2-40B4-BE49-F238E27FC236}">
                  <a16:creationId xmlns:a16="http://schemas.microsoft.com/office/drawing/2014/main" id="{ED5F83AF-503F-4CBF-A95F-EDFFDC1FC3D1}"/>
                </a:ext>
              </a:extLst>
            </p:cNvPr>
            <p:cNvSpPr/>
            <p:nvPr/>
          </p:nvSpPr>
          <p:spPr>
            <a:xfrm>
              <a:off x="1950121" y="3744871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11" name="直線接點 1410" descr="PLACEHOLDER">
              <a:extLst>
                <a:ext uri="{FF2B5EF4-FFF2-40B4-BE49-F238E27FC236}">
                  <a16:creationId xmlns:a16="http://schemas.microsoft.com/office/drawing/2014/main" id="{AFB4C56D-5E04-4C4E-A7AD-AC0A03D73E3B}"/>
                </a:ext>
              </a:extLst>
            </p:cNvPr>
            <p:cNvCxnSpPr/>
            <p:nvPr/>
          </p:nvCxnSpPr>
          <p:spPr>
            <a:xfrm flipV="1">
              <a:off x="1604981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2" name="箭號: 圓形 197" descr="PLACEHOLDER">
              <a:extLst>
                <a:ext uri="{FF2B5EF4-FFF2-40B4-BE49-F238E27FC236}">
                  <a16:creationId xmlns:a16="http://schemas.microsoft.com/office/drawing/2014/main" id="{34CFB02A-C2F8-47CD-8FD8-08537FFFCC91}"/>
                </a:ext>
              </a:extLst>
            </p:cNvPr>
            <p:cNvSpPr/>
            <p:nvPr/>
          </p:nvSpPr>
          <p:spPr>
            <a:xfrm>
              <a:off x="1425747" y="2718641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13" name="群組 1412" descr="PLACEHOLDER">
            <a:extLst>
              <a:ext uri="{FF2B5EF4-FFF2-40B4-BE49-F238E27FC236}">
                <a16:creationId xmlns:a16="http://schemas.microsoft.com/office/drawing/2014/main" id="{25589AD8-6C5C-4795-A601-326BFBFFDB6E}"/>
              </a:ext>
            </a:extLst>
          </p:cNvPr>
          <p:cNvGrpSpPr/>
          <p:nvPr>
            <p:custDataLst>
              <p:tags r:id="rId42"/>
            </p:custDataLst>
          </p:nvPr>
        </p:nvGrpSpPr>
        <p:grpSpPr>
          <a:xfrm>
            <a:off x="1959174" y="2519475"/>
            <a:ext cx="977057" cy="1586452"/>
            <a:chOff x="1950121" y="2718641"/>
            <a:chExt cx="977057" cy="1586452"/>
          </a:xfrm>
        </p:grpSpPr>
        <p:sp>
          <p:nvSpPr>
            <p:cNvPr id="1414" name="矩形 1413" descr="PLACEHOLDER">
              <a:extLst>
                <a:ext uri="{FF2B5EF4-FFF2-40B4-BE49-F238E27FC236}">
                  <a16:creationId xmlns:a16="http://schemas.microsoft.com/office/drawing/2014/main" id="{7856354E-C2D4-4412-8106-D36EF899107A}"/>
                </a:ext>
              </a:extLst>
            </p:cNvPr>
            <p:cNvSpPr/>
            <p:nvPr/>
          </p:nvSpPr>
          <p:spPr>
            <a:xfrm>
              <a:off x="2021815" y="3399730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5" name="橢圓 1414" descr="PLACEHOLDER">
              <a:extLst>
                <a:ext uri="{FF2B5EF4-FFF2-40B4-BE49-F238E27FC236}">
                  <a16:creationId xmlns:a16="http://schemas.microsoft.com/office/drawing/2014/main" id="{4B7A0544-1E2B-4020-98B4-0E8E8FE37256}"/>
                </a:ext>
              </a:extLst>
            </p:cNvPr>
            <p:cNvSpPr/>
            <p:nvPr/>
          </p:nvSpPr>
          <p:spPr>
            <a:xfrm>
              <a:off x="1950121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6" name="橢圓 1415" descr="PLACEHOLDER">
              <a:extLst>
                <a:ext uri="{FF2B5EF4-FFF2-40B4-BE49-F238E27FC236}">
                  <a16:creationId xmlns:a16="http://schemas.microsoft.com/office/drawing/2014/main" id="{9B725528-2D54-4DDF-A236-376B28AA890D}"/>
                </a:ext>
              </a:extLst>
            </p:cNvPr>
            <p:cNvSpPr/>
            <p:nvPr/>
          </p:nvSpPr>
          <p:spPr>
            <a:xfrm>
              <a:off x="2783790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7" name="橢圓 1416" descr="PLACEHOLDER">
              <a:extLst>
                <a:ext uri="{FF2B5EF4-FFF2-40B4-BE49-F238E27FC236}">
                  <a16:creationId xmlns:a16="http://schemas.microsoft.com/office/drawing/2014/main" id="{7E3FEE1B-F4EF-44FA-9198-FB3916A978B6}"/>
                </a:ext>
              </a:extLst>
            </p:cNvPr>
            <p:cNvSpPr/>
            <p:nvPr/>
          </p:nvSpPr>
          <p:spPr>
            <a:xfrm>
              <a:off x="1950121" y="416170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8" name="橢圓 1417" descr="PLACEHOLDER">
              <a:extLst>
                <a:ext uri="{FF2B5EF4-FFF2-40B4-BE49-F238E27FC236}">
                  <a16:creationId xmlns:a16="http://schemas.microsoft.com/office/drawing/2014/main" id="{C43E6307-7DFA-4AA5-BEE5-2E1B9347FBAD}"/>
                </a:ext>
              </a:extLst>
            </p:cNvPr>
            <p:cNvSpPr/>
            <p:nvPr/>
          </p:nvSpPr>
          <p:spPr>
            <a:xfrm>
              <a:off x="2783790" y="416170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9" name="橢圓 1418" descr="PLACEHOLDER">
              <a:extLst>
                <a:ext uri="{FF2B5EF4-FFF2-40B4-BE49-F238E27FC236}">
                  <a16:creationId xmlns:a16="http://schemas.microsoft.com/office/drawing/2014/main" id="{5F5FA604-98EA-4910-8C4D-B579DC1618CF}"/>
                </a:ext>
              </a:extLst>
            </p:cNvPr>
            <p:cNvSpPr/>
            <p:nvPr/>
          </p:nvSpPr>
          <p:spPr>
            <a:xfrm>
              <a:off x="2366956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0" name="橢圓 1419" descr="PLACEHOLDER">
              <a:extLst>
                <a:ext uri="{FF2B5EF4-FFF2-40B4-BE49-F238E27FC236}">
                  <a16:creationId xmlns:a16="http://schemas.microsoft.com/office/drawing/2014/main" id="{68614A05-8A1E-4DDC-A83A-CBF00B0C150A}"/>
                </a:ext>
              </a:extLst>
            </p:cNvPr>
            <p:cNvSpPr/>
            <p:nvPr/>
          </p:nvSpPr>
          <p:spPr>
            <a:xfrm>
              <a:off x="2366956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1" name="橢圓 1420" descr="PLACEHOLDER">
              <a:extLst>
                <a:ext uri="{FF2B5EF4-FFF2-40B4-BE49-F238E27FC236}">
                  <a16:creationId xmlns:a16="http://schemas.microsoft.com/office/drawing/2014/main" id="{BBC905D6-5B79-4CB8-AE4F-D3DD7B5F8F54}"/>
                </a:ext>
              </a:extLst>
            </p:cNvPr>
            <p:cNvSpPr/>
            <p:nvPr/>
          </p:nvSpPr>
          <p:spPr>
            <a:xfrm>
              <a:off x="1950121" y="3744871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2" name="橢圓 1421" descr="PLACEHOLDER">
              <a:extLst>
                <a:ext uri="{FF2B5EF4-FFF2-40B4-BE49-F238E27FC236}">
                  <a16:creationId xmlns:a16="http://schemas.microsoft.com/office/drawing/2014/main" id="{3CDDE878-A21C-48E7-8A88-7A68ECAE58FE}"/>
                </a:ext>
              </a:extLst>
            </p:cNvPr>
            <p:cNvSpPr/>
            <p:nvPr/>
          </p:nvSpPr>
          <p:spPr>
            <a:xfrm>
              <a:off x="2783790" y="3744871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23" name="直線接點 1422" descr="PLACEHOLDER">
              <a:extLst>
                <a:ext uri="{FF2B5EF4-FFF2-40B4-BE49-F238E27FC236}">
                  <a16:creationId xmlns:a16="http://schemas.microsoft.com/office/drawing/2014/main" id="{19086792-D7A9-4892-844E-8B8BFD99960B}"/>
                </a:ext>
              </a:extLst>
            </p:cNvPr>
            <p:cNvCxnSpPr/>
            <p:nvPr/>
          </p:nvCxnSpPr>
          <p:spPr>
            <a:xfrm flipV="1">
              <a:off x="2438649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4" name="箭號: 圓形 209" descr="PLACEHOLDER">
              <a:extLst>
                <a:ext uri="{FF2B5EF4-FFF2-40B4-BE49-F238E27FC236}">
                  <a16:creationId xmlns:a16="http://schemas.microsoft.com/office/drawing/2014/main" id="{572CFD15-B4AB-42BA-A328-4B86B98963BB}"/>
                </a:ext>
              </a:extLst>
            </p:cNvPr>
            <p:cNvSpPr/>
            <p:nvPr/>
          </p:nvSpPr>
          <p:spPr>
            <a:xfrm>
              <a:off x="2259416" y="2718641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25" name="群組 1424" descr="PLACEHOLDER">
            <a:extLst>
              <a:ext uri="{FF2B5EF4-FFF2-40B4-BE49-F238E27FC236}">
                <a16:creationId xmlns:a16="http://schemas.microsoft.com/office/drawing/2014/main" id="{E840DEF3-209A-4341-84A0-204A8AA45177}"/>
              </a:ext>
            </a:extLst>
          </p:cNvPr>
          <p:cNvGrpSpPr/>
          <p:nvPr>
            <p:custDataLst>
              <p:tags r:id="rId43"/>
            </p:custDataLst>
          </p:nvPr>
        </p:nvGrpSpPr>
        <p:grpSpPr>
          <a:xfrm>
            <a:off x="2792844" y="2519475"/>
            <a:ext cx="977056" cy="1586452"/>
            <a:chOff x="2783791" y="2718641"/>
            <a:chExt cx="977056" cy="1586452"/>
          </a:xfrm>
        </p:grpSpPr>
        <p:sp>
          <p:nvSpPr>
            <p:cNvPr id="1426" name="矩形 1425" descr="PLACEHOLDER">
              <a:extLst>
                <a:ext uri="{FF2B5EF4-FFF2-40B4-BE49-F238E27FC236}">
                  <a16:creationId xmlns:a16="http://schemas.microsoft.com/office/drawing/2014/main" id="{6A988E6C-3BC7-4172-B14A-22790D43942E}"/>
                </a:ext>
              </a:extLst>
            </p:cNvPr>
            <p:cNvSpPr/>
            <p:nvPr/>
          </p:nvSpPr>
          <p:spPr>
            <a:xfrm>
              <a:off x="2855484" y="3399730"/>
              <a:ext cx="833670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7" name="橢圓 1426" descr="PLACEHOLDER">
              <a:extLst>
                <a:ext uri="{FF2B5EF4-FFF2-40B4-BE49-F238E27FC236}">
                  <a16:creationId xmlns:a16="http://schemas.microsoft.com/office/drawing/2014/main" id="{DFDB5CFA-8563-47A2-AA2A-3E01B2B10BDF}"/>
                </a:ext>
              </a:extLst>
            </p:cNvPr>
            <p:cNvSpPr/>
            <p:nvPr/>
          </p:nvSpPr>
          <p:spPr>
            <a:xfrm>
              <a:off x="2783791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8" name="橢圓 1427" descr="PLACEHOLDER">
              <a:extLst>
                <a:ext uri="{FF2B5EF4-FFF2-40B4-BE49-F238E27FC236}">
                  <a16:creationId xmlns:a16="http://schemas.microsoft.com/office/drawing/2014/main" id="{C528DA8D-785B-489C-8FB8-FA742D26512D}"/>
                </a:ext>
              </a:extLst>
            </p:cNvPr>
            <p:cNvSpPr/>
            <p:nvPr/>
          </p:nvSpPr>
          <p:spPr>
            <a:xfrm>
              <a:off x="3617460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9" name="橢圓 1428" descr="PLACEHOLDER">
              <a:extLst>
                <a:ext uri="{FF2B5EF4-FFF2-40B4-BE49-F238E27FC236}">
                  <a16:creationId xmlns:a16="http://schemas.microsoft.com/office/drawing/2014/main" id="{9B6CC619-C7F6-4CDA-8700-B0BA4C768914}"/>
                </a:ext>
              </a:extLst>
            </p:cNvPr>
            <p:cNvSpPr/>
            <p:nvPr/>
          </p:nvSpPr>
          <p:spPr>
            <a:xfrm>
              <a:off x="2783791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0" name="橢圓 1429" descr="PLACEHOLDER">
              <a:extLst>
                <a:ext uri="{FF2B5EF4-FFF2-40B4-BE49-F238E27FC236}">
                  <a16:creationId xmlns:a16="http://schemas.microsoft.com/office/drawing/2014/main" id="{96008780-CE07-49FC-922B-A89F910F485A}"/>
                </a:ext>
              </a:extLst>
            </p:cNvPr>
            <p:cNvSpPr/>
            <p:nvPr/>
          </p:nvSpPr>
          <p:spPr>
            <a:xfrm>
              <a:off x="3617460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1" name="橢圓 1430" descr="PLACEHOLDER">
              <a:extLst>
                <a:ext uri="{FF2B5EF4-FFF2-40B4-BE49-F238E27FC236}">
                  <a16:creationId xmlns:a16="http://schemas.microsoft.com/office/drawing/2014/main" id="{1CBD15B4-2EA3-4050-AA19-E7193EA3C9AD}"/>
                </a:ext>
              </a:extLst>
            </p:cNvPr>
            <p:cNvSpPr/>
            <p:nvPr/>
          </p:nvSpPr>
          <p:spPr>
            <a:xfrm>
              <a:off x="3200625" y="332803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2" name="橢圓 1431" descr="PLACEHOLDER">
              <a:extLst>
                <a:ext uri="{FF2B5EF4-FFF2-40B4-BE49-F238E27FC236}">
                  <a16:creationId xmlns:a16="http://schemas.microsoft.com/office/drawing/2014/main" id="{24C3BA47-03EE-4563-9C77-F3C753A2FA80}"/>
                </a:ext>
              </a:extLst>
            </p:cNvPr>
            <p:cNvSpPr/>
            <p:nvPr/>
          </p:nvSpPr>
          <p:spPr>
            <a:xfrm>
              <a:off x="3200625" y="4161706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3" name="橢圓 1432" descr="PLACEHOLDER">
              <a:extLst>
                <a:ext uri="{FF2B5EF4-FFF2-40B4-BE49-F238E27FC236}">
                  <a16:creationId xmlns:a16="http://schemas.microsoft.com/office/drawing/2014/main" id="{756638FA-E8F0-4C98-A7E5-7B7A565BDE68}"/>
                </a:ext>
              </a:extLst>
            </p:cNvPr>
            <p:cNvSpPr/>
            <p:nvPr/>
          </p:nvSpPr>
          <p:spPr>
            <a:xfrm>
              <a:off x="2783791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4" name="橢圓 1433" descr="PLACEHOLDER">
              <a:extLst>
                <a:ext uri="{FF2B5EF4-FFF2-40B4-BE49-F238E27FC236}">
                  <a16:creationId xmlns:a16="http://schemas.microsoft.com/office/drawing/2014/main" id="{601E0B82-13D0-467F-B1F8-6CE1986C7A3C}"/>
                </a:ext>
              </a:extLst>
            </p:cNvPr>
            <p:cNvSpPr/>
            <p:nvPr/>
          </p:nvSpPr>
          <p:spPr>
            <a:xfrm>
              <a:off x="3617460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35" name="直線接點 1434" descr="PLACEHOLDER">
              <a:extLst>
                <a:ext uri="{FF2B5EF4-FFF2-40B4-BE49-F238E27FC236}">
                  <a16:creationId xmlns:a16="http://schemas.microsoft.com/office/drawing/2014/main" id="{07CC04E3-E760-4655-88C9-1F33EC24EB0B}"/>
                </a:ext>
              </a:extLst>
            </p:cNvPr>
            <p:cNvCxnSpPr/>
            <p:nvPr/>
          </p:nvCxnSpPr>
          <p:spPr>
            <a:xfrm flipV="1">
              <a:off x="3272319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" name="箭號: 圓形 221" descr="PLACEHOLDER">
              <a:extLst>
                <a:ext uri="{FF2B5EF4-FFF2-40B4-BE49-F238E27FC236}">
                  <a16:creationId xmlns:a16="http://schemas.microsoft.com/office/drawing/2014/main" id="{898FF1B7-DC99-4A70-9ECC-B1289362E39B}"/>
                </a:ext>
              </a:extLst>
            </p:cNvPr>
            <p:cNvSpPr/>
            <p:nvPr/>
          </p:nvSpPr>
          <p:spPr>
            <a:xfrm>
              <a:off x="3093085" y="2718641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7" name="群組 1436" descr="PLACEHOLDER">
            <a:extLst>
              <a:ext uri="{FF2B5EF4-FFF2-40B4-BE49-F238E27FC236}">
                <a16:creationId xmlns:a16="http://schemas.microsoft.com/office/drawing/2014/main" id="{F12239A1-FBA4-4D86-BD45-48C593A02F9C}"/>
              </a:ext>
            </a:extLst>
          </p:cNvPr>
          <p:cNvGrpSpPr/>
          <p:nvPr>
            <p:custDataLst>
              <p:tags r:id="rId44"/>
            </p:custDataLst>
          </p:nvPr>
        </p:nvGrpSpPr>
        <p:grpSpPr>
          <a:xfrm>
            <a:off x="3626513" y="2519475"/>
            <a:ext cx="977056" cy="1586452"/>
            <a:chOff x="3617460" y="2718641"/>
            <a:chExt cx="977056" cy="1586452"/>
          </a:xfrm>
        </p:grpSpPr>
        <p:sp>
          <p:nvSpPr>
            <p:cNvPr id="1438" name="矩形 1437" descr="PLACEHOLDER">
              <a:extLst>
                <a:ext uri="{FF2B5EF4-FFF2-40B4-BE49-F238E27FC236}">
                  <a16:creationId xmlns:a16="http://schemas.microsoft.com/office/drawing/2014/main" id="{DB0B0104-33C3-4832-9C07-F88BF11A054C}"/>
                </a:ext>
              </a:extLst>
            </p:cNvPr>
            <p:cNvSpPr/>
            <p:nvPr/>
          </p:nvSpPr>
          <p:spPr>
            <a:xfrm>
              <a:off x="3689154" y="3399730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9" name="橢圓 1438" descr="PLACEHOLDER">
              <a:extLst>
                <a:ext uri="{FF2B5EF4-FFF2-40B4-BE49-F238E27FC236}">
                  <a16:creationId xmlns:a16="http://schemas.microsoft.com/office/drawing/2014/main" id="{2EAEA2FE-C238-4CEA-A941-7A3B7287828F}"/>
                </a:ext>
              </a:extLst>
            </p:cNvPr>
            <p:cNvSpPr/>
            <p:nvPr/>
          </p:nvSpPr>
          <p:spPr>
            <a:xfrm>
              <a:off x="3617460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0" name="橢圓 1439" descr="PLACEHOLDER">
              <a:extLst>
                <a:ext uri="{FF2B5EF4-FFF2-40B4-BE49-F238E27FC236}">
                  <a16:creationId xmlns:a16="http://schemas.microsoft.com/office/drawing/2014/main" id="{C9C5AC1B-6B4F-4C05-AA86-127B3D0C8F6F}"/>
                </a:ext>
              </a:extLst>
            </p:cNvPr>
            <p:cNvSpPr/>
            <p:nvPr/>
          </p:nvSpPr>
          <p:spPr>
            <a:xfrm>
              <a:off x="4451129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1" name="橢圓 1440" descr="PLACEHOLDER">
              <a:extLst>
                <a:ext uri="{FF2B5EF4-FFF2-40B4-BE49-F238E27FC236}">
                  <a16:creationId xmlns:a16="http://schemas.microsoft.com/office/drawing/2014/main" id="{A2F49AAE-FCEE-4358-A4F9-F1BFEC3B0B5D}"/>
                </a:ext>
              </a:extLst>
            </p:cNvPr>
            <p:cNvSpPr/>
            <p:nvPr/>
          </p:nvSpPr>
          <p:spPr>
            <a:xfrm>
              <a:off x="3617460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2" name="橢圓 1441" descr="PLACEHOLDER">
              <a:extLst>
                <a:ext uri="{FF2B5EF4-FFF2-40B4-BE49-F238E27FC236}">
                  <a16:creationId xmlns:a16="http://schemas.microsoft.com/office/drawing/2014/main" id="{5C0C5996-B9C7-446D-817C-9BD5A0AE5824}"/>
                </a:ext>
              </a:extLst>
            </p:cNvPr>
            <p:cNvSpPr/>
            <p:nvPr/>
          </p:nvSpPr>
          <p:spPr>
            <a:xfrm>
              <a:off x="4451129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3" name="橢圓 1442" descr="PLACEHOLDER">
              <a:extLst>
                <a:ext uri="{FF2B5EF4-FFF2-40B4-BE49-F238E27FC236}">
                  <a16:creationId xmlns:a16="http://schemas.microsoft.com/office/drawing/2014/main" id="{5A1F4A4B-805C-425C-8B33-DBA293F0A068}"/>
                </a:ext>
              </a:extLst>
            </p:cNvPr>
            <p:cNvSpPr/>
            <p:nvPr/>
          </p:nvSpPr>
          <p:spPr>
            <a:xfrm>
              <a:off x="4034294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4" name="橢圓 1443" descr="PLACEHOLDER">
              <a:extLst>
                <a:ext uri="{FF2B5EF4-FFF2-40B4-BE49-F238E27FC236}">
                  <a16:creationId xmlns:a16="http://schemas.microsoft.com/office/drawing/2014/main" id="{39A83ABC-E379-4831-86C0-EBE5D1DE5358}"/>
                </a:ext>
              </a:extLst>
            </p:cNvPr>
            <p:cNvSpPr/>
            <p:nvPr/>
          </p:nvSpPr>
          <p:spPr>
            <a:xfrm>
              <a:off x="4034294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5" name="橢圓 1444" descr="PLACEHOLDER">
              <a:extLst>
                <a:ext uri="{FF2B5EF4-FFF2-40B4-BE49-F238E27FC236}">
                  <a16:creationId xmlns:a16="http://schemas.microsoft.com/office/drawing/2014/main" id="{05922266-4CB4-4FAF-8ABD-37EFAD090ECD}"/>
                </a:ext>
              </a:extLst>
            </p:cNvPr>
            <p:cNvSpPr/>
            <p:nvPr/>
          </p:nvSpPr>
          <p:spPr>
            <a:xfrm>
              <a:off x="3617460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6" name="橢圓 1445" descr="PLACEHOLDER">
              <a:extLst>
                <a:ext uri="{FF2B5EF4-FFF2-40B4-BE49-F238E27FC236}">
                  <a16:creationId xmlns:a16="http://schemas.microsoft.com/office/drawing/2014/main" id="{9C03C397-722E-4A9F-8CD3-579A74C9C1CB}"/>
                </a:ext>
              </a:extLst>
            </p:cNvPr>
            <p:cNvSpPr/>
            <p:nvPr/>
          </p:nvSpPr>
          <p:spPr>
            <a:xfrm>
              <a:off x="4451129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47" name="直線接點 1446" descr="PLACEHOLDER">
              <a:extLst>
                <a:ext uri="{FF2B5EF4-FFF2-40B4-BE49-F238E27FC236}">
                  <a16:creationId xmlns:a16="http://schemas.microsoft.com/office/drawing/2014/main" id="{FB5A9937-58FB-474F-A07E-1121A73F72B0}"/>
                </a:ext>
              </a:extLst>
            </p:cNvPr>
            <p:cNvCxnSpPr/>
            <p:nvPr/>
          </p:nvCxnSpPr>
          <p:spPr>
            <a:xfrm flipV="1">
              <a:off x="4105988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8" name="箭號: 圓形 233" descr="PLACEHOLDER">
              <a:extLst>
                <a:ext uri="{FF2B5EF4-FFF2-40B4-BE49-F238E27FC236}">
                  <a16:creationId xmlns:a16="http://schemas.microsoft.com/office/drawing/2014/main" id="{30BBF055-0B30-457B-9AF0-D8AE99DD18CC}"/>
                </a:ext>
              </a:extLst>
            </p:cNvPr>
            <p:cNvSpPr/>
            <p:nvPr/>
          </p:nvSpPr>
          <p:spPr>
            <a:xfrm>
              <a:off x="3926754" y="2718641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49" name="群組 1448" descr="PLACEHOLDER">
            <a:extLst>
              <a:ext uri="{FF2B5EF4-FFF2-40B4-BE49-F238E27FC236}">
                <a16:creationId xmlns:a16="http://schemas.microsoft.com/office/drawing/2014/main" id="{CF772FC3-BFDC-414D-9AC1-2BB88F26D9E4}"/>
              </a:ext>
            </a:extLst>
          </p:cNvPr>
          <p:cNvGrpSpPr/>
          <p:nvPr>
            <p:custDataLst>
              <p:tags r:id="rId45"/>
            </p:custDataLst>
          </p:nvPr>
        </p:nvGrpSpPr>
        <p:grpSpPr>
          <a:xfrm>
            <a:off x="4460182" y="2519475"/>
            <a:ext cx="977056" cy="1586452"/>
            <a:chOff x="4451129" y="2718641"/>
            <a:chExt cx="977056" cy="1586452"/>
          </a:xfrm>
        </p:grpSpPr>
        <p:sp>
          <p:nvSpPr>
            <p:cNvPr id="1450" name="矩形 1449" descr="PLACEHOLDER">
              <a:extLst>
                <a:ext uri="{FF2B5EF4-FFF2-40B4-BE49-F238E27FC236}">
                  <a16:creationId xmlns:a16="http://schemas.microsoft.com/office/drawing/2014/main" id="{81F86589-1AEF-45B1-B7D4-BB1F29AC7A12}"/>
                </a:ext>
              </a:extLst>
            </p:cNvPr>
            <p:cNvSpPr/>
            <p:nvPr/>
          </p:nvSpPr>
          <p:spPr>
            <a:xfrm>
              <a:off x="4522823" y="3399730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1" name="橢圓 1450" descr="PLACEHOLDER">
              <a:extLst>
                <a:ext uri="{FF2B5EF4-FFF2-40B4-BE49-F238E27FC236}">
                  <a16:creationId xmlns:a16="http://schemas.microsoft.com/office/drawing/2014/main" id="{73A79556-1764-4184-968F-B1334C6751B8}"/>
                </a:ext>
              </a:extLst>
            </p:cNvPr>
            <p:cNvSpPr/>
            <p:nvPr/>
          </p:nvSpPr>
          <p:spPr>
            <a:xfrm>
              <a:off x="4451129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2" name="橢圓 1451" descr="PLACEHOLDER">
              <a:extLst>
                <a:ext uri="{FF2B5EF4-FFF2-40B4-BE49-F238E27FC236}">
                  <a16:creationId xmlns:a16="http://schemas.microsoft.com/office/drawing/2014/main" id="{A68D8C9D-FABB-4371-B7CD-839C2C8AF3FB}"/>
                </a:ext>
              </a:extLst>
            </p:cNvPr>
            <p:cNvSpPr/>
            <p:nvPr/>
          </p:nvSpPr>
          <p:spPr>
            <a:xfrm>
              <a:off x="5284798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3" name="橢圓 1452" descr="PLACEHOLDER">
              <a:extLst>
                <a:ext uri="{FF2B5EF4-FFF2-40B4-BE49-F238E27FC236}">
                  <a16:creationId xmlns:a16="http://schemas.microsoft.com/office/drawing/2014/main" id="{8C232DB7-E1C5-4375-800D-12B70D56AC2E}"/>
                </a:ext>
              </a:extLst>
            </p:cNvPr>
            <p:cNvSpPr/>
            <p:nvPr/>
          </p:nvSpPr>
          <p:spPr>
            <a:xfrm>
              <a:off x="4451129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4" name="橢圓 1453" descr="PLACEHOLDER">
              <a:extLst>
                <a:ext uri="{FF2B5EF4-FFF2-40B4-BE49-F238E27FC236}">
                  <a16:creationId xmlns:a16="http://schemas.microsoft.com/office/drawing/2014/main" id="{40583C41-090E-4B2C-884E-7434AF2AA7A6}"/>
                </a:ext>
              </a:extLst>
            </p:cNvPr>
            <p:cNvSpPr/>
            <p:nvPr/>
          </p:nvSpPr>
          <p:spPr>
            <a:xfrm>
              <a:off x="5284798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5" name="橢圓 1454" descr="PLACEHOLDER">
              <a:extLst>
                <a:ext uri="{FF2B5EF4-FFF2-40B4-BE49-F238E27FC236}">
                  <a16:creationId xmlns:a16="http://schemas.microsoft.com/office/drawing/2014/main" id="{D11E3A9F-F854-48BA-A93C-770B1CD015AD}"/>
                </a:ext>
              </a:extLst>
            </p:cNvPr>
            <p:cNvSpPr/>
            <p:nvPr/>
          </p:nvSpPr>
          <p:spPr>
            <a:xfrm>
              <a:off x="4867964" y="332803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6" name="橢圓 1455" descr="PLACEHOLDER">
              <a:extLst>
                <a:ext uri="{FF2B5EF4-FFF2-40B4-BE49-F238E27FC236}">
                  <a16:creationId xmlns:a16="http://schemas.microsoft.com/office/drawing/2014/main" id="{0B4213CF-2733-4958-8577-7B0FFBC27121}"/>
                </a:ext>
              </a:extLst>
            </p:cNvPr>
            <p:cNvSpPr/>
            <p:nvPr/>
          </p:nvSpPr>
          <p:spPr>
            <a:xfrm>
              <a:off x="4867964" y="4161706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7" name="橢圓 1456" descr="PLACEHOLDER">
              <a:extLst>
                <a:ext uri="{FF2B5EF4-FFF2-40B4-BE49-F238E27FC236}">
                  <a16:creationId xmlns:a16="http://schemas.microsoft.com/office/drawing/2014/main" id="{A4530B7C-003B-44F7-88F3-543BB60DCA73}"/>
                </a:ext>
              </a:extLst>
            </p:cNvPr>
            <p:cNvSpPr/>
            <p:nvPr/>
          </p:nvSpPr>
          <p:spPr>
            <a:xfrm>
              <a:off x="4451129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8" name="橢圓 1457" descr="PLACEHOLDER">
              <a:extLst>
                <a:ext uri="{FF2B5EF4-FFF2-40B4-BE49-F238E27FC236}">
                  <a16:creationId xmlns:a16="http://schemas.microsoft.com/office/drawing/2014/main" id="{4D8B000D-53DE-462F-8DF5-0D56EF1A1042}"/>
                </a:ext>
              </a:extLst>
            </p:cNvPr>
            <p:cNvSpPr/>
            <p:nvPr/>
          </p:nvSpPr>
          <p:spPr>
            <a:xfrm>
              <a:off x="5284798" y="3744871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59" name="直線接點 1458" descr="PLACEHOLDER">
              <a:extLst>
                <a:ext uri="{FF2B5EF4-FFF2-40B4-BE49-F238E27FC236}">
                  <a16:creationId xmlns:a16="http://schemas.microsoft.com/office/drawing/2014/main" id="{14BF691F-6E61-4A49-ACEC-21DA8EB04978}"/>
                </a:ext>
              </a:extLst>
            </p:cNvPr>
            <p:cNvCxnSpPr/>
            <p:nvPr/>
          </p:nvCxnSpPr>
          <p:spPr>
            <a:xfrm flipV="1">
              <a:off x="4939657" y="2969569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箭號: 圓形 245" descr="PLACEHOLDER">
              <a:extLst>
                <a:ext uri="{FF2B5EF4-FFF2-40B4-BE49-F238E27FC236}">
                  <a16:creationId xmlns:a16="http://schemas.microsoft.com/office/drawing/2014/main" id="{EF13862D-2D51-4B1F-BB0A-C3BD5D43AA69}"/>
                </a:ext>
              </a:extLst>
            </p:cNvPr>
            <p:cNvSpPr/>
            <p:nvPr/>
          </p:nvSpPr>
          <p:spPr>
            <a:xfrm>
              <a:off x="4760423" y="2718641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61" name="群組 1460" descr="PLACEHOLDER">
            <a:extLst>
              <a:ext uri="{FF2B5EF4-FFF2-40B4-BE49-F238E27FC236}">
                <a16:creationId xmlns:a16="http://schemas.microsoft.com/office/drawing/2014/main" id="{7024466D-DE6B-426C-B40D-983186AB358E}"/>
              </a:ext>
            </a:extLst>
          </p:cNvPr>
          <p:cNvGrpSpPr/>
          <p:nvPr>
            <p:custDataLst>
              <p:tags r:id="rId46"/>
            </p:custDataLst>
          </p:nvPr>
        </p:nvGrpSpPr>
        <p:grpSpPr>
          <a:xfrm>
            <a:off x="1125505" y="3353144"/>
            <a:ext cx="977057" cy="1586452"/>
            <a:chOff x="1116452" y="3552310"/>
            <a:chExt cx="977057" cy="1586452"/>
          </a:xfrm>
        </p:grpSpPr>
        <p:sp>
          <p:nvSpPr>
            <p:cNvPr id="1462" name="矩形 1461" descr="PLACEHOLDER">
              <a:extLst>
                <a:ext uri="{FF2B5EF4-FFF2-40B4-BE49-F238E27FC236}">
                  <a16:creationId xmlns:a16="http://schemas.microsoft.com/office/drawing/2014/main" id="{95DAA3C0-73A6-4428-8F10-861BAFE013F2}"/>
                </a:ext>
              </a:extLst>
            </p:cNvPr>
            <p:cNvSpPr/>
            <p:nvPr/>
          </p:nvSpPr>
          <p:spPr>
            <a:xfrm>
              <a:off x="1188146" y="4233399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3" name="橢圓 1462" descr="PLACEHOLDER">
              <a:extLst>
                <a:ext uri="{FF2B5EF4-FFF2-40B4-BE49-F238E27FC236}">
                  <a16:creationId xmlns:a16="http://schemas.microsoft.com/office/drawing/2014/main" id="{F4A1A48F-0EAA-415B-8D51-DACEB66B15C4}"/>
                </a:ext>
              </a:extLst>
            </p:cNvPr>
            <p:cNvSpPr/>
            <p:nvPr/>
          </p:nvSpPr>
          <p:spPr>
            <a:xfrm>
              <a:off x="1116452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4" name="橢圓 1463" descr="PLACEHOLDER">
              <a:extLst>
                <a:ext uri="{FF2B5EF4-FFF2-40B4-BE49-F238E27FC236}">
                  <a16:creationId xmlns:a16="http://schemas.microsoft.com/office/drawing/2014/main" id="{FD280499-F367-4EDC-888F-75E1A911385E}"/>
                </a:ext>
              </a:extLst>
            </p:cNvPr>
            <p:cNvSpPr/>
            <p:nvPr/>
          </p:nvSpPr>
          <p:spPr>
            <a:xfrm>
              <a:off x="1950121" y="416170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5" name="橢圓 1464" descr="PLACEHOLDER">
              <a:extLst>
                <a:ext uri="{FF2B5EF4-FFF2-40B4-BE49-F238E27FC236}">
                  <a16:creationId xmlns:a16="http://schemas.microsoft.com/office/drawing/2014/main" id="{69F2B8B0-EFC6-4EA5-944B-5A867FE6137B}"/>
                </a:ext>
              </a:extLst>
            </p:cNvPr>
            <p:cNvSpPr/>
            <p:nvPr/>
          </p:nvSpPr>
          <p:spPr>
            <a:xfrm>
              <a:off x="1116452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6" name="橢圓 1465" descr="PLACEHOLDER">
              <a:extLst>
                <a:ext uri="{FF2B5EF4-FFF2-40B4-BE49-F238E27FC236}">
                  <a16:creationId xmlns:a16="http://schemas.microsoft.com/office/drawing/2014/main" id="{E5EAA2CF-4798-4D01-9712-23E437A04796}"/>
                </a:ext>
              </a:extLst>
            </p:cNvPr>
            <p:cNvSpPr/>
            <p:nvPr/>
          </p:nvSpPr>
          <p:spPr>
            <a:xfrm>
              <a:off x="1950121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7" name="橢圓 1466" descr="PLACEHOLDER">
              <a:extLst>
                <a:ext uri="{FF2B5EF4-FFF2-40B4-BE49-F238E27FC236}">
                  <a16:creationId xmlns:a16="http://schemas.microsoft.com/office/drawing/2014/main" id="{2888F33B-3BD4-4C20-B413-495EED3FA7B2}"/>
                </a:ext>
              </a:extLst>
            </p:cNvPr>
            <p:cNvSpPr/>
            <p:nvPr/>
          </p:nvSpPr>
          <p:spPr>
            <a:xfrm>
              <a:off x="1533287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8" name="橢圓 1467" descr="PLACEHOLDER">
              <a:extLst>
                <a:ext uri="{FF2B5EF4-FFF2-40B4-BE49-F238E27FC236}">
                  <a16:creationId xmlns:a16="http://schemas.microsoft.com/office/drawing/2014/main" id="{50669465-7006-4B1B-AD9D-F255F38D21EF}"/>
                </a:ext>
              </a:extLst>
            </p:cNvPr>
            <p:cNvSpPr/>
            <p:nvPr/>
          </p:nvSpPr>
          <p:spPr>
            <a:xfrm>
              <a:off x="1533287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9" name="橢圓 1468" descr="PLACEHOLDER">
              <a:extLst>
                <a:ext uri="{FF2B5EF4-FFF2-40B4-BE49-F238E27FC236}">
                  <a16:creationId xmlns:a16="http://schemas.microsoft.com/office/drawing/2014/main" id="{55630FBF-5D50-4DE1-A423-FA4308B24F5C}"/>
                </a:ext>
              </a:extLst>
            </p:cNvPr>
            <p:cNvSpPr/>
            <p:nvPr/>
          </p:nvSpPr>
          <p:spPr>
            <a:xfrm>
              <a:off x="1116452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0" name="橢圓 1469" descr="PLACEHOLDER">
              <a:extLst>
                <a:ext uri="{FF2B5EF4-FFF2-40B4-BE49-F238E27FC236}">
                  <a16:creationId xmlns:a16="http://schemas.microsoft.com/office/drawing/2014/main" id="{5D210650-A324-4EC4-8E2A-480FDE0D7E88}"/>
                </a:ext>
              </a:extLst>
            </p:cNvPr>
            <p:cNvSpPr/>
            <p:nvPr/>
          </p:nvSpPr>
          <p:spPr>
            <a:xfrm>
              <a:off x="1950121" y="457854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71" name="直線接點 1470" descr="PLACEHOLDER">
              <a:extLst>
                <a:ext uri="{FF2B5EF4-FFF2-40B4-BE49-F238E27FC236}">
                  <a16:creationId xmlns:a16="http://schemas.microsoft.com/office/drawing/2014/main" id="{462A1986-B467-42B7-B739-E45EE2145CF7}"/>
                </a:ext>
              </a:extLst>
            </p:cNvPr>
            <p:cNvCxnSpPr/>
            <p:nvPr/>
          </p:nvCxnSpPr>
          <p:spPr>
            <a:xfrm flipV="1">
              <a:off x="1604981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2" name="箭號: 圓形 257" descr="PLACEHOLDER">
              <a:extLst>
                <a:ext uri="{FF2B5EF4-FFF2-40B4-BE49-F238E27FC236}">
                  <a16:creationId xmlns:a16="http://schemas.microsoft.com/office/drawing/2014/main" id="{B30564F2-29E4-484D-939D-8433AF102978}"/>
                </a:ext>
              </a:extLst>
            </p:cNvPr>
            <p:cNvSpPr/>
            <p:nvPr/>
          </p:nvSpPr>
          <p:spPr>
            <a:xfrm>
              <a:off x="1425747" y="3552310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3" name="群組 1472" descr="PLACEHOLDER">
            <a:extLst>
              <a:ext uri="{FF2B5EF4-FFF2-40B4-BE49-F238E27FC236}">
                <a16:creationId xmlns:a16="http://schemas.microsoft.com/office/drawing/2014/main" id="{10659BAC-CD70-40D2-89EE-2851AC124094}"/>
              </a:ext>
            </a:extLst>
          </p:cNvPr>
          <p:cNvGrpSpPr/>
          <p:nvPr>
            <p:custDataLst>
              <p:tags r:id="rId47"/>
            </p:custDataLst>
          </p:nvPr>
        </p:nvGrpSpPr>
        <p:grpSpPr>
          <a:xfrm>
            <a:off x="1959174" y="3353144"/>
            <a:ext cx="977057" cy="1586452"/>
            <a:chOff x="1950121" y="3552310"/>
            <a:chExt cx="977057" cy="1586452"/>
          </a:xfrm>
        </p:grpSpPr>
        <p:sp>
          <p:nvSpPr>
            <p:cNvPr id="1474" name="矩形 1473" descr="PLACEHOLDER">
              <a:extLst>
                <a:ext uri="{FF2B5EF4-FFF2-40B4-BE49-F238E27FC236}">
                  <a16:creationId xmlns:a16="http://schemas.microsoft.com/office/drawing/2014/main" id="{B6CF7297-E885-4619-87BE-5C1583081DB5}"/>
                </a:ext>
              </a:extLst>
            </p:cNvPr>
            <p:cNvSpPr/>
            <p:nvPr/>
          </p:nvSpPr>
          <p:spPr>
            <a:xfrm>
              <a:off x="2021815" y="4233399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5" name="橢圓 1474" descr="PLACEHOLDER">
              <a:extLst>
                <a:ext uri="{FF2B5EF4-FFF2-40B4-BE49-F238E27FC236}">
                  <a16:creationId xmlns:a16="http://schemas.microsoft.com/office/drawing/2014/main" id="{12A1009F-732B-4ED6-852E-6D57D595E8B0}"/>
                </a:ext>
              </a:extLst>
            </p:cNvPr>
            <p:cNvSpPr/>
            <p:nvPr/>
          </p:nvSpPr>
          <p:spPr>
            <a:xfrm>
              <a:off x="1950121" y="416170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6" name="橢圓 1475" descr="PLACEHOLDER">
              <a:extLst>
                <a:ext uri="{FF2B5EF4-FFF2-40B4-BE49-F238E27FC236}">
                  <a16:creationId xmlns:a16="http://schemas.microsoft.com/office/drawing/2014/main" id="{600EBBA3-B538-4118-8874-C57AD19A90A2}"/>
                </a:ext>
              </a:extLst>
            </p:cNvPr>
            <p:cNvSpPr/>
            <p:nvPr/>
          </p:nvSpPr>
          <p:spPr>
            <a:xfrm>
              <a:off x="2783790" y="416170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7" name="橢圓 1476" descr="PLACEHOLDER">
              <a:extLst>
                <a:ext uri="{FF2B5EF4-FFF2-40B4-BE49-F238E27FC236}">
                  <a16:creationId xmlns:a16="http://schemas.microsoft.com/office/drawing/2014/main" id="{C840366F-3E51-459B-9650-0B17F60C680C}"/>
                </a:ext>
              </a:extLst>
            </p:cNvPr>
            <p:cNvSpPr/>
            <p:nvPr/>
          </p:nvSpPr>
          <p:spPr>
            <a:xfrm>
              <a:off x="1950121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8" name="橢圓 1477" descr="PLACEHOLDER">
              <a:extLst>
                <a:ext uri="{FF2B5EF4-FFF2-40B4-BE49-F238E27FC236}">
                  <a16:creationId xmlns:a16="http://schemas.microsoft.com/office/drawing/2014/main" id="{1ECF7852-D193-4D6C-BDF0-9C4BD72B3DDC}"/>
                </a:ext>
              </a:extLst>
            </p:cNvPr>
            <p:cNvSpPr/>
            <p:nvPr/>
          </p:nvSpPr>
          <p:spPr>
            <a:xfrm>
              <a:off x="2783790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9" name="橢圓 1478" descr="PLACEHOLDER">
              <a:extLst>
                <a:ext uri="{FF2B5EF4-FFF2-40B4-BE49-F238E27FC236}">
                  <a16:creationId xmlns:a16="http://schemas.microsoft.com/office/drawing/2014/main" id="{06D49A26-91D4-466B-89BA-99B918E8F122}"/>
                </a:ext>
              </a:extLst>
            </p:cNvPr>
            <p:cNvSpPr/>
            <p:nvPr/>
          </p:nvSpPr>
          <p:spPr>
            <a:xfrm>
              <a:off x="2366956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0" name="橢圓 1479" descr="PLACEHOLDER">
              <a:extLst>
                <a:ext uri="{FF2B5EF4-FFF2-40B4-BE49-F238E27FC236}">
                  <a16:creationId xmlns:a16="http://schemas.microsoft.com/office/drawing/2014/main" id="{2666EA62-9333-4131-89C2-23F8A18E6D89}"/>
                </a:ext>
              </a:extLst>
            </p:cNvPr>
            <p:cNvSpPr/>
            <p:nvPr/>
          </p:nvSpPr>
          <p:spPr>
            <a:xfrm>
              <a:off x="2366956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1" name="橢圓 1480" descr="PLACEHOLDER">
              <a:extLst>
                <a:ext uri="{FF2B5EF4-FFF2-40B4-BE49-F238E27FC236}">
                  <a16:creationId xmlns:a16="http://schemas.microsoft.com/office/drawing/2014/main" id="{340525EA-D2AD-4BCC-BD63-288D17485880}"/>
                </a:ext>
              </a:extLst>
            </p:cNvPr>
            <p:cNvSpPr/>
            <p:nvPr/>
          </p:nvSpPr>
          <p:spPr>
            <a:xfrm>
              <a:off x="1950121" y="457854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2" name="橢圓 1481" descr="PLACEHOLDER">
              <a:extLst>
                <a:ext uri="{FF2B5EF4-FFF2-40B4-BE49-F238E27FC236}">
                  <a16:creationId xmlns:a16="http://schemas.microsoft.com/office/drawing/2014/main" id="{6BBC0174-0D1E-42FF-875F-3A1070A88269}"/>
                </a:ext>
              </a:extLst>
            </p:cNvPr>
            <p:cNvSpPr/>
            <p:nvPr/>
          </p:nvSpPr>
          <p:spPr>
            <a:xfrm>
              <a:off x="2783790" y="457854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3" name="直線接點 1482" descr="PLACEHOLDER">
              <a:extLst>
                <a:ext uri="{FF2B5EF4-FFF2-40B4-BE49-F238E27FC236}">
                  <a16:creationId xmlns:a16="http://schemas.microsoft.com/office/drawing/2014/main" id="{A5E9FE8F-BC96-4A3F-A7D0-D33C4EACEF4E}"/>
                </a:ext>
              </a:extLst>
            </p:cNvPr>
            <p:cNvCxnSpPr/>
            <p:nvPr/>
          </p:nvCxnSpPr>
          <p:spPr>
            <a:xfrm flipV="1">
              <a:off x="2438649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4" name="箭號: 圓形 269" descr="PLACEHOLDER">
              <a:extLst>
                <a:ext uri="{FF2B5EF4-FFF2-40B4-BE49-F238E27FC236}">
                  <a16:creationId xmlns:a16="http://schemas.microsoft.com/office/drawing/2014/main" id="{F251BC1A-29B9-4B99-96E8-0F3B7FAD222A}"/>
                </a:ext>
              </a:extLst>
            </p:cNvPr>
            <p:cNvSpPr/>
            <p:nvPr/>
          </p:nvSpPr>
          <p:spPr>
            <a:xfrm>
              <a:off x="2259416" y="3552310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5" name="群組 1484" descr="PLACEHOLDER">
            <a:extLst>
              <a:ext uri="{FF2B5EF4-FFF2-40B4-BE49-F238E27FC236}">
                <a16:creationId xmlns:a16="http://schemas.microsoft.com/office/drawing/2014/main" id="{BF22825E-7B8B-4813-A7C0-E0831B869D8E}"/>
              </a:ext>
            </a:extLst>
          </p:cNvPr>
          <p:cNvGrpSpPr/>
          <p:nvPr>
            <p:custDataLst>
              <p:tags r:id="rId48"/>
            </p:custDataLst>
          </p:nvPr>
        </p:nvGrpSpPr>
        <p:grpSpPr>
          <a:xfrm>
            <a:off x="2792844" y="3353144"/>
            <a:ext cx="977056" cy="1586452"/>
            <a:chOff x="2783791" y="3552310"/>
            <a:chExt cx="977056" cy="1586452"/>
          </a:xfrm>
        </p:grpSpPr>
        <p:sp>
          <p:nvSpPr>
            <p:cNvPr id="1486" name="矩形 1485" descr="PLACEHOLDER">
              <a:extLst>
                <a:ext uri="{FF2B5EF4-FFF2-40B4-BE49-F238E27FC236}">
                  <a16:creationId xmlns:a16="http://schemas.microsoft.com/office/drawing/2014/main" id="{8F8C0275-197C-4FED-9F9D-10F61F704D73}"/>
                </a:ext>
              </a:extLst>
            </p:cNvPr>
            <p:cNvSpPr/>
            <p:nvPr/>
          </p:nvSpPr>
          <p:spPr>
            <a:xfrm>
              <a:off x="2855484" y="4233399"/>
              <a:ext cx="833670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7" name="橢圓 1486" descr="PLACEHOLDER">
              <a:extLst>
                <a:ext uri="{FF2B5EF4-FFF2-40B4-BE49-F238E27FC236}">
                  <a16:creationId xmlns:a16="http://schemas.microsoft.com/office/drawing/2014/main" id="{6C557758-145E-4E28-9128-9FC8424B267E}"/>
                </a:ext>
              </a:extLst>
            </p:cNvPr>
            <p:cNvSpPr/>
            <p:nvPr/>
          </p:nvSpPr>
          <p:spPr>
            <a:xfrm>
              <a:off x="2783791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8" name="橢圓 1487" descr="PLACEHOLDER">
              <a:extLst>
                <a:ext uri="{FF2B5EF4-FFF2-40B4-BE49-F238E27FC236}">
                  <a16:creationId xmlns:a16="http://schemas.microsoft.com/office/drawing/2014/main" id="{FE9EA505-13AA-4B1E-AB2C-25CC8BE6D1CC}"/>
                </a:ext>
              </a:extLst>
            </p:cNvPr>
            <p:cNvSpPr/>
            <p:nvPr/>
          </p:nvSpPr>
          <p:spPr>
            <a:xfrm>
              <a:off x="3617460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9" name="橢圓 1488" descr="PLACEHOLDER">
              <a:extLst>
                <a:ext uri="{FF2B5EF4-FFF2-40B4-BE49-F238E27FC236}">
                  <a16:creationId xmlns:a16="http://schemas.microsoft.com/office/drawing/2014/main" id="{92341787-4C2D-4BB6-BB6A-29D30B0D534F}"/>
                </a:ext>
              </a:extLst>
            </p:cNvPr>
            <p:cNvSpPr/>
            <p:nvPr/>
          </p:nvSpPr>
          <p:spPr>
            <a:xfrm>
              <a:off x="2783791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0" name="橢圓 1489" descr="PLACEHOLDER">
              <a:extLst>
                <a:ext uri="{FF2B5EF4-FFF2-40B4-BE49-F238E27FC236}">
                  <a16:creationId xmlns:a16="http://schemas.microsoft.com/office/drawing/2014/main" id="{593820C7-C187-4049-B29A-806B464F32D8}"/>
                </a:ext>
              </a:extLst>
            </p:cNvPr>
            <p:cNvSpPr/>
            <p:nvPr/>
          </p:nvSpPr>
          <p:spPr>
            <a:xfrm>
              <a:off x="3617460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1" name="橢圓 1490" descr="PLACEHOLDER">
              <a:extLst>
                <a:ext uri="{FF2B5EF4-FFF2-40B4-BE49-F238E27FC236}">
                  <a16:creationId xmlns:a16="http://schemas.microsoft.com/office/drawing/2014/main" id="{3D070BDA-FE81-470D-B12D-535C5B9C6FC6}"/>
                </a:ext>
              </a:extLst>
            </p:cNvPr>
            <p:cNvSpPr/>
            <p:nvPr/>
          </p:nvSpPr>
          <p:spPr>
            <a:xfrm>
              <a:off x="3200625" y="416170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2" name="橢圓 1491" descr="PLACEHOLDER">
              <a:extLst>
                <a:ext uri="{FF2B5EF4-FFF2-40B4-BE49-F238E27FC236}">
                  <a16:creationId xmlns:a16="http://schemas.microsoft.com/office/drawing/2014/main" id="{43517F97-59B7-4E28-BACE-EA614FCFC755}"/>
                </a:ext>
              </a:extLst>
            </p:cNvPr>
            <p:cNvSpPr/>
            <p:nvPr/>
          </p:nvSpPr>
          <p:spPr>
            <a:xfrm>
              <a:off x="3200625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3" name="橢圓 1492" descr="PLACEHOLDER">
              <a:extLst>
                <a:ext uri="{FF2B5EF4-FFF2-40B4-BE49-F238E27FC236}">
                  <a16:creationId xmlns:a16="http://schemas.microsoft.com/office/drawing/2014/main" id="{0912473C-D78B-4A80-AC3E-5A2550BC1EF7}"/>
                </a:ext>
              </a:extLst>
            </p:cNvPr>
            <p:cNvSpPr/>
            <p:nvPr/>
          </p:nvSpPr>
          <p:spPr>
            <a:xfrm>
              <a:off x="2783791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4" name="橢圓 1493" descr="PLACEHOLDER">
              <a:extLst>
                <a:ext uri="{FF2B5EF4-FFF2-40B4-BE49-F238E27FC236}">
                  <a16:creationId xmlns:a16="http://schemas.microsoft.com/office/drawing/2014/main" id="{857435B5-C89E-404E-8561-EE22D38EB44D}"/>
                </a:ext>
              </a:extLst>
            </p:cNvPr>
            <p:cNvSpPr/>
            <p:nvPr/>
          </p:nvSpPr>
          <p:spPr>
            <a:xfrm>
              <a:off x="3617460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95" name="直線接點 1494" descr="PLACEHOLDER">
              <a:extLst>
                <a:ext uri="{FF2B5EF4-FFF2-40B4-BE49-F238E27FC236}">
                  <a16:creationId xmlns:a16="http://schemas.microsoft.com/office/drawing/2014/main" id="{0CE14DAB-D3E8-4545-A627-88E50EDD1DE2}"/>
                </a:ext>
              </a:extLst>
            </p:cNvPr>
            <p:cNvCxnSpPr/>
            <p:nvPr/>
          </p:nvCxnSpPr>
          <p:spPr>
            <a:xfrm flipV="1">
              <a:off x="3272319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6" name="箭號: 圓形 281" descr="PLACEHOLDER">
              <a:extLst>
                <a:ext uri="{FF2B5EF4-FFF2-40B4-BE49-F238E27FC236}">
                  <a16:creationId xmlns:a16="http://schemas.microsoft.com/office/drawing/2014/main" id="{FF3E0DDF-0A74-4F73-81FF-BE160A1F19B4}"/>
                </a:ext>
              </a:extLst>
            </p:cNvPr>
            <p:cNvSpPr/>
            <p:nvPr/>
          </p:nvSpPr>
          <p:spPr>
            <a:xfrm>
              <a:off x="3093085" y="355231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97" name="群組 1496" descr="PLACEHOLDER">
            <a:extLst>
              <a:ext uri="{FF2B5EF4-FFF2-40B4-BE49-F238E27FC236}">
                <a16:creationId xmlns:a16="http://schemas.microsoft.com/office/drawing/2014/main" id="{D0B04F28-2702-4ACA-9BC4-47608525A17A}"/>
              </a:ext>
            </a:extLst>
          </p:cNvPr>
          <p:cNvGrpSpPr/>
          <p:nvPr>
            <p:custDataLst>
              <p:tags r:id="rId49"/>
            </p:custDataLst>
          </p:nvPr>
        </p:nvGrpSpPr>
        <p:grpSpPr>
          <a:xfrm>
            <a:off x="3626513" y="3353144"/>
            <a:ext cx="977056" cy="1586452"/>
            <a:chOff x="3617460" y="3552310"/>
            <a:chExt cx="977056" cy="1586452"/>
          </a:xfrm>
        </p:grpSpPr>
        <p:sp>
          <p:nvSpPr>
            <p:cNvPr id="1498" name="矩形 1497" descr="PLACEHOLDER">
              <a:extLst>
                <a:ext uri="{FF2B5EF4-FFF2-40B4-BE49-F238E27FC236}">
                  <a16:creationId xmlns:a16="http://schemas.microsoft.com/office/drawing/2014/main" id="{036383FD-3F2A-4963-9D7F-2B76968AD94D}"/>
                </a:ext>
              </a:extLst>
            </p:cNvPr>
            <p:cNvSpPr/>
            <p:nvPr/>
          </p:nvSpPr>
          <p:spPr>
            <a:xfrm>
              <a:off x="3689154" y="4233399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9" name="橢圓 1498" descr="PLACEHOLDER">
              <a:extLst>
                <a:ext uri="{FF2B5EF4-FFF2-40B4-BE49-F238E27FC236}">
                  <a16:creationId xmlns:a16="http://schemas.microsoft.com/office/drawing/2014/main" id="{747D01F0-5A23-43BF-99C6-BF363BD50E3E}"/>
                </a:ext>
              </a:extLst>
            </p:cNvPr>
            <p:cNvSpPr/>
            <p:nvPr/>
          </p:nvSpPr>
          <p:spPr>
            <a:xfrm>
              <a:off x="3617460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0" name="橢圓 1499" descr="PLACEHOLDER">
              <a:extLst>
                <a:ext uri="{FF2B5EF4-FFF2-40B4-BE49-F238E27FC236}">
                  <a16:creationId xmlns:a16="http://schemas.microsoft.com/office/drawing/2014/main" id="{7C51A802-A28F-4DDC-9E0B-4E2A20AC4767}"/>
                </a:ext>
              </a:extLst>
            </p:cNvPr>
            <p:cNvSpPr/>
            <p:nvPr/>
          </p:nvSpPr>
          <p:spPr>
            <a:xfrm>
              <a:off x="4451129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1" name="橢圓 1500" descr="PLACEHOLDER">
              <a:extLst>
                <a:ext uri="{FF2B5EF4-FFF2-40B4-BE49-F238E27FC236}">
                  <a16:creationId xmlns:a16="http://schemas.microsoft.com/office/drawing/2014/main" id="{294E98DC-5530-477D-972C-093E6D47DC17}"/>
                </a:ext>
              </a:extLst>
            </p:cNvPr>
            <p:cNvSpPr/>
            <p:nvPr/>
          </p:nvSpPr>
          <p:spPr>
            <a:xfrm>
              <a:off x="3617460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2" name="橢圓 1501" descr="PLACEHOLDER">
              <a:extLst>
                <a:ext uri="{FF2B5EF4-FFF2-40B4-BE49-F238E27FC236}">
                  <a16:creationId xmlns:a16="http://schemas.microsoft.com/office/drawing/2014/main" id="{C116622E-F6F7-4B98-94A7-5092BED8385F}"/>
                </a:ext>
              </a:extLst>
            </p:cNvPr>
            <p:cNvSpPr/>
            <p:nvPr/>
          </p:nvSpPr>
          <p:spPr>
            <a:xfrm>
              <a:off x="4451129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3" name="橢圓 1502" descr="PLACEHOLDER">
              <a:extLst>
                <a:ext uri="{FF2B5EF4-FFF2-40B4-BE49-F238E27FC236}">
                  <a16:creationId xmlns:a16="http://schemas.microsoft.com/office/drawing/2014/main" id="{F6D2D964-8AF4-428B-8AF5-0EC51FF23C09}"/>
                </a:ext>
              </a:extLst>
            </p:cNvPr>
            <p:cNvSpPr/>
            <p:nvPr/>
          </p:nvSpPr>
          <p:spPr>
            <a:xfrm>
              <a:off x="4034294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4" name="橢圓 1503" descr="PLACEHOLDER">
              <a:extLst>
                <a:ext uri="{FF2B5EF4-FFF2-40B4-BE49-F238E27FC236}">
                  <a16:creationId xmlns:a16="http://schemas.microsoft.com/office/drawing/2014/main" id="{C7F23C2D-FAF4-4A01-91E2-896735139F30}"/>
                </a:ext>
              </a:extLst>
            </p:cNvPr>
            <p:cNvSpPr/>
            <p:nvPr/>
          </p:nvSpPr>
          <p:spPr>
            <a:xfrm>
              <a:off x="4034294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5" name="橢圓 1504" descr="PLACEHOLDER">
              <a:extLst>
                <a:ext uri="{FF2B5EF4-FFF2-40B4-BE49-F238E27FC236}">
                  <a16:creationId xmlns:a16="http://schemas.microsoft.com/office/drawing/2014/main" id="{FEE5949D-48AF-4F82-867C-2DF4C5D34A25}"/>
                </a:ext>
              </a:extLst>
            </p:cNvPr>
            <p:cNvSpPr/>
            <p:nvPr/>
          </p:nvSpPr>
          <p:spPr>
            <a:xfrm>
              <a:off x="3617460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6" name="橢圓 1505" descr="PLACEHOLDER">
              <a:extLst>
                <a:ext uri="{FF2B5EF4-FFF2-40B4-BE49-F238E27FC236}">
                  <a16:creationId xmlns:a16="http://schemas.microsoft.com/office/drawing/2014/main" id="{0920FB77-DE19-4D96-BCB4-93C4B427A6D1}"/>
                </a:ext>
              </a:extLst>
            </p:cNvPr>
            <p:cNvSpPr/>
            <p:nvPr/>
          </p:nvSpPr>
          <p:spPr>
            <a:xfrm>
              <a:off x="4451129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07" name="直線接點 1506" descr="PLACEHOLDER">
              <a:extLst>
                <a:ext uri="{FF2B5EF4-FFF2-40B4-BE49-F238E27FC236}">
                  <a16:creationId xmlns:a16="http://schemas.microsoft.com/office/drawing/2014/main" id="{FAB9F02F-9624-4D2B-A325-516B79B38140}"/>
                </a:ext>
              </a:extLst>
            </p:cNvPr>
            <p:cNvCxnSpPr/>
            <p:nvPr/>
          </p:nvCxnSpPr>
          <p:spPr>
            <a:xfrm flipV="1">
              <a:off x="4105988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箭號: 圓形 293" descr="PLACEHOLDER">
              <a:extLst>
                <a:ext uri="{FF2B5EF4-FFF2-40B4-BE49-F238E27FC236}">
                  <a16:creationId xmlns:a16="http://schemas.microsoft.com/office/drawing/2014/main" id="{9F76CE0C-525E-4542-8E1F-E02CE998C641}"/>
                </a:ext>
              </a:extLst>
            </p:cNvPr>
            <p:cNvSpPr/>
            <p:nvPr/>
          </p:nvSpPr>
          <p:spPr>
            <a:xfrm>
              <a:off x="3926754" y="355231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09" name="群組 1508" descr="PLACEHOLDER">
            <a:extLst>
              <a:ext uri="{FF2B5EF4-FFF2-40B4-BE49-F238E27FC236}">
                <a16:creationId xmlns:a16="http://schemas.microsoft.com/office/drawing/2014/main" id="{A4A6D154-2D8A-43D5-A4B9-A48A85351BE4}"/>
              </a:ext>
            </a:extLst>
          </p:cNvPr>
          <p:cNvGrpSpPr/>
          <p:nvPr>
            <p:custDataLst>
              <p:tags r:id="rId50"/>
            </p:custDataLst>
          </p:nvPr>
        </p:nvGrpSpPr>
        <p:grpSpPr>
          <a:xfrm>
            <a:off x="4460182" y="3353144"/>
            <a:ext cx="977056" cy="1586452"/>
            <a:chOff x="4451129" y="3552310"/>
            <a:chExt cx="977056" cy="1586452"/>
          </a:xfrm>
        </p:grpSpPr>
        <p:sp>
          <p:nvSpPr>
            <p:cNvPr id="1510" name="矩形 1509" descr="PLACEHOLDER">
              <a:extLst>
                <a:ext uri="{FF2B5EF4-FFF2-40B4-BE49-F238E27FC236}">
                  <a16:creationId xmlns:a16="http://schemas.microsoft.com/office/drawing/2014/main" id="{743D67B7-DFBC-4CCB-89C7-7E7D73F9A772}"/>
                </a:ext>
              </a:extLst>
            </p:cNvPr>
            <p:cNvSpPr/>
            <p:nvPr/>
          </p:nvSpPr>
          <p:spPr>
            <a:xfrm>
              <a:off x="4522823" y="4233399"/>
              <a:ext cx="833669" cy="83367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1" name="橢圓 1510" descr="PLACEHOLDER">
              <a:extLst>
                <a:ext uri="{FF2B5EF4-FFF2-40B4-BE49-F238E27FC236}">
                  <a16:creationId xmlns:a16="http://schemas.microsoft.com/office/drawing/2014/main" id="{2D33D029-5EE9-46AF-A997-85D7DF6B5ED4}"/>
                </a:ext>
              </a:extLst>
            </p:cNvPr>
            <p:cNvSpPr/>
            <p:nvPr/>
          </p:nvSpPr>
          <p:spPr>
            <a:xfrm>
              <a:off x="4451129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2" name="橢圓 1511" descr="PLACEHOLDER">
              <a:extLst>
                <a:ext uri="{FF2B5EF4-FFF2-40B4-BE49-F238E27FC236}">
                  <a16:creationId xmlns:a16="http://schemas.microsoft.com/office/drawing/2014/main" id="{14452BDB-9132-4142-BC38-B71CAB474D32}"/>
                </a:ext>
              </a:extLst>
            </p:cNvPr>
            <p:cNvSpPr/>
            <p:nvPr/>
          </p:nvSpPr>
          <p:spPr>
            <a:xfrm>
              <a:off x="5284798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3" name="橢圓 1512" descr="PLACEHOLDER">
              <a:extLst>
                <a:ext uri="{FF2B5EF4-FFF2-40B4-BE49-F238E27FC236}">
                  <a16:creationId xmlns:a16="http://schemas.microsoft.com/office/drawing/2014/main" id="{3AB3D6B1-F8FE-4163-8A99-A457CC5E9E73}"/>
                </a:ext>
              </a:extLst>
            </p:cNvPr>
            <p:cNvSpPr/>
            <p:nvPr/>
          </p:nvSpPr>
          <p:spPr>
            <a:xfrm>
              <a:off x="4451129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4" name="橢圓 1513" descr="PLACEHOLDER">
              <a:extLst>
                <a:ext uri="{FF2B5EF4-FFF2-40B4-BE49-F238E27FC236}">
                  <a16:creationId xmlns:a16="http://schemas.microsoft.com/office/drawing/2014/main" id="{E4C4B346-0F1E-4F99-BD0C-AB3D554707D7}"/>
                </a:ext>
              </a:extLst>
            </p:cNvPr>
            <p:cNvSpPr/>
            <p:nvPr/>
          </p:nvSpPr>
          <p:spPr>
            <a:xfrm>
              <a:off x="5284798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5" name="橢圓 1514" descr="PLACEHOLDER">
              <a:extLst>
                <a:ext uri="{FF2B5EF4-FFF2-40B4-BE49-F238E27FC236}">
                  <a16:creationId xmlns:a16="http://schemas.microsoft.com/office/drawing/2014/main" id="{056EFC24-BCE4-45ED-956F-4516F04B608D}"/>
                </a:ext>
              </a:extLst>
            </p:cNvPr>
            <p:cNvSpPr/>
            <p:nvPr/>
          </p:nvSpPr>
          <p:spPr>
            <a:xfrm>
              <a:off x="4867964" y="416170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6" name="橢圓 1515" descr="PLACEHOLDER">
              <a:extLst>
                <a:ext uri="{FF2B5EF4-FFF2-40B4-BE49-F238E27FC236}">
                  <a16:creationId xmlns:a16="http://schemas.microsoft.com/office/drawing/2014/main" id="{D8638AD1-9735-42A7-BD88-5F636F4DE531}"/>
                </a:ext>
              </a:extLst>
            </p:cNvPr>
            <p:cNvSpPr/>
            <p:nvPr/>
          </p:nvSpPr>
          <p:spPr>
            <a:xfrm>
              <a:off x="4867964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7" name="橢圓 1516" descr="PLACEHOLDER">
              <a:extLst>
                <a:ext uri="{FF2B5EF4-FFF2-40B4-BE49-F238E27FC236}">
                  <a16:creationId xmlns:a16="http://schemas.microsoft.com/office/drawing/2014/main" id="{22F8ED03-F5E5-480C-B0E6-3C84B9207146}"/>
                </a:ext>
              </a:extLst>
            </p:cNvPr>
            <p:cNvSpPr/>
            <p:nvPr/>
          </p:nvSpPr>
          <p:spPr>
            <a:xfrm>
              <a:off x="4451129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8" name="橢圓 1517" descr="PLACEHOLDER">
              <a:extLst>
                <a:ext uri="{FF2B5EF4-FFF2-40B4-BE49-F238E27FC236}">
                  <a16:creationId xmlns:a16="http://schemas.microsoft.com/office/drawing/2014/main" id="{ED6073B0-2424-4B98-8B16-71B5D2797D37}"/>
                </a:ext>
              </a:extLst>
            </p:cNvPr>
            <p:cNvSpPr/>
            <p:nvPr/>
          </p:nvSpPr>
          <p:spPr>
            <a:xfrm>
              <a:off x="5284798" y="457854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19" name="直線接點 1518" descr="PLACEHOLDER">
              <a:extLst>
                <a:ext uri="{FF2B5EF4-FFF2-40B4-BE49-F238E27FC236}">
                  <a16:creationId xmlns:a16="http://schemas.microsoft.com/office/drawing/2014/main" id="{DAD859E0-0D5D-478D-B749-9837920FB4C1}"/>
                </a:ext>
              </a:extLst>
            </p:cNvPr>
            <p:cNvCxnSpPr/>
            <p:nvPr/>
          </p:nvCxnSpPr>
          <p:spPr>
            <a:xfrm flipV="1">
              <a:off x="4939657" y="380323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0" name="箭號: 圓形 305" descr="PLACEHOLDER">
              <a:extLst>
                <a:ext uri="{FF2B5EF4-FFF2-40B4-BE49-F238E27FC236}">
                  <a16:creationId xmlns:a16="http://schemas.microsoft.com/office/drawing/2014/main" id="{763F61D5-3A7F-40A2-9A55-0468CCA27DD0}"/>
                </a:ext>
              </a:extLst>
            </p:cNvPr>
            <p:cNvSpPr/>
            <p:nvPr/>
          </p:nvSpPr>
          <p:spPr>
            <a:xfrm>
              <a:off x="4760423" y="355231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21" name="群組 1520" descr="PLACEHOLDER">
            <a:extLst>
              <a:ext uri="{FF2B5EF4-FFF2-40B4-BE49-F238E27FC236}">
                <a16:creationId xmlns:a16="http://schemas.microsoft.com/office/drawing/2014/main" id="{4C6606AC-7BBF-4C4F-AFEA-2475D399211A}"/>
              </a:ext>
            </a:extLst>
          </p:cNvPr>
          <p:cNvGrpSpPr/>
          <p:nvPr>
            <p:custDataLst>
              <p:tags r:id="rId51"/>
            </p:custDataLst>
          </p:nvPr>
        </p:nvGrpSpPr>
        <p:grpSpPr>
          <a:xfrm>
            <a:off x="1125505" y="4186814"/>
            <a:ext cx="977057" cy="1586451"/>
            <a:chOff x="1116452" y="4385980"/>
            <a:chExt cx="977057" cy="1586451"/>
          </a:xfrm>
        </p:grpSpPr>
        <p:sp>
          <p:nvSpPr>
            <p:cNvPr id="1522" name="矩形 1521" descr="PLACEHOLDER">
              <a:extLst>
                <a:ext uri="{FF2B5EF4-FFF2-40B4-BE49-F238E27FC236}">
                  <a16:creationId xmlns:a16="http://schemas.microsoft.com/office/drawing/2014/main" id="{71D02494-6DA1-41DD-AC0E-4D960309EE1C}"/>
                </a:ext>
              </a:extLst>
            </p:cNvPr>
            <p:cNvSpPr/>
            <p:nvPr/>
          </p:nvSpPr>
          <p:spPr>
            <a:xfrm>
              <a:off x="1188146" y="5067069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3" name="橢圓 1522" descr="PLACEHOLDER">
              <a:extLst>
                <a:ext uri="{FF2B5EF4-FFF2-40B4-BE49-F238E27FC236}">
                  <a16:creationId xmlns:a16="http://schemas.microsoft.com/office/drawing/2014/main" id="{74AD6A2E-70C5-472F-997B-3AF4B01187BA}"/>
                </a:ext>
              </a:extLst>
            </p:cNvPr>
            <p:cNvSpPr/>
            <p:nvPr/>
          </p:nvSpPr>
          <p:spPr>
            <a:xfrm>
              <a:off x="1116452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4" name="橢圓 1523" descr="PLACEHOLDER">
              <a:extLst>
                <a:ext uri="{FF2B5EF4-FFF2-40B4-BE49-F238E27FC236}">
                  <a16:creationId xmlns:a16="http://schemas.microsoft.com/office/drawing/2014/main" id="{98936790-0D07-467B-A55D-1C52BBA791A8}"/>
                </a:ext>
              </a:extLst>
            </p:cNvPr>
            <p:cNvSpPr/>
            <p:nvPr/>
          </p:nvSpPr>
          <p:spPr>
            <a:xfrm>
              <a:off x="1950121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5" name="橢圓 1524" descr="PLACEHOLDER">
              <a:extLst>
                <a:ext uri="{FF2B5EF4-FFF2-40B4-BE49-F238E27FC236}">
                  <a16:creationId xmlns:a16="http://schemas.microsoft.com/office/drawing/2014/main" id="{F61C5E33-6264-45F3-A178-BB815A5F0BA6}"/>
                </a:ext>
              </a:extLst>
            </p:cNvPr>
            <p:cNvSpPr/>
            <p:nvPr/>
          </p:nvSpPr>
          <p:spPr>
            <a:xfrm>
              <a:off x="1116452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6" name="橢圓 1525" descr="PLACEHOLDER">
              <a:extLst>
                <a:ext uri="{FF2B5EF4-FFF2-40B4-BE49-F238E27FC236}">
                  <a16:creationId xmlns:a16="http://schemas.microsoft.com/office/drawing/2014/main" id="{9EF9E63D-5B3D-41BE-8C8A-4E5B3B2A0B9B}"/>
                </a:ext>
              </a:extLst>
            </p:cNvPr>
            <p:cNvSpPr/>
            <p:nvPr/>
          </p:nvSpPr>
          <p:spPr>
            <a:xfrm>
              <a:off x="1950121" y="5829044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7" name="橢圓 1526" descr="PLACEHOLDER">
              <a:extLst>
                <a:ext uri="{FF2B5EF4-FFF2-40B4-BE49-F238E27FC236}">
                  <a16:creationId xmlns:a16="http://schemas.microsoft.com/office/drawing/2014/main" id="{63657978-3BF6-4816-A042-795ACFA6BE6C}"/>
                </a:ext>
              </a:extLst>
            </p:cNvPr>
            <p:cNvSpPr/>
            <p:nvPr/>
          </p:nvSpPr>
          <p:spPr>
            <a:xfrm>
              <a:off x="1533287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8" name="橢圓 1527" descr="PLACEHOLDER">
              <a:extLst>
                <a:ext uri="{FF2B5EF4-FFF2-40B4-BE49-F238E27FC236}">
                  <a16:creationId xmlns:a16="http://schemas.microsoft.com/office/drawing/2014/main" id="{6260D45A-5E01-4CFE-B424-57E6DCF19063}"/>
                </a:ext>
              </a:extLst>
            </p:cNvPr>
            <p:cNvSpPr/>
            <p:nvPr/>
          </p:nvSpPr>
          <p:spPr>
            <a:xfrm>
              <a:off x="1533287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9" name="橢圓 1528" descr="PLACEHOLDER">
              <a:extLst>
                <a:ext uri="{FF2B5EF4-FFF2-40B4-BE49-F238E27FC236}">
                  <a16:creationId xmlns:a16="http://schemas.microsoft.com/office/drawing/2014/main" id="{B2065DD8-E255-4273-9D6F-A2497A1AD55F}"/>
                </a:ext>
              </a:extLst>
            </p:cNvPr>
            <p:cNvSpPr/>
            <p:nvPr/>
          </p:nvSpPr>
          <p:spPr>
            <a:xfrm>
              <a:off x="1116452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0" name="橢圓 1529" descr="PLACEHOLDER">
              <a:extLst>
                <a:ext uri="{FF2B5EF4-FFF2-40B4-BE49-F238E27FC236}">
                  <a16:creationId xmlns:a16="http://schemas.microsoft.com/office/drawing/2014/main" id="{67E70E71-A56B-4B1D-863D-08F7F10DFDA3}"/>
                </a:ext>
              </a:extLst>
            </p:cNvPr>
            <p:cNvSpPr/>
            <p:nvPr/>
          </p:nvSpPr>
          <p:spPr>
            <a:xfrm>
              <a:off x="1950121" y="541221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31" name="直線接點 1530" descr="PLACEHOLDER">
              <a:extLst>
                <a:ext uri="{FF2B5EF4-FFF2-40B4-BE49-F238E27FC236}">
                  <a16:creationId xmlns:a16="http://schemas.microsoft.com/office/drawing/2014/main" id="{1A9A9774-19DA-4FFF-BF3A-F04B31491F12}"/>
                </a:ext>
              </a:extLst>
            </p:cNvPr>
            <p:cNvCxnSpPr/>
            <p:nvPr/>
          </p:nvCxnSpPr>
          <p:spPr>
            <a:xfrm flipV="1">
              <a:off x="1604981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2" name="箭號: 圓形 317" descr="PLACEHOLDER">
              <a:extLst>
                <a:ext uri="{FF2B5EF4-FFF2-40B4-BE49-F238E27FC236}">
                  <a16:creationId xmlns:a16="http://schemas.microsoft.com/office/drawing/2014/main" id="{FBC4DF38-424C-4234-AFD3-3A298661F153}"/>
                </a:ext>
              </a:extLst>
            </p:cNvPr>
            <p:cNvSpPr/>
            <p:nvPr/>
          </p:nvSpPr>
          <p:spPr>
            <a:xfrm>
              <a:off x="1425747" y="4385980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33" name="群組 1532" descr="PLACEHOLDER">
            <a:extLst>
              <a:ext uri="{FF2B5EF4-FFF2-40B4-BE49-F238E27FC236}">
                <a16:creationId xmlns:a16="http://schemas.microsoft.com/office/drawing/2014/main" id="{89E1D526-8982-4762-BE5C-E594EF9CA0CD}"/>
              </a:ext>
            </a:extLst>
          </p:cNvPr>
          <p:cNvGrpSpPr/>
          <p:nvPr>
            <p:custDataLst>
              <p:tags r:id="rId52"/>
            </p:custDataLst>
          </p:nvPr>
        </p:nvGrpSpPr>
        <p:grpSpPr>
          <a:xfrm>
            <a:off x="1959174" y="4186814"/>
            <a:ext cx="977057" cy="1586451"/>
            <a:chOff x="1950121" y="4385980"/>
            <a:chExt cx="977057" cy="1586451"/>
          </a:xfrm>
        </p:grpSpPr>
        <p:sp>
          <p:nvSpPr>
            <p:cNvPr id="1534" name="矩形 1533" descr="PLACEHOLDER">
              <a:extLst>
                <a:ext uri="{FF2B5EF4-FFF2-40B4-BE49-F238E27FC236}">
                  <a16:creationId xmlns:a16="http://schemas.microsoft.com/office/drawing/2014/main" id="{A24AA019-0EF8-4EAD-874A-F9589F8347C9}"/>
                </a:ext>
              </a:extLst>
            </p:cNvPr>
            <p:cNvSpPr/>
            <p:nvPr/>
          </p:nvSpPr>
          <p:spPr>
            <a:xfrm>
              <a:off x="2021815" y="5067069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5" name="橢圓 1534" descr="PLACEHOLDER">
              <a:extLst>
                <a:ext uri="{FF2B5EF4-FFF2-40B4-BE49-F238E27FC236}">
                  <a16:creationId xmlns:a16="http://schemas.microsoft.com/office/drawing/2014/main" id="{4F62CA1D-E315-4CC7-B172-DE044EC712E5}"/>
                </a:ext>
              </a:extLst>
            </p:cNvPr>
            <p:cNvSpPr/>
            <p:nvPr/>
          </p:nvSpPr>
          <p:spPr>
            <a:xfrm>
              <a:off x="1950121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6" name="橢圓 1535" descr="PLACEHOLDER">
              <a:extLst>
                <a:ext uri="{FF2B5EF4-FFF2-40B4-BE49-F238E27FC236}">
                  <a16:creationId xmlns:a16="http://schemas.microsoft.com/office/drawing/2014/main" id="{AA2AA11B-8D35-46F4-BDF2-4142D50E344F}"/>
                </a:ext>
              </a:extLst>
            </p:cNvPr>
            <p:cNvSpPr/>
            <p:nvPr/>
          </p:nvSpPr>
          <p:spPr>
            <a:xfrm>
              <a:off x="2783790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7" name="橢圓 1536" descr="PLACEHOLDER">
              <a:extLst>
                <a:ext uri="{FF2B5EF4-FFF2-40B4-BE49-F238E27FC236}">
                  <a16:creationId xmlns:a16="http://schemas.microsoft.com/office/drawing/2014/main" id="{F6DF9F6B-1F89-4285-AAE4-0CFCAC529877}"/>
                </a:ext>
              </a:extLst>
            </p:cNvPr>
            <p:cNvSpPr/>
            <p:nvPr/>
          </p:nvSpPr>
          <p:spPr>
            <a:xfrm>
              <a:off x="1950121" y="5829044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8" name="橢圓 1537" descr="PLACEHOLDER">
              <a:extLst>
                <a:ext uri="{FF2B5EF4-FFF2-40B4-BE49-F238E27FC236}">
                  <a16:creationId xmlns:a16="http://schemas.microsoft.com/office/drawing/2014/main" id="{E7832A50-0B4F-42FE-B4F1-A1ECB505718D}"/>
                </a:ext>
              </a:extLst>
            </p:cNvPr>
            <p:cNvSpPr/>
            <p:nvPr/>
          </p:nvSpPr>
          <p:spPr>
            <a:xfrm>
              <a:off x="2783790" y="5829044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9" name="橢圓 1538" descr="PLACEHOLDER">
              <a:extLst>
                <a:ext uri="{FF2B5EF4-FFF2-40B4-BE49-F238E27FC236}">
                  <a16:creationId xmlns:a16="http://schemas.microsoft.com/office/drawing/2014/main" id="{D2119BB0-3504-40AE-B0A3-CEC7AD423A9D}"/>
                </a:ext>
              </a:extLst>
            </p:cNvPr>
            <p:cNvSpPr/>
            <p:nvPr/>
          </p:nvSpPr>
          <p:spPr>
            <a:xfrm>
              <a:off x="2366956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0" name="橢圓 1539" descr="PLACEHOLDER">
              <a:extLst>
                <a:ext uri="{FF2B5EF4-FFF2-40B4-BE49-F238E27FC236}">
                  <a16:creationId xmlns:a16="http://schemas.microsoft.com/office/drawing/2014/main" id="{A96D5454-98B0-449B-9D93-516B15982D19}"/>
                </a:ext>
              </a:extLst>
            </p:cNvPr>
            <p:cNvSpPr/>
            <p:nvPr/>
          </p:nvSpPr>
          <p:spPr>
            <a:xfrm>
              <a:off x="2366956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1" name="橢圓 1540" descr="PLACEHOLDER">
              <a:extLst>
                <a:ext uri="{FF2B5EF4-FFF2-40B4-BE49-F238E27FC236}">
                  <a16:creationId xmlns:a16="http://schemas.microsoft.com/office/drawing/2014/main" id="{7BA59C17-06A5-4EA2-AC2D-A2CB4B3C0362}"/>
                </a:ext>
              </a:extLst>
            </p:cNvPr>
            <p:cNvSpPr/>
            <p:nvPr/>
          </p:nvSpPr>
          <p:spPr>
            <a:xfrm>
              <a:off x="1950121" y="541221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2" name="橢圓 1541" descr="PLACEHOLDER">
              <a:extLst>
                <a:ext uri="{FF2B5EF4-FFF2-40B4-BE49-F238E27FC236}">
                  <a16:creationId xmlns:a16="http://schemas.microsoft.com/office/drawing/2014/main" id="{1C35FB2C-E241-438F-B637-50AFB9918B7D}"/>
                </a:ext>
              </a:extLst>
            </p:cNvPr>
            <p:cNvSpPr/>
            <p:nvPr/>
          </p:nvSpPr>
          <p:spPr>
            <a:xfrm>
              <a:off x="2783790" y="5412210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43" name="直線接點 1542" descr="PLACEHOLDER">
              <a:extLst>
                <a:ext uri="{FF2B5EF4-FFF2-40B4-BE49-F238E27FC236}">
                  <a16:creationId xmlns:a16="http://schemas.microsoft.com/office/drawing/2014/main" id="{2D1C6D34-A25F-46AF-8DB5-25476ADBF41D}"/>
                </a:ext>
              </a:extLst>
            </p:cNvPr>
            <p:cNvCxnSpPr/>
            <p:nvPr/>
          </p:nvCxnSpPr>
          <p:spPr>
            <a:xfrm flipV="1">
              <a:off x="2438649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" name="箭號: 圓形 329" descr="PLACEHOLDER">
              <a:extLst>
                <a:ext uri="{FF2B5EF4-FFF2-40B4-BE49-F238E27FC236}">
                  <a16:creationId xmlns:a16="http://schemas.microsoft.com/office/drawing/2014/main" id="{ECE29A4B-F81C-4B7A-8FC2-53D371B83153}"/>
                </a:ext>
              </a:extLst>
            </p:cNvPr>
            <p:cNvSpPr/>
            <p:nvPr/>
          </p:nvSpPr>
          <p:spPr>
            <a:xfrm>
              <a:off x="2259416" y="4385980"/>
              <a:ext cx="358467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45" name="群組 1544" descr="PLACEHOLDER">
            <a:extLst>
              <a:ext uri="{FF2B5EF4-FFF2-40B4-BE49-F238E27FC236}">
                <a16:creationId xmlns:a16="http://schemas.microsoft.com/office/drawing/2014/main" id="{4AEE2520-5079-4289-8CC5-035D459957DC}"/>
              </a:ext>
            </a:extLst>
          </p:cNvPr>
          <p:cNvGrpSpPr/>
          <p:nvPr>
            <p:custDataLst>
              <p:tags r:id="rId53"/>
            </p:custDataLst>
          </p:nvPr>
        </p:nvGrpSpPr>
        <p:grpSpPr>
          <a:xfrm>
            <a:off x="2792844" y="4186814"/>
            <a:ext cx="977056" cy="1586451"/>
            <a:chOff x="2783791" y="4385980"/>
            <a:chExt cx="977056" cy="1586451"/>
          </a:xfrm>
        </p:grpSpPr>
        <p:sp>
          <p:nvSpPr>
            <p:cNvPr id="1546" name="矩形 1545" descr="PLACEHOLDER">
              <a:extLst>
                <a:ext uri="{FF2B5EF4-FFF2-40B4-BE49-F238E27FC236}">
                  <a16:creationId xmlns:a16="http://schemas.microsoft.com/office/drawing/2014/main" id="{9D6AEB19-5771-4AB7-B805-166DF09F4CC2}"/>
                </a:ext>
              </a:extLst>
            </p:cNvPr>
            <p:cNvSpPr/>
            <p:nvPr/>
          </p:nvSpPr>
          <p:spPr>
            <a:xfrm>
              <a:off x="2855484" y="5067069"/>
              <a:ext cx="833670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7" name="橢圓 1546" descr="PLACEHOLDER">
              <a:extLst>
                <a:ext uri="{FF2B5EF4-FFF2-40B4-BE49-F238E27FC236}">
                  <a16:creationId xmlns:a16="http://schemas.microsoft.com/office/drawing/2014/main" id="{875FDF7D-160F-4DB8-BA32-A3BE89B86D22}"/>
                </a:ext>
              </a:extLst>
            </p:cNvPr>
            <p:cNvSpPr/>
            <p:nvPr/>
          </p:nvSpPr>
          <p:spPr>
            <a:xfrm>
              <a:off x="2783791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8" name="橢圓 1547" descr="PLACEHOLDER">
              <a:extLst>
                <a:ext uri="{FF2B5EF4-FFF2-40B4-BE49-F238E27FC236}">
                  <a16:creationId xmlns:a16="http://schemas.microsoft.com/office/drawing/2014/main" id="{3840A025-D7F7-4467-A7CE-A294986C9F56}"/>
                </a:ext>
              </a:extLst>
            </p:cNvPr>
            <p:cNvSpPr/>
            <p:nvPr/>
          </p:nvSpPr>
          <p:spPr>
            <a:xfrm>
              <a:off x="3617460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9" name="橢圓 1548" descr="PLACEHOLDER">
              <a:extLst>
                <a:ext uri="{FF2B5EF4-FFF2-40B4-BE49-F238E27FC236}">
                  <a16:creationId xmlns:a16="http://schemas.microsoft.com/office/drawing/2014/main" id="{9459CB40-86BD-4F07-8CB7-E8C125B8C668}"/>
                </a:ext>
              </a:extLst>
            </p:cNvPr>
            <p:cNvSpPr/>
            <p:nvPr/>
          </p:nvSpPr>
          <p:spPr>
            <a:xfrm>
              <a:off x="2783791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0" name="橢圓 1549" descr="PLACEHOLDER">
              <a:extLst>
                <a:ext uri="{FF2B5EF4-FFF2-40B4-BE49-F238E27FC236}">
                  <a16:creationId xmlns:a16="http://schemas.microsoft.com/office/drawing/2014/main" id="{B93B6B5A-BA2F-40C2-BECA-ECCC18369C11}"/>
                </a:ext>
              </a:extLst>
            </p:cNvPr>
            <p:cNvSpPr/>
            <p:nvPr/>
          </p:nvSpPr>
          <p:spPr>
            <a:xfrm>
              <a:off x="3617460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1" name="橢圓 1550" descr="PLACEHOLDER">
              <a:extLst>
                <a:ext uri="{FF2B5EF4-FFF2-40B4-BE49-F238E27FC236}">
                  <a16:creationId xmlns:a16="http://schemas.microsoft.com/office/drawing/2014/main" id="{E326A838-D2B6-428F-8E11-922AF3E40ED7}"/>
                </a:ext>
              </a:extLst>
            </p:cNvPr>
            <p:cNvSpPr/>
            <p:nvPr/>
          </p:nvSpPr>
          <p:spPr>
            <a:xfrm>
              <a:off x="3200625" y="4995375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2" name="橢圓 1551" descr="PLACEHOLDER">
              <a:extLst>
                <a:ext uri="{FF2B5EF4-FFF2-40B4-BE49-F238E27FC236}">
                  <a16:creationId xmlns:a16="http://schemas.microsoft.com/office/drawing/2014/main" id="{F2655C66-6F17-4E26-8E18-D941986E9BCF}"/>
                </a:ext>
              </a:extLst>
            </p:cNvPr>
            <p:cNvSpPr/>
            <p:nvPr/>
          </p:nvSpPr>
          <p:spPr>
            <a:xfrm>
              <a:off x="3200625" y="5829044"/>
              <a:ext cx="143388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3" name="橢圓 1552" descr="PLACEHOLDER">
              <a:extLst>
                <a:ext uri="{FF2B5EF4-FFF2-40B4-BE49-F238E27FC236}">
                  <a16:creationId xmlns:a16="http://schemas.microsoft.com/office/drawing/2014/main" id="{13218861-8099-4E0C-9EDC-488DCB3CE140}"/>
                </a:ext>
              </a:extLst>
            </p:cNvPr>
            <p:cNvSpPr/>
            <p:nvPr/>
          </p:nvSpPr>
          <p:spPr>
            <a:xfrm>
              <a:off x="2783791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4" name="橢圓 1553" descr="PLACEHOLDER">
              <a:extLst>
                <a:ext uri="{FF2B5EF4-FFF2-40B4-BE49-F238E27FC236}">
                  <a16:creationId xmlns:a16="http://schemas.microsoft.com/office/drawing/2014/main" id="{04931DF6-523A-41AA-824E-0D460E47A24C}"/>
                </a:ext>
              </a:extLst>
            </p:cNvPr>
            <p:cNvSpPr/>
            <p:nvPr/>
          </p:nvSpPr>
          <p:spPr>
            <a:xfrm>
              <a:off x="3617460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55" name="直線接點 1554" descr="PLACEHOLDER">
              <a:extLst>
                <a:ext uri="{FF2B5EF4-FFF2-40B4-BE49-F238E27FC236}">
                  <a16:creationId xmlns:a16="http://schemas.microsoft.com/office/drawing/2014/main" id="{888DF225-94D0-42E0-BD62-846A069AF387}"/>
                </a:ext>
              </a:extLst>
            </p:cNvPr>
            <p:cNvCxnSpPr/>
            <p:nvPr/>
          </p:nvCxnSpPr>
          <p:spPr>
            <a:xfrm flipV="1">
              <a:off x="3272319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6" name="箭號: 圓形 341" descr="PLACEHOLDER">
              <a:extLst>
                <a:ext uri="{FF2B5EF4-FFF2-40B4-BE49-F238E27FC236}">
                  <a16:creationId xmlns:a16="http://schemas.microsoft.com/office/drawing/2014/main" id="{CA705B53-D16E-4CE9-8FE6-390AB6F7E7EE}"/>
                </a:ext>
              </a:extLst>
            </p:cNvPr>
            <p:cNvSpPr/>
            <p:nvPr/>
          </p:nvSpPr>
          <p:spPr>
            <a:xfrm>
              <a:off x="3093085" y="438598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7" name="群組 1556" descr="PLACEHOLDER">
            <a:extLst>
              <a:ext uri="{FF2B5EF4-FFF2-40B4-BE49-F238E27FC236}">
                <a16:creationId xmlns:a16="http://schemas.microsoft.com/office/drawing/2014/main" id="{FD0264C0-4AF0-4F56-AE01-3CF2FEFC618B}"/>
              </a:ext>
            </a:extLst>
          </p:cNvPr>
          <p:cNvGrpSpPr/>
          <p:nvPr>
            <p:custDataLst>
              <p:tags r:id="rId54"/>
            </p:custDataLst>
          </p:nvPr>
        </p:nvGrpSpPr>
        <p:grpSpPr>
          <a:xfrm>
            <a:off x="3626513" y="4186814"/>
            <a:ext cx="977056" cy="1586451"/>
            <a:chOff x="3617460" y="4385980"/>
            <a:chExt cx="977056" cy="1586451"/>
          </a:xfrm>
        </p:grpSpPr>
        <p:sp>
          <p:nvSpPr>
            <p:cNvPr id="1558" name="矩形 1557" descr="PLACEHOLDER">
              <a:extLst>
                <a:ext uri="{FF2B5EF4-FFF2-40B4-BE49-F238E27FC236}">
                  <a16:creationId xmlns:a16="http://schemas.microsoft.com/office/drawing/2014/main" id="{709410F3-3EF6-4A4F-86BE-B442D3AA3140}"/>
                </a:ext>
              </a:extLst>
            </p:cNvPr>
            <p:cNvSpPr/>
            <p:nvPr/>
          </p:nvSpPr>
          <p:spPr>
            <a:xfrm>
              <a:off x="3689154" y="5067069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9" name="橢圓 1558" descr="PLACEHOLDER">
              <a:extLst>
                <a:ext uri="{FF2B5EF4-FFF2-40B4-BE49-F238E27FC236}">
                  <a16:creationId xmlns:a16="http://schemas.microsoft.com/office/drawing/2014/main" id="{145231E6-C290-4F86-A48D-ECB04AFA719E}"/>
                </a:ext>
              </a:extLst>
            </p:cNvPr>
            <p:cNvSpPr/>
            <p:nvPr/>
          </p:nvSpPr>
          <p:spPr>
            <a:xfrm>
              <a:off x="3617460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0" name="橢圓 1559" descr="PLACEHOLDER">
              <a:extLst>
                <a:ext uri="{FF2B5EF4-FFF2-40B4-BE49-F238E27FC236}">
                  <a16:creationId xmlns:a16="http://schemas.microsoft.com/office/drawing/2014/main" id="{5A847B3A-1D64-4F1C-9D23-8CFDBAD48267}"/>
                </a:ext>
              </a:extLst>
            </p:cNvPr>
            <p:cNvSpPr/>
            <p:nvPr/>
          </p:nvSpPr>
          <p:spPr>
            <a:xfrm>
              <a:off x="4451129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1" name="橢圓 1560" descr="PLACEHOLDER">
              <a:extLst>
                <a:ext uri="{FF2B5EF4-FFF2-40B4-BE49-F238E27FC236}">
                  <a16:creationId xmlns:a16="http://schemas.microsoft.com/office/drawing/2014/main" id="{552376C1-B55D-45AB-839D-6720DF5A8B19}"/>
                </a:ext>
              </a:extLst>
            </p:cNvPr>
            <p:cNvSpPr/>
            <p:nvPr/>
          </p:nvSpPr>
          <p:spPr>
            <a:xfrm>
              <a:off x="3617460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2" name="橢圓 1561" descr="PLACEHOLDER">
              <a:extLst>
                <a:ext uri="{FF2B5EF4-FFF2-40B4-BE49-F238E27FC236}">
                  <a16:creationId xmlns:a16="http://schemas.microsoft.com/office/drawing/2014/main" id="{762F2FE5-4AB9-4580-8A3C-501BC1626695}"/>
                </a:ext>
              </a:extLst>
            </p:cNvPr>
            <p:cNvSpPr/>
            <p:nvPr/>
          </p:nvSpPr>
          <p:spPr>
            <a:xfrm>
              <a:off x="4451129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3" name="橢圓 1562" descr="PLACEHOLDER">
              <a:extLst>
                <a:ext uri="{FF2B5EF4-FFF2-40B4-BE49-F238E27FC236}">
                  <a16:creationId xmlns:a16="http://schemas.microsoft.com/office/drawing/2014/main" id="{754F70C5-FBFA-43C2-ADAB-96A33D15DC7A}"/>
                </a:ext>
              </a:extLst>
            </p:cNvPr>
            <p:cNvSpPr/>
            <p:nvPr/>
          </p:nvSpPr>
          <p:spPr>
            <a:xfrm>
              <a:off x="4034294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4" name="橢圓 1563" descr="PLACEHOLDER">
              <a:extLst>
                <a:ext uri="{FF2B5EF4-FFF2-40B4-BE49-F238E27FC236}">
                  <a16:creationId xmlns:a16="http://schemas.microsoft.com/office/drawing/2014/main" id="{920891FF-0E6E-4118-8C4C-9DF4606328AB}"/>
                </a:ext>
              </a:extLst>
            </p:cNvPr>
            <p:cNvSpPr/>
            <p:nvPr/>
          </p:nvSpPr>
          <p:spPr>
            <a:xfrm>
              <a:off x="4034294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5" name="橢圓 1564" descr="PLACEHOLDER">
              <a:extLst>
                <a:ext uri="{FF2B5EF4-FFF2-40B4-BE49-F238E27FC236}">
                  <a16:creationId xmlns:a16="http://schemas.microsoft.com/office/drawing/2014/main" id="{EED0533A-6926-4AEB-8CDE-6710866232D2}"/>
                </a:ext>
              </a:extLst>
            </p:cNvPr>
            <p:cNvSpPr/>
            <p:nvPr/>
          </p:nvSpPr>
          <p:spPr>
            <a:xfrm>
              <a:off x="3617460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6" name="橢圓 1565" descr="PLACEHOLDER">
              <a:extLst>
                <a:ext uri="{FF2B5EF4-FFF2-40B4-BE49-F238E27FC236}">
                  <a16:creationId xmlns:a16="http://schemas.microsoft.com/office/drawing/2014/main" id="{6F948835-3616-4472-B466-E6175D05176D}"/>
                </a:ext>
              </a:extLst>
            </p:cNvPr>
            <p:cNvSpPr/>
            <p:nvPr/>
          </p:nvSpPr>
          <p:spPr>
            <a:xfrm>
              <a:off x="4451129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67" name="直線接點 1566" descr="PLACEHOLDER">
              <a:extLst>
                <a:ext uri="{FF2B5EF4-FFF2-40B4-BE49-F238E27FC236}">
                  <a16:creationId xmlns:a16="http://schemas.microsoft.com/office/drawing/2014/main" id="{42BD4F0A-6351-4AFB-BEE7-7C263779FF2B}"/>
                </a:ext>
              </a:extLst>
            </p:cNvPr>
            <p:cNvCxnSpPr/>
            <p:nvPr/>
          </p:nvCxnSpPr>
          <p:spPr>
            <a:xfrm flipV="1">
              <a:off x="4105988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8" name="箭號: 圓形 353" descr="PLACEHOLDER">
              <a:extLst>
                <a:ext uri="{FF2B5EF4-FFF2-40B4-BE49-F238E27FC236}">
                  <a16:creationId xmlns:a16="http://schemas.microsoft.com/office/drawing/2014/main" id="{F061075A-E01F-4903-8730-9E67762C51DC}"/>
                </a:ext>
              </a:extLst>
            </p:cNvPr>
            <p:cNvSpPr/>
            <p:nvPr/>
          </p:nvSpPr>
          <p:spPr>
            <a:xfrm>
              <a:off x="3926754" y="438598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69" name="群組 1568" descr="PLACEHOLDER">
            <a:extLst>
              <a:ext uri="{FF2B5EF4-FFF2-40B4-BE49-F238E27FC236}">
                <a16:creationId xmlns:a16="http://schemas.microsoft.com/office/drawing/2014/main" id="{F02FBCA7-AA67-4710-A4B7-52914B7A48E7}"/>
              </a:ext>
            </a:extLst>
          </p:cNvPr>
          <p:cNvGrpSpPr/>
          <p:nvPr>
            <p:custDataLst>
              <p:tags r:id="rId55"/>
            </p:custDataLst>
          </p:nvPr>
        </p:nvGrpSpPr>
        <p:grpSpPr>
          <a:xfrm>
            <a:off x="4460182" y="4186814"/>
            <a:ext cx="977056" cy="1586451"/>
            <a:chOff x="4451129" y="4385980"/>
            <a:chExt cx="977056" cy="1586451"/>
          </a:xfrm>
        </p:grpSpPr>
        <p:sp>
          <p:nvSpPr>
            <p:cNvPr id="1570" name="矩形 1569" descr="PLACEHOLDER">
              <a:extLst>
                <a:ext uri="{FF2B5EF4-FFF2-40B4-BE49-F238E27FC236}">
                  <a16:creationId xmlns:a16="http://schemas.microsoft.com/office/drawing/2014/main" id="{BEC73336-E1EF-46CC-9AFD-529476677773}"/>
                </a:ext>
              </a:extLst>
            </p:cNvPr>
            <p:cNvSpPr/>
            <p:nvPr/>
          </p:nvSpPr>
          <p:spPr>
            <a:xfrm>
              <a:off x="4522823" y="5067069"/>
              <a:ext cx="833669" cy="833669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1" name="橢圓 1570" descr="PLACEHOLDER">
              <a:extLst>
                <a:ext uri="{FF2B5EF4-FFF2-40B4-BE49-F238E27FC236}">
                  <a16:creationId xmlns:a16="http://schemas.microsoft.com/office/drawing/2014/main" id="{C7EFD31C-4DE3-4007-96A9-46D894D95C2E}"/>
                </a:ext>
              </a:extLst>
            </p:cNvPr>
            <p:cNvSpPr/>
            <p:nvPr/>
          </p:nvSpPr>
          <p:spPr>
            <a:xfrm>
              <a:off x="4451129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2" name="橢圓 1571" descr="PLACEHOLDER">
              <a:extLst>
                <a:ext uri="{FF2B5EF4-FFF2-40B4-BE49-F238E27FC236}">
                  <a16:creationId xmlns:a16="http://schemas.microsoft.com/office/drawing/2014/main" id="{C0528930-2494-47A7-8B45-CFCBFBC9E496}"/>
                </a:ext>
              </a:extLst>
            </p:cNvPr>
            <p:cNvSpPr/>
            <p:nvPr/>
          </p:nvSpPr>
          <p:spPr>
            <a:xfrm>
              <a:off x="5284798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3" name="橢圓 1572" descr="PLACEHOLDER">
              <a:extLst>
                <a:ext uri="{FF2B5EF4-FFF2-40B4-BE49-F238E27FC236}">
                  <a16:creationId xmlns:a16="http://schemas.microsoft.com/office/drawing/2014/main" id="{B992F75F-A244-4FE9-B895-8AF309355387}"/>
                </a:ext>
              </a:extLst>
            </p:cNvPr>
            <p:cNvSpPr/>
            <p:nvPr/>
          </p:nvSpPr>
          <p:spPr>
            <a:xfrm>
              <a:off x="4451129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4" name="橢圓 1573" descr="PLACEHOLDER">
              <a:extLst>
                <a:ext uri="{FF2B5EF4-FFF2-40B4-BE49-F238E27FC236}">
                  <a16:creationId xmlns:a16="http://schemas.microsoft.com/office/drawing/2014/main" id="{C67C6FBC-CF56-4193-8D4D-4E0D38A9CF4B}"/>
                </a:ext>
              </a:extLst>
            </p:cNvPr>
            <p:cNvSpPr/>
            <p:nvPr/>
          </p:nvSpPr>
          <p:spPr>
            <a:xfrm>
              <a:off x="5284798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5" name="橢圓 1574" descr="PLACEHOLDER">
              <a:extLst>
                <a:ext uri="{FF2B5EF4-FFF2-40B4-BE49-F238E27FC236}">
                  <a16:creationId xmlns:a16="http://schemas.microsoft.com/office/drawing/2014/main" id="{CC035D96-E124-4FC8-B914-24B7182FAA99}"/>
                </a:ext>
              </a:extLst>
            </p:cNvPr>
            <p:cNvSpPr/>
            <p:nvPr/>
          </p:nvSpPr>
          <p:spPr>
            <a:xfrm>
              <a:off x="4867964" y="4995375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6" name="橢圓 1575" descr="PLACEHOLDER">
              <a:extLst>
                <a:ext uri="{FF2B5EF4-FFF2-40B4-BE49-F238E27FC236}">
                  <a16:creationId xmlns:a16="http://schemas.microsoft.com/office/drawing/2014/main" id="{35496EF7-B66E-49AB-A715-B6F800E57125}"/>
                </a:ext>
              </a:extLst>
            </p:cNvPr>
            <p:cNvSpPr/>
            <p:nvPr/>
          </p:nvSpPr>
          <p:spPr>
            <a:xfrm>
              <a:off x="4867964" y="5829044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7" name="橢圓 1576" descr="PLACEHOLDER">
              <a:extLst>
                <a:ext uri="{FF2B5EF4-FFF2-40B4-BE49-F238E27FC236}">
                  <a16:creationId xmlns:a16="http://schemas.microsoft.com/office/drawing/2014/main" id="{0D69FF96-308D-4A73-9B95-6A07DE4C311C}"/>
                </a:ext>
              </a:extLst>
            </p:cNvPr>
            <p:cNvSpPr/>
            <p:nvPr/>
          </p:nvSpPr>
          <p:spPr>
            <a:xfrm>
              <a:off x="4451129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8" name="橢圓 1577" descr="PLACEHOLDER">
              <a:extLst>
                <a:ext uri="{FF2B5EF4-FFF2-40B4-BE49-F238E27FC236}">
                  <a16:creationId xmlns:a16="http://schemas.microsoft.com/office/drawing/2014/main" id="{14E3127E-52D0-48F9-8C56-8BF0B705A136}"/>
                </a:ext>
              </a:extLst>
            </p:cNvPr>
            <p:cNvSpPr/>
            <p:nvPr/>
          </p:nvSpPr>
          <p:spPr>
            <a:xfrm>
              <a:off x="5284798" y="5412210"/>
              <a:ext cx="143387" cy="14338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9" name="直線接點 1578" descr="PLACEHOLDER">
              <a:extLst>
                <a:ext uri="{FF2B5EF4-FFF2-40B4-BE49-F238E27FC236}">
                  <a16:creationId xmlns:a16="http://schemas.microsoft.com/office/drawing/2014/main" id="{BEF28D79-A3E6-4F5F-9C60-F1C0A4098DEA}"/>
                </a:ext>
              </a:extLst>
            </p:cNvPr>
            <p:cNvCxnSpPr/>
            <p:nvPr/>
          </p:nvCxnSpPr>
          <p:spPr>
            <a:xfrm flipV="1">
              <a:off x="4939657" y="4636908"/>
              <a:ext cx="0" cy="358467"/>
            </a:xfrm>
            <a:prstGeom prst="line">
              <a:avLst/>
            </a:prstGeom>
            <a:ln w="6350">
              <a:solidFill>
                <a:srgbClr val="A9A9A9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0" name="箭號: 圓形 365" descr="PLACEHOLDER">
              <a:extLst>
                <a:ext uri="{FF2B5EF4-FFF2-40B4-BE49-F238E27FC236}">
                  <a16:creationId xmlns:a16="http://schemas.microsoft.com/office/drawing/2014/main" id="{555C4914-C256-407D-8051-1691D136D129}"/>
                </a:ext>
              </a:extLst>
            </p:cNvPr>
            <p:cNvSpPr/>
            <p:nvPr/>
          </p:nvSpPr>
          <p:spPr>
            <a:xfrm>
              <a:off x="4760423" y="4385980"/>
              <a:ext cx="358468" cy="358468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字方塊 1"/>
          <p:cNvSpPr txBox="1"/>
          <p:nvPr>
            <p:custDataLst>
              <p:tags r:id="rId56"/>
            </p:custDataLst>
          </p:nvPr>
        </p:nvSpPr>
        <p:spPr>
          <a:xfrm>
            <a:off x="11649502" y="6542901"/>
            <a:ext cx="41549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/>
              <a:t>105</a:t>
            </a:r>
            <a:endParaRPr lang="zh-CN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480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TotalUngroupButton"/>
  <p:tag name="LMOST" val="318.246"/>
  <p:tag name="RMOST" val="480"/>
  <p:tag name="TMOST" val="497.825"/>
  <p:tag name="BMOST" val="530"/>
  <p:tag name="AMAVERSION" val="3.0~alpha 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TotalUngroupButton"/>
  <p:tag name="LMOST" val="300.1547"/>
  <p:tag name="RMOST" val="480"/>
  <p:tag name="TMOST" val="465.65"/>
  <p:tag name="BMOST" val="497.825"/>
  <p:tag name="AMAVERSION" val="3.0~alpha 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loneMenu~FrameBasedSplitButton"/>
  <p:tag name="AMAVERSION" val="3.0~alpha 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ConverterMenu~TotalUngroupButton"/>
  <p:tag name="LMOST" val="300.1547"/>
  <p:tag name="RMOST" val="480"/>
  <p:tag name="TMOST" val="465.65"/>
  <p:tag name="BMOST" val="497.825"/>
  <p:tag name="AMAVERSION" val="3.0~alpha 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5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5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6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7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tructureMenu~ConnectMenu~ConnectButton"/>
  <p:tag name="LMOST" val="207.2498"/>
  <p:tag name="RMOST" val="480"/>
  <p:tag name="TMOST" val="497.825"/>
  <p:tag name="BMOST" val="530"/>
  <p:tag name="AMAVERSION" val="3.0~alpha 8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tructureMenu~ConnectMenu~ConnectButton"/>
  <p:tag name="LMOST" val="207.2498"/>
  <p:tag name="RMOST" val="480"/>
  <p:tag name="TMOST" val="465.65"/>
  <p:tag name="BMOST" val="497.825"/>
  <p:tag name="AMAVERSION" val="3.0~alpha 8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howMenu~CentersSplitButton"/>
  <p:tag name="LMOST" val="336.7733"/>
  <p:tag name="RMOST" val="480"/>
  <p:tag name="TMOST" val="470.65"/>
  <p:tag name="BMOST" val="502.825"/>
  <p:tag name="AMAVERSION" val="3.0~alpha 8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GeometerMenu~BasicMenu~MidLineButton"/>
  <p:tag name="LMOST" val="226.7485"/>
  <p:tag name="RMOST" val="480.0001"/>
  <p:tag name="TMOST" val="465.65"/>
  <p:tag name="BMOST" val="497.825"/>
  <p:tag name="AMAVERSION" val="3.0~alpha 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GeometerMenu~BasicMenu~MidLineButton"/>
  <p:tag name="LMOST" val="207.2498"/>
  <p:tag name="RMOST" val="480"/>
  <p:tag name="TMOST" val="497.825"/>
  <p:tag name="BMOST" val="530"/>
  <p:tag name="AMAVERSION" val="3.0~alpha 8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BELING" val="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tructureMenu~ConnectMenu~ConnectButton"/>
  <p:tag name="LMOST" val="199.094"/>
  <p:tag name="RMOST" val="480.0004"/>
  <p:tag name="TMOST" val="465.65"/>
  <p:tag name="BMOST" val="497.825"/>
  <p:tag name="AMAVERSION" val="3.0~alpha 8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GeometerMenu~BasicMenu~MidLineButton"/>
  <p:tag name="LMOST" val="354.0143"/>
  <p:tag name="RMOST" val="480.0002"/>
  <p:tag name="TMOST" val="465.65"/>
  <p:tag name="BMOST" val="497.825"/>
  <p:tag name="AMAVERSION" val="3.0~alpha 8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LMOST" val="141.7033"/>
  <p:tag name="RMOST" val="480.0001"/>
  <p:tag name="TMOST" val="497.825"/>
  <p:tag name="BMOST" val="530.0001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tructureMenu~ConnectMenu~ConnectButton"/>
  <p:tag name="LMOST" val="371.5224"/>
  <p:tag name="RMOST" val="480.0005"/>
  <p:tag name="TMOST" val="497.825"/>
  <p:tag name="BMOST" val="530"/>
  <p:tag name="AMAVERSION" val="3.0~alpha 8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3.5548"/>
  <p:tag name="RMOST" val="421.771"/>
  <p:tag name="TMOST" val="136.4088"/>
  <p:tag name="BMOST" val="464.62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  <p:tag name="LMOST" val="82.51685"/>
  <p:tag name="RMOST" val="432.809"/>
  <p:tag name="TMOST" val="125.3709"/>
  <p:tag name="BMOST" val="475.663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LMOST" val="65.5922"/>
  <p:tag name="RMOST" val="480.0001"/>
  <p:tag name="TMOST" val="475.663"/>
  <p:tag name="BMOST" val="507.838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LMOST" val="65.5922"/>
  <p:tag name="RMOST" val="480.0001"/>
  <p:tag name="TMOST" val="507.838"/>
  <p:tag name="BMOST" val="540.0131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EUDOCNT" val="0"/>
  <p:tag name="PSEUDODOTCNT" val="0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EUDOCNT" val="0"/>
  <p:tag name="PSEUDODOTCNT" val="0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EUDOCNT" val="0"/>
  <p:tag name="PSEUDODOTCNT" val="0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EUDOCNT" val="0"/>
  <p:tag name="PSEUDODOTCNT" val="0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93.5548"/>
  <p:tag name="RMOST" val="421.771"/>
  <p:tag name="TMOST" val="136.4088"/>
  <p:tag name="BMOST" val="464.625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INSTRUCTIONPATH" val="StructureMenu~ArrayMenu~ArrayButton"/>
  <p:tag name="AMAVERSION" val="3.0~alpha 8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21.771"/>
  <p:tag name="RMOST" val="577.7928"/>
  <p:tag name="TMOST" val="143.6073"/>
  <p:tag name="BMOST" val="396.3926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TRIANGL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HEXAGON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HEXAG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</TotalTime>
  <Words>538</Words>
  <Application>Microsoft Office PowerPoint</Application>
  <PresentationFormat>寬螢幕</PresentationFormat>
  <Paragraphs>127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微軟正黑體</vt:lpstr>
      <vt:lpstr>新細明體</vt:lpstr>
      <vt:lpstr>Arial</vt:lpstr>
      <vt:lpstr>Calibri</vt:lpstr>
      <vt:lpstr>Times New Roman</vt:lpstr>
      <vt:lpstr>AMA-2Colum</vt:lpstr>
      <vt:lpstr>p4  線段結構</vt:lpstr>
      <vt:lpstr>p4解構</vt:lpstr>
      <vt:lpstr>p4解構</vt:lpstr>
      <vt:lpstr>p4解構</vt:lpstr>
      <vt:lpstr>p4解構</vt:lpstr>
      <vt:lpstr>p4解構</vt:lpstr>
      <vt:lpstr>p4解構</vt:lpstr>
      <vt:lpstr>p4解構</vt:lpstr>
      <vt:lpstr>p4解構</vt:lpstr>
      <vt:lpstr>p4解構</vt:lpstr>
      <vt:lpstr>p4解構</vt:lpstr>
      <vt:lpstr>p4解構</vt:lpstr>
      <vt:lpstr>p4解構</vt:lpstr>
      <vt:lpstr>p4解構</vt:lpstr>
      <vt:lpstr>p 6  線段結構</vt:lpstr>
      <vt:lpstr>流程</vt:lpstr>
      <vt:lpstr>p6 對稱結構種類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  <vt:lpstr>p6解構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USER</cp:lastModifiedBy>
  <cp:revision>670</cp:revision>
  <cp:lastPrinted>2021-07-18T02:59:48Z</cp:lastPrinted>
  <dcterms:created xsi:type="dcterms:W3CDTF">2021-06-05T11:46:47Z</dcterms:created>
  <dcterms:modified xsi:type="dcterms:W3CDTF">2024-10-10T10:49:47Z</dcterms:modified>
</cp:coreProperties>
</file>