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1435" r:id="rId3"/>
    <p:sldId id="1258" r:id="rId4"/>
    <p:sldId id="956" r:id="rId5"/>
    <p:sldId id="1153" r:id="rId6"/>
    <p:sldId id="1154" r:id="rId7"/>
    <p:sldId id="1156" r:id="rId8"/>
    <p:sldId id="1436" r:id="rId9"/>
    <p:sldId id="1157" r:id="rId10"/>
    <p:sldId id="1158" r:id="rId11"/>
    <p:sldId id="1299" r:id="rId12"/>
    <p:sldId id="1257" r:id="rId13"/>
    <p:sldId id="1439" r:id="rId14"/>
    <p:sldId id="1265" r:id="rId15"/>
    <p:sldId id="1159" r:id="rId16"/>
    <p:sldId id="1437" r:id="rId17"/>
    <p:sldId id="1433" r:id="rId18"/>
    <p:sldId id="1434" r:id="rId19"/>
    <p:sldId id="1447" r:id="rId20"/>
    <p:sldId id="1438" r:id="rId21"/>
    <p:sldId id="1432" r:id="rId22"/>
    <p:sldId id="1261" r:id="rId23"/>
    <p:sldId id="1262" r:id="rId24"/>
    <p:sldId id="1263" r:id="rId25"/>
    <p:sldId id="1264" r:id="rId26"/>
    <p:sldId id="1444" r:id="rId27"/>
    <p:sldId id="1445" r:id="rId28"/>
    <p:sldId id="1446" r:id="rId29"/>
    <p:sldId id="1440" r:id="rId30"/>
    <p:sldId id="1267" r:id="rId31"/>
    <p:sldId id="1448" r:id="rId32"/>
    <p:sldId id="1357" r:id="rId33"/>
    <p:sldId id="1356" r:id="rId34"/>
    <p:sldId id="1449" r:id="rId35"/>
    <p:sldId id="1358" r:id="rId36"/>
    <p:sldId id="1359" r:id="rId37"/>
    <p:sldId id="1360" r:id="rId38"/>
    <p:sldId id="1442" r:id="rId39"/>
    <p:sldId id="1441" r:id="rId40"/>
    <p:sldId id="1361" r:id="rId41"/>
    <p:sldId id="1362" r:id="rId42"/>
    <p:sldId id="1363" r:id="rId43"/>
    <p:sldId id="1364" r:id="rId44"/>
    <p:sldId id="1443" r:id="rId45"/>
    <p:sldId id="1365" r:id="rId46"/>
    <p:sldId id="1366" r:id="rId47"/>
    <p:sldId id="1367" r:id="rId48"/>
    <p:sldId id="1279" r:id="rId49"/>
    <p:sldId id="1277" r:id="rId50"/>
    <p:sldId id="1278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7C7"/>
    <a:srgbClr val="5603AD"/>
    <a:srgbClr val="F0FFF1"/>
    <a:srgbClr val="C2F8CB"/>
    <a:srgbClr val="B3E9C7"/>
    <a:srgbClr val="000000"/>
    <a:srgbClr val="E2F0D9"/>
    <a:srgbClr val="FF0000"/>
    <a:srgbClr val="DEEBF7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08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0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91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3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8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9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6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4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tags" Target="../tags/tag139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.png"/><Relationship Id="rId5" Type="http://schemas.openxmlformats.org/officeDocument/2006/relationships/tags" Target="../tags/tag11.xml"/><Relationship Id="rId10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7" Type="http://schemas.openxmlformats.org/officeDocument/2006/relationships/image" Target="../media/image16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0.xml"/><Relationship Id="rId4" Type="http://schemas.openxmlformats.org/officeDocument/2006/relationships/tags" Target="../tags/tag2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tags" Target="../tags/tag223.xml"/><Relationship Id="rId7" Type="http://schemas.openxmlformats.org/officeDocument/2006/relationships/slide" Target="slide3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4.xml"/><Relationship Id="rId9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FC013-AC32-4C96-BFCC-F0BABE37F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TW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圓蘊藏的結構</a:t>
            </a:r>
            <a:br>
              <a:rPr lang="en-US" altLang="zh-TW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TW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圓對稱</a:t>
            </a:r>
            <a:endParaRPr lang="zh-TW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0BF5C2-6E42-46A3-B98D-BFDDBD49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21929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2024/04/04</a:t>
            </a:r>
            <a:endParaRPr lang="zh-TW" altLang="en-US" dirty="0"/>
          </a:p>
        </p:txBody>
      </p:sp>
      <p:grpSp>
        <p:nvGrpSpPr>
          <p:cNvPr id="6" name="群組 4">
            <a:extLst>
              <a:ext uri="{FF2B5EF4-FFF2-40B4-BE49-F238E27FC236}">
                <a16:creationId xmlns:a16="http://schemas.microsoft.com/office/drawing/2014/main" id="{21C3DCCA-CB7B-40E9-9424-99D5874D69CE}"/>
              </a:ext>
            </a:extLst>
          </p:cNvPr>
          <p:cNvGrpSpPr/>
          <p:nvPr/>
        </p:nvGrpSpPr>
        <p:grpSpPr>
          <a:xfrm>
            <a:off x="7985522" y="1331434"/>
            <a:ext cx="1964109" cy="1317873"/>
            <a:chOff x="6290370" y="3140968"/>
            <a:chExt cx="2973982" cy="1995475"/>
          </a:xfrm>
        </p:grpSpPr>
        <p:grpSp>
          <p:nvGrpSpPr>
            <p:cNvPr id="7" name="群組 5">
              <a:extLst>
                <a:ext uri="{FF2B5EF4-FFF2-40B4-BE49-F238E27FC236}">
                  <a16:creationId xmlns:a16="http://schemas.microsoft.com/office/drawing/2014/main" id="{B2D4A965-4605-4A4D-8C03-B832866E601F}"/>
                </a:ext>
              </a:extLst>
            </p:cNvPr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1" name="群組 9">
                <a:extLst>
                  <a:ext uri="{FF2B5EF4-FFF2-40B4-BE49-F238E27FC236}">
                    <a16:creationId xmlns:a16="http://schemas.microsoft.com/office/drawing/2014/main" id="{B3F4BBED-D525-4B08-9A01-AEDEFB58F861}"/>
                  </a:ext>
                </a:extLst>
              </p:cNvPr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6" name="橢圓 14">
                  <a:extLst>
                    <a:ext uri="{FF2B5EF4-FFF2-40B4-BE49-F238E27FC236}">
                      <a16:creationId xmlns:a16="http://schemas.microsoft.com/office/drawing/2014/main" id="{9B077618-0966-4BF6-9DF6-B3611060D0FB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橢圓 15">
                  <a:extLst>
                    <a:ext uri="{FF2B5EF4-FFF2-40B4-BE49-F238E27FC236}">
                      <a16:creationId xmlns:a16="http://schemas.microsoft.com/office/drawing/2014/main" id="{7943F7A7-F662-410C-9BCE-93D01F00E8D0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橢圓 16">
                  <a:extLst>
                    <a:ext uri="{FF2B5EF4-FFF2-40B4-BE49-F238E27FC236}">
                      <a16:creationId xmlns:a16="http://schemas.microsoft.com/office/drawing/2014/main" id="{A074BBA2-B2E3-4243-A7B9-728EEFCCFAAD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2" name="群組 10">
                <a:extLst>
                  <a:ext uri="{FF2B5EF4-FFF2-40B4-BE49-F238E27FC236}">
                    <a16:creationId xmlns:a16="http://schemas.microsoft.com/office/drawing/2014/main" id="{11A0F0E6-6762-4A3B-8431-E2D7982BBC26}"/>
                  </a:ext>
                </a:extLst>
              </p:cNvPr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3" name="橢圓 11">
                  <a:extLst>
                    <a:ext uri="{FF2B5EF4-FFF2-40B4-BE49-F238E27FC236}">
                      <a16:creationId xmlns:a16="http://schemas.microsoft.com/office/drawing/2014/main" id="{DEF445DA-7824-4799-AF3F-8061AB8557A6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橢圓 12">
                  <a:extLst>
                    <a:ext uri="{FF2B5EF4-FFF2-40B4-BE49-F238E27FC236}">
                      <a16:creationId xmlns:a16="http://schemas.microsoft.com/office/drawing/2014/main" id="{71752AAD-D73C-440B-A43E-B66F6B7436D7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橢圓 13">
                  <a:extLst>
                    <a:ext uri="{FF2B5EF4-FFF2-40B4-BE49-F238E27FC236}">
                      <a16:creationId xmlns:a16="http://schemas.microsoft.com/office/drawing/2014/main" id="{A99EEF79-65D3-47E0-B7C6-41B2BBCD9A41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8" name="群組 6">
              <a:extLst>
                <a:ext uri="{FF2B5EF4-FFF2-40B4-BE49-F238E27FC236}">
                  <a16:creationId xmlns:a16="http://schemas.microsoft.com/office/drawing/2014/main" id="{0977FEC4-A405-4EED-817C-BBA8BAD020AA}"/>
                </a:ext>
              </a:extLst>
            </p:cNvPr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9" name="手繪多邊形 7">
                <a:extLst>
                  <a:ext uri="{FF2B5EF4-FFF2-40B4-BE49-F238E27FC236}">
                    <a16:creationId xmlns:a16="http://schemas.microsoft.com/office/drawing/2014/main" id="{DDC42696-A054-419F-A67E-179768EFD206}"/>
                  </a:ext>
                </a:extLst>
              </p:cNvPr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8">
                <a:extLst>
                  <a:ext uri="{FF2B5EF4-FFF2-40B4-BE49-F238E27FC236}">
                    <a16:creationId xmlns:a16="http://schemas.microsoft.com/office/drawing/2014/main" id="{D2DA8E09-24CF-4387-9737-A0AEE9C2A693}"/>
                  </a:ext>
                </a:extLst>
              </p:cNvPr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3FFAEE4-308F-4A49-8A41-19D80E711C9D}"/>
              </a:ext>
            </a:extLst>
          </p:cNvPr>
          <p:cNvSpPr/>
          <p:nvPr/>
        </p:nvSpPr>
        <p:spPr>
          <a:xfrm>
            <a:off x="7066549" y="338407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dirty="0">
                <a:latin typeface="+mn-ea"/>
              </a:rPr>
              <a:t>幾何變換、圓、圓上點、放射線、圓對稱。</a:t>
            </a:r>
            <a:endParaRPr lang="zh-TW" altLang="zh-TW" kern="1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30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2231235" y="2658859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2231235" y="1637902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2231235" y="890509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2231235" y="616944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1210277" y="890508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462884" y="1637901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89319" y="2658859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462884" y="2658859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1210276" y="2658859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2231234" y="2658859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2231235" y="2658859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2231235" y="2658859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5195223" y="3290101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5195219" y="3187497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4415857" y="3290101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141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17F78C-ADF1-4E2E-A81F-5526B6625546}"/>
              </a:ext>
            </a:extLst>
          </p:cNvPr>
          <p:cNvSpPr/>
          <p:nvPr/>
        </p:nvSpPr>
        <p:spPr>
          <a:xfrm>
            <a:off x="3877936" y="5475384"/>
            <a:ext cx="1079653" cy="59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工作區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E8DF8B3-4EEE-4F78-A3D5-01F6405B13E5}"/>
              </a:ext>
            </a:extLst>
          </p:cNvPr>
          <p:cNvSpPr/>
          <p:nvPr/>
        </p:nvSpPr>
        <p:spPr>
          <a:xfrm>
            <a:off x="1388125" y="4737253"/>
            <a:ext cx="1674564" cy="59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結構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685462D-93A1-FFFB-7A3A-9C21CBB002D1}"/>
              </a:ext>
            </a:extLst>
          </p:cNvPr>
          <p:cNvCxnSpPr/>
          <p:nvPr/>
        </p:nvCxnSpPr>
        <p:spPr>
          <a:xfrm>
            <a:off x="8991630" y="2658859"/>
            <a:ext cx="20419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F8030BB-C9AC-A4BD-6B0E-29EF0829001A}"/>
              </a:ext>
            </a:extLst>
          </p:cNvPr>
          <p:cNvCxnSpPr/>
          <p:nvPr/>
        </p:nvCxnSpPr>
        <p:spPr>
          <a:xfrm flipV="1">
            <a:off x="8991630" y="1637903"/>
            <a:ext cx="1768351" cy="1020957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75E80D0-E007-0878-03B6-B47F480E9D9D}"/>
              </a:ext>
            </a:extLst>
          </p:cNvPr>
          <p:cNvCxnSpPr/>
          <p:nvPr/>
        </p:nvCxnSpPr>
        <p:spPr>
          <a:xfrm flipV="1">
            <a:off x="8991630" y="890509"/>
            <a:ext cx="1020958" cy="176835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01A08F6-C6EA-A237-7B3F-65C7122A8D90}"/>
              </a:ext>
            </a:extLst>
          </p:cNvPr>
          <p:cNvCxnSpPr/>
          <p:nvPr/>
        </p:nvCxnSpPr>
        <p:spPr>
          <a:xfrm flipV="1">
            <a:off x="8991630" y="616944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3A7AFF-28A8-0DB5-A8B3-2837923325F7}"/>
              </a:ext>
            </a:extLst>
          </p:cNvPr>
          <p:cNvCxnSpPr/>
          <p:nvPr/>
        </p:nvCxnSpPr>
        <p:spPr>
          <a:xfrm flipH="1" flipV="1">
            <a:off x="7970674" y="890508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3663276-F2B8-369C-B903-7BFEDD5FCE31}"/>
              </a:ext>
            </a:extLst>
          </p:cNvPr>
          <p:cNvCxnSpPr/>
          <p:nvPr/>
        </p:nvCxnSpPr>
        <p:spPr>
          <a:xfrm flipH="1" flipV="1">
            <a:off x="7223282" y="1637901"/>
            <a:ext cx="1768350" cy="102095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120BBDC-2405-6F08-8317-7CA09052483A}"/>
              </a:ext>
            </a:extLst>
          </p:cNvPr>
          <p:cNvCxnSpPr/>
          <p:nvPr/>
        </p:nvCxnSpPr>
        <p:spPr>
          <a:xfrm flipH="1">
            <a:off x="6949715" y="2658859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A572C6E-6F0C-6B79-EEE0-772B9621A124}"/>
              </a:ext>
            </a:extLst>
          </p:cNvPr>
          <p:cNvCxnSpPr/>
          <p:nvPr/>
        </p:nvCxnSpPr>
        <p:spPr>
          <a:xfrm flipH="1">
            <a:off x="7223280" y="2658859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35C5AB-58C2-9632-76C9-D169C5B08F49}"/>
              </a:ext>
            </a:extLst>
          </p:cNvPr>
          <p:cNvCxnSpPr/>
          <p:nvPr/>
        </p:nvCxnSpPr>
        <p:spPr>
          <a:xfrm flipH="1">
            <a:off x="7970671" y="2658859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0745F26-F04E-2A0D-3EB6-A4E1C10B609F}"/>
              </a:ext>
            </a:extLst>
          </p:cNvPr>
          <p:cNvCxnSpPr/>
          <p:nvPr/>
        </p:nvCxnSpPr>
        <p:spPr>
          <a:xfrm flipH="1">
            <a:off x="8991630" y="2658859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7B075A2-51F1-AC6D-ED5A-D31F80C4071E}"/>
              </a:ext>
            </a:extLst>
          </p:cNvPr>
          <p:cNvCxnSpPr/>
          <p:nvPr/>
        </p:nvCxnSpPr>
        <p:spPr>
          <a:xfrm>
            <a:off x="8991630" y="2658859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97CD302-91F4-079B-543D-8CC11D169FAF}"/>
              </a:ext>
            </a:extLst>
          </p:cNvPr>
          <p:cNvCxnSpPr/>
          <p:nvPr/>
        </p:nvCxnSpPr>
        <p:spPr>
          <a:xfrm>
            <a:off x="8991630" y="2658859"/>
            <a:ext cx="1768351" cy="1020959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117E1F8-CA7E-2F9F-A293-98A295751049}"/>
              </a:ext>
            </a:extLst>
          </p:cNvPr>
          <p:cNvCxnSpPr/>
          <p:nvPr/>
        </p:nvCxnSpPr>
        <p:spPr>
          <a:xfrm flipV="1">
            <a:off x="8991630" y="4885661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4499649-89EA-3B92-3A64-89067D26CBF7}"/>
              </a:ext>
            </a:extLst>
          </p:cNvPr>
          <p:cNvCxnSpPr/>
          <p:nvPr/>
        </p:nvCxnSpPr>
        <p:spPr>
          <a:xfrm flipV="1">
            <a:off x="8991630" y="4816085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F63297-98E3-D40C-633B-E1004E53785C}"/>
              </a:ext>
            </a:extLst>
          </p:cNvPr>
          <p:cNvCxnSpPr/>
          <p:nvPr/>
        </p:nvCxnSpPr>
        <p:spPr>
          <a:xfrm flipH="1" flipV="1">
            <a:off x="8463144" y="4885661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27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54</a:t>
            </a:r>
            <a:endParaRPr lang="zh-CN" altLang="en-US" sz="1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434117-293F-4240-B076-723239270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圓對稱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7B322945-8A67-481F-B3F2-00E2C0650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n/</a:t>
            </a:r>
            <a:r>
              <a:rPr lang="en-US" altLang="zh-TW" i="1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9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67031">
            <a:off x="2845520" y="610027"/>
            <a:ext cx="2433562" cy="24335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262" y="4412312"/>
            <a:ext cx="2140122" cy="21401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8353">
            <a:off x="240314" y="2951953"/>
            <a:ext cx="3634897" cy="36348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433" y="407820"/>
            <a:ext cx="6109414" cy="61094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圓對稱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55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90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8080EC-6076-4889-A635-CF66D986B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/>
              <a:t>c</a:t>
            </a:r>
            <a:r>
              <a:rPr lang="en-US" altLang="zh-TW" dirty="0"/>
              <a:t> 12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E667E90-5600-4C3C-AED5-1304D102C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336271-E53B-4124-9BEE-0CA5A657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E76698-BD98-4D5C-A680-D255A396FC62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0626" y="1816576"/>
            <a:ext cx="3097755" cy="3097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11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形圖 36"/>
          <p:cNvSpPr/>
          <p:nvPr/>
        </p:nvSpPr>
        <p:spPr>
          <a:xfrm rot="221417">
            <a:off x="1874046" y="668738"/>
            <a:ext cx="3600000" cy="3600000"/>
          </a:xfrm>
          <a:prstGeom prst="pie">
            <a:avLst>
              <a:gd name="adj1" fmla="val 15075193"/>
              <a:gd name="adj2" fmla="val 16942066"/>
            </a:avLst>
          </a:prstGeom>
          <a:solidFill>
            <a:srgbClr val="E5D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形圖 10"/>
          <p:cNvSpPr/>
          <p:nvPr/>
        </p:nvSpPr>
        <p:spPr>
          <a:xfrm rot="1131003">
            <a:off x="-1472838" y="3870476"/>
            <a:ext cx="5656604" cy="5608541"/>
          </a:xfrm>
          <a:prstGeom prst="pie">
            <a:avLst>
              <a:gd name="adj1" fmla="val 14179004"/>
              <a:gd name="adj2" fmla="val 15969951"/>
            </a:avLst>
          </a:prstGeom>
          <a:solidFill>
            <a:srgbClr val="E5D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35881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7945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5066479" y="6071449"/>
            <a:ext cx="205097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工作區的相對位置</a:t>
            </a:r>
          </a:p>
        </p:txBody>
      </p:sp>
      <p:sp>
        <p:nvSpPr>
          <p:cNvPr id="25" name="圓角矩形 24"/>
          <p:cNvSpPr/>
          <p:nvPr>
            <p:custDataLst>
              <p:tags r:id="rId3"/>
            </p:custDataLst>
          </p:nvPr>
        </p:nvSpPr>
        <p:spPr>
          <a:xfrm>
            <a:off x="4651028" y="6332225"/>
            <a:ext cx="290392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快捷鍵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57</a:t>
            </a:r>
            <a:endParaRPr lang="zh-CN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DC8491E-594C-4DC4-AEF0-AA1396816E7D}"/>
              </a:ext>
            </a:extLst>
          </p:cNvPr>
          <p:cNvCxnSpPr/>
          <p:nvPr/>
        </p:nvCxnSpPr>
        <p:spPr>
          <a:xfrm>
            <a:off x="9799958" y="232723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7C34294-1A83-4818-A717-7D51A2F6C4CE}"/>
              </a:ext>
            </a:extLst>
          </p:cNvPr>
          <p:cNvCxnSpPr/>
          <p:nvPr/>
        </p:nvCxnSpPr>
        <p:spPr>
          <a:xfrm flipV="1">
            <a:off x="9799958" y="130627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C35C6D-FFE1-470B-B9AC-DBB9C0D77C34}"/>
              </a:ext>
            </a:extLst>
          </p:cNvPr>
          <p:cNvCxnSpPr/>
          <p:nvPr/>
        </p:nvCxnSpPr>
        <p:spPr>
          <a:xfrm flipV="1">
            <a:off x="9799958" y="55888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3C565FB-ADE3-40AF-8B32-4AD1F5626719}"/>
              </a:ext>
            </a:extLst>
          </p:cNvPr>
          <p:cNvCxnSpPr/>
          <p:nvPr/>
        </p:nvCxnSpPr>
        <p:spPr>
          <a:xfrm flipV="1">
            <a:off x="9799958" y="28531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9F232C3-5D66-4CF0-8230-621EEBB91AF4}"/>
              </a:ext>
            </a:extLst>
          </p:cNvPr>
          <p:cNvCxnSpPr/>
          <p:nvPr/>
        </p:nvCxnSpPr>
        <p:spPr>
          <a:xfrm flipH="1" flipV="1">
            <a:off x="8779000" y="55888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2B6ADBD-DA17-488A-A519-27482360413F}"/>
              </a:ext>
            </a:extLst>
          </p:cNvPr>
          <p:cNvCxnSpPr/>
          <p:nvPr/>
        </p:nvCxnSpPr>
        <p:spPr>
          <a:xfrm flipH="1" flipV="1">
            <a:off x="8031607" y="130627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DA6800D-F914-4944-8844-B4B6DF5E87F3}"/>
              </a:ext>
            </a:extLst>
          </p:cNvPr>
          <p:cNvCxnSpPr/>
          <p:nvPr/>
        </p:nvCxnSpPr>
        <p:spPr>
          <a:xfrm flipH="1">
            <a:off x="7758042" y="232723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A39F724-8B21-425D-8178-01F5E274294D}"/>
              </a:ext>
            </a:extLst>
          </p:cNvPr>
          <p:cNvCxnSpPr/>
          <p:nvPr/>
        </p:nvCxnSpPr>
        <p:spPr>
          <a:xfrm flipH="1">
            <a:off x="8031607" y="232723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B576360-5145-45D7-9248-C16C683A2DBB}"/>
              </a:ext>
            </a:extLst>
          </p:cNvPr>
          <p:cNvCxnSpPr/>
          <p:nvPr/>
        </p:nvCxnSpPr>
        <p:spPr>
          <a:xfrm flipH="1">
            <a:off x="8778999" y="232723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408FF92-0410-4E78-AB24-DFC8069C82E9}"/>
              </a:ext>
            </a:extLst>
          </p:cNvPr>
          <p:cNvCxnSpPr/>
          <p:nvPr/>
        </p:nvCxnSpPr>
        <p:spPr>
          <a:xfrm flipH="1">
            <a:off x="9799957" y="232723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2D65369-5120-4BD8-8DB3-BB6CB246877F}"/>
              </a:ext>
            </a:extLst>
          </p:cNvPr>
          <p:cNvCxnSpPr/>
          <p:nvPr/>
        </p:nvCxnSpPr>
        <p:spPr>
          <a:xfrm>
            <a:off x="9799958" y="232723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8650C74-3290-4B35-97A8-15FDD12CFB28}"/>
              </a:ext>
            </a:extLst>
          </p:cNvPr>
          <p:cNvCxnSpPr/>
          <p:nvPr/>
        </p:nvCxnSpPr>
        <p:spPr>
          <a:xfrm>
            <a:off x="9799958" y="232723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0A6EA4F-15BF-4E58-8E6A-C1BC92C03539}"/>
              </a:ext>
            </a:extLst>
          </p:cNvPr>
          <p:cNvCxnSpPr/>
          <p:nvPr/>
        </p:nvCxnSpPr>
        <p:spPr>
          <a:xfrm flipV="1">
            <a:off x="7198332" y="3766134"/>
            <a:ext cx="781852" cy="258426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869998-80ED-45AC-9559-4BE4C0821AF5}"/>
              </a:ext>
            </a:extLst>
          </p:cNvPr>
          <p:cNvCxnSpPr/>
          <p:nvPr/>
        </p:nvCxnSpPr>
        <p:spPr>
          <a:xfrm flipV="1">
            <a:off x="7206875" y="3510560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9D8BB2B-6B8D-4F8F-A900-2EC73DAAFAAA}"/>
              </a:ext>
            </a:extLst>
          </p:cNvPr>
          <p:cNvCxnSpPr/>
          <p:nvPr/>
        </p:nvCxnSpPr>
        <p:spPr>
          <a:xfrm flipH="1" flipV="1">
            <a:off x="6416476" y="3766134"/>
            <a:ext cx="781853" cy="258426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1695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35881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7945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4611946" y="6337141"/>
            <a:ext cx="296866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" name="手繪多邊形 4"/>
          <p:cNvSpPr/>
          <p:nvPr/>
        </p:nvSpPr>
        <p:spPr>
          <a:xfrm>
            <a:off x="618978" y="3713870"/>
            <a:ext cx="1477108" cy="2616591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281" y="582223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c12</a:t>
            </a:r>
            <a:endParaRPr lang="zh-CN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4C9E9C-ED72-21E8-8E83-3C325A38149D}"/>
              </a:ext>
            </a:extLst>
          </p:cNvPr>
          <p:cNvCxnSpPr/>
          <p:nvPr/>
        </p:nvCxnSpPr>
        <p:spPr>
          <a:xfrm>
            <a:off x="9799958" y="232723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840FEE6-2C90-F543-BC4A-9B3984A96C25}"/>
              </a:ext>
            </a:extLst>
          </p:cNvPr>
          <p:cNvCxnSpPr/>
          <p:nvPr/>
        </p:nvCxnSpPr>
        <p:spPr>
          <a:xfrm flipV="1">
            <a:off x="9799958" y="130627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821D8F2-1CCE-92A9-FD01-18D24766BEF4}"/>
              </a:ext>
            </a:extLst>
          </p:cNvPr>
          <p:cNvCxnSpPr/>
          <p:nvPr/>
        </p:nvCxnSpPr>
        <p:spPr>
          <a:xfrm flipV="1">
            <a:off x="9799958" y="55888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02BCAF1-AABA-57ED-8A8C-A7F59FBBE472}"/>
              </a:ext>
            </a:extLst>
          </p:cNvPr>
          <p:cNvCxnSpPr/>
          <p:nvPr/>
        </p:nvCxnSpPr>
        <p:spPr>
          <a:xfrm flipV="1">
            <a:off x="9799958" y="28531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89C2818-E5B5-5039-82A6-E4A944CA46C4}"/>
              </a:ext>
            </a:extLst>
          </p:cNvPr>
          <p:cNvCxnSpPr/>
          <p:nvPr/>
        </p:nvCxnSpPr>
        <p:spPr>
          <a:xfrm flipH="1" flipV="1">
            <a:off x="8779000" y="55888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91092B2-7424-D56E-E8E1-427BC6C616AF}"/>
              </a:ext>
            </a:extLst>
          </p:cNvPr>
          <p:cNvCxnSpPr/>
          <p:nvPr/>
        </p:nvCxnSpPr>
        <p:spPr>
          <a:xfrm flipH="1" flipV="1">
            <a:off x="8031607" y="130627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EB5B644-DB39-F6DC-3BE0-42753AFF3350}"/>
              </a:ext>
            </a:extLst>
          </p:cNvPr>
          <p:cNvCxnSpPr/>
          <p:nvPr/>
        </p:nvCxnSpPr>
        <p:spPr>
          <a:xfrm flipH="1">
            <a:off x="7758041" y="232723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BBB3241-947F-5D8D-62D7-682F81389FB1}"/>
              </a:ext>
            </a:extLst>
          </p:cNvPr>
          <p:cNvCxnSpPr/>
          <p:nvPr/>
        </p:nvCxnSpPr>
        <p:spPr>
          <a:xfrm flipH="1">
            <a:off x="8031607" y="232723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A675BB8-15DC-C694-703A-7400139018D1}"/>
              </a:ext>
            </a:extLst>
          </p:cNvPr>
          <p:cNvCxnSpPr/>
          <p:nvPr/>
        </p:nvCxnSpPr>
        <p:spPr>
          <a:xfrm flipH="1">
            <a:off x="8779000" y="232723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5F7492E-764A-D21E-896D-D9A70DC5E1FF}"/>
              </a:ext>
            </a:extLst>
          </p:cNvPr>
          <p:cNvCxnSpPr/>
          <p:nvPr/>
        </p:nvCxnSpPr>
        <p:spPr>
          <a:xfrm flipH="1">
            <a:off x="9799956" y="232723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96BB9F1-4490-60B0-41B5-03EE08733DA4}"/>
              </a:ext>
            </a:extLst>
          </p:cNvPr>
          <p:cNvCxnSpPr/>
          <p:nvPr/>
        </p:nvCxnSpPr>
        <p:spPr>
          <a:xfrm>
            <a:off x="9799958" y="232723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52080FC-BA5E-8BC6-41D0-B67EFF02A336}"/>
              </a:ext>
            </a:extLst>
          </p:cNvPr>
          <p:cNvCxnSpPr/>
          <p:nvPr/>
        </p:nvCxnSpPr>
        <p:spPr>
          <a:xfrm>
            <a:off x="9799958" y="232723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01BD2FE-ECF1-D0DB-C378-231D5A31F1A3}"/>
              </a:ext>
            </a:extLst>
          </p:cNvPr>
          <p:cNvCxnSpPr/>
          <p:nvPr/>
        </p:nvCxnSpPr>
        <p:spPr>
          <a:xfrm flipV="1">
            <a:off x="7198332" y="3766134"/>
            <a:ext cx="781852" cy="258426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482F5D4-3D88-CD41-1D48-F93C6071AD3A}"/>
              </a:ext>
            </a:extLst>
          </p:cNvPr>
          <p:cNvCxnSpPr/>
          <p:nvPr/>
        </p:nvCxnSpPr>
        <p:spPr>
          <a:xfrm flipV="1">
            <a:off x="7206876" y="3510561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920DE4C-B22D-19E4-D151-AA4BA58607BB}"/>
              </a:ext>
            </a:extLst>
          </p:cNvPr>
          <p:cNvCxnSpPr/>
          <p:nvPr/>
        </p:nvCxnSpPr>
        <p:spPr>
          <a:xfrm flipH="1" flipV="1">
            <a:off x="6416476" y="3766134"/>
            <a:ext cx="781853" cy="258426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85985599-70F5-E52B-2CDC-9160847C61B3}"/>
              </a:ext>
            </a:extLst>
          </p:cNvPr>
          <p:cNvSpPr/>
          <p:nvPr/>
        </p:nvSpPr>
        <p:spPr>
          <a:xfrm>
            <a:off x="6534364" y="3637052"/>
            <a:ext cx="1458930" cy="2075379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46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4611946" y="6337141"/>
            <a:ext cx="296866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" name="手繪多邊形 4"/>
          <p:cNvSpPr/>
          <p:nvPr/>
        </p:nvSpPr>
        <p:spPr>
          <a:xfrm>
            <a:off x="618978" y="3713870"/>
            <a:ext cx="1477108" cy="2616591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281" y="582223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c12</a:t>
            </a:r>
            <a:endParaRPr lang="zh-CN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03C1027-8D18-100D-0030-9ABC42C481E1}"/>
              </a:ext>
            </a:extLst>
          </p:cNvPr>
          <p:cNvCxnSpPr/>
          <p:nvPr/>
        </p:nvCxnSpPr>
        <p:spPr>
          <a:xfrm>
            <a:off x="9799958" y="232723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B5242AE-E0C7-1996-4E64-C842ED375270}"/>
              </a:ext>
            </a:extLst>
          </p:cNvPr>
          <p:cNvCxnSpPr/>
          <p:nvPr/>
        </p:nvCxnSpPr>
        <p:spPr>
          <a:xfrm flipV="1">
            <a:off x="9799958" y="130627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7B1577B-DE81-ACA1-AC6F-0651F8BD3D43}"/>
              </a:ext>
            </a:extLst>
          </p:cNvPr>
          <p:cNvCxnSpPr/>
          <p:nvPr/>
        </p:nvCxnSpPr>
        <p:spPr>
          <a:xfrm flipV="1">
            <a:off x="9799958" y="55888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80DD4BC-73F5-B22A-537D-B4FC803D99FB}"/>
              </a:ext>
            </a:extLst>
          </p:cNvPr>
          <p:cNvCxnSpPr/>
          <p:nvPr/>
        </p:nvCxnSpPr>
        <p:spPr>
          <a:xfrm flipV="1">
            <a:off x="9799958" y="28531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63E5153-7B62-A178-32FF-813BB78ABC90}"/>
              </a:ext>
            </a:extLst>
          </p:cNvPr>
          <p:cNvCxnSpPr/>
          <p:nvPr/>
        </p:nvCxnSpPr>
        <p:spPr>
          <a:xfrm flipH="1" flipV="1">
            <a:off x="8779000" y="55888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21CE802-DAA4-A4D4-B917-F4861FDF4D9E}"/>
              </a:ext>
            </a:extLst>
          </p:cNvPr>
          <p:cNvCxnSpPr/>
          <p:nvPr/>
        </p:nvCxnSpPr>
        <p:spPr>
          <a:xfrm flipH="1" flipV="1">
            <a:off x="8031607" y="130627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21B11ED-06A7-9DD5-727D-F7EA2397D8E4}"/>
              </a:ext>
            </a:extLst>
          </p:cNvPr>
          <p:cNvCxnSpPr/>
          <p:nvPr/>
        </p:nvCxnSpPr>
        <p:spPr>
          <a:xfrm flipH="1">
            <a:off x="7758041" y="232723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FD9C6B0-5169-1A25-D5F5-CFF3F358EF9B}"/>
              </a:ext>
            </a:extLst>
          </p:cNvPr>
          <p:cNvCxnSpPr/>
          <p:nvPr/>
        </p:nvCxnSpPr>
        <p:spPr>
          <a:xfrm flipH="1">
            <a:off x="8031607" y="232723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6B3F313-EF6C-280E-924A-394882151133}"/>
              </a:ext>
            </a:extLst>
          </p:cNvPr>
          <p:cNvCxnSpPr/>
          <p:nvPr/>
        </p:nvCxnSpPr>
        <p:spPr>
          <a:xfrm flipH="1">
            <a:off x="8779000" y="232723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8F15C3-F727-B659-CC26-8D8B1D408212}"/>
              </a:ext>
            </a:extLst>
          </p:cNvPr>
          <p:cNvCxnSpPr/>
          <p:nvPr/>
        </p:nvCxnSpPr>
        <p:spPr>
          <a:xfrm flipH="1">
            <a:off x="9799956" y="232723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CA27051-5A72-5E8B-5338-40EA945F920A}"/>
              </a:ext>
            </a:extLst>
          </p:cNvPr>
          <p:cNvCxnSpPr/>
          <p:nvPr/>
        </p:nvCxnSpPr>
        <p:spPr>
          <a:xfrm>
            <a:off x="9799958" y="232723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F962BA9-6108-4858-CA62-247CC65E9882}"/>
              </a:ext>
            </a:extLst>
          </p:cNvPr>
          <p:cNvCxnSpPr/>
          <p:nvPr/>
        </p:nvCxnSpPr>
        <p:spPr>
          <a:xfrm>
            <a:off x="9799958" y="232723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FFFE3DE-A45A-08C3-50F3-3F5BF11C114A}"/>
              </a:ext>
            </a:extLst>
          </p:cNvPr>
          <p:cNvCxnSpPr/>
          <p:nvPr/>
        </p:nvCxnSpPr>
        <p:spPr>
          <a:xfrm flipV="1">
            <a:off x="7206876" y="3510561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BDD9F6B-808B-61C7-8466-F8A4598B4E2F}"/>
              </a:ext>
            </a:extLst>
          </p:cNvPr>
          <p:cNvSpPr/>
          <p:nvPr/>
        </p:nvSpPr>
        <p:spPr>
          <a:xfrm>
            <a:off x="6534363" y="3637051"/>
            <a:ext cx="1458930" cy="2075379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36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" name="手繪多邊形 4"/>
          <p:cNvSpPr/>
          <p:nvPr/>
        </p:nvSpPr>
        <p:spPr>
          <a:xfrm>
            <a:off x="618978" y="3713870"/>
            <a:ext cx="1477108" cy="2616591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手繪多邊形 35"/>
          <p:cNvSpPr/>
          <p:nvPr/>
        </p:nvSpPr>
        <p:spPr>
          <a:xfrm rot="5400000">
            <a:off x="4289419" y="1601576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手繪多邊形 38"/>
          <p:cNvSpPr/>
          <p:nvPr/>
        </p:nvSpPr>
        <p:spPr>
          <a:xfrm rot="3600001">
            <a:off x="4138851" y="1041381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手繪多邊形 41"/>
          <p:cNvSpPr/>
          <p:nvPr/>
        </p:nvSpPr>
        <p:spPr>
          <a:xfrm rot="1800000">
            <a:off x="3728357" y="631523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手繪多邊形 44"/>
          <p:cNvSpPr/>
          <p:nvPr/>
        </p:nvSpPr>
        <p:spPr>
          <a:xfrm>
            <a:off x="3167931" y="481823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手繪多邊形 47"/>
          <p:cNvSpPr/>
          <p:nvPr/>
        </p:nvSpPr>
        <p:spPr>
          <a:xfrm rot="19800000">
            <a:off x="2607736" y="632391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手繪多邊形 50"/>
          <p:cNvSpPr/>
          <p:nvPr/>
        </p:nvSpPr>
        <p:spPr>
          <a:xfrm rot="18000000">
            <a:off x="2197878" y="1042884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手繪多邊形 53"/>
          <p:cNvSpPr/>
          <p:nvPr/>
        </p:nvSpPr>
        <p:spPr>
          <a:xfrm rot="16200001">
            <a:off x="2048177" y="1603312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手繪多邊形 56"/>
          <p:cNvSpPr/>
          <p:nvPr/>
        </p:nvSpPr>
        <p:spPr>
          <a:xfrm rot="14400001">
            <a:off x="2198745" y="2163505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手繪多邊形 59"/>
          <p:cNvSpPr/>
          <p:nvPr/>
        </p:nvSpPr>
        <p:spPr>
          <a:xfrm rot="12600003">
            <a:off x="2609239" y="2573363"/>
            <a:ext cx="1001632" cy="1774319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手繪多邊形 62"/>
          <p:cNvSpPr/>
          <p:nvPr/>
        </p:nvSpPr>
        <p:spPr>
          <a:xfrm rot="10800004">
            <a:off x="3169665" y="2723065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手繪多邊形 65"/>
          <p:cNvSpPr/>
          <p:nvPr/>
        </p:nvSpPr>
        <p:spPr>
          <a:xfrm rot="9000004">
            <a:off x="3729859" y="2572496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手繪多邊形 68"/>
          <p:cNvSpPr/>
          <p:nvPr/>
        </p:nvSpPr>
        <p:spPr>
          <a:xfrm rot="7200004">
            <a:off x="4139718" y="2162002"/>
            <a:ext cx="1001631" cy="1774317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347281" y="582223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c12</a:t>
            </a:r>
            <a:endParaRPr lang="zh-CN" altLang="en-US" dirty="0"/>
          </a:p>
        </p:txBody>
      </p:sp>
      <p:sp>
        <p:nvSpPr>
          <p:cNvPr id="22" name="圓角矩形 92">
            <a:extLst>
              <a:ext uri="{FF2B5EF4-FFF2-40B4-BE49-F238E27FC236}">
                <a16:creationId xmlns:a16="http://schemas.microsoft.com/office/drawing/2014/main" id="{3EDBFD5C-2CCA-4401-A1AA-A1D10E4EF6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11946" y="6337141"/>
            <a:ext cx="296866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手繪多邊形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71AB25-42E6-703F-2F4C-C2F5CADAE175}"/>
              </a:ext>
            </a:extLst>
          </p:cNvPr>
          <p:cNvCxnSpPr/>
          <p:nvPr/>
        </p:nvCxnSpPr>
        <p:spPr>
          <a:xfrm flipV="1">
            <a:off x="7206876" y="3510561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926469BD-4A73-8247-2EE8-FB014F0803A2}"/>
              </a:ext>
            </a:extLst>
          </p:cNvPr>
          <p:cNvSpPr/>
          <p:nvPr/>
        </p:nvSpPr>
        <p:spPr>
          <a:xfrm>
            <a:off x="6534363" y="3637051"/>
            <a:ext cx="1458930" cy="2075379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6FC24BE8-1481-ABD5-ABD3-5F8D951A06E7}"/>
              </a:ext>
            </a:extLst>
          </p:cNvPr>
          <p:cNvSpPr/>
          <p:nvPr/>
        </p:nvSpPr>
        <p:spPr>
          <a:xfrm rot="5400000">
            <a:off x="10480292" y="1622057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D2A555FA-50C0-7CE3-2FD5-9F25594B7B40}"/>
              </a:ext>
            </a:extLst>
          </p:cNvPr>
          <p:cNvSpPr/>
          <p:nvPr/>
        </p:nvSpPr>
        <p:spPr>
          <a:xfrm rot="3600001">
            <a:off x="10339349" y="1014151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B99C4041-D586-AD47-179F-1EFA264A4E42}"/>
              </a:ext>
            </a:extLst>
          </p:cNvPr>
          <p:cNvSpPr/>
          <p:nvPr/>
        </p:nvSpPr>
        <p:spPr>
          <a:xfrm rot="1800000">
            <a:off x="9913336" y="558160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8E7AB88E-9A73-2405-002B-86593757BEEC}"/>
              </a:ext>
            </a:extLst>
          </p:cNvPr>
          <p:cNvSpPr/>
          <p:nvPr/>
        </p:nvSpPr>
        <p:spPr>
          <a:xfrm>
            <a:off x="9316403" y="376267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3622A1CA-BC57-BAA4-70AB-E3E6CC1CA43B}"/>
              </a:ext>
            </a:extLst>
          </p:cNvPr>
          <p:cNvSpPr/>
          <p:nvPr/>
        </p:nvSpPr>
        <p:spPr>
          <a:xfrm rot="19800001">
            <a:off x="8708497" y="517209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FE335AC8-A23F-D3F4-3A5A-548714769E93}"/>
              </a:ext>
            </a:extLst>
          </p:cNvPr>
          <p:cNvSpPr/>
          <p:nvPr/>
        </p:nvSpPr>
        <p:spPr>
          <a:xfrm rot="18000000">
            <a:off x="8252506" y="943222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F5AE29E5-23B4-F84B-FD72-5FECE7B61E8A}"/>
              </a:ext>
            </a:extLst>
          </p:cNvPr>
          <p:cNvSpPr/>
          <p:nvPr/>
        </p:nvSpPr>
        <p:spPr>
          <a:xfrm rot="16200001">
            <a:off x="8070613" y="1540157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AA5E59BB-0D99-58FC-6276-F2849E29DC53}"/>
              </a:ext>
            </a:extLst>
          </p:cNvPr>
          <p:cNvSpPr/>
          <p:nvPr/>
        </p:nvSpPr>
        <p:spPr>
          <a:xfrm rot="14400001">
            <a:off x="8211557" y="2148062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59297EBF-D046-528D-4EAF-97ECE2E0174C}"/>
              </a:ext>
            </a:extLst>
          </p:cNvPr>
          <p:cNvSpPr/>
          <p:nvPr/>
        </p:nvSpPr>
        <p:spPr>
          <a:xfrm rot="12600003">
            <a:off x="8637570" y="2604052"/>
            <a:ext cx="1049010" cy="1492253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64A7B391-E1B5-C3B9-5A6C-D720E5D1DA70}"/>
              </a:ext>
            </a:extLst>
          </p:cNvPr>
          <p:cNvSpPr/>
          <p:nvPr/>
        </p:nvSpPr>
        <p:spPr>
          <a:xfrm rot="10800004">
            <a:off x="9234503" y="2785947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7" name="手繪多邊形: 圖案 96">
            <a:extLst>
              <a:ext uri="{FF2B5EF4-FFF2-40B4-BE49-F238E27FC236}">
                <a16:creationId xmlns:a16="http://schemas.microsoft.com/office/drawing/2014/main" id="{063C36A7-D1C5-B772-EDE0-BD6F8EA93A49}"/>
              </a:ext>
            </a:extLst>
          </p:cNvPr>
          <p:cNvSpPr/>
          <p:nvPr/>
        </p:nvSpPr>
        <p:spPr>
          <a:xfrm rot="9000004">
            <a:off x="9842409" y="2645003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0" name="手繪多邊形: 圖案 99">
            <a:extLst>
              <a:ext uri="{FF2B5EF4-FFF2-40B4-BE49-F238E27FC236}">
                <a16:creationId xmlns:a16="http://schemas.microsoft.com/office/drawing/2014/main" id="{58C2C756-64EE-DCE7-57F3-44F223ADC12A}"/>
              </a:ext>
            </a:extLst>
          </p:cNvPr>
          <p:cNvSpPr/>
          <p:nvPr/>
        </p:nvSpPr>
        <p:spPr>
          <a:xfrm rot="7200004">
            <a:off x="10298398" y="2218991"/>
            <a:ext cx="1049009" cy="1492252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91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4645933" y="6337141"/>
            <a:ext cx="290068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" name="手繪多邊形 4"/>
          <p:cNvSpPr/>
          <p:nvPr/>
        </p:nvSpPr>
        <p:spPr>
          <a:xfrm>
            <a:off x="618978" y="3713870"/>
            <a:ext cx="1477108" cy="2616591"/>
          </a:xfrm>
          <a:custGeom>
            <a:avLst/>
            <a:gdLst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0 w 1477108"/>
              <a:gd name="connsiteY4" fmla="*/ 0 h 2307102"/>
              <a:gd name="connsiteX5" fmla="*/ 1252025 w 1477108"/>
              <a:gd name="connsiteY5" fmla="*/ 717452 h 2307102"/>
              <a:gd name="connsiteX6" fmla="*/ 478302 w 1477108"/>
              <a:gd name="connsiteY6" fmla="*/ 1533378 h 2307102"/>
              <a:gd name="connsiteX7" fmla="*/ 858130 w 1477108"/>
              <a:gd name="connsiteY7" fmla="*/ 2307102 h 2307102"/>
              <a:gd name="connsiteX0" fmla="*/ 576776 w 1477108"/>
              <a:gd name="connsiteY0" fmla="*/ 2082018 h 2307102"/>
              <a:gd name="connsiteX1" fmla="*/ 1041010 w 1477108"/>
              <a:gd name="connsiteY1" fmla="*/ 1406769 h 2307102"/>
              <a:gd name="connsiteX2" fmla="*/ 140677 w 1477108"/>
              <a:gd name="connsiteY2" fmla="*/ 506437 h 2307102"/>
              <a:gd name="connsiteX3" fmla="*/ 1477108 w 1477108"/>
              <a:gd name="connsiteY3" fmla="*/ 0 h 2307102"/>
              <a:gd name="connsiteX4" fmla="*/ 759656 w 1477108"/>
              <a:gd name="connsiteY4" fmla="*/ 0 h 2307102"/>
              <a:gd name="connsiteX5" fmla="*/ 0 w 1477108"/>
              <a:gd name="connsiteY5" fmla="*/ 0 h 2307102"/>
              <a:gd name="connsiteX6" fmla="*/ 1252025 w 1477108"/>
              <a:gd name="connsiteY6" fmla="*/ 717452 h 2307102"/>
              <a:gd name="connsiteX7" fmla="*/ 478302 w 1477108"/>
              <a:gd name="connsiteY7" fmla="*/ 1533378 h 2307102"/>
              <a:gd name="connsiteX8" fmla="*/ 858130 w 1477108"/>
              <a:gd name="connsiteY8" fmla="*/ 2307102 h 2307102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108" h="2616591">
                <a:moveTo>
                  <a:pt x="576776" y="2391507"/>
                </a:moveTo>
                <a:lnTo>
                  <a:pt x="1041010" y="1716258"/>
                </a:lnTo>
                <a:lnTo>
                  <a:pt x="140677" y="815926"/>
                </a:lnTo>
                <a:lnTo>
                  <a:pt x="1477108" y="309489"/>
                </a:lnTo>
                <a:lnTo>
                  <a:pt x="787792" y="0"/>
                </a:lnTo>
                <a:lnTo>
                  <a:pt x="0" y="309489"/>
                </a:lnTo>
                <a:lnTo>
                  <a:pt x="1252025" y="1026941"/>
                </a:lnTo>
                <a:lnTo>
                  <a:pt x="478302" y="1842867"/>
                </a:lnTo>
                <a:lnTo>
                  <a:pt x="858130" y="2616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661834" y="481823"/>
            <a:ext cx="4015559" cy="4015559"/>
            <a:chOff x="1661834" y="481823"/>
            <a:chExt cx="4015559" cy="4015559"/>
          </a:xfrm>
          <a:solidFill>
            <a:schemeClr val="tx1"/>
          </a:solidFill>
        </p:grpSpPr>
        <p:sp>
          <p:nvSpPr>
            <p:cNvPr id="36" name="手繪多邊形 35"/>
            <p:cNvSpPr/>
            <p:nvPr/>
          </p:nvSpPr>
          <p:spPr>
            <a:xfrm rot="5400000">
              <a:off x="4289419" y="1601576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手繪多邊形 38"/>
            <p:cNvSpPr/>
            <p:nvPr/>
          </p:nvSpPr>
          <p:spPr>
            <a:xfrm rot="3600001">
              <a:off x="4138851" y="1041381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手繪多邊形 41"/>
            <p:cNvSpPr/>
            <p:nvPr/>
          </p:nvSpPr>
          <p:spPr>
            <a:xfrm rot="1800000">
              <a:off x="3728357" y="631523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手繪多邊形 44"/>
            <p:cNvSpPr/>
            <p:nvPr/>
          </p:nvSpPr>
          <p:spPr>
            <a:xfrm>
              <a:off x="3167931" y="481823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手繪多邊形 47"/>
            <p:cNvSpPr/>
            <p:nvPr/>
          </p:nvSpPr>
          <p:spPr>
            <a:xfrm rot="19800000">
              <a:off x="2607736" y="632391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手繪多邊形 50"/>
            <p:cNvSpPr/>
            <p:nvPr/>
          </p:nvSpPr>
          <p:spPr>
            <a:xfrm rot="18000000">
              <a:off x="2197878" y="1042884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手繪多邊形 53"/>
            <p:cNvSpPr/>
            <p:nvPr/>
          </p:nvSpPr>
          <p:spPr>
            <a:xfrm rot="16200001">
              <a:off x="2048177" y="1603312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手繪多邊形 56"/>
            <p:cNvSpPr/>
            <p:nvPr/>
          </p:nvSpPr>
          <p:spPr>
            <a:xfrm rot="14400001">
              <a:off x="2198745" y="2163505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手繪多邊形 59"/>
            <p:cNvSpPr/>
            <p:nvPr/>
          </p:nvSpPr>
          <p:spPr>
            <a:xfrm rot="12600003">
              <a:off x="2609239" y="2573363"/>
              <a:ext cx="1001632" cy="1774319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手繪多邊形 62"/>
            <p:cNvSpPr/>
            <p:nvPr/>
          </p:nvSpPr>
          <p:spPr>
            <a:xfrm rot="10800004">
              <a:off x="3169665" y="2723065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手繪多邊形 65"/>
            <p:cNvSpPr/>
            <p:nvPr/>
          </p:nvSpPr>
          <p:spPr>
            <a:xfrm rot="9000004">
              <a:off x="3729859" y="2572496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手繪多邊形 68"/>
            <p:cNvSpPr/>
            <p:nvPr/>
          </p:nvSpPr>
          <p:spPr>
            <a:xfrm rot="7200004">
              <a:off x="4139718" y="2162002"/>
              <a:ext cx="1001631" cy="1774317"/>
            </a:xfrm>
            <a:custGeom>
              <a:avLst/>
              <a:gdLst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0 w 1477108"/>
                <a:gd name="connsiteY4" fmla="*/ 0 h 2307102"/>
                <a:gd name="connsiteX5" fmla="*/ 1252025 w 1477108"/>
                <a:gd name="connsiteY5" fmla="*/ 717452 h 2307102"/>
                <a:gd name="connsiteX6" fmla="*/ 478302 w 1477108"/>
                <a:gd name="connsiteY6" fmla="*/ 1533378 h 2307102"/>
                <a:gd name="connsiteX7" fmla="*/ 858130 w 1477108"/>
                <a:gd name="connsiteY7" fmla="*/ 2307102 h 2307102"/>
                <a:gd name="connsiteX0" fmla="*/ 576776 w 1477108"/>
                <a:gd name="connsiteY0" fmla="*/ 2082018 h 2307102"/>
                <a:gd name="connsiteX1" fmla="*/ 1041010 w 1477108"/>
                <a:gd name="connsiteY1" fmla="*/ 1406769 h 2307102"/>
                <a:gd name="connsiteX2" fmla="*/ 140677 w 1477108"/>
                <a:gd name="connsiteY2" fmla="*/ 506437 h 2307102"/>
                <a:gd name="connsiteX3" fmla="*/ 1477108 w 1477108"/>
                <a:gd name="connsiteY3" fmla="*/ 0 h 2307102"/>
                <a:gd name="connsiteX4" fmla="*/ 759656 w 1477108"/>
                <a:gd name="connsiteY4" fmla="*/ 0 h 2307102"/>
                <a:gd name="connsiteX5" fmla="*/ 0 w 1477108"/>
                <a:gd name="connsiteY5" fmla="*/ 0 h 2307102"/>
                <a:gd name="connsiteX6" fmla="*/ 1252025 w 1477108"/>
                <a:gd name="connsiteY6" fmla="*/ 717452 h 2307102"/>
                <a:gd name="connsiteX7" fmla="*/ 478302 w 1477108"/>
                <a:gd name="connsiteY7" fmla="*/ 1533378 h 2307102"/>
                <a:gd name="connsiteX8" fmla="*/ 858130 w 1477108"/>
                <a:gd name="connsiteY8" fmla="*/ 2307102 h 2307102"/>
                <a:gd name="connsiteX0" fmla="*/ 576776 w 1477108"/>
                <a:gd name="connsiteY0" fmla="*/ 2391507 h 2616591"/>
                <a:gd name="connsiteX1" fmla="*/ 1041010 w 1477108"/>
                <a:gd name="connsiteY1" fmla="*/ 1716258 h 2616591"/>
                <a:gd name="connsiteX2" fmla="*/ 140677 w 1477108"/>
                <a:gd name="connsiteY2" fmla="*/ 815926 h 2616591"/>
                <a:gd name="connsiteX3" fmla="*/ 1477108 w 1477108"/>
                <a:gd name="connsiteY3" fmla="*/ 309489 h 2616591"/>
                <a:gd name="connsiteX4" fmla="*/ 787792 w 1477108"/>
                <a:gd name="connsiteY4" fmla="*/ 0 h 2616591"/>
                <a:gd name="connsiteX5" fmla="*/ 0 w 1477108"/>
                <a:gd name="connsiteY5" fmla="*/ 309489 h 2616591"/>
                <a:gd name="connsiteX6" fmla="*/ 1252025 w 1477108"/>
                <a:gd name="connsiteY6" fmla="*/ 1026941 h 2616591"/>
                <a:gd name="connsiteX7" fmla="*/ 478302 w 1477108"/>
                <a:gd name="connsiteY7" fmla="*/ 1842867 h 2616591"/>
                <a:gd name="connsiteX8" fmla="*/ 858130 w 1477108"/>
                <a:gd name="connsiteY8" fmla="*/ 2616591 h 261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108" h="2616591">
                  <a:moveTo>
                    <a:pt x="576776" y="2391507"/>
                  </a:moveTo>
                  <a:lnTo>
                    <a:pt x="1041010" y="1716258"/>
                  </a:lnTo>
                  <a:lnTo>
                    <a:pt x="140677" y="815926"/>
                  </a:lnTo>
                  <a:lnTo>
                    <a:pt x="1477108" y="309489"/>
                  </a:lnTo>
                  <a:lnTo>
                    <a:pt x="787792" y="0"/>
                  </a:lnTo>
                  <a:lnTo>
                    <a:pt x="0" y="309489"/>
                  </a:lnTo>
                  <a:lnTo>
                    <a:pt x="1252025" y="1026941"/>
                  </a:lnTo>
                  <a:lnTo>
                    <a:pt x="478302" y="1842867"/>
                  </a:lnTo>
                  <a:lnTo>
                    <a:pt x="858130" y="2616591"/>
                  </a:ln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347281" y="582223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c12</a:t>
            </a:r>
            <a:endParaRPr lang="zh-CN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440EFA-C5D0-7132-001E-505C5D76677A}"/>
              </a:ext>
            </a:extLst>
          </p:cNvPr>
          <p:cNvCxnSpPr/>
          <p:nvPr/>
        </p:nvCxnSpPr>
        <p:spPr>
          <a:xfrm flipV="1">
            <a:off x="7206876" y="3510561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BC930E9-4BE6-9EB3-B8BA-7C3593EB22F2}"/>
              </a:ext>
            </a:extLst>
          </p:cNvPr>
          <p:cNvSpPr/>
          <p:nvPr/>
        </p:nvSpPr>
        <p:spPr>
          <a:xfrm>
            <a:off x="6534363" y="3637051"/>
            <a:ext cx="1458930" cy="2075379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CA4B100-0165-CFE3-EF5A-16B143A413FE}"/>
              </a:ext>
            </a:extLst>
          </p:cNvPr>
          <p:cNvGrpSpPr/>
          <p:nvPr/>
        </p:nvGrpSpPr>
        <p:grpSpPr>
          <a:xfrm>
            <a:off x="7848992" y="376267"/>
            <a:ext cx="3901930" cy="3901932"/>
            <a:chOff x="7848992" y="376267"/>
            <a:chExt cx="3901930" cy="3901932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4E1C299-BF05-BFAB-E6FB-E1E9374EF955}"/>
                </a:ext>
              </a:extLst>
            </p:cNvPr>
            <p:cNvSpPr/>
            <p:nvPr/>
          </p:nvSpPr>
          <p:spPr>
            <a:xfrm rot="5400000">
              <a:off x="10480291" y="162205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5BA4F2D-4EEC-3203-54E9-3A8297262792}"/>
                </a:ext>
              </a:extLst>
            </p:cNvPr>
            <p:cNvSpPr/>
            <p:nvPr/>
          </p:nvSpPr>
          <p:spPr>
            <a:xfrm rot="3600001">
              <a:off x="10339348" y="1014151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3EB796F9-5BD2-6F31-AB9C-C2F2904577D1}"/>
                </a:ext>
              </a:extLst>
            </p:cNvPr>
            <p:cNvSpPr/>
            <p:nvPr/>
          </p:nvSpPr>
          <p:spPr>
            <a:xfrm rot="1800000">
              <a:off x="9913335" y="558160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C234D38E-C4FB-1F15-DEA2-7C40B0D74622}"/>
                </a:ext>
              </a:extLst>
            </p:cNvPr>
            <p:cNvSpPr/>
            <p:nvPr/>
          </p:nvSpPr>
          <p:spPr>
            <a:xfrm>
              <a:off x="9316403" y="37626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18D21373-3934-AD2C-57A4-C6E1403D975E}"/>
                </a:ext>
              </a:extLst>
            </p:cNvPr>
            <p:cNvSpPr/>
            <p:nvPr/>
          </p:nvSpPr>
          <p:spPr>
            <a:xfrm rot="19800001">
              <a:off x="8708496" y="517209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0A89D1DB-AF1B-F2C4-A673-894D1534F579}"/>
                </a:ext>
              </a:extLst>
            </p:cNvPr>
            <p:cNvSpPr/>
            <p:nvPr/>
          </p:nvSpPr>
          <p:spPr>
            <a:xfrm rot="18000000">
              <a:off x="8252506" y="943222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6272DDB8-EF6F-828C-BA1F-D297AE6D4AF0}"/>
                </a:ext>
              </a:extLst>
            </p:cNvPr>
            <p:cNvSpPr/>
            <p:nvPr/>
          </p:nvSpPr>
          <p:spPr>
            <a:xfrm rot="16200001">
              <a:off x="8070613" y="154015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FC2B1DF9-B2D0-6C32-367E-91B3D3284546}"/>
                </a:ext>
              </a:extLst>
            </p:cNvPr>
            <p:cNvSpPr/>
            <p:nvPr/>
          </p:nvSpPr>
          <p:spPr>
            <a:xfrm rot="14400001">
              <a:off x="8211557" y="2148062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48FEA83-DA03-6F84-18F0-BAF71B508797}"/>
                </a:ext>
              </a:extLst>
            </p:cNvPr>
            <p:cNvSpPr/>
            <p:nvPr/>
          </p:nvSpPr>
          <p:spPr>
            <a:xfrm rot="12600003">
              <a:off x="8637570" y="2604052"/>
              <a:ext cx="1049010" cy="1492253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EF222CF6-CD75-BB28-F5C7-F46F01FCA026}"/>
                </a:ext>
              </a:extLst>
            </p:cNvPr>
            <p:cNvSpPr/>
            <p:nvPr/>
          </p:nvSpPr>
          <p:spPr>
            <a:xfrm rot="10800004">
              <a:off x="9234503" y="2785947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6B4AB2D0-933E-5EC0-A94A-535AD9779599}"/>
                </a:ext>
              </a:extLst>
            </p:cNvPr>
            <p:cNvSpPr/>
            <p:nvPr/>
          </p:nvSpPr>
          <p:spPr>
            <a:xfrm rot="9000004">
              <a:off x="9842410" y="2645004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CB43ACB-AB03-30FF-B47A-72094D16286F}"/>
                </a:ext>
              </a:extLst>
            </p:cNvPr>
            <p:cNvSpPr/>
            <p:nvPr/>
          </p:nvSpPr>
          <p:spPr>
            <a:xfrm rot="7200004">
              <a:off x="10298399" y="2218991"/>
              <a:ext cx="1049009" cy="1492252"/>
            </a:xfrm>
            <a:custGeom>
              <a:avLst/>
              <a:gdLst>
                <a:gd name="connsiteX0" fmla="*/ 657546 w 1458930"/>
                <a:gd name="connsiteY0" fmla="*/ 0 h 2075379"/>
                <a:gd name="connsiteX1" fmla="*/ 0 w 1458930"/>
                <a:gd name="connsiteY1" fmla="*/ 441788 h 2075379"/>
                <a:gd name="connsiteX2" fmla="*/ 1315092 w 1458930"/>
                <a:gd name="connsiteY2" fmla="*/ 575352 h 2075379"/>
                <a:gd name="connsiteX3" fmla="*/ 195209 w 1458930"/>
                <a:gd name="connsiteY3" fmla="*/ 1017141 h 2075379"/>
                <a:gd name="connsiteX4" fmla="*/ 1119883 w 1458930"/>
                <a:gd name="connsiteY4" fmla="*/ 1232899 h 2075379"/>
                <a:gd name="connsiteX5" fmla="*/ 359596 w 1458930"/>
                <a:gd name="connsiteY5" fmla="*/ 1623317 h 2075379"/>
                <a:gd name="connsiteX6" fmla="*/ 904126 w 1458930"/>
                <a:gd name="connsiteY6" fmla="*/ 1962364 h 2075379"/>
                <a:gd name="connsiteX7" fmla="*/ 462337 w 1458930"/>
                <a:gd name="connsiteY7" fmla="*/ 2075379 h 2075379"/>
                <a:gd name="connsiteX8" fmla="*/ 1027416 w 1458930"/>
                <a:gd name="connsiteY8" fmla="*/ 1561672 h 2075379"/>
                <a:gd name="connsiteX9" fmla="*/ 205483 w 1458930"/>
                <a:gd name="connsiteY9" fmla="*/ 1315092 h 2075379"/>
                <a:gd name="connsiteX10" fmla="*/ 1171254 w 1458930"/>
                <a:gd name="connsiteY10" fmla="*/ 1006867 h 2075379"/>
                <a:gd name="connsiteX11" fmla="*/ 71919 w 1458930"/>
                <a:gd name="connsiteY11" fmla="*/ 729465 h 2075379"/>
                <a:gd name="connsiteX12" fmla="*/ 1458930 w 1458930"/>
                <a:gd name="connsiteY12" fmla="*/ 236305 h 2075379"/>
                <a:gd name="connsiteX13" fmla="*/ 657546 w 1458930"/>
                <a:gd name="connsiteY13" fmla="*/ 0 h 20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930" h="2075379">
                  <a:moveTo>
                    <a:pt x="657546" y="0"/>
                  </a:moveTo>
                  <a:lnTo>
                    <a:pt x="0" y="441788"/>
                  </a:lnTo>
                  <a:lnTo>
                    <a:pt x="1315092" y="575352"/>
                  </a:lnTo>
                  <a:lnTo>
                    <a:pt x="195209" y="1017141"/>
                  </a:lnTo>
                  <a:lnTo>
                    <a:pt x="1119883" y="1232899"/>
                  </a:lnTo>
                  <a:lnTo>
                    <a:pt x="359596" y="1623317"/>
                  </a:lnTo>
                  <a:lnTo>
                    <a:pt x="904126" y="1962364"/>
                  </a:lnTo>
                  <a:lnTo>
                    <a:pt x="462337" y="2075379"/>
                  </a:lnTo>
                  <a:lnTo>
                    <a:pt x="1027416" y="1561672"/>
                  </a:lnTo>
                  <a:lnTo>
                    <a:pt x="205483" y="1315092"/>
                  </a:lnTo>
                  <a:lnTo>
                    <a:pt x="1171254" y="1006867"/>
                  </a:lnTo>
                  <a:lnTo>
                    <a:pt x="71919" y="729465"/>
                  </a:lnTo>
                  <a:lnTo>
                    <a:pt x="1458930" y="236305"/>
                  </a:lnTo>
                  <a:lnTo>
                    <a:pt x="657546" y="0"/>
                  </a:ln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003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347281" y="582223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c12</a:t>
            </a:r>
            <a:endParaRPr lang="zh-CN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94B439-BFD3-4BD7-89AD-0134EA13F0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曲折互轉</a:t>
            </a: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BD7A8CFC-412F-4B36-9179-8E5E7DA366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2334" y="3713869"/>
            <a:ext cx="1497575" cy="2616591"/>
          </a:xfrm>
          <a:custGeom>
            <a:avLst/>
            <a:gdLst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  <a:gd name="connsiteX0" fmla="*/ 576776 w 1477108"/>
              <a:gd name="connsiteY0" fmla="*/ 2391507 h 2616591"/>
              <a:gd name="connsiteX1" fmla="*/ 1041010 w 1477108"/>
              <a:gd name="connsiteY1" fmla="*/ 1716258 h 2616591"/>
              <a:gd name="connsiteX2" fmla="*/ 140677 w 1477108"/>
              <a:gd name="connsiteY2" fmla="*/ 815926 h 2616591"/>
              <a:gd name="connsiteX3" fmla="*/ 1477108 w 1477108"/>
              <a:gd name="connsiteY3" fmla="*/ 309489 h 2616591"/>
              <a:gd name="connsiteX4" fmla="*/ 787792 w 1477108"/>
              <a:gd name="connsiteY4" fmla="*/ 0 h 2616591"/>
              <a:gd name="connsiteX5" fmla="*/ 0 w 1477108"/>
              <a:gd name="connsiteY5" fmla="*/ 309489 h 2616591"/>
              <a:gd name="connsiteX6" fmla="*/ 1252025 w 1477108"/>
              <a:gd name="connsiteY6" fmla="*/ 1026941 h 2616591"/>
              <a:gd name="connsiteX7" fmla="*/ 478302 w 1477108"/>
              <a:gd name="connsiteY7" fmla="*/ 1842867 h 2616591"/>
              <a:gd name="connsiteX8" fmla="*/ 858130 w 1477108"/>
              <a:gd name="connsiteY8" fmla="*/ 2616591 h 2616591"/>
              <a:gd name="connsiteX0" fmla="*/ 576776 w 1490932"/>
              <a:gd name="connsiteY0" fmla="*/ 2391507 h 2616591"/>
              <a:gd name="connsiteX1" fmla="*/ 1041010 w 1490932"/>
              <a:gd name="connsiteY1" fmla="*/ 1716258 h 2616591"/>
              <a:gd name="connsiteX2" fmla="*/ 140677 w 1490932"/>
              <a:gd name="connsiteY2" fmla="*/ 815926 h 2616591"/>
              <a:gd name="connsiteX3" fmla="*/ 1477108 w 1490932"/>
              <a:gd name="connsiteY3" fmla="*/ 309489 h 2616591"/>
              <a:gd name="connsiteX4" fmla="*/ 787792 w 1490932"/>
              <a:gd name="connsiteY4" fmla="*/ 0 h 2616591"/>
              <a:gd name="connsiteX5" fmla="*/ 0 w 1490932"/>
              <a:gd name="connsiteY5" fmla="*/ 309489 h 2616591"/>
              <a:gd name="connsiteX6" fmla="*/ 1252025 w 1490932"/>
              <a:gd name="connsiteY6" fmla="*/ 1026941 h 2616591"/>
              <a:gd name="connsiteX7" fmla="*/ 478302 w 1490932"/>
              <a:gd name="connsiteY7" fmla="*/ 1842867 h 2616591"/>
              <a:gd name="connsiteX8" fmla="*/ 858130 w 1490932"/>
              <a:gd name="connsiteY8" fmla="*/ 2616591 h 2616591"/>
              <a:gd name="connsiteX0" fmla="*/ 583419 w 1497575"/>
              <a:gd name="connsiteY0" fmla="*/ 2391507 h 2616591"/>
              <a:gd name="connsiteX1" fmla="*/ 1047653 w 1497575"/>
              <a:gd name="connsiteY1" fmla="*/ 1716258 h 2616591"/>
              <a:gd name="connsiteX2" fmla="*/ 147320 w 1497575"/>
              <a:gd name="connsiteY2" fmla="*/ 815926 h 2616591"/>
              <a:gd name="connsiteX3" fmla="*/ 1483751 w 1497575"/>
              <a:gd name="connsiteY3" fmla="*/ 309489 h 2616591"/>
              <a:gd name="connsiteX4" fmla="*/ 794435 w 1497575"/>
              <a:gd name="connsiteY4" fmla="*/ 0 h 2616591"/>
              <a:gd name="connsiteX5" fmla="*/ 6643 w 1497575"/>
              <a:gd name="connsiteY5" fmla="*/ 309489 h 2616591"/>
              <a:gd name="connsiteX6" fmla="*/ 1258668 w 1497575"/>
              <a:gd name="connsiteY6" fmla="*/ 1026941 h 2616591"/>
              <a:gd name="connsiteX7" fmla="*/ 484945 w 1497575"/>
              <a:gd name="connsiteY7" fmla="*/ 1842867 h 2616591"/>
              <a:gd name="connsiteX8" fmla="*/ 864773 w 1497575"/>
              <a:gd name="connsiteY8" fmla="*/ 2616591 h 2616591"/>
              <a:gd name="connsiteX0" fmla="*/ 583419 w 1497575"/>
              <a:gd name="connsiteY0" fmla="*/ 2391507 h 2616591"/>
              <a:gd name="connsiteX1" fmla="*/ 1047653 w 1497575"/>
              <a:gd name="connsiteY1" fmla="*/ 1716258 h 2616591"/>
              <a:gd name="connsiteX2" fmla="*/ 147320 w 1497575"/>
              <a:gd name="connsiteY2" fmla="*/ 815926 h 2616591"/>
              <a:gd name="connsiteX3" fmla="*/ 1483751 w 1497575"/>
              <a:gd name="connsiteY3" fmla="*/ 309489 h 2616591"/>
              <a:gd name="connsiteX4" fmla="*/ 794435 w 1497575"/>
              <a:gd name="connsiteY4" fmla="*/ 0 h 2616591"/>
              <a:gd name="connsiteX5" fmla="*/ 6643 w 1497575"/>
              <a:gd name="connsiteY5" fmla="*/ 309489 h 2616591"/>
              <a:gd name="connsiteX6" fmla="*/ 1258668 w 1497575"/>
              <a:gd name="connsiteY6" fmla="*/ 1026941 h 2616591"/>
              <a:gd name="connsiteX7" fmla="*/ 484945 w 1497575"/>
              <a:gd name="connsiteY7" fmla="*/ 1842867 h 2616591"/>
              <a:gd name="connsiteX8" fmla="*/ 864773 w 1497575"/>
              <a:gd name="connsiteY8" fmla="*/ 2616591 h 2616591"/>
              <a:gd name="connsiteX0" fmla="*/ 583419 w 1497575"/>
              <a:gd name="connsiteY0" fmla="*/ 2391507 h 2616591"/>
              <a:gd name="connsiteX1" fmla="*/ 1047653 w 1497575"/>
              <a:gd name="connsiteY1" fmla="*/ 1716258 h 2616591"/>
              <a:gd name="connsiteX2" fmla="*/ 147320 w 1497575"/>
              <a:gd name="connsiteY2" fmla="*/ 815926 h 2616591"/>
              <a:gd name="connsiteX3" fmla="*/ 1483751 w 1497575"/>
              <a:gd name="connsiteY3" fmla="*/ 309489 h 2616591"/>
              <a:gd name="connsiteX4" fmla="*/ 794435 w 1497575"/>
              <a:gd name="connsiteY4" fmla="*/ 0 h 2616591"/>
              <a:gd name="connsiteX5" fmla="*/ 6643 w 1497575"/>
              <a:gd name="connsiteY5" fmla="*/ 309489 h 2616591"/>
              <a:gd name="connsiteX6" fmla="*/ 1258668 w 1497575"/>
              <a:gd name="connsiteY6" fmla="*/ 1026941 h 2616591"/>
              <a:gd name="connsiteX7" fmla="*/ 484945 w 1497575"/>
              <a:gd name="connsiteY7" fmla="*/ 1842867 h 2616591"/>
              <a:gd name="connsiteX8" fmla="*/ 864773 w 1497575"/>
              <a:gd name="connsiteY8" fmla="*/ 2616591 h 2616591"/>
              <a:gd name="connsiteX0" fmla="*/ 583419 w 1497575"/>
              <a:gd name="connsiteY0" fmla="*/ 2391507 h 2616591"/>
              <a:gd name="connsiteX1" fmla="*/ 1047653 w 1497575"/>
              <a:gd name="connsiteY1" fmla="*/ 1716258 h 2616591"/>
              <a:gd name="connsiteX2" fmla="*/ 147320 w 1497575"/>
              <a:gd name="connsiteY2" fmla="*/ 815926 h 2616591"/>
              <a:gd name="connsiteX3" fmla="*/ 1483751 w 1497575"/>
              <a:gd name="connsiteY3" fmla="*/ 309489 h 2616591"/>
              <a:gd name="connsiteX4" fmla="*/ 794435 w 1497575"/>
              <a:gd name="connsiteY4" fmla="*/ 0 h 2616591"/>
              <a:gd name="connsiteX5" fmla="*/ 6643 w 1497575"/>
              <a:gd name="connsiteY5" fmla="*/ 309489 h 2616591"/>
              <a:gd name="connsiteX6" fmla="*/ 1258668 w 1497575"/>
              <a:gd name="connsiteY6" fmla="*/ 1026941 h 2616591"/>
              <a:gd name="connsiteX7" fmla="*/ 484945 w 1497575"/>
              <a:gd name="connsiteY7" fmla="*/ 1842867 h 2616591"/>
              <a:gd name="connsiteX8" fmla="*/ 864773 w 1497575"/>
              <a:gd name="connsiteY8" fmla="*/ 2616591 h 2616591"/>
              <a:gd name="connsiteX0" fmla="*/ 583419 w 1497575"/>
              <a:gd name="connsiteY0" fmla="*/ 2391507 h 2616591"/>
              <a:gd name="connsiteX1" fmla="*/ 1047653 w 1497575"/>
              <a:gd name="connsiteY1" fmla="*/ 1716258 h 2616591"/>
              <a:gd name="connsiteX2" fmla="*/ 147320 w 1497575"/>
              <a:gd name="connsiteY2" fmla="*/ 815926 h 2616591"/>
              <a:gd name="connsiteX3" fmla="*/ 1483751 w 1497575"/>
              <a:gd name="connsiteY3" fmla="*/ 309489 h 2616591"/>
              <a:gd name="connsiteX4" fmla="*/ 794435 w 1497575"/>
              <a:gd name="connsiteY4" fmla="*/ 0 h 2616591"/>
              <a:gd name="connsiteX5" fmla="*/ 6643 w 1497575"/>
              <a:gd name="connsiteY5" fmla="*/ 309489 h 2616591"/>
              <a:gd name="connsiteX6" fmla="*/ 1258668 w 1497575"/>
              <a:gd name="connsiteY6" fmla="*/ 1026941 h 2616591"/>
              <a:gd name="connsiteX7" fmla="*/ 484945 w 1497575"/>
              <a:gd name="connsiteY7" fmla="*/ 1842867 h 2616591"/>
              <a:gd name="connsiteX8" fmla="*/ 864773 w 1497575"/>
              <a:gd name="connsiteY8" fmla="*/ 2616591 h 261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575" h="2616591">
                <a:moveTo>
                  <a:pt x="583419" y="2391507"/>
                </a:moveTo>
                <a:cubicBezTo>
                  <a:pt x="660791" y="2278966"/>
                  <a:pt x="1120336" y="1978855"/>
                  <a:pt x="1047653" y="1716258"/>
                </a:cubicBezTo>
                <a:cubicBezTo>
                  <a:pt x="974970" y="1453661"/>
                  <a:pt x="74637" y="1050387"/>
                  <a:pt x="147320" y="815926"/>
                </a:cubicBezTo>
                <a:cubicBezTo>
                  <a:pt x="220003" y="581465"/>
                  <a:pt x="1375899" y="445477"/>
                  <a:pt x="1483751" y="309489"/>
                </a:cubicBezTo>
                <a:cubicBezTo>
                  <a:pt x="1591603" y="173501"/>
                  <a:pt x="1040620" y="0"/>
                  <a:pt x="794435" y="0"/>
                </a:cubicBezTo>
                <a:cubicBezTo>
                  <a:pt x="548250" y="0"/>
                  <a:pt x="-70729" y="138332"/>
                  <a:pt x="6643" y="309489"/>
                </a:cubicBezTo>
                <a:cubicBezTo>
                  <a:pt x="84015" y="480646"/>
                  <a:pt x="1178951" y="771378"/>
                  <a:pt x="1258668" y="1026941"/>
                </a:cubicBezTo>
                <a:cubicBezTo>
                  <a:pt x="1338385" y="1282504"/>
                  <a:pt x="550594" y="1577925"/>
                  <a:pt x="484945" y="1842867"/>
                </a:cubicBezTo>
                <a:cubicBezTo>
                  <a:pt x="419296" y="2107809"/>
                  <a:pt x="785642" y="2455398"/>
                  <a:pt x="864773" y="26165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1F9DE21D-D7B5-4ECD-ADBB-4CF19E6767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03076" y="1983413"/>
            <a:ext cx="1774317" cy="1015510"/>
          </a:xfrm>
          <a:custGeom>
            <a:avLst/>
            <a:gdLst>
              <a:gd name="connsiteX0" fmla="*/ 152630 w 1774317"/>
              <a:gd name="connsiteY0" fmla="*/ 391113 h 1001631"/>
              <a:gd name="connsiteX1" fmla="*/ 610518 w 1774317"/>
              <a:gd name="connsiteY1" fmla="*/ 705912 h 1001631"/>
              <a:gd name="connsiteX2" fmla="*/ 1221036 w 1774317"/>
              <a:gd name="connsiteY2" fmla="*/ 95393 h 1001631"/>
              <a:gd name="connsiteX3" fmla="*/ 1564452 w 1774317"/>
              <a:gd name="connsiteY3" fmla="*/ 1001631 h 1001631"/>
              <a:gd name="connsiteX4" fmla="*/ 1774317 w 1774317"/>
              <a:gd name="connsiteY4" fmla="*/ 534204 h 1001631"/>
              <a:gd name="connsiteX5" fmla="*/ 1564452 w 1774317"/>
              <a:gd name="connsiteY5" fmla="*/ 0 h 1001631"/>
              <a:gd name="connsiteX6" fmla="*/ 1077946 w 1774317"/>
              <a:gd name="connsiteY6" fmla="*/ 849002 h 1001631"/>
              <a:gd name="connsiteX7" fmla="*/ 524664 w 1774317"/>
              <a:gd name="connsiteY7" fmla="*/ 324338 h 1001631"/>
              <a:gd name="connsiteX8" fmla="*/ 0 w 1774317"/>
              <a:gd name="connsiteY8" fmla="*/ 581900 h 1001631"/>
              <a:gd name="connsiteX0" fmla="*/ 152630 w 1774317"/>
              <a:gd name="connsiteY0" fmla="*/ 391113 h 1001631"/>
              <a:gd name="connsiteX1" fmla="*/ 610518 w 1774317"/>
              <a:gd name="connsiteY1" fmla="*/ 705912 h 1001631"/>
              <a:gd name="connsiteX2" fmla="*/ 1221036 w 1774317"/>
              <a:gd name="connsiteY2" fmla="*/ 95393 h 1001631"/>
              <a:gd name="connsiteX3" fmla="*/ 1564452 w 1774317"/>
              <a:gd name="connsiteY3" fmla="*/ 1001631 h 1001631"/>
              <a:gd name="connsiteX4" fmla="*/ 1774317 w 1774317"/>
              <a:gd name="connsiteY4" fmla="*/ 534204 h 1001631"/>
              <a:gd name="connsiteX5" fmla="*/ 1564452 w 1774317"/>
              <a:gd name="connsiteY5" fmla="*/ 0 h 1001631"/>
              <a:gd name="connsiteX6" fmla="*/ 1077946 w 1774317"/>
              <a:gd name="connsiteY6" fmla="*/ 849002 h 1001631"/>
              <a:gd name="connsiteX7" fmla="*/ 524664 w 1774317"/>
              <a:gd name="connsiteY7" fmla="*/ 324338 h 1001631"/>
              <a:gd name="connsiteX8" fmla="*/ 0 w 1774317"/>
              <a:gd name="connsiteY8" fmla="*/ 581900 h 1001631"/>
              <a:gd name="connsiteX0" fmla="*/ 152630 w 1774317"/>
              <a:gd name="connsiteY0" fmla="*/ 391113 h 1011005"/>
              <a:gd name="connsiteX1" fmla="*/ 610518 w 1774317"/>
              <a:gd name="connsiteY1" fmla="*/ 705912 h 1011005"/>
              <a:gd name="connsiteX2" fmla="*/ 1221036 w 1774317"/>
              <a:gd name="connsiteY2" fmla="*/ 95393 h 1011005"/>
              <a:gd name="connsiteX3" fmla="*/ 1564452 w 1774317"/>
              <a:gd name="connsiteY3" fmla="*/ 1001631 h 1011005"/>
              <a:gd name="connsiteX4" fmla="*/ 1774317 w 1774317"/>
              <a:gd name="connsiteY4" fmla="*/ 534204 h 1011005"/>
              <a:gd name="connsiteX5" fmla="*/ 1564452 w 1774317"/>
              <a:gd name="connsiteY5" fmla="*/ 0 h 1011005"/>
              <a:gd name="connsiteX6" fmla="*/ 1077946 w 1774317"/>
              <a:gd name="connsiteY6" fmla="*/ 849002 h 1011005"/>
              <a:gd name="connsiteX7" fmla="*/ 524664 w 1774317"/>
              <a:gd name="connsiteY7" fmla="*/ 324338 h 1011005"/>
              <a:gd name="connsiteX8" fmla="*/ 0 w 1774317"/>
              <a:gd name="connsiteY8" fmla="*/ 581900 h 1011005"/>
              <a:gd name="connsiteX0" fmla="*/ 152630 w 1774317"/>
              <a:gd name="connsiteY0" fmla="*/ 395618 h 1015510"/>
              <a:gd name="connsiteX1" fmla="*/ 610518 w 1774317"/>
              <a:gd name="connsiteY1" fmla="*/ 710417 h 1015510"/>
              <a:gd name="connsiteX2" fmla="*/ 1221036 w 1774317"/>
              <a:gd name="connsiteY2" fmla="*/ 99898 h 1015510"/>
              <a:gd name="connsiteX3" fmla="*/ 1564452 w 1774317"/>
              <a:gd name="connsiteY3" fmla="*/ 1006136 h 1015510"/>
              <a:gd name="connsiteX4" fmla="*/ 1774317 w 1774317"/>
              <a:gd name="connsiteY4" fmla="*/ 538709 h 1015510"/>
              <a:gd name="connsiteX5" fmla="*/ 1564452 w 1774317"/>
              <a:gd name="connsiteY5" fmla="*/ 4505 h 1015510"/>
              <a:gd name="connsiteX6" fmla="*/ 1077946 w 1774317"/>
              <a:gd name="connsiteY6" fmla="*/ 853507 h 1015510"/>
              <a:gd name="connsiteX7" fmla="*/ 524664 w 1774317"/>
              <a:gd name="connsiteY7" fmla="*/ 328843 h 1015510"/>
              <a:gd name="connsiteX8" fmla="*/ 0 w 1774317"/>
              <a:gd name="connsiteY8" fmla="*/ 586405 h 1015510"/>
              <a:gd name="connsiteX0" fmla="*/ 152630 w 1774317"/>
              <a:gd name="connsiteY0" fmla="*/ 395618 h 1015510"/>
              <a:gd name="connsiteX1" fmla="*/ 610518 w 1774317"/>
              <a:gd name="connsiteY1" fmla="*/ 710417 h 1015510"/>
              <a:gd name="connsiteX2" fmla="*/ 1221036 w 1774317"/>
              <a:gd name="connsiteY2" fmla="*/ 99898 h 1015510"/>
              <a:gd name="connsiteX3" fmla="*/ 1564452 w 1774317"/>
              <a:gd name="connsiteY3" fmla="*/ 1006136 h 1015510"/>
              <a:gd name="connsiteX4" fmla="*/ 1774317 w 1774317"/>
              <a:gd name="connsiteY4" fmla="*/ 538709 h 1015510"/>
              <a:gd name="connsiteX5" fmla="*/ 1564452 w 1774317"/>
              <a:gd name="connsiteY5" fmla="*/ 4505 h 1015510"/>
              <a:gd name="connsiteX6" fmla="*/ 1077946 w 1774317"/>
              <a:gd name="connsiteY6" fmla="*/ 853507 h 1015510"/>
              <a:gd name="connsiteX7" fmla="*/ 524664 w 1774317"/>
              <a:gd name="connsiteY7" fmla="*/ 328843 h 1015510"/>
              <a:gd name="connsiteX8" fmla="*/ 0 w 1774317"/>
              <a:gd name="connsiteY8" fmla="*/ 586405 h 1015510"/>
              <a:gd name="connsiteX0" fmla="*/ 152630 w 1774317"/>
              <a:gd name="connsiteY0" fmla="*/ 395618 h 1015510"/>
              <a:gd name="connsiteX1" fmla="*/ 610518 w 1774317"/>
              <a:gd name="connsiteY1" fmla="*/ 710417 h 1015510"/>
              <a:gd name="connsiteX2" fmla="*/ 1221036 w 1774317"/>
              <a:gd name="connsiteY2" fmla="*/ 99898 h 1015510"/>
              <a:gd name="connsiteX3" fmla="*/ 1564452 w 1774317"/>
              <a:gd name="connsiteY3" fmla="*/ 1006136 h 1015510"/>
              <a:gd name="connsiteX4" fmla="*/ 1774317 w 1774317"/>
              <a:gd name="connsiteY4" fmla="*/ 538709 h 1015510"/>
              <a:gd name="connsiteX5" fmla="*/ 1564452 w 1774317"/>
              <a:gd name="connsiteY5" fmla="*/ 4505 h 1015510"/>
              <a:gd name="connsiteX6" fmla="*/ 1077946 w 1774317"/>
              <a:gd name="connsiteY6" fmla="*/ 853507 h 1015510"/>
              <a:gd name="connsiteX7" fmla="*/ 524664 w 1774317"/>
              <a:gd name="connsiteY7" fmla="*/ 328843 h 1015510"/>
              <a:gd name="connsiteX8" fmla="*/ 0 w 1774317"/>
              <a:gd name="connsiteY8" fmla="*/ 586405 h 1015510"/>
              <a:gd name="connsiteX0" fmla="*/ 152630 w 1774317"/>
              <a:gd name="connsiteY0" fmla="*/ 395618 h 1015510"/>
              <a:gd name="connsiteX1" fmla="*/ 610518 w 1774317"/>
              <a:gd name="connsiteY1" fmla="*/ 710417 h 1015510"/>
              <a:gd name="connsiteX2" fmla="*/ 1221036 w 1774317"/>
              <a:gd name="connsiteY2" fmla="*/ 99898 h 1015510"/>
              <a:gd name="connsiteX3" fmla="*/ 1564452 w 1774317"/>
              <a:gd name="connsiteY3" fmla="*/ 1006136 h 1015510"/>
              <a:gd name="connsiteX4" fmla="*/ 1774317 w 1774317"/>
              <a:gd name="connsiteY4" fmla="*/ 538709 h 1015510"/>
              <a:gd name="connsiteX5" fmla="*/ 1564452 w 1774317"/>
              <a:gd name="connsiteY5" fmla="*/ 4505 h 1015510"/>
              <a:gd name="connsiteX6" fmla="*/ 1077946 w 1774317"/>
              <a:gd name="connsiteY6" fmla="*/ 853507 h 1015510"/>
              <a:gd name="connsiteX7" fmla="*/ 524664 w 1774317"/>
              <a:gd name="connsiteY7" fmla="*/ 328843 h 1015510"/>
              <a:gd name="connsiteX8" fmla="*/ 0 w 1774317"/>
              <a:gd name="connsiteY8" fmla="*/ 586405 h 1015510"/>
              <a:gd name="connsiteX0" fmla="*/ 152630 w 1774317"/>
              <a:gd name="connsiteY0" fmla="*/ 395618 h 1015510"/>
              <a:gd name="connsiteX1" fmla="*/ 610518 w 1774317"/>
              <a:gd name="connsiteY1" fmla="*/ 710417 h 1015510"/>
              <a:gd name="connsiteX2" fmla="*/ 1221036 w 1774317"/>
              <a:gd name="connsiteY2" fmla="*/ 99898 h 1015510"/>
              <a:gd name="connsiteX3" fmla="*/ 1564452 w 1774317"/>
              <a:gd name="connsiteY3" fmla="*/ 1006136 h 1015510"/>
              <a:gd name="connsiteX4" fmla="*/ 1774317 w 1774317"/>
              <a:gd name="connsiteY4" fmla="*/ 538709 h 1015510"/>
              <a:gd name="connsiteX5" fmla="*/ 1564452 w 1774317"/>
              <a:gd name="connsiteY5" fmla="*/ 4505 h 1015510"/>
              <a:gd name="connsiteX6" fmla="*/ 1077946 w 1774317"/>
              <a:gd name="connsiteY6" fmla="*/ 853507 h 1015510"/>
              <a:gd name="connsiteX7" fmla="*/ 524664 w 1774317"/>
              <a:gd name="connsiteY7" fmla="*/ 328843 h 1015510"/>
              <a:gd name="connsiteX8" fmla="*/ 0 w 1774317"/>
              <a:gd name="connsiteY8" fmla="*/ 586405 h 101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4317" h="1015510">
                <a:moveTo>
                  <a:pt x="152630" y="395618"/>
                </a:moveTo>
                <a:cubicBezTo>
                  <a:pt x="228945" y="448084"/>
                  <a:pt x="432450" y="759704"/>
                  <a:pt x="610518" y="710417"/>
                </a:cubicBezTo>
                <a:cubicBezTo>
                  <a:pt x="788586" y="661130"/>
                  <a:pt x="1062047" y="50612"/>
                  <a:pt x="1221036" y="99898"/>
                </a:cubicBezTo>
                <a:cubicBezTo>
                  <a:pt x="1380025" y="149184"/>
                  <a:pt x="1472239" y="933001"/>
                  <a:pt x="1564452" y="1006136"/>
                </a:cubicBezTo>
                <a:cubicBezTo>
                  <a:pt x="1656666" y="1079271"/>
                  <a:pt x="1774317" y="705647"/>
                  <a:pt x="1774317" y="538709"/>
                </a:cubicBezTo>
                <a:cubicBezTo>
                  <a:pt x="1774317" y="371771"/>
                  <a:pt x="1680514" y="-47961"/>
                  <a:pt x="1564452" y="4505"/>
                </a:cubicBezTo>
                <a:cubicBezTo>
                  <a:pt x="1448390" y="56971"/>
                  <a:pt x="1251244" y="799451"/>
                  <a:pt x="1077946" y="853507"/>
                </a:cubicBezTo>
                <a:cubicBezTo>
                  <a:pt x="904648" y="907563"/>
                  <a:pt x="704322" y="373360"/>
                  <a:pt x="524664" y="328843"/>
                </a:cubicBezTo>
                <a:cubicBezTo>
                  <a:pt x="345006" y="284326"/>
                  <a:pt x="109305" y="532746"/>
                  <a:pt x="0" y="586405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A623864-FB43-4A49-BF34-B0A9E4EA35E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11908" y="1135778"/>
            <a:ext cx="1621668" cy="1306561"/>
          </a:xfrm>
          <a:custGeom>
            <a:avLst/>
            <a:gdLst>
              <a:gd name="connsiteX0" fmla="*/ 36788 w 1564720"/>
              <a:gd name="connsiteY0" fmla="*/ 1044625 h 1286166"/>
              <a:gd name="connsiteX1" fmla="*/ 590730 w 1564720"/>
              <a:gd name="connsiteY1" fmla="*/ 1088304 h 1286166"/>
              <a:gd name="connsiteX2" fmla="*/ 814194 w 1564720"/>
              <a:gd name="connsiteY2" fmla="*/ 254321 h 1286166"/>
              <a:gd name="connsiteX3" fmla="*/ 1564720 w 1564720"/>
              <a:gd name="connsiteY3" fmla="*/ 867438 h 1286166"/>
              <a:gd name="connsiteX4" fmla="*/ 1512755 w 1564720"/>
              <a:gd name="connsiteY4" fmla="*/ 357702 h 1286166"/>
              <a:gd name="connsiteX5" fmla="*/ 1063905 w 1564720"/>
              <a:gd name="connsiteY5" fmla="*/ 0 h 1286166"/>
              <a:gd name="connsiteX6" fmla="*/ 1067079 w 1564720"/>
              <a:gd name="connsiteY6" fmla="*/ 978510 h 1286166"/>
              <a:gd name="connsiteX7" fmla="*/ 325591 w 1564720"/>
              <a:gd name="connsiteY7" fmla="*/ 800778 h 1286166"/>
              <a:gd name="connsiteX8" fmla="*/ 0 w 1564720"/>
              <a:gd name="connsiteY8" fmla="*/ 1286166 h 1286166"/>
              <a:gd name="connsiteX0" fmla="*/ 36788 w 1564720"/>
              <a:gd name="connsiteY0" fmla="*/ 1044625 h 1286166"/>
              <a:gd name="connsiteX1" fmla="*/ 590730 w 1564720"/>
              <a:gd name="connsiteY1" fmla="*/ 1088304 h 1286166"/>
              <a:gd name="connsiteX2" fmla="*/ 814194 w 1564720"/>
              <a:gd name="connsiteY2" fmla="*/ 254321 h 1286166"/>
              <a:gd name="connsiteX3" fmla="*/ 1564720 w 1564720"/>
              <a:gd name="connsiteY3" fmla="*/ 867438 h 1286166"/>
              <a:gd name="connsiteX4" fmla="*/ 1512755 w 1564720"/>
              <a:gd name="connsiteY4" fmla="*/ 357702 h 1286166"/>
              <a:gd name="connsiteX5" fmla="*/ 1063905 w 1564720"/>
              <a:gd name="connsiteY5" fmla="*/ 0 h 1286166"/>
              <a:gd name="connsiteX6" fmla="*/ 1067079 w 1564720"/>
              <a:gd name="connsiteY6" fmla="*/ 978510 h 1286166"/>
              <a:gd name="connsiteX7" fmla="*/ 325591 w 1564720"/>
              <a:gd name="connsiteY7" fmla="*/ 800778 h 1286166"/>
              <a:gd name="connsiteX8" fmla="*/ 0 w 1564720"/>
              <a:gd name="connsiteY8" fmla="*/ 1286166 h 1286166"/>
              <a:gd name="connsiteX0" fmla="*/ 36788 w 1621668"/>
              <a:gd name="connsiteY0" fmla="*/ 1044625 h 1286166"/>
              <a:gd name="connsiteX1" fmla="*/ 590730 w 1621668"/>
              <a:gd name="connsiteY1" fmla="*/ 1088304 h 1286166"/>
              <a:gd name="connsiteX2" fmla="*/ 814194 w 1621668"/>
              <a:gd name="connsiteY2" fmla="*/ 254321 h 1286166"/>
              <a:gd name="connsiteX3" fmla="*/ 1564720 w 1621668"/>
              <a:gd name="connsiteY3" fmla="*/ 867438 h 1286166"/>
              <a:gd name="connsiteX4" fmla="*/ 1512755 w 1621668"/>
              <a:gd name="connsiteY4" fmla="*/ 357702 h 1286166"/>
              <a:gd name="connsiteX5" fmla="*/ 1063905 w 1621668"/>
              <a:gd name="connsiteY5" fmla="*/ 0 h 1286166"/>
              <a:gd name="connsiteX6" fmla="*/ 1067079 w 1621668"/>
              <a:gd name="connsiteY6" fmla="*/ 978510 h 1286166"/>
              <a:gd name="connsiteX7" fmla="*/ 325591 w 1621668"/>
              <a:gd name="connsiteY7" fmla="*/ 800778 h 1286166"/>
              <a:gd name="connsiteX8" fmla="*/ 0 w 1621668"/>
              <a:gd name="connsiteY8" fmla="*/ 1286166 h 1286166"/>
              <a:gd name="connsiteX0" fmla="*/ 36788 w 1621668"/>
              <a:gd name="connsiteY0" fmla="*/ 1065020 h 1306561"/>
              <a:gd name="connsiteX1" fmla="*/ 590730 w 1621668"/>
              <a:gd name="connsiteY1" fmla="*/ 1108699 h 1306561"/>
              <a:gd name="connsiteX2" fmla="*/ 814194 w 1621668"/>
              <a:gd name="connsiteY2" fmla="*/ 274716 h 1306561"/>
              <a:gd name="connsiteX3" fmla="*/ 1564720 w 1621668"/>
              <a:gd name="connsiteY3" fmla="*/ 887833 h 1306561"/>
              <a:gd name="connsiteX4" fmla="*/ 1512755 w 1621668"/>
              <a:gd name="connsiteY4" fmla="*/ 378097 h 1306561"/>
              <a:gd name="connsiteX5" fmla="*/ 1063905 w 1621668"/>
              <a:gd name="connsiteY5" fmla="*/ 20395 h 1306561"/>
              <a:gd name="connsiteX6" fmla="*/ 1067079 w 1621668"/>
              <a:gd name="connsiteY6" fmla="*/ 998905 h 1306561"/>
              <a:gd name="connsiteX7" fmla="*/ 325591 w 1621668"/>
              <a:gd name="connsiteY7" fmla="*/ 821173 h 1306561"/>
              <a:gd name="connsiteX8" fmla="*/ 0 w 1621668"/>
              <a:gd name="connsiteY8" fmla="*/ 1306561 h 1306561"/>
              <a:gd name="connsiteX0" fmla="*/ 36788 w 1621668"/>
              <a:gd name="connsiteY0" fmla="*/ 1065020 h 1306561"/>
              <a:gd name="connsiteX1" fmla="*/ 590730 w 1621668"/>
              <a:gd name="connsiteY1" fmla="*/ 1108699 h 1306561"/>
              <a:gd name="connsiteX2" fmla="*/ 814194 w 1621668"/>
              <a:gd name="connsiteY2" fmla="*/ 274716 h 1306561"/>
              <a:gd name="connsiteX3" fmla="*/ 1564720 w 1621668"/>
              <a:gd name="connsiteY3" fmla="*/ 887833 h 1306561"/>
              <a:gd name="connsiteX4" fmla="*/ 1512755 w 1621668"/>
              <a:gd name="connsiteY4" fmla="*/ 378097 h 1306561"/>
              <a:gd name="connsiteX5" fmla="*/ 1063905 w 1621668"/>
              <a:gd name="connsiteY5" fmla="*/ 20395 h 1306561"/>
              <a:gd name="connsiteX6" fmla="*/ 1067079 w 1621668"/>
              <a:gd name="connsiteY6" fmla="*/ 998905 h 1306561"/>
              <a:gd name="connsiteX7" fmla="*/ 325591 w 1621668"/>
              <a:gd name="connsiteY7" fmla="*/ 821173 h 1306561"/>
              <a:gd name="connsiteX8" fmla="*/ 0 w 1621668"/>
              <a:gd name="connsiteY8" fmla="*/ 1306561 h 1306561"/>
              <a:gd name="connsiteX0" fmla="*/ 36788 w 1621668"/>
              <a:gd name="connsiteY0" fmla="*/ 1065020 h 1306561"/>
              <a:gd name="connsiteX1" fmla="*/ 590730 w 1621668"/>
              <a:gd name="connsiteY1" fmla="*/ 1108699 h 1306561"/>
              <a:gd name="connsiteX2" fmla="*/ 814194 w 1621668"/>
              <a:gd name="connsiteY2" fmla="*/ 274716 h 1306561"/>
              <a:gd name="connsiteX3" fmla="*/ 1564720 w 1621668"/>
              <a:gd name="connsiteY3" fmla="*/ 887833 h 1306561"/>
              <a:gd name="connsiteX4" fmla="*/ 1512755 w 1621668"/>
              <a:gd name="connsiteY4" fmla="*/ 378097 h 1306561"/>
              <a:gd name="connsiteX5" fmla="*/ 1063905 w 1621668"/>
              <a:gd name="connsiteY5" fmla="*/ 20395 h 1306561"/>
              <a:gd name="connsiteX6" fmla="*/ 1067079 w 1621668"/>
              <a:gd name="connsiteY6" fmla="*/ 998905 h 1306561"/>
              <a:gd name="connsiteX7" fmla="*/ 325591 w 1621668"/>
              <a:gd name="connsiteY7" fmla="*/ 821173 h 1306561"/>
              <a:gd name="connsiteX8" fmla="*/ 0 w 1621668"/>
              <a:gd name="connsiteY8" fmla="*/ 1306561 h 1306561"/>
              <a:gd name="connsiteX0" fmla="*/ 36788 w 1621668"/>
              <a:gd name="connsiteY0" fmla="*/ 1065020 h 1306561"/>
              <a:gd name="connsiteX1" fmla="*/ 590730 w 1621668"/>
              <a:gd name="connsiteY1" fmla="*/ 1108699 h 1306561"/>
              <a:gd name="connsiteX2" fmla="*/ 814194 w 1621668"/>
              <a:gd name="connsiteY2" fmla="*/ 274716 h 1306561"/>
              <a:gd name="connsiteX3" fmla="*/ 1564720 w 1621668"/>
              <a:gd name="connsiteY3" fmla="*/ 887833 h 1306561"/>
              <a:gd name="connsiteX4" fmla="*/ 1512755 w 1621668"/>
              <a:gd name="connsiteY4" fmla="*/ 378097 h 1306561"/>
              <a:gd name="connsiteX5" fmla="*/ 1063905 w 1621668"/>
              <a:gd name="connsiteY5" fmla="*/ 20395 h 1306561"/>
              <a:gd name="connsiteX6" fmla="*/ 1067079 w 1621668"/>
              <a:gd name="connsiteY6" fmla="*/ 998905 h 1306561"/>
              <a:gd name="connsiteX7" fmla="*/ 325591 w 1621668"/>
              <a:gd name="connsiteY7" fmla="*/ 821173 h 1306561"/>
              <a:gd name="connsiteX8" fmla="*/ 0 w 1621668"/>
              <a:gd name="connsiteY8" fmla="*/ 1306561 h 1306561"/>
              <a:gd name="connsiteX0" fmla="*/ 36788 w 1621668"/>
              <a:gd name="connsiteY0" fmla="*/ 1065020 h 1306561"/>
              <a:gd name="connsiteX1" fmla="*/ 590730 w 1621668"/>
              <a:gd name="connsiteY1" fmla="*/ 1108699 h 1306561"/>
              <a:gd name="connsiteX2" fmla="*/ 814194 w 1621668"/>
              <a:gd name="connsiteY2" fmla="*/ 274716 h 1306561"/>
              <a:gd name="connsiteX3" fmla="*/ 1564720 w 1621668"/>
              <a:gd name="connsiteY3" fmla="*/ 887833 h 1306561"/>
              <a:gd name="connsiteX4" fmla="*/ 1512755 w 1621668"/>
              <a:gd name="connsiteY4" fmla="*/ 378097 h 1306561"/>
              <a:gd name="connsiteX5" fmla="*/ 1063905 w 1621668"/>
              <a:gd name="connsiteY5" fmla="*/ 20395 h 1306561"/>
              <a:gd name="connsiteX6" fmla="*/ 1067079 w 1621668"/>
              <a:gd name="connsiteY6" fmla="*/ 998905 h 1306561"/>
              <a:gd name="connsiteX7" fmla="*/ 325591 w 1621668"/>
              <a:gd name="connsiteY7" fmla="*/ 821173 h 1306561"/>
              <a:gd name="connsiteX8" fmla="*/ 0 w 1621668"/>
              <a:gd name="connsiteY8" fmla="*/ 1306561 h 130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1668" h="1306561">
                <a:moveTo>
                  <a:pt x="36788" y="1065020"/>
                </a:moveTo>
                <a:cubicBezTo>
                  <a:pt x="129112" y="1072300"/>
                  <a:pt x="461162" y="1240416"/>
                  <a:pt x="590730" y="1108699"/>
                </a:cubicBezTo>
                <a:cubicBezTo>
                  <a:pt x="720298" y="976982"/>
                  <a:pt x="651862" y="311527"/>
                  <a:pt x="814194" y="274716"/>
                </a:cubicBezTo>
                <a:cubicBezTo>
                  <a:pt x="976526" y="237905"/>
                  <a:pt x="1448293" y="870603"/>
                  <a:pt x="1564720" y="887833"/>
                </a:cubicBezTo>
                <a:cubicBezTo>
                  <a:pt x="1681147" y="905063"/>
                  <a:pt x="1596224" y="522670"/>
                  <a:pt x="1512755" y="378097"/>
                </a:cubicBezTo>
                <a:cubicBezTo>
                  <a:pt x="1429286" y="233524"/>
                  <a:pt x="1138184" y="-83073"/>
                  <a:pt x="1063905" y="20395"/>
                </a:cubicBezTo>
                <a:cubicBezTo>
                  <a:pt x="989626" y="123863"/>
                  <a:pt x="1190131" y="865442"/>
                  <a:pt x="1067079" y="998905"/>
                </a:cubicBezTo>
                <a:cubicBezTo>
                  <a:pt x="944027" y="1132368"/>
                  <a:pt x="503437" y="769897"/>
                  <a:pt x="325591" y="821173"/>
                </a:cubicBezTo>
                <a:cubicBezTo>
                  <a:pt x="147745" y="872449"/>
                  <a:pt x="67832" y="1205439"/>
                  <a:pt x="0" y="1306561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C4F92D76-36F1-4674-8C25-4922AFFA3CE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66904" y="628484"/>
            <a:ext cx="1260468" cy="1699041"/>
          </a:xfrm>
          <a:custGeom>
            <a:avLst/>
            <a:gdLst>
              <a:gd name="connsiteX0" fmla="*/ 0 w 1234634"/>
              <a:gd name="connsiteY0" fmla="*/ 1418231 h 1645806"/>
              <a:gd name="connsiteX1" fmla="*/ 501567 w 1234634"/>
              <a:gd name="connsiteY1" fmla="*/ 1179087 h 1645806"/>
              <a:gd name="connsiteX2" fmla="*/ 278102 w 1234634"/>
              <a:gd name="connsiteY2" fmla="*/ 345104 h 1645806"/>
              <a:gd name="connsiteX3" fmla="*/ 1234634 w 1234634"/>
              <a:gd name="connsiteY3" fmla="*/ 500816 h 1645806"/>
              <a:gd name="connsiteX4" fmla="*/ 934763 w 1234634"/>
              <a:gd name="connsiteY4" fmla="*/ 85354 h 1645806"/>
              <a:gd name="connsiteX5" fmla="*/ 367196 w 1234634"/>
              <a:gd name="connsiteY5" fmla="*/ 0 h 1645806"/>
              <a:gd name="connsiteX6" fmla="*/ 859200 w 1234634"/>
              <a:gd name="connsiteY6" fmla="*/ 845828 h 1645806"/>
              <a:gd name="connsiteX7" fmla="*/ 128188 w 1234634"/>
              <a:gd name="connsiteY7" fmla="*/ 1062652 h 1645806"/>
              <a:gd name="connsiteX8" fmla="*/ 88911 w 1234634"/>
              <a:gd name="connsiteY8" fmla="*/ 1645806 h 1645806"/>
              <a:gd name="connsiteX0" fmla="*/ 0 w 1234634"/>
              <a:gd name="connsiteY0" fmla="*/ 1418231 h 1645806"/>
              <a:gd name="connsiteX1" fmla="*/ 501567 w 1234634"/>
              <a:gd name="connsiteY1" fmla="*/ 1179087 h 1645806"/>
              <a:gd name="connsiteX2" fmla="*/ 278102 w 1234634"/>
              <a:gd name="connsiteY2" fmla="*/ 345104 h 1645806"/>
              <a:gd name="connsiteX3" fmla="*/ 1234634 w 1234634"/>
              <a:gd name="connsiteY3" fmla="*/ 500816 h 1645806"/>
              <a:gd name="connsiteX4" fmla="*/ 934763 w 1234634"/>
              <a:gd name="connsiteY4" fmla="*/ 85354 h 1645806"/>
              <a:gd name="connsiteX5" fmla="*/ 367196 w 1234634"/>
              <a:gd name="connsiteY5" fmla="*/ 0 h 1645806"/>
              <a:gd name="connsiteX6" fmla="*/ 859200 w 1234634"/>
              <a:gd name="connsiteY6" fmla="*/ 845828 h 1645806"/>
              <a:gd name="connsiteX7" fmla="*/ 128188 w 1234634"/>
              <a:gd name="connsiteY7" fmla="*/ 1062652 h 1645806"/>
              <a:gd name="connsiteX8" fmla="*/ 88911 w 1234634"/>
              <a:gd name="connsiteY8" fmla="*/ 1645806 h 1645806"/>
              <a:gd name="connsiteX0" fmla="*/ 0 w 1260468"/>
              <a:gd name="connsiteY0" fmla="*/ 1418231 h 1645806"/>
              <a:gd name="connsiteX1" fmla="*/ 501567 w 1260468"/>
              <a:gd name="connsiteY1" fmla="*/ 1179087 h 1645806"/>
              <a:gd name="connsiteX2" fmla="*/ 278102 w 1260468"/>
              <a:gd name="connsiteY2" fmla="*/ 345104 h 1645806"/>
              <a:gd name="connsiteX3" fmla="*/ 1234634 w 1260468"/>
              <a:gd name="connsiteY3" fmla="*/ 500816 h 1645806"/>
              <a:gd name="connsiteX4" fmla="*/ 934763 w 1260468"/>
              <a:gd name="connsiteY4" fmla="*/ 85354 h 1645806"/>
              <a:gd name="connsiteX5" fmla="*/ 367196 w 1260468"/>
              <a:gd name="connsiteY5" fmla="*/ 0 h 1645806"/>
              <a:gd name="connsiteX6" fmla="*/ 859200 w 1260468"/>
              <a:gd name="connsiteY6" fmla="*/ 845828 h 1645806"/>
              <a:gd name="connsiteX7" fmla="*/ 128188 w 1260468"/>
              <a:gd name="connsiteY7" fmla="*/ 1062652 h 1645806"/>
              <a:gd name="connsiteX8" fmla="*/ 88911 w 1260468"/>
              <a:gd name="connsiteY8" fmla="*/ 1645806 h 1645806"/>
              <a:gd name="connsiteX0" fmla="*/ 0 w 1260468"/>
              <a:gd name="connsiteY0" fmla="*/ 1471466 h 1699041"/>
              <a:gd name="connsiteX1" fmla="*/ 501567 w 1260468"/>
              <a:gd name="connsiteY1" fmla="*/ 1232322 h 1699041"/>
              <a:gd name="connsiteX2" fmla="*/ 278102 w 1260468"/>
              <a:gd name="connsiteY2" fmla="*/ 398339 h 1699041"/>
              <a:gd name="connsiteX3" fmla="*/ 1234634 w 1260468"/>
              <a:gd name="connsiteY3" fmla="*/ 554051 h 1699041"/>
              <a:gd name="connsiteX4" fmla="*/ 934763 w 1260468"/>
              <a:gd name="connsiteY4" fmla="*/ 138589 h 1699041"/>
              <a:gd name="connsiteX5" fmla="*/ 367196 w 1260468"/>
              <a:gd name="connsiteY5" fmla="*/ 53235 h 1699041"/>
              <a:gd name="connsiteX6" fmla="*/ 859200 w 1260468"/>
              <a:gd name="connsiteY6" fmla="*/ 899063 h 1699041"/>
              <a:gd name="connsiteX7" fmla="*/ 128188 w 1260468"/>
              <a:gd name="connsiteY7" fmla="*/ 1115887 h 1699041"/>
              <a:gd name="connsiteX8" fmla="*/ 88911 w 1260468"/>
              <a:gd name="connsiteY8" fmla="*/ 1699041 h 1699041"/>
              <a:gd name="connsiteX0" fmla="*/ 0 w 1260468"/>
              <a:gd name="connsiteY0" fmla="*/ 1471466 h 1699041"/>
              <a:gd name="connsiteX1" fmla="*/ 501567 w 1260468"/>
              <a:gd name="connsiteY1" fmla="*/ 1232322 h 1699041"/>
              <a:gd name="connsiteX2" fmla="*/ 278102 w 1260468"/>
              <a:gd name="connsiteY2" fmla="*/ 398339 h 1699041"/>
              <a:gd name="connsiteX3" fmla="*/ 1234634 w 1260468"/>
              <a:gd name="connsiteY3" fmla="*/ 554051 h 1699041"/>
              <a:gd name="connsiteX4" fmla="*/ 934763 w 1260468"/>
              <a:gd name="connsiteY4" fmla="*/ 138589 h 1699041"/>
              <a:gd name="connsiteX5" fmla="*/ 367196 w 1260468"/>
              <a:gd name="connsiteY5" fmla="*/ 53235 h 1699041"/>
              <a:gd name="connsiteX6" fmla="*/ 859200 w 1260468"/>
              <a:gd name="connsiteY6" fmla="*/ 899063 h 1699041"/>
              <a:gd name="connsiteX7" fmla="*/ 128188 w 1260468"/>
              <a:gd name="connsiteY7" fmla="*/ 1115887 h 1699041"/>
              <a:gd name="connsiteX8" fmla="*/ 88911 w 1260468"/>
              <a:gd name="connsiteY8" fmla="*/ 1699041 h 1699041"/>
              <a:gd name="connsiteX0" fmla="*/ 0 w 1260468"/>
              <a:gd name="connsiteY0" fmla="*/ 1471466 h 1699041"/>
              <a:gd name="connsiteX1" fmla="*/ 501567 w 1260468"/>
              <a:gd name="connsiteY1" fmla="*/ 1232322 h 1699041"/>
              <a:gd name="connsiteX2" fmla="*/ 278102 w 1260468"/>
              <a:gd name="connsiteY2" fmla="*/ 398339 h 1699041"/>
              <a:gd name="connsiteX3" fmla="*/ 1234634 w 1260468"/>
              <a:gd name="connsiteY3" fmla="*/ 554051 h 1699041"/>
              <a:gd name="connsiteX4" fmla="*/ 934763 w 1260468"/>
              <a:gd name="connsiteY4" fmla="*/ 138589 h 1699041"/>
              <a:gd name="connsiteX5" fmla="*/ 367196 w 1260468"/>
              <a:gd name="connsiteY5" fmla="*/ 53235 h 1699041"/>
              <a:gd name="connsiteX6" fmla="*/ 859200 w 1260468"/>
              <a:gd name="connsiteY6" fmla="*/ 899063 h 1699041"/>
              <a:gd name="connsiteX7" fmla="*/ 128188 w 1260468"/>
              <a:gd name="connsiteY7" fmla="*/ 1115887 h 1699041"/>
              <a:gd name="connsiteX8" fmla="*/ 88911 w 1260468"/>
              <a:gd name="connsiteY8" fmla="*/ 1699041 h 1699041"/>
              <a:gd name="connsiteX0" fmla="*/ 0 w 1260468"/>
              <a:gd name="connsiteY0" fmla="*/ 1471466 h 1699041"/>
              <a:gd name="connsiteX1" fmla="*/ 501567 w 1260468"/>
              <a:gd name="connsiteY1" fmla="*/ 1232322 h 1699041"/>
              <a:gd name="connsiteX2" fmla="*/ 278102 w 1260468"/>
              <a:gd name="connsiteY2" fmla="*/ 398339 h 1699041"/>
              <a:gd name="connsiteX3" fmla="*/ 1234634 w 1260468"/>
              <a:gd name="connsiteY3" fmla="*/ 554051 h 1699041"/>
              <a:gd name="connsiteX4" fmla="*/ 934763 w 1260468"/>
              <a:gd name="connsiteY4" fmla="*/ 138589 h 1699041"/>
              <a:gd name="connsiteX5" fmla="*/ 367196 w 1260468"/>
              <a:gd name="connsiteY5" fmla="*/ 53235 h 1699041"/>
              <a:gd name="connsiteX6" fmla="*/ 859200 w 1260468"/>
              <a:gd name="connsiteY6" fmla="*/ 899063 h 1699041"/>
              <a:gd name="connsiteX7" fmla="*/ 128188 w 1260468"/>
              <a:gd name="connsiteY7" fmla="*/ 1115887 h 1699041"/>
              <a:gd name="connsiteX8" fmla="*/ 88911 w 1260468"/>
              <a:gd name="connsiteY8" fmla="*/ 1699041 h 1699041"/>
              <a:gd name="connsiteX0" fmla="*/ 0 w 1260468"/>
              <a:gd name="connsiteY0" fmla="*/ 1471466 h 1699041"/>
              <a:gd name="connsiteX1" fmla="*/ 501567 w 1260468"/>
              <a:gd name="connsiteY1" fmla="*/ 1232322 h 1699041"/>
              <a:gd name="connsiteX2" fmla="*/ 278102 w 1260468"/>
              <a:gd name="connsiteY2" fmla="*/ 398339 h 1699041"/>
              <a:gd name="connsiteX3" fmla="*/ 1234634 w 1260468"/>
              <a:gd name="connsiteY3" fmla="*/ 554051 h 1699041"/>
              <a:gd name="connsiteX4" fmla="*/ 934763 w 1260468"/>
              <a:gd name="connsiteY4" fmla="*/ 138589 h 1699041"/>
              <a:gd name="connsiteX5" fmla="*/ 367196 w 1260468"/>
              <a:gd name="connsiteY5" fmla="*/ 53235 h 1699041"/>
              <a:gd name="connsiteX6" fmla="*/ 859200 w 1260468"/>
              <a:gd name="connsiteY6" fmla="*/ 899063 h 1699041"/>
              <a:gd name="connsiteX7" fmla="*/ 128188 w 1260468"/>
              <a:gd name="connsiteY7" fmla="*/ 1115887 h 1699041"/>
              <a:gd name="connsiteX8" fmla="*/ 88911 w 1260468"/>
              <a:gd name="connsiteY8" fmla="*/ 1699041 h 169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0468" h="1699041">
                <a:moveTo>
                  <a:pt x="0" y="1471466"/>
                </a:moveTo>
                <a:cubicBezTo>
                  <a:pt x="83594" y="1431609"/>
                  <a:pt x="455217" y="1411176"/>
                  <a:pt x="501567" y="1232322"/>
                </a:cubicBezTo>
                <a:cubicBezTo>
                  <a:pt x="547917" y="1053468"/>
                  <a:pt x="155924" y="511384"/>
                  <a:pt x="278102" y="398339"/>
                </a:cubicBezTo>
                <a:cubicBezTo>
                  <a:pt x="400280" y="285294"/>
                  <a:pt x="1125191" y="597343"/>
                  <a:pt x="1234634" y="554051"/>
                </a:cubicBezTo>
                <a:cubicBezTo>
                  <a:pt x="1344077" y="510759"/>
                  <a:pt x="1079336" y="222058"/>
                  <a:pt x="934763" y="138589"/>
                </a:cubicBezTo>
                <a:cubicBezTo>
                  <a:pt x="790190" y="55120"/>
                  <a:pt x="379790" y="-73511"/>
                  <a:pt x="367196" y="53235"/>
                </a:cubicBezTo>
                <a:cubicBezTo>
                  <a:pt x="354602" y="179981"/>
                  <a:pt x="899035" y="721954"/>
                  <a:pt x="859200" y="899063"/>
                </a:cubicBezTo>
                <a:cubicBezTo>
                  <a:pt x="819365" y="1076172"/>
                  <a:pt x="256569" y="982557"/>
                  <a:pt x="128188" y="1115887"/>
                </a:cubicBezTo>
                <a:cubicBezTo>
                  <a:pt x="-193" y="1249217"/>
                  <a:pt x="97094" y="1577551"/>
                  <a:pt x="88911" y="1699041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1AC01372-B62C-4AD5-80D1-ED440080883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63425" y="481822"/>
            <a:ext cx="1015510" cy="1774317"/>
          </a:xfrm>
          <a:custGeom>
            <a:avLst/>
            <a:gdLst>
              <a:gd name="connsiteX0" fmla="*/ 391113 w 1001631"/>
              <a:gd name="connsiteY0" fmla="*/ 1621687 h 1774317"/>
              <a:gd name="connsiteX1" fmla="*/ 705912 w 1001631"/>
              <a:gd name="connsiteY1" fmla="*/ 1163799 h 1774317"/>
              <a:gd name="connsiteX2" fmla="*/ 95393 w 1001631"/>
              <a:gd name="connsiteY2" fmla="*/ 553281 h 1774317"/>
              <a:gd name="connsiteX3" fmla="*/ 1001631 w 1001631"/>
              <a:gd name="connsiteY3" fmla="*/ 209865 h 1774317"/>
              <a:gd name="connsiteX4" fmla="*/ 534204 w 1001631"/>
              <a:gd name="connsiteY4" fmla="*/ 0 h 1774317"/>
              <a:gd name="connsiteX5" fmla="*/ 0 w 1001631"/>
              <a:gd name="connsiteY5" fmla="*/ 209865 h 1774317"/>
              <a:gd name="connsiteX6" fmla="*/ 849002 w 1001631"/>
              <a:gd name="connsiteY6" fmla="*/ 696371 h 1774317"/>
              <a:gd name="connsiteX7" fmla="*/ 324338 w 1001631"/>
              <a:gd name="connsiteY7" fmla="*/ 1249653 h 1774317"/>
              <a:gd name="connsiteX8" fmla="*/ 581900 w 1001631"/>
              <a:gd name="connsiteY8" fmla="*/ 1774317 h 1774317"/>
              <a:gd name="connsiteX0" fmla="*/ 391113 w 1001631"/>
              <a:gd name="connsiteY0" fmla="*/ 1621687 h 1774317"/>
              <a:gd name="connsiteX1" fmla="*/ 705912 w 1001631"/>
              <a:gd name="connsiteY1" fmla="*/ 1163799 h 1774317"/>
              <a:gd name="connsiteX2" fmla="*/ 95393 w 1001631"/>
              <a:gd name="connsiteY2" fmla="*/ 553281 h 1774317"/>
              <a:gd name="connsiteX3" fmla="*/ 1001631 w 1001631"/>
              <a:gd name="connsiteY3" fmla="*/ 209865 h 1774317"/>
              <a:gd name="connsiteX4" fmla="*/ 534204 w 1001631"/>
              <a:gd name="connsiteY4" fmla="*/ 0 h 1774317"/>
              <a:gd name="connsiteX5" fmla="*/ 0 w 1001631"/>
              <a:gd name="connsiteY5" fmla="*/ 209865 h 1774317"/>
              <a:gd name="connsiteX6" fmla="*/ 849002 w 1001631"/>
              <a:gd name="connsiteY6" fmla="*/ 696371 h 1774317"/>
              <a:gd name="connsiteX7" fmla="*/ 324338 w 1001631"/>
              <a:gd name="connsiteY7" fmla="*/ 1249653 h 1774317"/>
              <a:gd name="connsiteX8" fmla="*/ 581900 w 1001631"/>
              <a:gd name="connsiteY8" fmla="*/ 1774317 h 1774317"/>
              <a:gd name="connsiteX0" fmla="*/ 391113 w 1011005"/>
              <a:gd name="connsiteY0" fmla="*/ 1621687 h 1774317"/>
              <a:gd name="connsiteX1" fmla="*/ 705912 w 1011005"/>
              <a:gd name="connsiteY1" fmla="*/ 1163799 h 1774317"/>
              <a:gd name="connsiteX2" fmla="*/ 95393 w 1011005"/>
              <a:gd name="connsiteY2" fmla="*/ 553281 h 1774317"/>
              <a:gd name="connsiteX3" fmla="*/ 1001631 w 1011005"/>
              <a:gd name="connsiteY3" fmla="*/ 209865 h 1774317"/>
              <a:gd name="connsiteX4" fmla="*/ 534204 w 1011005"/>
              <a:gd name="connsiteY4" fmla="*/ 0 h 1774317"/>
              <a:gd name="connsiteX5" fmla="*/ 0 w 1011005"/>
              <a:gd name="connsiteY5" fmla="*/ 209865 h 1774317"/>
              <a:gd name="connsiteX6" fmla="*/ 849002 w 1011005"/>
              <a:gd name="connsiteY6" fmla="*/ 696371 h 1774317"/>
              <a:gd name="connsiteX7" fmla="*/ 324338 w 1011005"/>
              <a:gd name="connsiteY7" fmla="*/ 1249653 h 1774317"/>
              <a:gd name="connsiteX8" fmla="*/ 581900 w 1011005"/>
              <a:gd name="connsiteY8" fmla="*/ 1774317 h 1774317"/>
              <a:gd name="connsiteX0" fmla="*/ 395618 w 1015510"/>
              <a:gd name="connsiteY0" fmla="*/ 1621687 h 1774317"/>
              <a:gd name="connsiteX1" fmla="*/ 710417 w 1015510"/>
              <a:gd name="connsiteY1" fmla="*/ 1163799 h 1774317"/>
              <a:gd name="connsiteX2" fmla="*/ 99898 w 1015510"/>
              <a:gd name="connsiteY2" fmla="*/ 553281 h 1774317"/>
              <a:gd name="connsiteX3" fmla="*/ 1006136 w 1015510"/>
              <a:gd name="connsiteY3" fmla="*/ 209865 h 1774317"/>
              <a:gd name="connsiteX4" fmla="*/ 538709 w 1015510"/>
              <a:gd name="connsiteY4" fmla="*/ 0 h 1774317"/>
              <a:gd name="connsiteX5" fmla="*/ 4505 w 1015510"/>
              <a:gd name="connsiteY5" fmla="*/ 209865 h 1774317"/>
              <a:gd name="connsiteX6" fmla="*/ 853507 w 1015510"/>
              <a:gd name="connsiteY6" fmla="*/ 696371 h 1774317"/>
              <a:gd name="connsiteX7" fmla="*/ 328843 w 1015510"/>
              <a:gd name="connsiteY7" fmla="*/ 1249653 h 1774317"/>
              <a:gd name="connsiteX8" fmla="*/ 586405 w 1015510"/>
              <a:gd name="connsiteY8" fmla="*/ 1774317 h 1774317"/>
              <a:gd name="connsiteX0" fmla="*/ 395618 w 1015510"/>
              <a:gd name="connsiteY0" fmla="*/ 1621687 h 1774317"/>
              <a:gd name="connsiteX1" fmla="*/ 710417 w 1015510"/>
              <a:gd name="connsiteY1" fmla="*/ 1163799 h 1774317"/>
              <a:gd name="connsiteX2" fmla="*/ 99898 w 1015510"/>
              <a:gd name="connsiteY2" fmla="*/ 553281 h 1774317"/>
              <a:gd name="connsiteX3" fmla="*/ 1006136 w 1015510"/>
              <a:gd name="connsiteY3" fmla="*/ 209865 h 1774317"/>
              <a:gd name="connsiteX4" fmla="*/ 538709 w 1015510"/>
              <a:gd name="connsiteY4" fmla="*/ 0 h 1774317"/>
              <a:gd name="connsiteX5" fmla="*/ 4505 w 1015510"/>
              <a:gd name="connsiteY5" fmla="*/ 209865 h 1774317"/>
              <a:gd name="connsiteX6" fmla="*/ 853507 w 1015510"/>
              <a:gd name="connsiteY6" fmla="*/ 696371 h 1774317"/>
              <a:gd name="connsiteX7" fmla="*/ 328843 w 1015510"/>
              <a:gd name="connsiteY7" fmla="*/ 1249653 h 1774317"/>
              <a:gd name="connsiteX8" fmla="*/ 586405 w 1015510"/>
              <a:gd name="connsiteY8" fmla="*/ 1774317 h 1774317"/>
              <a:gd name="connsiteX0" fmla="*/ 395618 w 1015510"/>
              <a:gd name="connsiteY0" fmla="*/ 1621687 h 1774317"/>
              <a:gd name="connsiteX1" fmla="*/ 710417 w 1015510"/>
              <a:gd name="connsiteY1" fmla="*/ 1163799 h 1774317"/>
              <a:gd name="connsiteX2" fmla="*/ 99898 w 1015510"/>
              <a:gd name="connsiteY2" fmla="*/ 553281 h 1774317"/>
              <a:gd name="connsiteX3" fmla="*/ 1006136 w 1015510"/>
              <a:gd name="connsiteY3" fmla="*/ 209865 h 1774317"/>
              <a:gd name="connsiteX4" fmla="*/ 538709 w 1015510"/>
              <a:gd name="connsiteY4" fmla="*/ 0 h 1774317"/>
              <a:gd name="connsiteX5" fmla="*/ 4505 w 1015510"/>
              <a:gd name="connsiteY5" fmla="*/ 209865 h 1774317"/>
              <a:gd name="connsiteX6" fmla="*/ 853507 w 1015510"/>
              <a:gd name="connsiteY6" fmla="*/ 696371 h 1774317"/>
              <a:gd name="connsiteX7" fmla="*/ 328843 w 1015510"/>
              <a:gd name="connsiteY7" fmla="*/ 1249653 h 1774317"/>
              <a:gd name="connsiteX8" fmla="*/ 586405 w 1015510"/>
              <a:gd name="connsiteY8" fmla="*/ 1774317 h 1774317"/>
              <a:gd name="connsiteX0" fmla="*/ 395618 w 1015510"/>
              <a:gd name="connsiteY0" fmla="*/ 1621687 h 1774317"/>
              <a:gd name="connsiteX1" fmla="*/ 710417 w 1015510"/>
              <a:gd name="connsiteY1" fmla="*/ 1163799 h 1774317"/>
              <a:gd name="connsiteX2" fmla="*/ 99898 w 1015510"/>
              <a:gd name="connsiteY2" fmla="*/ 553281 h 1774317"/>
              <a:gd name="connsiteX3" fmla="*/ 1006136 w 1015510"/>
              <a:gd name="connsiteY3" fmla="*/ 209865 h 1774317"/>
              <a:gd name="connsiteX4" fmla="*/ 538709 w 1015510"/>
              <a:gd name="connsiteY4" fmla="*/ 0 h 1774317"/>
              <a:gd name="connsiteX5" fmla="*/ 4505 w 1015510"/>
              <a:gd name="connsiteY5" fmla="*/ 209865 h 1774317"/>
              <a:gd name="connsiteX6" fmla="*/ 853507 w 1015510"/>
              <a:gd name="connsiteY6" fmla="*/ 696371 h 1774317"/>
              <a:gd name="connsiteX7" fmla="*/ 328843 w 1015510"/>
              <a:gd name="connsiteY7" fmla="*/ 1249653 h 1774317"/>
              <a:gd name="connsiteX8" fmla="*/ 586405 w 1015510"/>
              <a:gd name="connsiteY8" fmla="*/ 1774317 h 1774317"/>
              <a:gd name="connsiteX0" fmla="*/ 395618 w 1015510"/>
              <a:gd name="connsiteY0" fmla="*/ 1621687 h 1774317"/>
              <a:gd name="connsiteX1" fmla="*/ 710417 w 1015510"/>
              <a:gd name="connsiteY1" fmla="*/ 1163799 h 1774317"/>
              <a:gd name="connsiteX2" fmla="*/ 99898 w 1015510"/>
              <a:gd name="connsiteY2" fmla="*/ 553281 h 1774317"/>
              <a:gd name="connsiteX3" fmla="*/ 1006136 w 1015510"/>
              <a:gd name="connsiteY3" fmla="*/ 209865 h 1774317"/>
              <a:gd name="connsiteX4" fmla="*/ 538709 w 1015510"/>
              <a:gd name="connsiteY4" fmla="*/ 0 h 1774317"/>
              <a:gd name="connsiteX5" fmla="*/ 4505 w 1015510"/>
              <a:gd name="connsiteY5" fmla="*/ 209865 h 1774317"/>
              <a:gd name="connsiteX6" fmla="*/ 853507 w 1015510"/>
              <a:gd name="connsiteY6" fmla="*/ 696371 h 1774317"/>
              <a:gd name="connsiteX7" fmla="*/ 328843 w 1015510"/>
              <a:gd name="connsiteY7" fmla="*/ 1249653 h 1774317"/>
              <a:gd name="connsiteX8" fmla="*/ 586405 w 1015510"/>
              <a:gd name="connsiteY8" fmla="*/ 1774317 h 177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510" h="1774317">
                <a:moveTo>
                  <a:pt x="395618" y="1621687"/>
                </a:moveTo>
                <a:cubicBezTo>
                  <a:pt x="448084" y="1545372"/>
                  <a:pt x="759704" y="1341867"/>
                  <a:pt x="710417" y="1163799"/>
                </a:cubicBezTo>
                <a:cubicBezTo>
                  <a:pt x="661130" y="985731"/>
                  <a:pt x="50612" y="712270"/>
                  <a:pt x="99898" y="553281"/>
                </a:cubicBezTo>
                <a:cubicBezTo>
                  <a:pt x="149184" y="394292"/>
                  <a:pt x="933001" y="302079"/>
                  <a:pt x="1006136" y="209865"/>
                </a:cubicBezTo>
                <a:cubicBezTo>
                  <a:pt x="1079271" y="117652"/>
                  <a:pt x="705647" y="0"/>
                  <a:pt x="538709" y="0"/>
                </a:cubicBezTo>
                <a:cubicBezTo>
                  <a:pt x="371771" y="0"/>
                  <a:pt x="-47961" y="93803"/>
                  <a:pt x="4505" y="209865"/>
                </a:cubicBezTo>
                <a:cubicBezTo>
                  <a:pt x="56971" y="325927"/>
                  <a:pt x="799451" y="523073"/>
                  <a:pt x="853507" y="696371"/>
                </a:cubicBezTo>
                <a:cubicBezTo>
                  <a:pt x="907563" y="869669"/>
                  <a:pt x="373360" y="1069995"/>
                  <a:pt x="328843" y="1249653"/>
                </a:cubicBezTo>
                <a:cubicBezTo>
                  <a:pt x="284326" y="1429311"/>
                  <a:pt x="532746" y="1665012"/>
                  <a:pt x="586405" y="1774317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464C1510-04B6-434D-8961-91F2BEA22C8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15790" y="625641"/>
            <a:ext cx="1306561" cy="1621668"/>
          </a:xfrm>
          <a:custGeom>
            <a:avLst/>
            <a:gdLst>
              <a:gd name="connsiteX0" fmla="*/ 1044625 w 1286166"/>
              <a:gd name="connsiteY0" fmla="*/ 1527932 h 1564720"/>
              <a:gd name="connsiteX1" fmla="*/ 1088304 w 1286166"/>
              <a:gd name="connsiteY1" fmla="*/ 973990 h 1564720"/>
              <a:gd name="connsiteX2" fmla="*/ 254321 w 1286166"/>
              <a:gd name="connsiteY2" fmla="*/ 750526 h 1564720"/>
              <a:gd name="connsiteX3" fmla="*/ 867438 w 1286166"/>
              <a:gd name="connsiteY3" fmla="*/ 0 h 1564720"/>
              <a:gd name="connsiteX4" fmla="*/ 357701 w 1286166"/>
              <a:gd name="connsiteY4" fmla="*/ 51965 h 1564720"/>
              <a:gd name="connsiteX5" fmla="*/ 0 w 1286166"/>
              <a:gd name="connsiteY5" fmla="*/ 500815 h 1564720"/>
              <a:gd name="connsiteX6" fmla="*/ 978510 w 1286166"/>
              <a:gd name="connsiteY6" fmla="*/ 497641 h 1564720"/>
              <a:gd name="connsiteX7" fmla="*/ 800778 w 1286166"/>
              <a:gd name="connsiteY7" fmla="*/ 1239129 h 1564720"/>
              <a:gd name="connsiteX8" fmla="*/ 1286166 w 1286166"/>
              <a:gd name="connsiteY8" fmla="*/ 1564720 h 1564720"/>
              <a:gd name="connsiteX0" fmla="*/ 1044625 w 1286166"/>
              <a:gd name="connsiteY0" fmla="*/ 1527932 h 1564720"/>
              <a:gd name="connsiteX1" fmla="*/ 1088304 w 1286166"/>
              <a:gd name="connsiteY1" fmla="*/ 973990 h 1564720"/>
              <a:gd name="connsiteX2" fmla="*/ 254321 w 1286166"/>
              <a:gd name="connsiteY2" fmla="*/ 750526 h 1564720"/>
              <a:gd name="connsiteX3" fmla="*/ 867438 w 1286166"/>
              <a:gd name="connsiteY3" fmla="*/ 0 h 1564720"/>
              <a:gd name="connsiteX4" fmla="*/ 357701 w 1286166"/>
              <a:gd name="connsiteY4" fmla="*/ 51965 h 1564720"/>
              <a:gd name="connsiteX5" fmla="*/ 0 w 1286166"/>
              <a:gd name="connsiteY5" fmla="*/ 500815 h 1564720"/>
              <a:gd name="connsiteX6" fmla="*/ 978510 w 1286166"/>
              <a:gd name="connsiteY6" fmla="*/ 497641 h 1564720"/>
              <a:gd name="connsiteX7" fmla="*/ 800778 w 1286166"/>
              <a:gd name="connsiteY7" fmla="*/ 1239129 h 1564720"/>
              <a:gd name="connsiteX8" fmla="*/ 1286166 w 1286166"/>
              <a:gd name="connsiteY8" fmla="*/ 1564720 h 1564720"/>
              <a:gd name="connsiteX0" fmla="*/ 1044625 w 1286166"/>
              <a:gd name="connsiteY0" fmla="*/ 1584880 h 1621668"/>
              <a:gd name="connsiteX1" fmla="*/ 1088304 w 1286166"/>
              <a:gd name="connsiteY1" fmla="*/ 1030938 h 1621668"/>
              <a:gd name="connsiteX2" fmla="*/ 254321 w 1286166"/>
              <a:gd name="connsiteY2" fmla="*/ 807474 h 1621668"/>
              <a:gd name="connsiteX3" fmla="*/ 867438 w 1286166"/>
              <a:gd name="connsiteY3" fmla="*/ 56948 h 1621668"/>
              <a:gd name="connsiteX4" fmla="*/ 357701 w 1286166"/>
              <a:gd name="connsiteY4" fmla="*/ 108913 h 1621668"/>
              <a:gd name="connsiteX5" fmla="*/ 0 w 1286166"/>
              <a:gd name="connsiteY5" fmla="*/ 557763 h 1621668"/>
              <a:gd name="connsiteX6" fmla="*/ 978510 w 1286166"/>
              <a:gd name="connsiteY6" fmla="*/ 554589 h 1621668"/>
              <a:gd name="connsiteX7" fmla="*/ 800778 w 1286166"/>
              <a:gd name="connsiteY7" fmla="*/ 1296077 h 1621668"/>
              <a:gd name="connsiteX8" fmla="*/ 1286166 w 1286166"/>
              <a:gd name="connsiteY8" fmla="*/ 1621668 h 1621668"/>
              <a:gd name="connsiteX0" fmla="*/ 1065020 w 1306561"/>
              <a:gd name="connsiteY0" fmla="*/ 1584880 h 1621668"/>
              <a:gd name="connsiteX1" fmla="*/ 1108699 w 1306561"/>
              <a:gd name="connsiteY1" fmla="*/ 1030938 h 1621668"/>
              <a:gd name="connsiteX2" fmla="*/ 274716 w 1306561"/>
              <a:gd name="connsiteY2" fmla="*/ 807474 h 1621668"/>
              <a:gd name="connsiteX3" fmla="*/ 887833 w 1306561"/>
              <a:gd name="connsiteY3" fmla="*/ 56948 h 1621668"/>
              <a:gd name="connsiteX4" fmla="*/ 378096 w 1306561"/>
              <a:gd name="connsiteY4" fmla="*/ 108913 h 1621668"/>
              <a:gd name="connsiteX5" fmla="*/ 20395 w 1306561"/>
              <a:gd name="connsiteY5" fmla="*/ 557763 h 1621668"/>
              <a:gd name="connsiteX6" fmla="*/ 998905 w 1306561"/>
              <a:gd name="connsiteY6" fmla="*/ 554589 h 1621668"/>
              <a:gd name="connsiteX7" fmla="*/ 821173 w 1306561"/>
              <a:gd name="connsiteY7" fmla="*/ 1296077 h 1621668"/>
              <a:gd name="connsiteX8" fmla="*/ 1306561 w 1306561"/>
              <a:gd name="connsiteY8" fmla="*/ 1621668 h 1621668"/>
              <a:gd name="connsiteX0" fmla="*/ 1065020 w 1306561"/>
              <a:gd name="connsiteY0" fmla="*/ 1584880 h 1621668"/>
              <a:gd name="connsiteX1" fmla="*/ 1108699 w 1306561"/>
              <a:gd name="connsiteY1" fmla="*/ 1030938 h 1621668"/>
              <a:gd name="connsiteX2" fmla="*/ 274716 w 1306561"/>
              <a:gd name="connsiteY2" fmla="*/ 807474 h 1621668"/>
              <a:gd name="connsiteX3" fmla="*/ 887833 w 1306561"/>
              <a:gd name="connsiteY3" fmla="*/ 56948 h 1621668"/>
              <a:gd name="connsiteX4" fmla="*/ 378096 w 1306561"/>
              <a:gd name="connsiteY4" fmla="*/ 108913 h 1621668"/>
              <a:gd name="connsiteX5" fmla="*/ 20395 w 1306561"/>
              <a:gd name="connsiteY5" fmla="*/ 557763 h 1621668"/>
              <a:gd name="connsiteX6" fmla="*/ 998905 w 1306561"/>
              <a:gd name="connsiteY6" fmla="*/ 554589 h 1621668"/>
              <a:gd name="connsiteX7" fmla="*/ 821173 w 1306561"/>
              <a:gd name="connsiteY7" fmla="*/ 1296077 h 1621668"/>
              <a:gd name="connsiteX8" fmla="*/ 1306561 w 1306561"/>
              <a:gd name="connsiteY8" fmla="*/ 1621668 h 1621668"/>
              <a:gd name="connsiteX0" fmla="*/ 1065020 w 1306561"/>
              <a:gd name="connsiteY0" fmla="*/ 1584880 h 1621668"/>
              <a:gd name="connsiteX1" fmla="*/ 1108699 w 1306561"/>
              <a:gd name="connsiteY1" fmla="*/ 1030938 h 1621668"/>
              <a:gd name="connsiteX2" fmla="*/ 274716 w 1306561"/>
              <a:gd name="connsiteY2" fmla="*/ 807474 h 1621668"/>
              <a:gd name="connsiteX3" fmla="*/ 887833 w 1306561"/>
              <a:gd name="connsiteY3" fmla="*/ 56948 h 1621668"/>
              <a:gd name="connsiteX4" fmla="*/ 378096 w 1306561"/>
              <a:gd name="connsiteY4" fmla="*/ 108913 h 1621668"/>
              <a:gd name="connsiteX5" fmla="*/ 20395 w 1306561"/>
              <a:gd name="connsiteY5" fmla="*/ 557763 h 1621668"/>
              <a:gd name="connsiteX6" fmla="*/ 998905 w 1306561"/>
              <a:gd name="connsiteY6" fmla="*/ 554589 h 1621668"/>
              <a:gd name="connsiteX7" fmla="*/ 821173 w 1306561"/>
              <a:gd name="connsiteY7" fmla="*/ 1296077 h 1621668"/>
              <a:gd name="connsiteX8" fmla="*/ 1306561 w 1306561"/>
              <a:gd name="connsiteY8" fmla="*/ 1621668 h 1621668"/>
              <a:gd name="connsiteX0" fmla="*/ 1065020 w 1306561"/>
              <a:gd name="connsiteY0" fmla="*/ 1584880 h 1621668"/>
              <a:gd name="connsiteX1" fmla="*/ 1108699 w 1306561"/>
              <a:gd name="connsiteY1" fmla="*/ 1030938 h 1621668"/>
              <a:gd name="connsiteX2" fmla="*/ 274716 w 1306561"/>
              <a:gd name="connsiteY2" fmla="*/ 807474 h 1621668"/>
              <a:gd name="connsiteX3" fmla="*/ 887833 w 1306561"/>
              <a:gd name="connsiteY3" fmla="*/ 56948 h 1621668"/>
              <a:gd name="connsiteX4" fmla="*/ 378096 w 1306561"/>
              <a:gd name="connsiteY4" fmla="*/ 108913 h 1621668"/>
              <a:gd name="connsiteX5" fmla="*/ 20395 w 1306561"/>
              <a:gd name="connsiteY5" fmla="*/ 557763 h 1621668"/>
              <a:gd name="connsiteX6" fmla="*/ 998905 w 1306561"/>
              <a:gd name="connsiteY6" fmla="*/ 554589 h 1621668"/>
              <a:gd name="connsiteX7" fmla="*/ 821173 w 1306561"/>
              <a:gd name="connsiteY7" fmla="*/ 1296077 h 1621668"/>
              <a:gd name="connsiteX8" fmla="*/ 1306561 w 1306561"/>
              <a:gd name="connsiteY8" fmla="*/ 1621668 h 1621668"/>
              <a:gd name="connsiteX0" fmla="*/ 1065020 w 1306561"/>
              <a:gd name="connsiteY0" fmla="*/ 1584880 h 1621668"/>
              <a:gd name="connsiteX1" fmla="*/ 1108699 w 1306561"/>
              <a:gd name="connsiteY1" fmla="*/ 1030938 h 1621668"/>
              <a:gd name="connsiteX2" fmla="*/ 274716 w 1306561"/>
              <a:gd name="connsiteY2" fmla="*/ 807474 h 1621668"/>
              <a:gd name="connsiteX3" fmla="*/ 887833 w 1306561"/>
              <a:gd name="connsiteY3" fmla="*/ 56948 h 1621668"/>
              <a:gd name="connsiteX4" fmla="*/ 378096 w 1306561"/>
              <a:gd name="connsiteY4" fmla="*/ 108913 h 1621668"/>
              <a:gd name="connsiteX5" fmla="*/ 20395 w 1306561"/>
              <a:gd name="connsiteY5" fmla="*/ 557763 h 1621668"/>
              <a:gd name="connsiteX6" fmla="*/ 998905 w 1306561"/>
              <a:gd name="connsiteY6" fmla="*/ 554589 h 1621668"/>
              <a:gd name="connsiteX7" fmla="*/ 821173 w 1306561"/>
              <a:gd name="connsiteY7" fmla="*/ 1296077 h 1621668"/>
              <a:gd name="connsiteX8" fmla="*/ 1306561 w 1306561"/>
              <a:gd name="connsiteY8" fmla="*/ 1621668 h 162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6561" h="1621668">
                <a:moveTo>
                  <a:pt x="1065020" y="1584880"/>
                </a:moveTo>
                <a:cubicBezTo>
                  <a:pt x="1072300" y="1492556"/>
                  <a:pt x="1240416" y="1160506"/>
                  <a:pt x="1108699" y="1030938"/>
                </a:cubicBezTo>
                <a:cubicBezTo>
                  <a:pt x="976982" y="901370"/>
                  <a:pt x="311527" y="969806"/>
                  <a:pt x="274716" y="807474"/>
                </a:cubicBezTo>
                <a:cubicBezTo>
                  <a:pt x="237905" y="645142"/>
                  <a:pt x="870603" y="173375"/>
                  <a:pt x="887833" y="56948"/>
                </a:cubicBezTo>
                <a:cubicBezTo>
                  <a:pt x="905063" y="-59479"/>
                  <a:pt x="522669" y="25444"/>
                  <a:pt x="378096" y="108913"/>
                </a:cubicBezTo>
                <a:cubicBezTo>
                  <a:pt x="233523" y="192382"/>
                  <a:pt x="-83073" y="483484"/>
                  <a:pt x="20395" y="557763"/>
                </a:cubicBezTo>
                <a:cubicBezTo>
                  <a:pt x="123863" y="632042"/>
                  <a:pt x="865442" y="431537"/>
                  <a:pt x="998905" y="554589"/>
                </a:cubicBezTo>
                <a:cubicBezTo>
                  <a:pt x="1132368" y="677641"/>
                  <a:pt x="769897" y="1118231"/>
                  <a:pt x="821173" y="1296077"/>
                </a:cubicBezTo>
                <a:cubicBezTo>
                  <a:pt x="872449" y="1473923"/>
                  <a:pt x="1205439" y="1553837"/>
                  <a:pt x="1306561" y="1621668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E3039C4D-7AA9-4BCA-9F16-0CDE0DB0F3B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08496" y="1131844"/>
            <a:ext cx="1699041" cy="1260468"/>
          </a:xfrm>
          <a:custGeom>
            <a:avLst/>
            <a:gdLst>
              <a:gd name="connsiteX0" fmla="*/ 1418231 w 1645806"/>
              <a:gd name="connsiteY0" fmla="*/ 1234634 h 1234634"/>
              <a:gd name="connsiteX1" fmla="*/ 1179087 w 1645806"/>
              <a:gd name="connsiteY1" fmla="*/ 733067 h 1234634"/>
              <a:gd name="connsiteX2" fmla="*/ 345104 w 1645806"/>
              <a:gd name="connsiteY2" fmla="*/ 956532 h 1234634"/>
              <a:gd name="connsiteX3" fmla="*/ 500816 w 1645806"/>
              <a:gd name="connsiteY3" fmla="*/ 0 h 1234634"/>
              <a:gd name="connsiteX4" fmla="*/ 85354 w 1645806"/>
              <a:gd name="connsiteY4" fmla="*/ 299871 h 1234634"/>
              <a:gd name="connsiteX5" fmla="*/ 0 w 1645806"/>
              <a:gd name="connsiteY5" fmla="*/ 867438 h 1234634"/>
              <a:gd name="connsiteX6" fmla="*/ 845828 w 1645806"/>
              <a:gd name="connsiteY6" fmla="*/ 375434 h 1234634"/>
              <a:gd name="connsiteX7" fmla="*/ 1062652 w 1645806"/>
              <a:gd name="connsiteY7" fmla="*/ 1106446 h 1234634"/>
              <a:gd name="connsiteX8" fmla="*/ 1645806 w 1645806"/>
              <a:gd name="connsiteY8" fmla="*/ 1145723 h 1234634"/>
              <a:gd name="connsiteX0" fmla="*/ 1418231 w 1645806"/>
              <a:gd name="connsiteY0" fmla="*/ 1234634 h 1234634"/>
              <a:gd name="connsiteX1" fmla="*/ 1179087 w 1645806"/>
              <a:gd name="connsiteY1" fmla="*/ 733067 h 1234634"/>
              <a:gd name="connsiteX2" fmla="*/ 345104 w 1645806"/>
              <a:gd name="connsiteY2" fmla="*/ 956532 h 1234634"/>
              <a:gd name="connsiteX3" fmla="*/ 500816 w 1645806"/>
              <a:gd name="connsiteY3" fmla="*/ 0 h 1234634"/>
              <a:gd name="connsiteX4" fmla="*/ 85354 w 1645806"/>
              <a:gd name="connsiteY4" fmla="*/ 299871 h 1234634"/>
              <a:gd name="connsiteX5" fmla="*/ 0 w 1645806"/>
              <a:gd name="connsiteY5" fmla="*/ 867438 h 1234634"/>
              <a:gd name="connsiteX6" fmla="*/ 845828 w 1645806"/>
              <a:gd name="connsiteY6" fmla="*/ 375434 h 1234634"/>
              <a:gd name="connsiteX7" fmla="*/ 1062652 w 1645806"/>
              <a:gd name="connsiteY7" fmla="*/ 1106446 h 1234634"/>
              <a:gd name="connsiteX8" fmla="*/ 1645806 w 1645806"/>
              <a:gd name="connsiteY8" fmla="*/ 1145723 h 1234634"/>
              <a:gd name="connsiteX0" fmla="*/ 1418231 w 1645806"/>
              <a:gd name="connsiteY0" fmla="*/ 1260468 h 1260468"/>
              <a:gd name="connsiteX1" fmla="*/ 1179087 w 1645806"/>
              <a:gd name="connsiteY1" fmla="*/ 758901 h 1260468"/>
              <a:gd name="connsiteX2" fmla="*/ 345104 w 1645806"/>
              <a:gd name="connsiteY2" fmla="*/ 982366 h 1260468"/>
              <a:gd name="connsiteX3" fmla="*/ 500816 w 1645806"/>
              <a:gd name="connsiteY3" fmla="*/ 25834 h 1260468"/>
              <a:gd name="connsiteX4" fmla="*/ 85354 w 1645806"/>
              <a:gd name="connsiteY4" fmla="*/ 325705 h 1260468"/>
              <a:gd name="connsiteX5" fmla="*/ 0 w 1645806"/>
              <a:gd name="connsiteY5" fmla="*/ 893272 h 1260468"/>
              <a:gd name="connsiteX6" fmla="*/ 845828 w 1645806"/>
              <a:gd name="connsiteY6" fmla="*/ 401268 h 1260468"/>
              <a:gd name="connsiteX7" fmla="*/ 1062652 w 1645806"/>
              <a:gd name="connsiteY7" fmla="*/ 1132280 h 1260468"/>
              <a:gd name="connsiteX8" fmla="*/ 1645806 w 1645806"/>
              <a:gd name="connsiteY8" fmla="*/ 1171557 h 1260468"/>
              <a:gd name="connsiteX0" fmla="*/ 1471466 w 1699041"/>
              <a:gd name="connsiteY0" fmla="*/ 1260468 h 1260468"/>
              <a:gd name="connsiteX1" fmla="*/ 1232322 w 1699041"/>
              <a:gd name="connsiteY1" fmla="*/ 758901 h 1260468"/>
              <a:gd name="connsiteX2" fmla="*/ 398339 w 1699041"/>
              <a:gd name="connsiteY2" fmla="*/ 982366 h 1260468"/>
              <a:gd name="connsiteX3" fmla="*/ 554051 w 1699041"/>
              <a:gd name="connsiteY3" fmla="*/ 25834 h 1260468"/>
              <a:gd name="connsiteX4" fmla="*/ 138589 w 1699041"/>
              <a:gd name="connsiteY4" fmla="*/ 325705 h 1260468"/>
              <a:gd name="connsiteX5" fmla="*/ 53235 w 1699041"/>
              <a:gd name="connsiteY5" fmla="*/ 893272 h 1260468"/>
              <a:gd name="connsiteX6" fmla="*/ 899063 w 1699041"/>
              <a:gd name="connsiteY6" fmla="*/ 401268 h 1260468"/>
              <a:gd name="connsiteX7" fmla="*/ 1115887 w 1699041"/>
              <a:gd name="connsiteY7" fmla="*/ 1132280 h 1260468"/>
              <a:gd name="connsiteX8" fmla="*/ 1699041 w 1699041"/>
              <a:gd name="connsiteY8" fmla="*/ 1171557 h 1260468"/>
              <a:gd name="connsiteX0" fmla="*/ 1471466 w 1699041"/>
              <a:gd name="connsiteY0" fmla="*/ 1260468 h 1260468"/>
              <a:gd name="connsiteX1" fmla="*/ 1232322 w 1699041"/>
              <a:gd name="connsiteY1" fmla="*/ 758901 h 1260468"/>
              <a:gd name="connsiteX2" fmla="*/ 398339 w 1699041"/>
              <a:gd name="connsiteY2" fmla="*/ 982366 h 1260468"/>
              <a:gd name="connsiteX3" fmla="*/ 554051 w 1699041"/>
              <a:gd name="connsiteY3" fmla="*/ 25834 h 1260468"/>
              <a:gd name="connsiteX4" fmla="*/ 138589 w 1699041"/>
              <a:gd name="connsiteY4" fmla="*/ 325705 h 1260468"/>
              <a:gd name="connsiteX5" fmla="*/ 53235 w 1699041"/>
              <a:gd name="connsiteY5" fmla="*/ 893272 h 1260468"/>
              <a:gd name="connsiteX6" fmla="*/ 899063 w 1699041"/>
              <a:gd name="connsiteY6" fmla="*/ 401268 h 1260468"/>
              <a:gd name="connsiteX7" fmla="*/ 1115887 w 1699041"/>
              <a:gd name="connsiteY7" fmla="*/ 1132280 h 1260468"/>
              <a:gd name="connsiteX8" fmla="*/ 1699041 w 1699041"/>
              <a:gd name="connsiteY8" fmla="*/ 1171557 h 1260468"/>
              <a:gd name="connsiteX0" fmla="*/ 1471466 w 1699041"/>
              <a:gd name="connsiteY0" fmla="*/ 1260468 h 1260468"/>
              <a:gd name="connsiteX1" fmla="*/ 1232322 w 1699041"/>
              <a:gd name="connsiteY1" fmla="*/ 758901 h 1260468"/>
              <a:gd name="connsiteX2" fmla="*/ 398339 w 1699041"/>
              <a:gd name="connsiteY2" fmla="*/ 982366 h 1260468"/>
              <a:gd name="connsiteX3" fmla="*/ 554051 w 1699041"/>
              <a:gd name="connsiteY3" fmla="*/ 25834 h 1260468"/>
              <a:gd name="connsiteX4" fmla="*/ 138589 w 1699041"/>
              <a:gd name="connsiteY4" fmla="*/ 325705 h 1260468"/>
              <a:gd name="connsiteX5" fmla="*/ 53235 w 1699041"/>
              <a:gd name="connsiteY5" fmla="*/ 893272 h 1260468"/>
              <a:gd name="connsiteX6" fmla="*/ 899063 w 1699041"/>
              <a:gd name="connsiteY6" fmla="*/ 401268 h 1260468"/>
              <a:gd name="connsiteX7" fmla="*/ 1115887 w 1699041"/>
              <a:gd name="connsiteY7" fmla="*/ 1132280 h 1260468"/>
              <a:gd name="connsiteX8" fmla="*/ 1699041 w 1699041"/>
              <a:gd name="connsiteY8" fmla="*/ 1171557 h 1260468"/>
              <a:gd name="connsiteX0" fmla="*/ 1471466 w 1699041"/>
              <a:gd name="connsiteY0" fmla="*/ 1260468 h 1260468"/>
              <a:gd name="connsiteX1" fmla="*/ 1232322 w 1699041"/>
              <a:gd name="connsiteY1" fmla="*/ 758901 h 1260468"/>
              <a:gd name="connsiteX2" fmla="*/ 398339 w 1699041"/>
              <a:gd name="connsiteY2" fmla="*/ 982366 h 1260468"/>
              <a:gd name="connsiteX3" fmla="*/ 554051 w 1699041"/>
              <a:gd name="connsiteY3" fmla="*/ 25834 h 1260468"/>
              <a:gd name="connsiteX4" fmla="*/ 138589 w 1699041"/>
              <a:gd name="connsiteY4" fmla="*/ 325705 h 1260468"/>
              <a:gd name="connsiteX5" fmla="*/ 53235 w 1699041"/>
              <a:gd name="connsiteY5" fmla="*/ 893272 h 1260468"/>
              <a:gd name="connsiteX6" fmla="*/ 899063 w 1699041"/>
              <a:gd name="connsiteY6" fmla="*/ 401268 h 1260468"/>
              <a:gd name="connsiteX7" fmla="*/ 1115887 w 1699041"/>
              <a:gd name="connsiteY7" fmla="*/ 1132280 h 1260468"/>
              <a:gd name="connsiteX8" fmla="*/ 1699041 w 1699041"/>
              <a:gd name="connsiteY8" fmla="*/ 1171557 h 1260468"/>
              <a:gd name="connsiteX0" fmla="*/ 1471466 w 1699041"/>
              <a:gd name="connsiteY0" fmla="*/ 1260468 h 1260468"/>
              <a:gd name="connsiteX1" fmla="*/ 1232322 w 1699041"/>
              <a:gd name="connsiteY1" fmla="*/ 758901 h 1260468"/>
              <a:gd name="connsiteX2" fmla="*/ 398339 w 1699041"/>
              <a:gd name="connsiteY2" fmla="*/ 982366 h 1260468"/>
              <a:gd name="connsiteX3" fmla="*/ 554051 w 1699041"/>
              <a:gd name="connsiteY3" fmla="*/ 25834 h 1260468"/>
              <a:gd name="connsiteX4" fmla="*/ 138589 w 1699041"/>
              <a:gd name="connsiteY4" fmla="*/ 325705 h 1260468"/>
              <a:gd name="connsiteX5" fmla="*/ 53235 w 1699041"/>
              <a:gd name="connsiteY5" fmla="*/ 893272 h 1260468"/>
              <a:gd name="connsiteX6" fmla="*/ 899063 w 1699041"/>
              <a:gd name="connsiteY6" fmla="*/ 401268 h 1260468"/>
              <a:gd name="connsiteX7" fmla="*/ 1115887 w 1699041"/>
              <a:gd name="connsiteY7" fmla="*/ 1132280 h 1260468"/>
              <a:gd name="connsiteX8" fmla="*/ 1699041 w 1699041"/>
              <a:gd name="connsiteY8" fmla="*/ 1171557 h 126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9041" h="1260468">
                <a:moveTo>
                  <a:pt x="1471466" y="1260468"/>
                </a:moveTo>
                <a:cubicBezTo>
                  <a:pt x="1431609" y="1176874"/>
                  <a:pt x="1411176" y="805251"/>
                  <a:pt x="1232322" y="758901"/>
                </a:cubicBezTo>
                <a:cubicBezTo>
                  <a:pt x="1053468" y="712551"/>
                  <a:pt x="511384" y="1104544"/>
                  <a:pt x="398339" y="982366"/>
                </a:cubicBezTo>
                <a:cubicBezTo>
                  <a:pt x="285294" y="860188"/>
                  <a:pt x="597343" y="135277"/>
                  <a:pt x="554051" y="25834"/>
                </a:cubicBezTo>
                <a:cubicBezTo>
                  <a:pt x="510759" y="-83609"/>
                  <a:pt x="222058" y="181132"/>
                  <a:pt x="138589" y="325705"/>
                </a:cubicBezTo>
                <a:cubicBezTo>
                  <a:pt x="55120" y="470278"/>
                  <a:pt x="-73511" y="880678"/>
                  <a:pt x="53235" y="893272"/>
                </a:cubicBezTo>
                <a:cubicBezTo>
                  <a:pt x="179981" y="905866"/>
                  <a:pt x="721954" y="361433"/>
                  <a:pt x="899063" y="401268"/>
                </a:cubicBezTo>
                <a:cubicBezTo>
                  <a:pt x="1076172" y="441103"/>
                  <a:pt x="982557" y="1003899"/>
                  <a:pt x="1115887" y="1132280"/>
                </a:cubicBezTo>
                <a:cubicBezTo>
                  <a:pt x="1249217" y="1260661"/>
                  <a:pt x="1577551" y="1163374"/>
                  <a:pt x="1699041" y="1171557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A244C55C-C1AA-4458-AFF9-4F978826D6B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661833" y="1980282"/>
            <a:ext cx="1774317" cy="1015510"/>
          </a:xfrm>
          <a:custGeom>
            <a:avLst/>
            <a:gdLst>
              <a:gd name="connsiteX0" fmla="*/ 1621687 w 1774317"/>
              <a:gd name="connsiteY0" fmla="*/ 610518 h 1001631"/>
              <a:gd name="connsiteX1" fmla="*/ 1163799 w 1774317"/>
              <a:gd name="connsiteY1" fmla="*/ 295719 h 1001631"/>
              <a:gd name="connsiteX2" fmla="*/ 553281 w 1774317"/>
              <a:gd name="connsiteY2" fmla="*/ 906237 h 1001631"/>
              <a:gd name="connsiteX3" fmla="*/ 209865 w 1774317"/>
              <a:gd name="connsiteY3" fmla="*/ 0 h 1001631"/>
              <a:gd name="connsiteX4" fmla="*/ 0 w 1774317"/>
              <a:gd name="connsiteY4" fmla="*/ 467427 h 1001631"/>
              <a:gd name="connsiteX5" fmla="*/ 209865 w 1774317"/>
              <a:gd name="connsiteY5" fmla="*/ 1001631 h 1001631"/>
              <a:gd name="connsiteX6" fmla="*/ 696371 w 1774317"/>
              <a:gd name="connsiteY6" fmla="*/ 152629 h 1001631"/>
              <a:gd name="connsiteX7" fmla="*/ 1249653 w 1774317"/>
              <a:gd name="connsiteY7" fmla="*/ 677293 h 1001631"/>
              <a:gd name="connsiteX8" fmla="*/ 1774317 w 1774317"/>
              <a:gd name="connsiteY8" fmla="*/ 419731 h 1001631"/>
              <a:gd name="connsiteX0" fmla="*/ 1621687 w 1774317"/>
              <a:gd name="connsiteY0" fmla="*/ 610518 h 1001631"/>
              <a:gd name="connsiteX1" fmla="*/ 1163799 w 1774317"/>
              <a:gd name="connsiteY1" fmla="*/ 295719 h 1001631"/>
              <a:gd name="connsiteX2" fmla="*/ 553281 w 1774317"/>
              <a:gd name="connsiteY2" fmla="*/ 906237 h 1001631"/>
              <a:gd name="connsiteX3" fmla="*/ 209865 w 1774317"/>
              <a:gd name="connsiteY3" fmla="*/ 0 h 1001631"/>
              <a:gd name="connsiteX4" fmla="*/ 0 w 1774317"/>
              <a:gd name="connsiteY4" fmla="*/ 467427 h 1001631"/>
              <a:gd name="connsiteX5" fmla="*/ 209865 w 1774317"/>
              <a:gd name="connsiteY5" fmla="*/ 1001631 h 1001631"/>
              <a:gd name="connsiteX6" fmla="*/ 696371 w 1774317"/>
              <a:gd name="connsiteY6" fmla="*/ 152629 h 1001631"/>
              <a:gd name="connsiteX7" fmla="*/ 1249653 w 1774317"/>
              <a:gd name="connsiteY7" fmla="*/ 677293 h 1001631"/>
              <a:gd name="connsiteX8" fmla="*/ 1774317 w 1774317"/>
              <a:gd name="connsiteY8" fmla="*/ 419731 h 1001631"/>
              <a:gd name="connsiteX0" fmla="*/ 1621687 w 1774317"/>
              <a:gd name="connsiteY0" fmla="*/ 619892 h 1011005"/>
              <a:gd name="connsiteX1" fmla="*/ 1163799 w 1774317"/>
              <a:gd name="connsiteY1" fmla="*/ 305093 h 1011005"/>
              <a:gd name="connsiteX2" fmla="*/ 553281 w 1774317"/>
              <a:gd name="connsiteY2" fmla="*/ 915611 h 1011005"/>
              <a:gd name="connsiteX3" fmla="*/ 209865 w 1774317"/>
              <a:gd name="connsiteY3" fmla="*/ 9374 h 1011005"/>
              <a:gd name="connsiteX4" fmla="*/ 0 w 1774317"/>
              <a:gd name="connsiteY4" fmla="*/ 476801 h 1011005"/>
              <a:gd name="connsiteX5" fmla="*/ 209865 w 1774317"/>
              <a:gd name="connsiteY5" fmla="*/ 1011005 h 1011005"/>
              <a:gd name="connsiteX6" fmla="*/ 696371 w 1774317"/>
              <a:gd name="connsiteY6" fmla="*/ 162003 h 1011005"/>
              <a:gd name="connsiteX7" fmla="*/ 1249653 w 1774317"/>
              <a:gd name="connsiteY7" fmla="*/ 686667 h 1011005"/>
              <a:gd name="connsiteX8" fmla="*/ 1774317 w 1774317"/>
              <a:gd name="connsiteY8" fmla="*/ 429105 h 1011005"/>
              <a:gd name="connsiteX0" fmla="*/ 1621687 w 1774317"/>
              <a:gd name="connsiteY0" fmla="*/ 619892 h 1015510"/>
              <a:gd name="connsiteX1" fmla="*/ 1163799 w 1774317"/>
              <a:gd name="connsiteY1" fmla="*/ 305093 h 1015510"/>
              <a:gd name="connsiteX2" fmla="*/ 553281 w 1774317"/>
              <a:gd name="connsiteY2" fmla="*/ 915611 h 1015510"/>
              <a:gd name="connsiteX3" fmla="*/ 209865 w 1774317"/>
              <a:gd name="connsiteY3" fmla="*/ 9374 h 1015510"/>
              <a:gd name="connsiteX4" fmla="*/ 0 w 1774317"/>
              <a:gd name="connsiteY4" fmla="*/ 476801 h 1015510"/>
              <a:gd name="connsiteX5" fmla="*/ 209865 w 1774317"/>
              <a:gd name="connsiteY5" fmla="*/ 1011005 h 1015510"/>
              <a:gd name="connsiteX6" fmla="*/ 696371 w 1774317"/>
              <a:gd name="connsiteY6" fmla="*/ 162003 h 1015510"/>
              <a:gd name="connsiteX7" fmla="*/ 1249653 w 1774317"/>
              <a:gd name="connsiteY7" fmla="*/ 686667 h 1015510"/>
              <a:gd name="connsiteX8" fmla="*/ 1774317 w 1774317"/>
              <a:gd name="connsiteY8" fmla="*/ 429105 h 1015510"/>
              <a:gd name="connsiteX0" fmla="*/ 1621687 w 1774317"/>
              <a:gd name="connsiteY0" fmla="*/ 619892 h 1015510"/>
              <a:gd name="connsiteX1" fmla="*/ 1163799 w 1774317"/>
              <a:gd name="connsiteY1" fmla="*/ 305093 h 1015510"/>
              <a:gd name="connsiteX2" fmla="*/ 553281 w 1774317"/>
              <a:gd name="connsiteY2" fmla="*/ 915611 h 1015510"/>
              <a:gd name="connsiteX3" fmla="*/ 209865 w 1774317"/>
              <a:gd name="connsiteY3" fmla="*/ 9374 h 1015510"/>
              <a:gd name="connsiteX4" fmla="*/ 0 w 1774317"/>
              <a:gd name="connsiteY4" fmla="*/ 476801 h 1015510"/>
              <a:gd name="connsiteX5" fmla="*/ 209865 w 1774317"/>
              <a:gd name="connsiteY5" fmla="*/ 1011005 h 1015510"/>
              <a:gd name="connsiteX6" fmla="*/ 696371 w 1774317"/>
              <a:gd name="connsiteY6" fmla="*/ 162003 h 1015510"/>
              <a:gd name="connsiteX7" fmla="*/ 1249653 w 1774317"/>
              <a:gd name="connsiteY7" fmla="*/ 686667 h 1015510"/>
              <a:gd name="connsiteX8" fmla="*/ 1774317 w 1774317"/>
              <a:gd name="connsiteY8" fmla="*/ 429105 h 1015510"/>
              <a:gd name="connsiteX0" fmla="*/ 1621687 w 1774317"/>
              <a:gd name="connsiteY0" fmla="*/ 619892 h 1015510"/>
              <a:gd name="connsiteX1" fmla="*/ 1163799 w 1774317"/>
              <a:gd name="connsiteY1" fmla="*/ 305093 h 1015510"/>
              <a:gd name="connsiteX2" fmla="*/ 553281 w 1774317"/>
              <a:gd name="connsiteY2" fmla="*/ 915611 h 1015510"/>
              <a:gd name="connsiteX3" fmla="*/ 209865 w 1774317"/>
              <a:gd name="connsiteY3" fmla="*/ 9374 h 1015510"/>
              <a:gd name="connsiteX4" fmla="*/ 0 w 1774317"/>
              <a:gd name="connsiteY4" fmla="*/ 476801 h 1015510"/>
              <a:gd name="connsiteX5" fmla="*/ 209865 w 1774317"/>
              <a:gd name="connsiteY5" fmla="*/ 1011005 h 1015510"/>
              <a:gd name="connsiteX6" fmla="*/ 696371 w 1774317"/>
              <a:gd name="connsiteY6" fmla="*/ 162003 h 1015510"/>
              <a:gd name="connsiteX7" fmla="*/ 1249653 w 1774317"/>
              <a:gd name="connsiteY7" fmla="*/ 686667 h 1015510"/>
              <a:gd name="connsiteX8" fmla="*/ 1774317 w 1774317"/>
              <a:gd name="connsiteY8" fmla="*/ 429105 h 1015510"/>
              <a:gd name="connsiteX0" fmla="*/ 1621687 w 1774317"/>
              <a:gd name="connsiteY0" fmla="*/ 619892 h 1015510"/>
              <a:gd name="connsiteX1" fmla="*/ 1163799 w 1774317"/>
              <a:gd name="connsiteY1" fmla="*/ 305093 h 1015510"/>
              <a:gd name="connsiteX2" fmla="*/ 553281 w 1774317"/>
              <a:gd name="connsiteY2" fmla="*/ 915611 h 1015510"/>
              <a:gd name="connsiteX3" fmla="*/ 209865 w 1774317"/>
              <a:gd name="connsiteY3" fmla="*/ 9374 h 1015510"/>
              <a:gd name="connsiteX4" fmla="*/ 0 w 1774317"/>
              <a:gd name="connsiteY4" fmla="*/ 476801 h 1015510"/>
              <a:gd name="connsiteX5" fmla="*/ 209865 w 1774317"/>
              <a:gd name="connsiteY5" fmla="*/ 1011005 h 1015510"/>
              <a:gd name="connsiteX6" fmla="*/ 696371 w 1774317"/>
              <a:gd name="connsiteY6" fmla="*/ 162003 h 1015510"/>
              <a:gd name="connsiteX7" fmla="*/ 1249653 w 1774317"/>
              <a:gd name="connsiteY7" fmla="*/ 686667 h 1015510"/>
              <a:gd name="connsiteX8" fmla="*/ 1774317 w 1774317"/>
              <a:gd name="connsiteY8" fmla="*/ 429105 h 1015510"/>
              <a:gd name="connsiteX0" fmla="*/ 1621687 w 1774317"/>
              <a:gd name="connsiteY0" fmla="*/ 619892 h 1015510"/>
              <a:gd name="connsiteX1" fmla="*/ 1163799 w 1774317"/>
              <a:gd name="connsiteY1" fmla="*/ 305093 h 1015510"/>
              <a:gd name="connsiteX2" fmla="*/ 553281 w 1774317"/>
              <a:gd name="connsiteY2" fmla="*/ 915611 h 1015510"/>
              <a:gd name="connsiteX3" fmla="*/ 209865 w 1774317"/>
              <a:gd name="connsiteY3" fmla="*/ 9374 h 1015510"/>
              <a:gd name="connsiteX4" fmla="*/ 0 w 1774317"/>
              <a:gd name="connsiteY4" fmla="*/ 476801 h 1015510"/>
              <a:gd name="connsiteX5" fmla="*/ 209865 w 1774317"/>
              <a:gd name="connsiteY5" fmla="*/ 1011005 h 1015510"/>
              <a:gd name="connsiteX6" fmla="*/ 696371 w 1774317"/>
              <a:gd name="connsiteY6" fmla="*/ 162003 h 1015510"/>
              <a:gd name="connsiteX7" fmla="*/ 1249653 w 1774317"/>
              <a:gd name="connsiteY7" fmla="*/ 686667 h 1015510"/>
              <a:gd name="connsiteX8" fmla="*/ 1774317 w 1774317"/>
              <a:gd name="connsiteY8" fmla="*/ 429105 h 101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4317" h="1015510">
                <a:moveTo>
                  <a:pt x="1621687" y="619892"/>
                </a:moveTo>
                <a:cubicBezTo>
                  <a:pt x="1545372" y="567426"/>
                  <a:pt x="1341866" y="255807"/>
                  <a:pt x="1163799" y="305093"/>
                </a:cubicBezTo>
                <a:cubicBezTo>
                  <a:pt x="985732" y="354379"/>
                  <a:pt x="712270" y="964897"/>
                  <a:pt x="553281" y="915611"/>
                </a:cubicBezTo>
                <a:cubicBezTo>
                  <a:pt x="394292" y="866325"/>
                  <a:pt x="302078" y="82509"/>
                  <a:pt x="209865" y="9374"/>
                </a:cubicBezTo>
                <a:cubicBezTo>
                  <a:pt x="117652" y="-63761"/>
                  <a:pt x="0" y="309863"/>
                  <a:pt x="0" y="476801"/>
                </a:cubicBezTo>
                <a:cubicBezTo>
                  <a:pt x="0" y="643739"/>
                  <a:pt x="93803" y="1063471"/>
                  <a:pt x="209865" y="1011005"/>
                </a:cubicBezTo>
                <a:cubicBezTo>
                  <a:pt x="325927" y="958539"/>
                  <a:pt x="523073" y="216059"/>
                  <a:pt x="696371" y="162003"/>
                </a:cubicBezTo>
                <a:cubicBezTo>
                  <a:pt x="869669" y="107947"/>
                  <a:pt x="1069995" y="642150"/>
                  <a:pt x="1249653" y="686667"/>
                </a:cubicBezTo>
                <a:cubicBezTo>
                  <a:pt x="1429311" y="731184"/>
                  <a:pt x="1665012" y="482764"/>
                  <a:pt x="1774317" y="429105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8F0F977A-B1B8-4789-A405-AC2ABB89AAB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805652" y="2536864"/>
            <a:ext cx="1621668" cy="1306561"/>
          </a:xfrm>
          <a:custGeom>
            <a:avLst/>
            <a:gdLst>
              <a:gd name="connsiteX0" fmla="*/ 1527932 w 1564720"/>
              <a:gd name="connsiteY0" fmla="*/ 241541 h 1286166"/>
              <a:gd name="connsiteX1" fmla="*/ 973990 w 1564720"/>
              <a:gd name="connsiteY1" fmla="*/ 197862 h 1286166"/>
              <a:gd name="connsiteX2" fmla="*/ 750526 w 1564720"/>
              <a:gd name="connsiteY2" fmla="*/ 1031845 h 1286166"/>
              <a:gd name="connsiteX3" fmla="*/ 0 w 1564720"/>
              <a:gd name="connsiteY3" fmla="*/ 418728 h 1286166"/>
              <a:gd name="connsiteX4" fmla="*/ 51965 w 1564720"/>
              <a:gd name="connsiteY4" fmla="*/ 928464 h 1286166"/>
              <a:gd name="connsiteX5" fmla="*/ 500815 w 1564720"/>
              <a:gd name="connsiteY5" fmla="*/ 1286166 h 1286166"/>
              <a:gd name="connsiteX6" fmla="*/ 497641 w 1564720"/>
              <a:gd name="connsiteY6" fmla="*/ 307656 h 1286166"/>
              <a:gd name="connsiteX7" fmla="*/ 1239129 w 1564720"/>
              <a:gd name="connsiteY7" fmla="*/ 485388 h 1286166"/>
              <a:gd name="connsiteX8" fmla="*/ 1564720 w 1564720"/>
              <a:gd name="connsiteY8" fmla="*/ 0 h 1286166"/>
              <a:gd name="connsiteX0" fmla="*/ 1527932 w 1564720"/>
              <a:gd name="connsiteY0" fmla="*/ 241541 h 1286166"/>
              <a:gd name="connsiteX1" fmla="*/ 973990 w 1564720"/>
              <a:gd name="connsiteY1" fmla="*/ 197862 h 1286166"/>
              <a:gd name="connsiteX2" fmla="*/ 750526 w 1564720"/>
              <a:gd name="connsiteY2" fmla="*/ 1031845 h 1286166"/>
              <a:gd name="connsiteX3" fmla="*/ 0 w 1564720"/>
              <a:gd name="connsiteY3" fmla="*/ 418728 h 1286166"/>
              <a:gd name="connsiteX4" fmla="*/ 51965 w 1564720"/>
              <a:gd name="connsiteY4" fmla="*/ 928464 h 1286166"/>
              <a:gd name="connsiteX5" fmla="*/ 500815 w 1564720"/>
              <a:gd name="connsiteY5" fmla="*/ 1286166 h 1286166"/>
              <a:gd name="connsiteX6" fmla="*/ 497641 w 1564720"/>
              <a:gd name="connsiteY6" fmla="*/ 307656 h 1286166"/>
              <a:gd name="connsiteX7" fmla="*/ 1239129 w 1564720"/>
              <a:gd name="connsiteY7" fmla="*/ 485388 h 1286166"/>
              <a:gd name="connsiteX8" fmla="*/ 1564720 w 1564720"/>
              <a:gd name="connsiteY8" fmla="*/ 0 h 1286166"/>
              <a:gd name="connsiteX0" fmla="*/ 1584880 w 1621668"/>
              <a:gd name="connsiteY0" fmla="*/ 241541 h 1286166"/>
              <a:gd name="connsiteX1" fmla="*/ 1030938 w 1621668"/>
              <a:gd name="connsiteY1" fmla="*/ 197862 h 1286166"/>
              <a:gd name="connsiteX2" fmla="*/ 807474 w 1621668"/>
              <a:gd name="connsiteY2" fmla="*/ 1031845 h 1286166"/>
              <a:gd name="connsiteX3" fmla="*/ 56948 w 1621668"/>
              <a:gd name="connsiteY3" fmla="*/ 418728 h 1286166"/>
              <a:gd name="connsiteX4" fmla="*/ 108913 w 1621668"/>
              <a:gd name="connsiteY4" fmla="*/ 928464 h 1286166"/>
              <a:gd name="connsiteX5" fmla="*/ 557763 w 1621668"/>
              <a:gd name="connsiteY5" fmla="*/ 1286166 h 1286166"/>
              <a:gd name="connsiteX6" fmla="*/ 554589 w 1621668"/>
              <a:gd name="connsiteY6" fmla="*/ 307656 h 1286166"/>
              <a:gd name="connsiteX7" fmla="*/ 1296077 w 1621668"/>
              <a:gd name="connsiteY7" fmla="*/ 485388 h 1286166"/>
              <a:gd name="connsiteX8" fmla="*/ 1621668 w 1621668"/>
              <a:gd name="connsiteY8" fmla="*/ 0 h 1286166"/>
              <a:gd name="connsiteX0" fmla="*/ 1584880 w 1621668"/>
              <a:gd name="connsiteY0" fmla="*/ 241541 h 1306561"/>
              <a:gd name="connsiteX1" fmla="*/ 1030938 w 1621668"/>
              <a:gd name="connsiteY1" fmla="*/ 197862 h 1306561"/>
              <a:gd name="connsiteX2" fmla="*/ 807474 w 1621668"/>
              <a:gd name="connsiteY2" fmla="*/ 1031845 h 1306561"/>
              <a:gd name="connsiteX3" fmla="*/ 56948 w 1621668"/>
              <a:gd name="connsiteY3" fmla="*/ 418728 h 1306561"/>
              <a:gd name="connsiteX4" fmla="*/ 108913 w 1621668"/>
              <a:gd name="connsiteY4" fmla="*/ 928464 h 1306561"/>
              <a:gd name="connsiteX5" fmla="*/ 557763 w 1621668"/>
              <a:gd name="connsiteY5" fmla="*/ 1286166 h 1306561"/>
              <a:gd name="connsiteX6" fmla="*/ 554589 w 1621668"/>
              <a:gd name="connsiteY6" fmla="*/ 307656 h 1306561"/>
              <a:gd name="connsiteX7" fmla="*/ 1296077 w 1621668"/>
              <a:gd name="connsiteY7" fmla="*/ 485388 h 1306561"/>
              <a:gd name="connsiteX8" fmla="*/ 1621668 w 1621668"/>
              <a:gd name="connsiteY8" fmla="*/ 0 h 1306561"/>
              <a:gd name="connsiteX0" fmla="*/ 1584880 w 1621668"/>
              <a:gd name="connsiteY0" fmla="*/ 241541 h 1306561"/>
              <a:gd name="connsiteX1" fmla="*/ 1030938 w 1621668"/>
              <a:gd name="connsiteY1" fmla="*/ 197862 h 1306561"/>
              <a:gd name="connsiteX2" fmla="*/ 807474 w 1621668"/>
              <a:gd name="connsiteY2" fmla="*/ 1031845 h 1306561"/>
              <a:gd name="connsiteX3" fmla="*/ 56948 w 1621668"/>
              <a:gd name="connsiteY3" fmla="*/ 418728 h 1306561"/>
              <a:gd name="connsiteX4" fmla="*/ 108913 w 1621668"/>
              <a:gd name="connsiteY4" fmla="*/ 928464 h 1306561"/>
              <a:gd name="connsiteX5" fmla="*/ 557763 w 1621668"/>
              <a:gd name="connsiteY5" fmla="*/ 1286166 h 1306561"/>
              <a:gd name="connsiteX6" fmla="*/ 554589 w 1621668"/>
              <a:gd name="connsiteY6" fmla="*/ 307656 h 1306561"/>
              <a:gd name="connsiteX7" fmla="*/ 1296077 w 1621668"/>
              <a:gd name="connsiteY7" fmla="*/ 485388 h 1306561"/>
              <a:gd name="connsiteX8" fmla="*/ 1621668 w 1621668"/>
              <a:gd name="connsiteY8" fmla="*/ 0 h 1306561"/>
              <a:gd name="connsiteX0" fmla="*/ 1584880 w 1621668"/>
              <a:gd name="connsiteY0" fmla="*/ 241541 h 1306561"/>
              <a:gd name="connsiteX1" fmla="*/ 1030938 w 1621668"/>
              <a:gd name="connsiteY1" fmla="*/ 197862 h 1306561"/>
              <a:gd name="connsiteX2" fmla="*/ 807474 w 1621668"/>
              <a:gd name="connsiteY2" fmla="*/ 1031845 h 1306561"/>
              <a:gd name="connsiteX3" fmla="*/ 56948 w 1621668"/>
              <a:gd name="connsiteY3" fmla="*/ 418728 h 1306561"/>
              <a:gd name="connsiteX4" fmla="*/ 108913 w 1621668"/>
              <a:gd name="connsiteY4" fmla="*/ 928464 h 1306561"/>
              <a:gd name="connsiteX5" fmla="*/ 557763 w 1621668"/>
              <a:gd name="connsiteY5" fmla="*/ 1286166 h 1306561"/>
              <a:gd name="connsiteX6" fmla="*/ 554589 w 1621668"/>
              <a:gd name="connsiteY6" fmla="*/ 307656 h 1306561"/>
              <a:gd name="connsiteX7" fmla="*/ 1296077 w 1621668"/>
              <a:gd name="connsiteY7" fmla="*/ 485388 h 1306561"/>
              <a:gd name="connsiteX8" fmla="*/ 1621668 w 1621668"/>
              <a:gd name="connsiteY8" fmla="*/ 0 h 1306561"/>
              <a:gd name="connsiteX0" fmla="*/ 1584880 w 1621668"/>
              <a:gd name="connsiteY0" fmla="*/ 241541 h 1306561"/>
              <a:gd name="connsiteX1" fmla="*/ 1030938 w 1621668"/>
              <a:gd name="connsiteY1" fmla="*/ 197862 h 1306561"/>
              <a:gd name="connsiteX2" fmla="*/ 807474 w 1621668"/>
              <a:gd name="connsiteY2" fmla="*/ 1031845 h 1306561"/>
              <a:gd name="connsiteX3" fmla="*/ 56948 w 1621668"/>
              <a:gd name="connsiteY3" fmla="*/ 418728 h 1306561"/>
              <a:gd name="connsiteX4" fmla="*/ 108913 w 1621668"/>
              <a:gd name="connsiteY4" fmla="*/ 928464 h 1306561"/>
              <a:gd name="connsiteX5" fmla="*/ 557763 w 1621668"/>
              <a:gd name="connsiteY5" fmla="*/ 1286166 h 1306561"/>
              <a:gd name="connsiteX6" fmla="*/ 554589 w 1621668"/>
              <a:gd name="connsiteY6" fmla="*/ 307656 h 1306561"/>
              <a:gd name="connsiteX7" fmla="*/ 1296077 w 1621668"/>
              <a:gd name="connsiteY7" fmla="*/ 485388 h 1306561"/>
              <a:gd name="connsiteX8" fmla="*/ 1621668 w 1621668"/>
              <a:gd name="connsiteY8" fmla="*/ 0 h 1306561"/>
              <a:gd name="connsiteX0" fmla="*/ 1584880 w 1621668"/>
              <a:gd name="connsiteY0" fmla="*/ 241541 h 1306561"/>
              <a:gd name="connsiteX1" fmla="*/ 1030938 w 1621668"/>
              <a:gd name="connsiteY1" fmla="*/ 197862 h 1306561"/>
              <a:gd name="connsiteX2" fmla="*/ 807474 w 1621668"/>
              <a:gd name="connsiteY2" fmla="*/ 1031845 h 1306561"/>
              <a:gd name="connsiteX3" fmla="*/ 56948 w 1621668"/>
              <a:gd name="connsiteY3" fmla="*/ 418728 h 1306561"/>
              <a:gd name="connsiteX4" fmla="*/ 108913 w 1621668"/>
              <a:gd name="connsiteY4" fmla="*/ 928464 h 1306561"/>
              <a:gd name="connsiteX5" fmla="*/ 557763 w 1621668"/>
              <a:gd name="connsiteY5" fmla="*/ 1286166 h 1306561"/>
              <a:gd name="connsiteX6" fmla="*/ 554589 w 1621668"/>
              <a:gd name="connsiteY6" fmla="*/ 307656 h 1306561"/>
              <a:gd name="connsiteX7" fmla="*/ 1296077 w 1621668"/>
              <a:gd name="connsiteY7" fmla="*/ 485388 h 1306561"/>
              <a:gd name="connsiteX8" fmla="*/ 1621668 w 1621668"/>
              <a:gd name="connsiteY8" fmla="*/ 0 h 130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1668" h="1306561">
                <a:moveTo>
                  <a:pt x="1584880" y="241541"/>
                </a:moveTo>
                <a:cubicBezTo>
                  <a:pt x="1492556" y="234261"/>
                  <a:pt x="1160506" y="66145"/>
                  <a:pt x="1030938" y="197862"/>
                </a:cubicBezTo>
                <a:cubicBezTo>
                  <a:pt x="901370" y="329579"/>
                  <a:pt x="969806" y="995034"/>
                  <a:pt x="807474" y="1031845"/>
                </a:cubicBezTo>
                <a:cubicBezTo>
                  <a:pt x="645142" y="1068656"/>
                  <a:pt x="173375" y="435958"/>
                  <a:pt x="56948" y="418728"/>
                </a:cubicBezTo>
                <a:cubicBezTo>
                  <a:pt x="-59479" y="401498"/>
                  <a:pt x="25444" y="783891"/>
                  <a:pt x="108913" y="928464"/>
                </a:cubicBezTo>
                <a:cubicBezTo>
                  <a:pt x="192382" y="1073037"/>
                  <a:pt x="483484" y="1389634"/>
                  <a:pt x="557763" y="1286166"/>
                </a:cubicBezTo>
                <a:cubicBezTo>
                  <a:pt x="632042" y="1182698"/>
                  <a:pt x="431537" y="441119"/>
                  <a:pt x="554589" y="307656"/>
                </a:cubicBezTo>
                <a:cubicBezTo>
                  <a:pt x="677641" y="174193"/>
                  <a:pt x="1118231" y="536664"/>
                  <a:pt x="1296077" y="485388"/>
                </a:cubicBezTo>
                <a:cubicBezTo>
                  <a:pt x="1473923" y="434112"/>
                  <a:pt x="1553837" y="101122"/>
                  <a:pt x="1621668" y="0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2302853E-6F3A-4B33-B943-A2FD77D6612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311853" y="2651679"/>
            <a:ext cx="1260471" cy="1699041"/>
          </a:xfrm>
          <a:custGeom>
            <a:avLst/>
            <a:gdLst>
              <a:gd name="connsiteX0" fmla="*/ 1234637 w 1234637"/>
              <a:gd name="connsiteY0" fmla="*/ 227575 h 1645806"/>
              <a:gd name="connsiteX1" fmla="*/ 733069 w 1234637"/>
              <a:gd name="connsiteY1" fmla="*/ 466718 h 1645806"/>
              <a:gd name="connsiteX2" fmla="*/ 956534 w 1234637"/>
              <a:gd name="connsiteY2" fmla="*/ 1300702 h 1645806"/>
              <a:gd name="connsiteX3" fmla="*/ 0 w 1234637"/>
              <a:gd name="connsiteY3" fmla="*/ 1144990 h 1645806"/>
              <a:gd name="connsiteX4" fmla="*/ 299871 w 1234637"/>
              <a:gd name="connsiteY4" fmla="*/ 1560452 h 1645806"/>
              <a:gd name="connsiteX5" fmla="*/ 867438 w 1234637"/>
              <a:gd name="connsiteY5" fmla="*/ 1645806 h 1645806"/>
              <a:gd name="connsiteX6" fmla="*/ 375435 w 1234637"/>
              <a:gd name="connsiteY6" fmla="*/ 799978 h 1645806"/>
              <a:gd name="connsiteX7" fmla="*/ 1106449 w 1234637"/>
              <a:gd name="connsiteY7" fmla="*/ 583154 h 1645806"/>
              <a:gd name="connsiteX8" fmla="*/ 1145726 w 1234637"/>
              <a:gd name="connsiteY8" fmla="*/ 0 h 1645806"/>
              <a:gd name="connsiteX0" fmla="*/ 1234637 w 1234637"/>
              <a:gd name="connsiteY0" fmla="*/ 227575 h 1645806"/>
              <a:gd name="connsiteX1" fmla="*/ 733069 w 1234637"/>
              <a:gd name="connsiteY1" fmla="*/ 466718 h 1645806"/>
              <a:gd name="connsiteX2" fmla="*/ 956534 w 1234637"/>
              <a:gd name="connsiteY2" fmla="*/ 1300702 h 1645806"/>
              <a:gd name="connsiteX3" fmla="*/ 0 w 1234637"/>
              <a:gd name="connsiteY3" fmla="*/ 1144990 h 1645806"/>
              <a:gd name="connsiteX4" fmla="*/ 299871 w 1234637"/>
              <a:gd name="connsiteY4" fmla="*/ 1560452 h 1645806"/>
              <a:gd name="connsiteX5" fmla="*/ 867438 w 1234637"/>
              <a:gd name="connsiteY5" fmla="*/ 1645806 h 1645806"/>
              <a:gd name="connsiteX6" fmla="*/ 375435 w 1234637"/>
              <a:gd name="connsiteY6" fmla="*/ 799978 h 1645806"/>
              <a:gd name="connsiteX7" fmla="*/ 1106449 w 1234637"/>
              <a:gd name="connsiteY7" fmla="*/ 583154 h 1645806"/>
              <a:gd name="connsiteX8" fmla="*/ 1145726 w 1234637"/>
              <a:gd name="connsiteY8" fmla="*/ 0 h 1645806"/>
              <a:gd name="connsiteX0" fmla="*/ 1260471 w 1260471"/>
              <a:gd name="connsiteY0" fmla="*/ 227575 h 1645806"/>
              <a:gd name="connsiteX1" fmla="*/ 758903 w 1260471"/>
              <a:gd name="connsiteY1" fmla="*/ 466718 h 1645806"/>
              <a:gd name="connsiteX2" fmla="*/ 982368 w 1260471"/>
              <a:gd name="connsiteY2" fmla="*/ 1300702 h 1645806"/>
              <a:gd name="connsiteX3" fmla="*/ 25834 w 1260471"/>
              <a:gd name="connsiteY3" fmla="*/ 1144990 h 1645806"/>
              <a:gd name="connsiteX4" fmla="*/ 325705 w 1260471"/>
              <a:gd name="connsiteY4" fmla="*/ 1560452 h 1645806"/>
              <a:gd name="connsiteX5" fmla="*/ 893272 w 1260471"/>
              <a:gd name="connsiteY5" fmla="*/ 1645806 h 1645806"/>
              <a:gd name="connsiteX6" fmla="*/ 401269 w 1260471"/>
              <a:gd name="connsiteY6" fmla="*/ 799978 h 1645806"/>
              <a:gd name="connsiteX7" fmla="*/ 1132283 w 1260471"/>
              <a:gd name="connsiteY7" fmla="*/ 583154 h 1645806"/>
              <a:gd name="connsiteX8" fmla="*/ 1171560 w 1260471"/>
              <a:gd name="connsiteY8" fmla="*/ 0 h 1645806"/>
              <a:gd name="connsiteX0" fmla="*/ 1260471 w 1260471"/>
              <a:gd name="connsiteY0" fmla="*/ 227575 h 1699041"/>
              <a:gd name="connsiteX1" fmla="*/ 758903 w 1260471"/>
              <a:gd name="connsiteY1" fmla="*/ 466718 h 1699041"/>
              <a:gd name="connsiteX2" fmla="*/ 982368 w 1260471"/>
              <a:gd name="connsiteY2" fmla="*/ 1300702 h 1699041"/>
              <a:gd name="connsiteX3" fmla="*/ 25834 w 1260471"/>
              <a:gd name="connsiteY3" fmla="*/ 1144990 h 1699041"/>
              <a:gd name="connsiteX4" fmla="*/ 325705 w 1260471"/>
              <a:gd name="connsiteY4" fmla="*/ 1560452 h 1699041"/>
              <a:gd name="connsiteX5" fmla="*/ 893272 w 1260471"/>
              <a:gd name="connsiteY5" fmla="*/ 1645806 h 1699041"/>
              <a:gd name="connsiteX6" fmla="*/ 401269 w 1260471"/>
              <a:gd name="connsiteY6" fmla="*/ 799978 h 1699041"/>
              <a:gd name="connsiteX7" fmla="*/ 1132283 w 1260471"/>
              <a:gd name="connsiteY7" fmla="*/ 583154 h 1699041"/>
              <a:gd name="connsiteX8" fmla="*/ 1171560 w 1260471"/>
              <a:gd name="connsiteY8" fmla="*/ 0 h 1699041"/>
              <a:gd name="connsiteX0" fmla="*/ 1260471 w 1260471"/>
              <a:gd name="connsiteY0" fmla="*/ 227575 h 1699041"/>
              <a:gd name="connsiteX1" fmla="*/ 758903 w 1260471"/>
              <a:gd name="connsiteY1" fmla="*/ 466718 h 1699041"/>
              <a:gd name="connsiteX2" fmla="*/ 982368 w 1260471"/>
              <a:gd name="connsiteY2" fmla="*/ 1300702 h 1699041"/>
              <a:gd name="connsiteX3" fmla="*/ 25834 w 1260471"/>
              <a:gd name="connsiteY3" fmla="*/ 1144990 h 1699041"/>
              <a:gd name="connsiteX4" fmla="*/ 325705 w 1260471"/>
              <a:gd name="connsiteY4" fmla="*/ 1560452 h 1699041"/>
              <a:gd name="connsiteX5" fmla="*/ 893272 w 1260471"/>
              <a:gd name="connsiteY5" fmla="*/ 1645806 h 1699041"/>
              <a:gd name="connsiteX6" fmla="*/ 401269 w 1260471"/>
              <a:gd name="connsiteY6" fmla="*/ 799978 h 1699041"/>
              <a:gd name="connsiteX7" fmla="*/ 1132283 w 1260471"/>
              <a:gd name="connsiteY7" fmla="*/ 583154 h 1699041"/>
              <a:gd name="connsiteX8" fmla="*/ 1171560 w 1260471"/>
              <a:gd name="connsiteY8" fmla="*/ 0 h 1699041"/>
              <a:gd name="connsiteX0" fmla="*/ 1260471 w 1260471"/>
              <a:gd name="connsiteY0" fmla="*/ 227575 h 1699041"/>
              <a:gd name="connsiteX1" fmla="*/ 758903 w 1260471"/>
              <a:gd name="connsiteY1" fmla="*/ 466718 h 1699041"/>
              <a:gd name="connsiteX2" fmla="*/ 982368 w 1260471"/>
              <a:gd name="connsiteY2" fmla="*/ 1300702 h 1699041"/>
              <a:gd name="connsiteX3" fmla="*/ 25834 w 1260471"/>
              <a:gd name="connsiteY3" fmla="*/ 1144990 h 1699041"/>
              <a:gd name="connsiteX4" fmla="*/ 325705 w 1260471"/>
              <a:gd name="connsiteY4" fmla="*/ 1560452 h 1699041"/>
              <a:gd name="connsiteX5" fmla="*/ 893272 w 1260471"/>
              <a:gd name="connsiteY5" fmla="*/ 1645806 h 1699041"/>
              <a:gd name="connsiteX6" fmla="*/ 401269 w 1260471"/>
              <a:gd name="connsiteY6" fmla="*/ 799978 h 1699041"/>
              <a:gd name="connsiteX7" fmla="*/ 1132283 w 1260471"/>
              <a:gd name="connsiteY7" fmla="*/ 583154 h 1699041"/>
              <a:gd name="connsiteX8" fmla="*/ 1171560 w 1260471"/>
              <a:gd name="connsiteY8" fmla="*/ 0 h 1699041"/>
              <a:gd name="connsiteX0" fmla="*/ 1260471 w 1260471"/>
              <a:gd name="connsiteY0" fmla="*/ 227575 h 1699041"/>
              <a:gd name="connsiteX1" fmla="*/ 758903 w 1260471"/>
              <a:gd name="connsiteY1" fmla="*/ 466718 h 1699041"/>
              <a:gd name="connsiteX2" fmla="*/ 982368 w 1260471"/>
              <a:gd name="connsiteY2" fmla="*/ 1300702 h 1699041"/>
              <a:gd name="connsiteX3" fmla="*/ 25834 w 1260471"/>
              <a:gd name="connsiteY3" fmla="*/ 1144990 h 1699041"/>
              <a:gd name="connsiteX4" fmla="*/ 325705 w 1260471"/>
              <a:gd name="connsiteY4" fmla="*/ 1560452 h 1699041"/>
              <a:gd name="connsiteX5" fmla="*/ 893272 w 1260471"/>
              <a:gd name="connsiteY5" fmla="*/ 1645806 h 1699041"/>
              <a:gd name="connsiteX6" fmla="*/ 401269 w 1260471"/>
              <a:gd name="connsiteY6" fmla="*/ 799978 h 1699041"/>
              <a:gd name="connsiteX7" fmla="*/ 1132283 w 1260471"/>
              <a:gd name="connsiteY7" fmla="*/ 583154 h 1699041"/>
              <a:gd name="connsiteX8" fmla="*/ 1171560 w 1260471"/>
              <a:gd name="connsiteY8" fmla="*/ 0 h 1699041"/>
              <a:gd name="connsiteX0" fmla="*/ 1260471 w 1260471"/>
              <a:gd name="connsiteY0" fmla="*/ 227575 h 1699041"/>
              <a:gd name="connsiteX1" fmla="*/ 758903 w 1260471"/>
              <a:gd name="connsiteY1" fmla="*/ 466718 h 1699041"/>
              <a:gd name="connsiteX2" fmla="*/ 982368 w 1260471"/>
              <a:gd name="connsiteY2" fmla="*/ 1300702 h 1699041"/>
              <a:gd name="connsiteX3" fmla="*/ 25834 w 1260471"/>
              <a:gd name="connsiteY3" fmla="*/ 1144990 h 1699041"/>
              <a:gd name="connsiteX4" fmla="*/ 325705 w 1260471"/>
              <a:gd name="connsiteY4" fmla="*/ 1560452 h 1699041"/>
              <a:gd name="connsiteX5" fmla="*/ 893272 w 1260471"/>
              <a:gd name="connsiteY5" fmla="*/ 1645806 h 1699041"/>
              <a:gd name="connsiteX6" fmla="*/ 401269 w 1260471"/>
              <a:gd name="connsiteY6" fmla="*/ 799978 h 1699041"/>
              <a:gd name="connsiteX7" fmla="*/ 1132283 w 1260471"/>
              <a:gd name="connsiteY7" fmla="*/ 583154 h 1699041"/>
              <a:gd name="connsiteX8" fmla="*/ 1171560 w 1260471"/>
              <a:gd name="connsiteY8" fmla="*/ 0 h 169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0471" h="1699041">
                <a:moveTo>
                  <a:pt x="1260471" y="227575"/>
                </a:moveTo>
                <a:cubicBezTo>
                  <a:pt x="1176876" y="267432"/>
                  <a:pt x="805254" y="287863"/>
                  <a:pt x="758903" y="466718"/>
                </a:cubicBezTo>
                <a:cubicBezTo>
                  <a:pt x="712552" y="645573"/>
                  <a:pt x="1104546" y="1187657"/>
                  <a:pt x="982368" y="1300702"/>
                </a:cubicBezTo>
                <a:cubicBezTo>
                  <a:pt x="860190" y="1413747"/>
                  <a:pt x="135278" y="1101698"/>
                  <a:pt x="25834" y="1144990"/>
                </a:cubicBezTo>
                <a:cubicBezTo>
                  <a:pt x="-83610" y="1188282"/>
                  <a:pt x="181132" y="1476983"/>
                  <a:pt x="325705" y="1560452"/>
                </a:cubicBezTo>
                <a:cubicBezTo>
                  <a:pt x="470278" y="1643921"/>
                  <a:pt x="880678" y="1772552"/>
                  <a:pt x="893272" y="1645806"/>
                </a:cubicBezTo>
                <a:cubicBezTo>
                  <a:pt x="905866" y="1519060"/>
                  <a:pt x="361434" y="977087"/>
                  <a:pt x="401269" y="799978"/>
                </a:cubicBezTo>
                <a:cubicBezTo>
                  <a:pt x="441104" y="622869"/>
                  <a:pt x="1003901" y="716484"/>
                  <a:pt x="1132283" y="583154"/>
                </a:cubicBezTo>
                <a:cubicBezTo>
                  <a:pt x="1260665" y="449824"/>
                  <a:pt x="1163377" y="121490"/>
                  <a:pt x="1171560" y="0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C746CCBB-D82D-48B6-9254-99309D837B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60291" y="2723065"/>
            <a:ext cx="1015510" cy="1774317"/>
          </a:xfrm>
          <a:custGeom>
            <a:avLst/>
            <a:gdLst>
              <a:gd name="connsiteX0" fmla="*/ 610519 w 1001631"/>
              <a:gd name="connsiteY0" fmla="*/ 152630 h 1774317"/>
              <a:gd name="connsiteX1" fmla="*/ 295721 w 1001631"/>
              <a:gd name="connsiteY1" fmla="*/ 610518 h 1774317"/>
              <a:gd name="connsiteX2" fmla="*/ 906238 w 1001631"/>
              <a:gd name="connsiteY2" fmla="*/ 1221036 h 1774317"/>
              <a:gd name="connsiteX3" fmla="*/ 0 w 1001631"/>
              <a:gd name="connsiteY3" fmla="*/ 1564451 h 1774317"/>
              <a:gd name="connsiteX4" fmla="*/ 467427 w 1001631"/>
              <a:gd name="connsiteY4" fmla="*/ 1774317 h 1774317"/>
              <a:gd name="connsiteX5" fmla="*/ 1001631 w 1001631"/>
              <a:gd name="connsiteY5" fmla="*/ 1564452 h 1774317"/>
              <a:gd name="connsiteX6" fmla="*/ 152630 w 1001631"/>
              <a:gd name="connsiteY6" fmla="*/ 1077945 h 1774317"/>
              <a:gd name="connsiteX7" fmla="*/ 677295 w 1001631"/>
              <a:gd name="connsiteY7" fmla="*/ 524664 h 1774317"/>
              <a:gd name="connsiteX8" fmla="*/ 419733 w 1001631"/>
              <a:gd name="connsiteY8" fmla="*/ 0 h 1774317"/>
              <a:gd name="connsiteX0" fmla="*/ 610519 w 1001631"/>
              <a:gd name="connsiteY0" fmla="*/ 152630 h 1774317"/>
              <a:gd name="connsiteX1" fmla="*/ 295721 w 1001631"/>
              <a:gd name="connsiteY1" fmla="*/ 610518 h 1774317"/>
              <a:gd name="connsiteX2" fmla="*/ 906238 w 1001631"/>
              <a:gd name="connsiteY2" fmla="*/ 1221036 h 1774317"/>
              <a:gd name="connsiteX3" fmla="*/ 0 w 1001631"/>
              <a:gd name="connsiteY3" fmla="*/ 1564451 h 1774317"/>
              <a:gd name="connsiteX4" fmla="*/ 467427 w 1001631"/>
              <a:gd name="connsiteY4" fmla="*/ 1774317 h 1774317"/>
              <a:gd name="connsiteX5" fmla="*/ 1001631 w 1001631"/>
              <a:gd name="connsiteY5" fmla="*/ 1564452 h 1774317"/>
              <a:gd name="connsiteX6" fmla="*/ 152630 w 1001631"/>
              <a:gd name="connsiteY6" fmla="*/ 1077945 h 1774317"/>
              <a:gd name="connsiteX7" fmla="*/ 677295 w 1001631"/>
              <a:gd name="connsiteY7" fmla="*/ 524664 h 1774317"/>
              <a:gd name="connsiteX8" fmla="*/ 419733 w 1001631"/>
              <a:gd name="connsiteY8" fmla="*/ 0 h 1774317"/>
              <a:gd name="connsiteX0" fmla="*/ 619893 w 1011005"/>
              <a:gd name="connsiteY0" fmla="*/ 152630 h 1774317"/>
              <a:gd name="connsiteX1" fmla="*/ 305095 w 1011005"/>
              <a:gd name="connsiteY1" fmla="*/ 610518 h 1774317"/>
              <a:gd name="connsiteX2" fmla="*/ 915612 w 1011005"/>
              <a:gd name="connsiteY2" fmla="*/ 1221036 h 1774317"/>
              <a:gd name="connsiteX3" fmla="*/ 9374 w 1011005"/>
              <a:gd name="connsiteY3" fmla="*/ 1564451 h 1774317"/>
              <a:gd name="connsiteX4" fmla="*/ 476801 w 1011005"/>
              <a:gd name="connsiteY4" fmla="*/ 1774317 h 1774317"/>
              <a:gd name="connsiteX5" fmla="*/ 1011005 w 1011005"/>
              <a:gd name="connsiteY5" fmla="*/ 1564452 h 1774317"/>
              <a:gd name="connsiteX6" fmla="*/ 162004 w 1011005"/>
              <a:gd name="connsiteY6" fmla="*/ 1077945 h 1774317"/>
              <a:gd name="connsiteX7" fmla="*/ 686669 w 1011005"/>
              <a:gd name="connsiteY7" fmla="*/ 524664 h 1774317"/>
              <a:gd name="connsiteX8" fmla="*/ 429107 w 1011005"/>
              <a:gd name="connsiteY8" fmla="*/ 0 h 1774317"/>
              <a:gd name="connsiteX0" fmla="*/ 619893 w 1015510"/>
              <a:gd name="connsiteY0" fmla="*/ 152630 h 1774317"/>
              <a:gd name="connsiteX1" fmla="*/ 305095 w 1015510"/>
              <a:gd name="connsiteY1" fmla="*/ 610518 h 1774317"/>
              <a:gd name="connsiteX2" fmla="*/ 915612 w 1015510"/>
              <a:gd name="connsiteY2" fmla="*/ 1221036 h 1774317"/>
              <a:gd name="connsiteX3" fmla="*/ 9374 w 1015510"/>
              <a:gd name="connsiteY3" fmla="*/ 1564451 h 1774317"/>
              <a:gd name="connsiteX4" fmla="*/ 476801 w 1015510"/>
              <a:gd name="connsiteY4" fmla="*/ 1774317 h 1774317"/>
              <a:gd name="connsiteX5" fmla="*/ 1011005 w 1015510"/>
              <a:gd name="connsiteY5" fmla="*/ 1564452 h 1774317"/>
              <a:gd name="connsiteX6" fmla="*/ 162004 w 1015510"/>
              <a:gd name="connsiteY6" fmla="*/ 1077945 h 1774317"/>
              <a:gd name="connsiteX7" fmla="*/ 686669 w 1015510"/>
              <a:gd name="connsiteY7" fmla="*/ 524664 h 1774317"/>
              <a:gd name="connsiteX8" fmla="*/ 429107 w 1015510"/>
              <a:gd name="connsiteY8" fmla="*/ 0 h 1774317"/>
              <a:gd name="connsiteX0" fmla="*/ 619893 w 1015510"/>
              <a:gd name="connsiteY0" fmla="*/ 152630 h 1774317"/>
              <a:gd name="connsiteX1" fmla="*/ 305095 w 1015510"/>
              <a:gd name="connsiteY1" fmla="*/ 610518 h 1774317"/>
              <a:gd name="connsiteX2" fmla="*/ 915612 w 1015510"/>
              <a:gd name="connsiteY2" fmla="*/ 1221036 h 1774317"/>
              <a:gd name="connsiteX3" fmla="*/ 9374 w 1015510"/>
              <a:gd name="connsiteY3" fmla="*/ 1564451 h 1774317"/>
              <a:gd name="connsiteX4" fmla="*/ 476801 w 1015510"/>
              <a:gd name="connsiteY4" fmla="*/ 1774317 h 1774317"/>
              <a:gd name="connsiteX5" fmla="*/ 1011005 w 1015510"/>
              <a:gd name="connsiteY5" fmla="*/ 1564452 h 1774317"/>
              <a:gd name="connsiteX6" fmla="*/ 162004 w 1015510"/>
              <a:gd name="connsiteY6" fmla="*/ 1077945 h 1774317"/>
              <a:gd name="connsiteX7" fmla="*/ 686669 w 1015510"/>
              <a:gd name="connsiteY7" fmla="*/ 524664 h 1774317"/>
              <a:gd name="connsiteX8" fmla="*/ 429107 w 1015510"/>
              <a:gd name="connsiteY8" fmla="*/ 0 h 1774317"/>
              <a:gd name="connsiteX0" fmla="*/ 619893 w 1015510"/>
              <a:gd name="connsiteY0" fmla="*/ 152630 h 1774317"/>
              <a:gd name="connsiteX1" fmla="*/ 305095 w 1015510"/>
              <a:gd name="connsiteY1" fmla="*/ 610518 h 1774317"/>
              <a:gd name="connsiteX2" fmla="*/ 915612 w 1015510"/>
              <a:gd name="connsiteY2" fmla="*/ 1221036 h 1774317"/>
              <a:gd name="connsiteX3" fmla="*/ 9374 w 1015510"/>
              <a:gd name="connsiteY3" fmla="*/ 1564451 h 1774317"/>
              <a:gd name="connsiteX4" fmla="*/ 476801 w 1015510"/>
              <a:gd name="connsiteY4" fmla="*/ 1774317 h 1774317"/>
              <a:gd name="connsiteX5" fmla="*/ 1011005 w 1015510"/>
              <a:gd name="connsiteY5" fmla="*/ 1564452 h 1774317"/>
              <a:gd name="connsiteX6" fmla="*/ 162004 w 1015510"/>
              <a:gd name="connsiteY6" fmla="*/ 1077945 h 1774317"/>
              <a:gd name="connsiteX7" fmla="*/ 686669 w 1015510"/>
              <a:gd name="connsiteY7" fmla="*/ 524664 h 1774317"/>
              <a:gd name="connsiteX8" fmla="*/ 429107 w 1015510"/>
              <a:gd name="connsiteY8" fmla="*/ 0 h 1774317"/>
              <a:gd name="connsiteX0" fmla="*/ 619893 w 1015510"/>
              <a:gd name="connsiteY0" fmla="*/ 152630 h 1774317"/>
              <a:gd name="connsiteX1" fmla="*/ 305095 w 1015510"/>
              <a:gd name="connsiteY1" fmla="*/ 610518 h 1774317"/>
              <a:gd name="connsiteX2" fmla="*/ 915612 w 1015510"/>
              <a:gd name="connsiteY2" fmla="*/ 1221036 h 1774317"/>
              <a:gd name="connsiteX3" fmla="*/ 9374 w 1015510"/>
              <a:gd name="connsiteY3" fmla="*/ 1564451 h 1774317"/>
              <a:gd name="connsiteX4" fmla="*/ 476801 w 1015510"/>
              <a:gd name="connsiteY4" fmla="*/ 1774317 h 1774317"/>
              <a:gd name="connsiteX5" fmla="*/ 1011005 w 1015510"/>
              <a:gd name="connsiteY5" fmla="*/ 1564452 h 1774317"/>
              <a:gd name="connsiteX6" fmla="*/ 162004 w 1015510"/>
              <a:gd name="connsiteY6" fmla="*/ 1077945 h 1774317"/>
              <a:gd name="connsiteX7" fmla="*/ 686669 w 1015510"/>
              <a:gd name="connsiteY7" fmla="*/ 524664 h 1774317"/>
              <a:gd name="connsiteX8" fmla="*/ 429107 w 1015510"/>
              <a:gd name="connsiteY8" fmla="*/ 0 h 1774317"/>
              <a:gd name="connsiteX0" fmla="*/ 619893 w 1015510"/>
              <a:gd name="connsiteY0" fmla="*/ 152630 h 1774317"/>
              <a:gd name="connsiteX1" fmla="*/ 305095 w 1015510"/>
              <a:gd name="connsiteY1" fmla="*/ 610518 h 1774317"/>
              <a:gd name="connsiteX2" fmla="*/ 915612 w 1015510"/>
              <a:gd name="connsiteY2" fmla="*/ 1221036 h 1774317"/>
              <a:gd name="connsiteX3" fmla="*/ 9374 w 1015510"/>
              <a:gd name="connsiteY3" fmla="*/ 1564451 h 1774317"/>
              <a:gd name="connsiteX4" fmla="*/ 476801 w 1015510"/>
              <a:gd name="connsiteY4" fmla="*/ 1774317 h 1774317"/>
              <a:gd name="connsiteX5" fmla="*/ 1011005 w 1015510"/>
              <a:gd name="connsiteY5" fmla="*/ 1564452 h 1774317"/>
              <a:gd name="connsiteX6" fmla="*/ 162004 w 1015510"/>
              <a:gd name="connsiteY6" fmla="*/ 1077945 h 1774317"/>
              <a:gd name="connsiteX7" fmla="*/ 686669 w 1015510"/>
              <a:gd name="connsiteY7" fmla="*/ 524664 h 1774317"/>
              <a:gd name="connsiteX8" fmla="*/ 429107 w 1015510"/>
              <a:gd name="connsiteY8" fmla="*/ 0 h 177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510" h="1774317">
                <a:moveTo>
                  <a:pt x="619893" y="152630"/>
                </a:moveTo>
                <a:cubicBezTo>
                  <a:pt x="567427" y="228945"/>
                  <a:pt x="255809" y="432451"/>
                  <a:pt x="305095" y="610518"/>
                </a:cubicBezTo>
                <a:cubicBezTo>
                  <a:pt x="354381" y="788585"/>
                  <a:pt x="964899" y="1062047"/>
                  <a:pt x="915612" y="1221036"/>
                </a:cubicBezTo>
                <a:cubicBezTo>
                  <a:pt x="866325" y="1380025"/>
                  <a:pt x="82509" y="1472238"/>
                  <a:pt x="9374" y="1564451"/>
                </a:cubicBezTo>
                <a:cubicBezTo>
                  <a:pt x="-63761" y="1656665"/>
                  <a:pt x="309863" y="1774317"/>
                  <a:pt x="476801" y="1774317"/>
                </a:cubicBezTo>
                <a:cubicBezTo>
                  <a:pt x="643739" y="1774317"/>
                  <a:pt x="1063471" y="1680514"/>
                  <a:pt x="1011005" y="1564452"/>
                </a:cubicBezTo>
                <a:cubicBezTo>
                  <a:pt x="958539" y="1448390"/>
                  <a:pt x="216060" y="1251243"/>
                  <a:pt x="162004" y="1077945"/>
                </a:cubicBezTo>
                <a:cubicBezTo>
                  <a:pt x="107948" y="904647"/>
                  <a:pt x="642152" y="704322"/>
                  <a:pt x="686669" y="524664"/>
                </a:cubicBezTo>
                <a:cubicBezTo>
                  <a:pt x="731186" y="345006"/>
                  <a:pt x="482766" y="109305"/>
                  <a:pt x="429107" y="0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17C0CCF0-0DC3-4E85-8217-FC4A8038A52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716876" y="2731894"/>
            <a:ext cx="1306560" cy="1621669"/>
          </a:xfrm>
          <a:custGeom>
            <a:avLst/>
            <a:gdLst>
              <a:gd name="connsiteX0" fmla="*/ 241541 w 1286165"/>
              <a:gd name="connsiteY0" fmla="*/ 36788 h 1564721"/>
              <a:gd name="connsiteX1" fmla="*/ 197861 w 1286165"/>
              <a:gd name="connsiteY1" fmla="*/ 590730 h 1564721"/>
              <a:gd name="connsiteX2" fmla="*/ 1031844 w 1286165"/>
              <a:gd name="connsiteY2" fmla="*/ 814196 h 1564721"/>
              <a:gd name="connsiteX3" fmla="*/ 418726 w 1286165"/>
              <a:gd name="connsiteY3" fmla="*/ 1564721 h 1564721"/>
              <a:gd name="connsiteX4" fmla="*/ 928463 w 1286165"/>
              <a:gd name="connsiteY4" fmla="*/ 1512757 h 1564721"/>
              <a:gd name="connsiteX5" fmla="*/ 1286165 w 1286165"/>
              <a:gd name="connsiteY5" fmla="*/ 1063906 h 1564721"/>
              <a:gd name="connsiteX6" fmla="*/ 307655 w 1286165"/>
              <a:gd name="connsiteY6" fmla="*/ 1067080 h 1564721"/>
              <a:gd name="connsiteX7" fmla="*/ 485387 w 1286165"/>
              <a:gd name="connsiteY7" fmla="*/ 325592 h 1564721"/>
              <a:gd name="connsiteX8" fmla="*/ 0 w 1286165"/>
              <a:gd name="connsiteY8" fmla="*/ 0 h 1564721"/>
              <a:gd name="connsiteX0" fmla="*/ 241541 w 1286165"/>
              <a:gd name="connsiteY0" fmla="*/ 36788 h 1564721"/>
              <a:gd name="connsiteX1" fmla="*/ 197861 w 1286165"/>
              <a:gd name="connsiteY1" fmla="*/ 590730 h 1564721"/>
              <a:gd name="connsiteX2" fmla="*/ 1031844 w 1286165"/>
              <a:gd name="connsiteY2" fmla="*/ 814196 h 1564721"/>
              <a:gd name="connsiteX3" fmla="*/ 418726 w 1286165"/>
              <a:gd name="connsiteY3" fmla="*/ 1564721 h 1564721"/>
              <a:gd name="connsiteX4" fmla="*/ 928463 w 1286165"/>
              <a:gd name="connsiteY4" fmla="*/ 1512757 h 1564721"/>
              <a:gd name="connsiteX5" fmla="*/ 1286165 w 1286165"/>
              <a:gd name="connsiteY5" fmla="*/ 1063906 h 1564721"/>
              <a:gd name="connsiteX6" fmla="*/ 307655 w 1286165"/>
              <a:gd name="connsiteY6" fmla="*/ 1067080 h 1564721"/>
              <a:gd name="connsiteX7" fmla="*/ 485387 w 1286165"/>
              <a:gd name="connsiteY7" fmla="*/ 325592 h 1564721"/>
              <a:gd name="connsiteX8" fmla="*/ 0 w 1286165"/>
              <a:gd name="connsiteY8" fmla="*/ 0 h 1564721"/>
              <a:gd name="connsiteX0" fmla="*/ 241541 w 1286165"/>
              <a:gd name="connsiteY0" fmla="*/ 36788 h 1621669"/>
              <a:gd name="connsiteX1" fmla="*/ 197861 w 1286165"/>
              <a:gd name="connsiteY1" fmla="*/ 590730 h 1621669"/>
              <a:gd name="connsiteX2" fmla="*/ 1031844 w 1286165"/>
              <a:gd name="connsiteY2" fmla="*/ 814196 h 1621669"/>
              <a:gd name="connsiteX3" fmla="*/ 418726 w 1286165"/>
              <a:gd name="connsiteY3" fmla="*/ 1564721 h 1621669"/>
              <a:gd name="connsiteX4" fmla="*/ 928463 w 1286165"/>
              <a:gd name="connsiteY4" fmla="*/ 1512757 h 1621669"/>
              <a:gd name="connsiteX5" fmla="*/ 1286165 w 1286165"/>
              <a:gd name="connsiteY5" fmla="*/ 1063906 h 1621669"/>
              <a:gd name="connsiteX6" fmla="*/ 307655 w 1286165"/>
              <a:gd name="connsiteY6" fmla="*/ 1067080 h 1621669"/>
              <a:gd name="connsiteX7" fmla="*/ 485387 w 1286165"/>
              <a:gd name="connsiteY7" fmla="*/ 325592 h 1621669"/>
              <a:gd name="connsiteX8" fmla="*/ 0 w 1286165"/>
              <a:gd name="connsiteY8" fmla="*/ 0 h 1621669"/>
              <a:gd name="connsiteX0" fmla="*/ 241541 w 1306560"/>
              <a:gd name="connsiteY0" fmla="*/ 36788 h 1621669"/>
              <a:gd name="connsiteX1" fmla="*/ 197861 w 1306560"/>
              <a:gd name="connsiteY1" fmla="*/ 590730 h 1621669"/>
              <a:gd name="connsiteX2" fmla="*/ 1031844 w 1306560"/>
              <a:gd name="connsiteY2" fmla="*/ 814196 h 1621669"/>
              <a:gd name="connsiteX3" fmla="*/ 418726 w 1306560"/>
              <a:gd name="connsiteY3" fmla="*/ 1564721 h 1621669"/>
              <a:gd name="connsiteX4" fmla="*/ 928463 w 1306560"/>
              <a:gd name="connsiteY4" fmla="*/ 1512757 h 1621669"/>
              <a:gd name="connsiteX5" fmla="*/ 1286165 w 1306560"/>
              <a:gd name="connsiteY5" fmla="*/ 1063906 h 1621669"/>
              <a:gd name="connsiteX6" fmla="*/ 307655 w 1306560"/>
              <a:gd name="connsiteY6" fmla="*/ 1067080 h 1621669"/>
              <a:gd name="connsiteX7" fmla="*/ 485387 w 1306560"/>
              <a:gd name="connsiteY7" fmla="*/ 325592 h 1621669"/>
              <a:gd name="connsiteX8" fmla="*/ 0 w 1306560"/>
              <a:gd name="connsiteY8" fmla="*/ 0 h 1621669"/>
              <a:gd name="connsiteX0" fmla="*/ 241541 w 1306560"/>
              <a:gd name="connsiteY0" fmla="*/ 36788 h 1621669"/>
              <a:gd name="connsiteX1" fmla="*/ 197861 w 1306560"/>
              <a:gd name="connsiteY1" fmla="*/ 590730 h 1621669"/>
              <a:gd name="connsiteX2" fmla="*/ 1031844 w 1306560"/>
              <a:gd name="connsiteY2" fmla="*/ 814196 h 1621669"/>
              <a:gd name="connsiteX3" fmla="*/ 418726 w 1306560"/>
              <a:gd name="connsiteY3" fmla="*/ 1564721 h 1621669"/>
              <a:gd name="connsiteX4" fmla="*/ 928463 w 1306560"/>
              <a:gd name="connsiteY4" fmla="*/ 1512757 h 1621669"/>
              <a:gd name="connsiteX5" fmla="*/ 1286165 w 1306560"/>
              <a:gd name="connsiteY5" fmla="*/ 1063906 h 1621669"/>
              <a:gd name="connsiteX6" fmla="*/ 307655 w 1306560"/>
              <a:gd name="connsiteY6" fmla="*/ 1067080 h 1621669"/>
              <a:gd name="connsiteX7" fmla="*/ 485387 w 1306560"/>
              <a:gd name="connsiteY7" fmla="*/ 325592 h 1621669"/>
              <a:gd name="connsiteX8" fmla="*/ 0 w 1306560"/>
              <a:gd name="connsiteY8" fmla="*/ 0 h 1621669"/>
              <a:gd name="connsiteX0" fmla="*/ 241541 w 1306560"/>
              <a:gd name="connsiteY0" fmla="*/ 36788 h 1621669"/>
              <a:gd name="connsiteX1" fmla="*/ 197861 w 1306560"/>
              <a:gd name="connsiteY1" fmla="*/ 590730 h 1621669"/>
              <a:gd name="connsiteX2" fmla="*/ 1031844 w 1306560"/>
              <a:gd name="connsiteY2" fmla="*/ 814196 h 1621669"/>
              <a:gd name="connsiteX3" fmla="*/ 418726 w 1306560"/>
              <a:gd name="connsiteY3" fmla="*/ 1564721 h 1621669"/>
              <a:gd name="connsiteX4" fmla="*/ 928463 w 1306560"/>
              <a:gd name="connsiteY4" fmla="*/ 1512757 h 1621669"/>
              <a:gd name="connsiteX5" fmla="*/ 1286165 w 1306560"/>
              <a:gd name="connsiteY5" fmla="*/ 1063906 h 1621669"/>
              <a:gd name="connsiteX6" fmla="*/ 307655 w 1306560"/>
              <a:gd name="connsiteY6" fmla="*/ 1067080 h 1621669"/>
              <a:gd name="connsiteX7" fmla="*/ 485387 w 1306560"/>
              <a:gd name="connsiteY7" fmla="*/ 325592 h 1621669"/>
              <a:gd name="connsiteX8" fmla="*/ 0 w 1306560"/>
              <a:gd name="connsiteY8" fmla="*/ 0 h 1621669"/>
              <a:gd name="connsiteX0" fmla="*/ 241541 w 1306560"/>
              <a:gd name="connsiteY0" fmla="*/ 36788 h 1621669"/>
              <a:gd name="connsiteX1" fmla="*/ 197861 w 1306560"/>
              <a:gd name="connsiteY1" fmla="*/ 590730 h 1621669"/>
              <a:gd name="connsiteX2" fmla="*/ 1031844 w 1306560"/>
              <a:gd name="connsiteY2" fmla="*/ 814196 h 1621669"/>
              <a:gd name="connsiteX3" fmla="*/ 418726 w 1306560"/>
              <a:gd name="connsiteY3" fmla="*/ 1564721 h 1621669"/>
              <a:gd name="connsiteX4" fmla="*/ 928463 w 1306560"/>
              <a:gd name="connsiteY4" fmla="*/ 1512757 h 1621669"/>
              <a:gd name="connsiteX5" fmla="*/ 1286165 w 1306560"/>
              <a:gd name="connsiteY5" fmla="*/ 1063906 h 1621669"/>
              <a:gd name="connsiteX6" fmla="*/ 307655 w 1306560"/>
              <a:gd name="connsiteY6" fmla="*/ 1067080 h 1621669"/>
              <a:gd name="connsiteX7" fmla="*/ 485387 w 1306560"/>
              <a:gd name="connsiteY7" fmla="*/ 325592 h 1621669"/>
              <a:gd name="connsiteX8" fmla="*/ 0 w 1306560"/>
              <a:gd name="connsiteY8" fmla="*/ 0 h 1621669"/>
              <a:gd name="connsiteX0" fmla="*/ 241541 w 1306560"/>
              <a:gd name="connsiteY0" fmla="*/ 36788 h 1621669"/>
              <a:gd name="connsiteX1" fmla="*/ 197861 w 1306560"/>
              <a:gd name="connsiteY1" fmla="*/ 590730 h 1621669"/>
              <a:gd name="connsiteX2" fmla="*/ 1031844 w 1306560"/>
              <a:gd name="connsiteY2" fmla="*/ 814196 h 1621669"/>
              <a:gd name="connsiteX3" fmla="*/ 418726 w 1306560"/>
              <a:gd name="connsiteY3" fmla="*/ 1564721 h 1621669"/>
              <a:gd name="connsiteX4" fmla="*/ 928463 w 1306560"/>
              <a:gd name="connsiteY4" fmla="*/ 1512757 h 1621669"/>
              <a:gd name="connsiteX5" fmla="*/ 1286165 w 1306560"/>
              <a:gd name="connsiteY5" fmla="*/ 1063906 h 1621669"/>
              <a:gd name="connsiteX6" fmla="*/ 307655 w 1306560"/>
              <a:gd name="connsiteY6" fmla="*/ 1067080 h 1621669"/>
              <a:gd name="connsiteX7" fmla="*/ 485387 w 1306560"/>
              <a:gd name="connsiteY7" fmla="*/ 325592 h 1621669"/>
              <a:gd name="connsiteX8" fmla="*/ 0 w 1306560"/>
              <a:gd name="connsiteY8" fmla="*/ 0 h 162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6560" h="1621669">
                <a:moveTo>
                  <a:pt x="241541" y="36788"/>
                </a:moveTo>
                <a:cubicBezTo>
                  <a:pt x="234261" y="129112"/>
                  <a:pt x="66144" y="461162"/>
                  <a:pt x="197861" y="590730"/>
                </a:cubicBezTo>
                <a:cubicBezTo>
                  <a:pt x="329578" y="720298"/>
                  <a:pt x="995033" y="651864"/>
                  <a:pt x="1031844" y="814196"/>
                </a:cubicBezTo>
                <a:cubicBezTo>
                  <a:pt x="1068655" y="976528"/>
                  <a:pt x="435956" y="1448294"/>
                  <a:pt x="418726" y="1564721"/>
                </a:cubicBezTo>
                <a:cubicBezTo>
                  <a:pt x="401496" y="1681148"/>
                  <a:pt x="783890" y="1596226"/>
                  <a:pt x="928463" y="1512757"/>
                </a:cubicBezTo>
                <a:cubicBezTo>
                  <a:pt x="1073036" y="1429288"/>
                  <a:pt x="1389633" y="1138186"/>
                  <a:pt x="1286165" y="1063906"/>
                </a:cubicBezTo>
                <a:cubicBezTo>
                  <a:pt x="1182697" y="989627"/>
                  <a:pt x="441118" y="1190132"/>
                  <a:pt x="307655" y="1067080"/>
                </a:cubicBezTo>
                <a:cubicBezTo>
                  <a:pt x="174192" y="944028"/>
                  <a:pt x="536663" y="503439"/>
                  <a:pt x="485387" y="325592"/>
                </a:cubicBezTo>
                <a:cubicBezTo>
                  <a:pt x="434111" y="147745"/>
                  <a:pt x="101122" y="67832"/>
                  <a:pt x="0" y="0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71C43AAA-67E5-40ED-81C2-04C81EECF89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31691" y="2586891"/>
            <a:ext cx="1699040" cy="1260470"/>
          </a:xfrm>
          <a:custGeom>
            <a:avLst/>
            <a:gdLst>
              <a:gd name="connsiteX0" fmla="*/ 227575 w 1645805"/>
              <a:gd name="connsiteY0" fmla="*/ 0 h 1234636"/>
              <a:gd name="connsiteX1" fmla="*/ 466718 w 1645805"/>
              <a:gd name="connsiteY1" fmla="*/ 501568 h 1234636"/>
              <a:gd name="connsiteX2" fmla="*/ 1300701 w 1645805"/>
              <a:gd name="connsiteY2" fmla="*/ 278103 h 1234636"/>
              <a:gd name="connsiteX3" fmla="*/ 1144988 w 1645805"/>
              <a:gd name="connsiteY3" fmla="*/ 1234636 h 1234636"/>
              <a:gd name="connsiteX4" fmla="*/ 1560451 w 1645805"/>
              <a:gd name="connsiteY4" fmla="*/ 934765 h 1234636"/>
              <a:gd name="connsiteX5" fmla="*/ 1645805 w 1645805"/>
              <a:gd name="connsiteY5" fmla="*/ 367198 h 1234636"/>
              <a:gd name="connsiteX6" fmla="*/ 799977 w 1645805"/>
              <a:gd name="connsiteY6" fmla="*/ 859201 h 1234636"/>
              <a:gd name="connsiteX7" fmla="*/ 583154 w 1645805"/>
              <a:gd name="connsiteY7" fmla="*/ 128188 h 1234636"/>
              <a:gd name="connsiteX8" fmla="*/ 0 w 1645805"/>
              <a:gd name="connsiteY8" fmla="*/ 88911 h 1234636"/>
              <a:gd name="connsiteX0" fmla="*/ 227575 w 1645805"/>
              <a:gd name="connsiteY0" fmla="*/ 0 h 1234636"/>
              <a:gd name="connsiteX1" fmla="*/ 466718 w 1645805"/>
              <a:gd name="connsiteY1" fmla="*/ 501568 h 1234636"/>
              <a:gd name="connsiteX2" fmla="*/ 1300701 w 1645805"/>
              <a:gd name="connsiteY2" fmla="*/ 278103 h 1234636"/>
              <a:gd name="connsiteX3" fmla="*/ 1144988 w 1645805"/>
              <a:gd name="connsiteY3" fmla="*/ 1234636 h 1234636"/>
              <a:gd name="connsiteX4" fmla="*/ 1560451 w 1645805"/>
              <a:gd name="connsiteY4" fmla="*/ 934765 h 1234636"/>
              <a:gd name="connsiteX5" fmla="*/ 1645805 w 1645805"/>
              <a:gd name="connsiteY5" fmla="*/ 367198 h 1234636"/>
              <a:gd name="connsiteX6" fmla="*/ 799977 w 1645805"/>
              <a:gd name="connsiteY6" fmla="*/ 859201 h 1234636"/>
              <a:gd name="connsiteX7" fmla="*/ 583154 w 1645805"/>
              <a:gd name="connsiteY7" fmla="*/ 128188 h 1234636"/>
              <a:gd name="connsiteX8" fmla="*/ 0 w 1645805"/>
              <a:gd name="connsiteY8" fmla="*/ 88911 h 1234636"/>
              <a:gd name="connsiteX0" fmla="*/ 227575 w 1645805"/>
              <a:gd name="connsiteY0" fmla="*/ 0 h 1260470"/>
              <a:gd name="connsiteX1" fmla="*/ 466718 w 1645805"/>
              <a:gd name="connsiteY1" fmla="*/ 501568 h 1260470"/>
              <a:gd name="connsiteX2" fmla="*/ 1300701 w 1645805"/>
              <a:gd name="connsiteY2" fmla="*/ 278103 h 1260470"/>
              <a:gd name="connsiteX3" fmla="*/ 1144988 w 1645805"/>
              <a:gd name="connsiteY3" fmla="*/ 1234636 h 1260470"/>
              <a:gd name="connsiteX4" fmla="*/ 1560451 w 1645805"/>
              <a:gd name="connsiteY4" fmla="*/ 934765 h 1260470"/>
              <a:gd name="connsiteX5" fmla="*/ 1645805 w 1645805"/>
              <a:gd name="connsiteY5" fmla="*/ 367198 h 1260470"/>
              <a:gd name="connsiteX6" fmla="*/ 799977 w 1645805"/>
              <a:gd name="connsiteY6" fmla="*/ 859201 h 1260470"/>
              <a:gd name="connsiteX7" fmla="*/ 583154 w 1645805"/>
              <a:gd name="connsiteY7" fmla="*/ 128188 h 1260470"/>
              <a:gd name="connsiteX8" fmla="*/ 0 w 1645805"/>
              <a:gd name="connsiteY8" fmla="*/ 88911 h 1260470"/>
              <a:gd name="connsiteX0" fmla="*/ 227575 w 1699040"/>
              <a:gd name="connsiteY0" fmla="*/ 0 h 1260470"/>
              <a:gd name="connsiteX1" fmla="*/ 466718 w 1699040"/>
              <a:gd name="connsiteY1" fmla="*/ 501568 h 1260470"/>
              <a:gd name="connsiteX2" fmla="*/ 1300701 w 1699040"/>
              <a:gd name="connsiteY2" fmla="*/ 278103 h 1260470"/>
              <a:gd name="connsiteX3" fmla="*/ 1144988 w 1699040"/>
              <a:gd name="connsiteY3" fmla="*/ 1234636 h 1260470"/>
              <a:gd name="connsiteX4" fmla="*/ 1560451 w 1699040"/>
              <a:gd name="connsiteY4" fmla="*/ 934765 h 1260470"/>
              <a:gd name="connsiteX5" fmla="*/ 1645805 w 1699040"/>
              <a:gd name="connsiteY5" fmla="*/ 367198 h 1260470"/>
              <a:gd name="connsiteX6" fmla="*/ 799977 w 1699040"/>
              <a:gd name="connsiteY6" fmla="*/ 859201 h 1260470"/>
              <a:gd name="connsiteX7" fmla="*/ 583154 w 1699040"/>
              <a:gd name="connsiteY7" fmla="*/ 128188 h 1260470"/>
              <a:gd name="connsiteX8" fmla="*/ 0 w 1699040"/>
              <a:gd name="connsiteY8" fmla="*/ 88911 h 1260470"/>
              <a:gd name="connsiteX0" fmla="*/ 227575 w 1699040"/>
              <a:gd name="connsiteY0" fmla="*/ 0 h 1260470"/>
              <a:gd name="connsiteX1" fmla="*/ 466718 w 1699040"/>
              <a:gd name="connsiteY1" fmla="*/ 501568 h 1260470"/>
              <a:gd name="connsiteX2" fmla="*/ 1300701 w 1699040"/>
              <a:gd name="connsiteY2" fmla="*/ 278103 h 1260470"/>
              <a:gd name="connsiteX3" fmla="*/ 1144988 w 1699040"/>
              <a:gd name="connsiteY3" fmla="*/ 1234636 h 1260470"/>
              <a:gd name="connsiteX4" fmla="*/ 1560451 w 1699040"/>
              <a:gd name="connsiteY4" fmla="*/ 934765 h 1260470"/>
              <a:gd name="connsiteX5" fmla="*/ 1645805 w 1699040"/>
              <a:gd name="connsiteY5" fmla="*/ 367198 h 1260470"/>
              <a:gd name="connsiteX6" fmla="*/ 799977 w 1699040"/>
              <a:gd name="connsiteY6" fmla="*/ 859201 h 1260470"/>
              <a:gd name="connsiteX7" fmla="*/ 583154 w 1699040"/>
              <a:gd name="connsiteY7" fmla="*/ 128188 h 1260470"/>
              <a:gd name="connsiteX8" fmla="*/ 0 w 1699040"/>
              <a:gd name="connsiteY8" fmla="*/ 88911 h 1260470"/>
              <a:gd name="connsiteX0" fmla="*/ 227575 w 1699040"/>
              <a:gd name="connsiteY0" fmla="*/ 0 h 1260470"/>
              <a:gd name="connsiteX1" fmla="*/ 466718 w 1699040"/>
              <a:gd name="connsiteY1" fmla="*/ 501568 h 1260470"/>
              <a:gd name="connsiteX2" fmla="*/ 1300701 w 1699040"/>
              <a:gd name="connsiteY2" fmla="*/ 278103 h 1260470"/>
              <a:gd name="connsiteX3" fmla="*/ 1144988 w 1699040"/>
              <a:gd name="connsiteY3" fmla="*/ 1234636 h 1260470"/>
              <a:gd name="connsiteX4" fmla="*/ 1560451 w 1699040"/>
              <a:gd name="connsiteY4" fmla="*/ 934765 h 1260470"/>
              <a:gd name="connsiteX5" fmla="*/ 1645805 w 1699040"/>
              <a:gd name="connsiteY5" fmla="*/ 367198 h 1260470"/>
              <a:gd name="connsiteX6" fmla="*/ 799977 w 1699040"/>
              <a:gd name="connsiteY6" fmla="*/ 859201 h 1260470"/>
              <a:gd name="connsiteX7" fmla="*/ 583154 w 1699040"/>
              <a:gd name="connsiteY7" fmla="*/ 128188 h 1260470"/>
              <a:gd name="connsiteX8" fmla="*/ 0 w 1699040"/>
              <a:gd name="connsiteY8" fmla="*/ 88911 h 1260470"/>
              <a:gd name="connsiteX0" fmla="*/ 227575 w 1699040"/>
              <a:gd name="connsiteY0" fmla="*/ 0 h 1260470"/>
              <a:gd name="connsiteX1" fmla="*/ 466718 w 1699040"/>
              <a:gd name="connsiteY1" fmla="*/ 501568 h 1260470"/>
              <a:gd name="connsiteX2" fmla="*/ 1300701 w 1699040"/>
              <a:gd name="connsiteY2" fmla="*/ 278103 h 1260470"/>
              <a:gd name="connsiteX3" fmla="*/ 1144988 w 1699040"/>
              <a:gd name="connsiteY3" fmla="*/ 1234636 h 1260470"/>
              <a:gd name="connsiteX4" fmla="*/ 1560451 w 1699040"/>
              <a:gd name="connsiteY4" fmla="*/ 934765 h 1260470"/>
              <a:gd name="connsiteX5" fmla="*/ 1645805 w 1699040"/>
              <a:gd name="connsiteY5" fmla="*/ 367198 h 1260470"/>
              <a:gd name="connsiteX6" fmla="*/ 799977 w 1699040"/>
              <a:gd name="connsiteY6" fmla="*/ 859201 h 1260470"/>
              <a:gd name="connsiteX7" fmla="*/ 583154 w 1699040"/>
              <a:gd name="connsiteY7" fmla="*/ 128188 h 1260470"/>
              <a:gd name="connsiteX8" fmla="*/ 0 w 1699040"/>
              <a:gd name="connsiteY8" fmla="*/ 88911 h 1260470"/>
              <a:gd name="connsiteX0" fmla="*/ 227575 w 1699040"/>
              <a:gd name="connsiteY0" fmla="*/ 0 h 1260470"/>
              <a:gd name="connsiteX1" fmla="*/ 466718 w 1699040"/>
              <a:gd name="connsiteY1" fmla="*/ 501568 h 1260470"/>
              <a:gd name="connsiteX2" fmla="*/ 1300701 w 1699040"/>
              <a:gd name="connsiteY2" fmla="*/ 278103 h 1260470"/>
              <a:gd name="connsiteX3" fmla="*/ 1144988 w 1699040"/>
              <a:gd name="connsiteY3" fmla="*/ 1234636 h 1260470"/>
              <a:gd name="connsiteX4" fmla="*/ 1560451 w 1699040"/>
              <a:gd name="connsiteY4" fmla="*/ 934765 h 1260470"/>
              <a:gd name="connsiteX5" fmla="*/ 1645805 w 1699040"/>
              <a:gd name="connsiteY5" fmla="*/ 367198 h 1260470"/>
              <a:gd name="connsiteX6" fmla="*/ 799977 w 1699040"/>
              <a:gd name="connsiteY6" fmla="*/ 859201 h 1260470"/>
              <a:gd name="connsiteX7" fmla="*/ 583154 w 1699040"/>
              <a:gd name="connsiteY7" fmla="*/ 128188 h 1260470"/>
              <a:gd name="connsiteX8" fmla="*/ 0 w 1699040"/>
              <a:gd name="connsiteY8" fmla="*/ 88911 h 126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9040" h="1260470">
                <a:moveTo>
                  <a:pt x="227575" y="0"/>
                </a:moveTo>
                <a:cubicBezTo>
                  <a:pt x="267432" y="83595"/>
                  <a:pt x="287864" y="455217"/>
                  <a:pt x="466718" y="501568"/>
                </a:cubicBezTo>
                <a:cubicBezTo>
                  <a:pt x="645572" y="547919"/>
                  <a:pt x="1187656" y="155925"/>
                  <a:pt x="1300701" y="278103"/>
                </a:cubicBezTo>
                <a:cubicBezTo>
                  <a:pt x="1413746" y="400281"/>
                  <a:pt x="1101696" y="1125192"/>
                  <a:pt x="1144988" y="1234636"/>
                </a:cubicBezTo>
                <a:cubicBezTo>
                  <a:pt x="1188280" y="1344080"/>
                  <a:pt x="1476981" y="1079338"/>
                  <a:pt x="1560451" y="934765"/>
                </a:cubicBezTo>
                <a:cubicBezTo>
                  <a:pt x="1643921" y="790192"/>
                  <a:pt x="1772551" y="379792"/>
                  <a:pt x="1645805" y="367198"/>
                </a:cubicBezTo>
                <a:cubicBezTo>
                  <a:pt x="1519059" y="354604"/>
                  <a:pt x="977086" y="899036"/>
                  <a:pt x="799977" y="859201"/>
                </a:cubicBezTo>
                <a:cubicBezTo>
                  <a:pt x="622869" y="819366"/>
                  <a:pt x="716483" y="256570"/>
                  <a:pt x="583154" y="128188"/>
                </a:cubicBezTo>
                <a:cubicBezTo>
                  <a:pt x="449825" y="-194"/>
                  <a:pt x="121490" y="97094"/>
                  <a:pt x="0" y="88911"/>
                </a:cubicBezTo>
              </a:path>
            </a:pathLst>
          </a:cu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E25B9A7-270E-1A65-C3C6-CB92720CDED3}"/>
              </a:ext>
            </a:extLst>
          </p:cNvPr>
          <p:cNvCxnSpPr/>
          <p:nvPr/>
        </p:nvCxnSpPr>
        <p:spPr>
          <a:xfrm flipV="1">
            <a:off x="7206876" y="3510561"/>
            <a:ext cx="0" cy="283983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50529665-E949-6450-82FB-0E6E84237E1D}"/>
              </a:ext>
            </a:extLst>
          </p:cNvPr>
          <p:cNvSpPr/>
          <p:nvPr/>
        </p:nvSpPr>
        <p:spPr>
          <a:xfrm>
            <a:off x="6534363" y="3637051"/>
            <a:ext cx="1458930" cy="2075379"/>
          </a:xfrm>
          <a:custGeom>
            <a:avLst/>
            <a:gdLst>
              <a:gd name="connsiteX0" fmla="*/ 657546 w 1458930"/>
              <a:gd name="connsiteY0" fmla="*/ 0 h 2075379"/>
              <a:gd name="connsiteX1" fmla="*/ 0 w 1458930"/>
              <a:gd name="connsiteY1" fmla="*/ 441788 h 2075379"/>
              <a:gd name="connsiteX2" fmla="*/ 1315092 w 1458930"/>
              <a:gd name="connsiteY2" fmla="*/ 575352 h 2075379"/>
              <a:gd name="connsiteX3" fmla="*/ 195209 w 1458930"/>
              <a:gd name="connsiteY3" fmla="*/ 1017141 h 2075379"/>
              <a:gd name="connsiteX4" fmla="*/ 1119883 w 1458930"/>
              <a:gd name="connsiteY4" fmla="*/ 1232899 h 2075379"/>
              <a:gd name="connsiteX5" fmla="*/ 359596 w 1458930"/>
              <a:gd name="connsiteY5" fmla="*/ 1623317 h 2075379"/>
              <a:gd name="connsiteX6" fmla="*/ 904126 w 1458930"/>
              <a:gd name="connsiteY6" fmla="*/ 1962364 h 2075379"/>
              <a:gd name="connsiteX7" fmla="*/ 462337 w 1458930"/>
              <a:gd name="connsiteY7" fmla="*/ 2075379 h 2075379"/>
              <a:gd name="connsiteX8" fmla="*/ 1027416 w 1458930"/>
              <a:gd name="connsiteY8" fmla="*/ 1561672 h 2075379"/>
              <a:gd name="connsiteX9" fmla="*/ 205483 w 1458930"/>
              <a:gd name="connsiteY9" fmla="*/ 1315092 h 2075379"/>
              <a:gd name="connsiteX10" fmla="*/ 1171254 w 1458930"/>
              <a:gd name="connsiteY10" fmla="*/ 1006867 h 2075379"/>
              <a:gd name="connsiteX11" fmla="*/ 71919 w 1458930"/>
              <a:gd name="connsiteY11" fmla="*/ 729465 h 2075379"/>
              <a:gd name="connsiteX12" fmla="*/ 1458930 w 1458930"/>
              <a:gd name="connsiteY12" fmla="*/ 236305 h 2075379"/>
              <a:gd name="connsiteX13" fmla="*/ 657546 w 1458930"/>
              <a:gd name="connsiteY13" fmla="*/ 0 h 20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58930" h="2075379">
                <a:moveTo>
                  <a:pt x="657546" y="0"/>
                </a:moveTo>
                <a:lnTo>
                  <a:pt x="0" y="441788"/>
                </a:lnTo>
                <a:lnTo>
                  <a:pt x="1315092" y="575352"/>
                </a:lnTo>
                <a:lnTo>
                  <a:pt x="195209" y="1017141"/>
                </a:lnTo>
                <a:lnTo>
                  <a:pt x="1119883" y="1232899"/>
                </a:lnTo>
                <a:lnTo>
                  <a:pt x="359596" y="1623317"/>
                </a:lnTo>
                <a:lnTo>
                  <a:pt x="904126" y="1962364"/>
                </a:lnTo>
                <a:lnTo>
                  <a:pt x="462337" y="2075379"/>
                </a:lnTo>
                <a:lnTo>
                  <a:pt x="1027416" y="1561672"/>
                </a:lnTo>
                <a:lnTo>
                  <a:pt x="205483" y="1315092"/>
                </a:lnTo>
                <a:lnTo>
                  <a:pt x="1171254" y="1006867"/>
                </a:lnTo>
                <a:lnTo>
                  <a:pt x="71919" y="729465"/>
                </a:lnTo>
                <a:lnTo>
                  <a:pt x="1458930" y="236305"/>
                </a:lnTo>
                <a:lnTo>
                  <a:pt x="65754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4489D1-FB8E-7AF6-8859-CE5719B5AD59}"/>
              </a:ext>
            </a:extLst>
          </p:cNvPr>
          <p:cNvGrpSpPr/>
          <p:nvPr/>
        </p:nvGrpSpPr>
        <p:grpSpPr>
          <a:xfrm>
            <a:off x="7845406" y="372681"/>
            <a:ext cx="3909101" cy="3909103"/>
            <a:chOff x="7845406" y="372681"/>
            <a:chExt cx="3909101" cy="3909103"/>
          </a:xfrm>
        </p:grpSpPr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50D2A206-FC32-2CBC-F4D3-29B5D6920B9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243316" y="1832984"/>
              <a:ext cx="1511191" cy="1066767"/>
            </a:xfrm>
            <a:custGeom>
              <a:avLst/>
              <a:gdLst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492252 w 1492252"/>
                <a:gd name="connsiteY0" fmla="*/ 483486 h 1059702"/>
                <a:gd name="connsiteX1" fmla="*/ 1174595 w 1492252"/>
                <a:gd name="connsiteY1" fmla="*/ 10693 h 1059702"/>
                <a:gd name="connsiteX2" fmla="*/ 1078559 w 1492252"/>
                <a:gd name="connsiteY2" fmla="*/ 956279 h 1059702"/>
                <a:gd name="connsiteX3" fmla="*/ 760901 w 1492252"/>
                <a:gd name="connsiteY3" fmla="*/ 151053 h 1059702"/>
                <a:gd name="connsiteX4" fmla="*/ 605765 w 1492252"/>
                <a:gd name="connsiteY4" fmla="*/ 815918 h 1059702"/>
                <a:gd name="connsiteX5" fmla="*/ 325044 w 1492252"/>
                <a:gd name="connsiteY5" fmla="*/ 269252 h 1059702"/>
                <a:gd name="connsiteX6" fmla="*/ 81261 w 1492252"/>
                <a:gd name="connsiteY6" fmla="*/ 660783 h 1059702"/>
                <a:gd name="connsiteX7" fmla="*/ 0 w 1492252"/>
                <a:gd name="connsiteY7" fmla="*/ 343125 h 1059702"/>
                <a:gd name="connsiteX8" fmla="*/ 369369 w 1492252"/>
                <a:gd name="connsiteY8" fmla="*/ 749432 h 1059702"/>
                <a:gd name="connsiteX9" fmla="*/ 546666 w 1492252"/>
                <a:gd name="connsiteY9" fmla="*/ 158441 h 1059702"/>
                <a:gd name="connsiteX10" fmla="*/ 768288 w 1492252"/>
                <a:gd name="connsiteY10" fmla="*/ 852855 h 1059702"/>
                <a:gd name="connsiteX11" fmla="*/ 967748 w 1492252"/>
                <a:gd name="connsiteY11" fmla="*/ 62405 h 1059702"/>
                <a:gd name="connsiteX12" fmla="*/ 1322342 w 1492252"/>
                <a:gd name="connsiteY12" fmla="*/ 1059702 h 1059702"/>
                <a:gd name="connsiteX13" fmla="*/ 1492252 w 1492252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59702"/>
                <a:gd name="connsiteX1" fmla="*/ 1189948 w 1507605"/>
                <a:gd name="connsiteY1" fmla="*/ 10693 h 1059702"/>
                <a:gd name="connsiteX2" fmla="*/ 1093912 w 1507605"/>
                <a:gd name="connsiteY2" fmla="*/ 956279 h 1059702"/>
                <a:gd name="connsiteX3" fmla="*/ 776254 w 1507605"/>
                <a:gd name="connsiteY3" fmla="*/ 151053 h 1059702"/>
                <a:gd name="connsiteX4" fmla="*/ 621118 w 1507605"/>
                <a:gd name="connsiteY4" fmla="*/ 815918 h 1059702"/>
                <a:gd name="connsiteX5" fmla="*/ 340397 w 1507605"/>
                <a:gd name="connsiteY5" fmla="*/ 269252 h 1059702"/>
                <a:gd name="connsiteX6" fmla="*/ 96614 w 1507605"/>
                <a:gd name="connsiteY6" fmla="*/ 660783 h 1059702"/>
                <a:gd name="connsiteX7" fmla="*/ 15353 w 1507605"/>
                <a:gd name="connsiteY7" fmla="*/ 343125 h 1059702"/>
                <a:gd name="connsiteX8" fmla="*/ 384722 w 1507605"/>
                <a:gd name="connsiteY8" fmla="*/ 749432 h 1059702"/>
                <a:gd name="connsiteX9" fmla="*/ 562019 w 1507605"/>
                <a:gd name="connsiteY9" fmla="*/ 158441 h 1059702"/>
                <a:gd name="connsiteX10" fmla="*/ 783641 w 1507605"/>
                <a:gd name="connsiteY10" fmla="*/ 852855 h 1059702"/>
                <a:gd name="connsiteX11" fmla="*/ 983101 w 1507605"/>
                <a:gd name="connsiteY11" fmla="*/ 62405 h 1059702"/>
                <a:gd name="connsiteX12" fmla="*/ 1337695 w 1507605"/>
                <a:gd name="connsiteY12" fmla="*/ 1059702 h 1059702"/>
                <a:gd name="connsiteX13" fmla="*/ 1507605 w 1507605"/>
                <a:gd name="connsiteY13" fmla="*/ 483486 h 1059702"/>
                <a:gd name="connsiteX0" fmla="*/ 1507605 w 1507605"/>
                <a:gd name="connsiteY0" fmla="*/ 483486 h 1066115"/>
                <a:gd name="connsiteX1" fmla="*/ 1189948 w 1507605"/>
                <a:gd name="connsiteY1" fmla="*/ 10693 h 1066115"/>
                <a:gd name="connsiteX2" fmla="*/ 1093912 w 1507605"/>
                <a:gd name="connsiteY2" fmla="*/ 956279 h 1066115"/>
                <a:gd name="connsiteX3" fmla="*/ 776254 w 1507605"/>
                <a:gd name="connsiteY3" fmla="*/ 151053 h 1066115"/>
                <a:gd name="connsiteX4" fmla="*/ 621118 w 1507605"/>
                <a:gd name="connsiteY4" fmla="*/ 815918 h 1066115"/>
                <a:gd name="connsiteX5" fmla="*/ 340397 w 1507605"/>
                <a:gd name="connsiteY5" fmla="*/ 269252 h 1066115"/>
                <a:gd name="connsiteX6" fmla="*/ 96614 w 1507605"/>
                <a:gd name="connsiteY6" fmla="*/ 660783 h 1066115"/>
                <a:gd name="connsiteX7" fmla="*/ 15353 w 1507605"/>
                <a:gd name="connsiteY7" fmla="*/ 343125 h 1066115"/>
                <a:gd name="connsiteX8" fmla="*/ 384722 w 1507605"/>
                <a:gd name="connsiteY8" fmla="*/ 749432 h 1066115"/>
                <a:gd name="connsiteX9" fmla="*/ 562019 w 1507605"/>
                <a:gd name="connsiteY9" fmla="*/ 158441 h 1066115"/>
                <a:gd name="connsiteX10" fmla="*/ 783641 w 1507605"/>
                <a:gd name="connsiteY10" fmla="*/ 852855 h 1066115"/>
                <a:gd name="connsiteX11" fmla="*/ 983101 w 1507605"/>
                <a:gd name="connsiteY11" fmla="*/ 62405 h 1066115"/>
                <a:gd name="connsiteX12" fmla="*/ 1337695 w 1507605"/>
                <a:gd name="connsiteY12" fmla="*/ 1059702 h 1066115"/>
                <a:gd name="connsiteX13" fmla="*/ 1507605 w 1507605"/>
                <a:gd name="connsiteY13" fmla="*/ 483486 h 1066115"/>
                <a:gd name="connsiteX0" fmla="*/ 1507605 w 1511191"/>
                <a:gd name="connsiteY0" fmla="*/ 483486 h 1066767"/>
                <a:gd name="connsiteX1" fmla="*/ 1189948 w 1511191"/>
                <a:gd name="connsiteY1" fmla="*/ 10693 h 1066767"/>
                <a:gd name="connsiteX2" fmla="*/ 1093912 w 1511191"/>
                <a:gd name="connsiteY2" fmla="*/ 956279 h 1066767"/>
                <a:gd name="connsiteX3" fmla="*/ 776254 w 1511191"/>
                <a:gd name="connsiteY3" fmla="*/ 151053 h 1066767"/>
                <a:gd name="connsiteX4" fmla="*/ 621118 w 1511191"/>
                <a:gd name="connsiteY4" fmla="*/ 815918 h 1066767"/>
                <a:gd name="connsiteX5" fmla="*/ 340397 w 1511191"/>
                <a:gd name="connsiteY5" fmla="*/ 269252 h 1066767"/>
                <a:gd name="connsiteX6" fmla="*/ 96614 w 1511191"/>
                <a:gd name="connsiteY6" fmla="*/ 660783 h 1066767"/>
                <a:gd name="connsiteX7" fmla="*/ 15353 w 1511191"/>
                <a:gd name="connsiteY7" fmla="*/ 343125 h 1066767"/>
                <a:gd name="connsiteX8" fmla="*/ 384722 w 1511191"/>
                <a:gd name="connsiteY8" fmla="*/ 749432 h 1066767"/>
                <a:gd name="connsiteX9" fmla="*/ 562019 w 1511191"/>
                <a:gd name="connsiteY9" fmla="*/ 158441 h 1066767"/>
                <a:gd name="connsiteX10" fmla="*/ 783641 w 1511191"/>
                <a:gd name="connsiteY10" fmla="*/ 852855 h 1066767"/>
                <a:gd name="connsiteX11" fmla="*/ 983101 w 1511191"/>
                <a:gd name="connsiteY11" fmla="*/ 62405 h 1066767"/>
                <a:gd name="connsiteX12" fmla="*/ 1337695 w 1511191"/>
                <a:gd name="connsiteY12" fmla="*/ 1059702 h 1066767"/>
                <a:gd name="connsiteX13" fmla="*/ 1507605 w 1511191"/>
                <a:gd name="connsiteY13" fmla="*/ 483486 h 10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1191" h="1066767">
                  <a:moveTo>
                    <a:pt x="1507605" y="483486"/>
                  </a:moveTo>
                  <a:cubicBezTo>
                    <a:pt x="1482981" y="308651"/>
                    <a:pt x="1258897" y="-68106"/>
                    <a:pt x="1189948" y="10693"/>
                  </a:cubicBezTo>
                  <a:cubicBezTo>
                    <a:pt x="1120999" y="89492"/>
                    <a:pt x="1162861" y="932886"/>
                    <a:pt x="1093912" y="956279"/>
                  </a:cubicBezTo>
                  <a:cubicBezTo>
                    <a:pt x="1024963" y="979672"/>
                    <a:pt x="855053" y="174446"/>
                    <a:pt x="776254" y="151053"/>
                  </a:cubicBezTo>
                  <a:cubicBezTo>
                    <a:pt x="697455" y="127660"/>
                    <a:pt x="693761" y="796218"/>
                    <a:pt x="621118" y="815918"/>
                  </a:cubicBezTo>
                  <a:cubicBezTo>
                    <a:pt x="548475" y="835618"/>
                    <a:pt x="427814" y="295108"/>
                    <a:pt x="340397" y="269252"/>
                  </a:cubicBezTo>
                  <a:cubicBezTo>
                    <a:pt x="252980" y="243396"/>
                    <a:pt x="150788" y="648471"/>
                    <a:pt x="96614" y="660783"/>
                  </a:cubicBezTo>
                  <a:cubicBezTo>
                    <a:pt x="42440" y="673095"/>
                    <a:pt x="-32665" y="328350"/>
                    <a:pt x="15353" y="343125"/>
                  </a:cubicBezTo>
                  <a:cubicBezTo>
                    <a:pt x="63371" y="357900"/>
                    <a:pt x="293611" y="780213"/>
                    <a:pt x="384722" y="749432"/>
                  </a:cubicBezTo>
                  <a:cubicBezTo>
                    <a:pt x="475833" y="718651"/>
                    <a:pt x="495532" y="141204"/>
                    <a:pt x="562019" y="158441"/>
                  </a:cubicBezTo>
                  <a:cubicBezTo>
                    <a:pt x="628506" y="175678"/>
                    <a:pt x="713461" y="868861"/>
                    <a:pt x="783641" y="852855"/>
                  </a:cubicBezTo>
                  <a:cubicBezTo>
                    <a:pt x="853821" y="836849"/>
                    <a:pt x="890759" y="27931"/>
                    <a:pt x="983101" y="62405"/>
                  </a:cubicBezTo>
                  <a:cubicBezTo>
                    <a:pt x="1075443" y="96879"/>
                    <a:pt x="1250278" y="989522"/>
                    <a:pt x="1337695" y="1059702"/>
                  </a:cubicBezTo>
                  <a:cubicBezTo>
                    <a:pt x="1425112" y="1129882"/>
                    <a:pt x="1532230" y="658321"/>
                    <a:pt x="1507605" y="4834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AB337733-2047-6EFF-2490-7C41550A981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115033" y="1064858"/>
              <a:ext cx="1550113" cy="1140341"/>
            </a:xfrm>
            <a:custGeom>
              <a:avLst/>
              <a:gdLst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2508 w 1503470"/>
                <a:gd name="connsiteY0" fmla="*/ 277572 h 1136612"/>
                <a:gd name="connsiteX1" fmla="*/ 851013 w 1503470"/>
                <a:gd name="connsiteY1" fmla="*/ 26950 h 1136612"/>
                <a:gd name="connsiteX2" fmla="*/ 1240636 w 1503470"/>
                <a:gd name="connsiteY2" fmla="*/ 893869 h 1136612"/>
                <a:gd name="connsiteX3" fmla="*/ 562923 w 1503470"/>
                <a:gd name="connsiteY3" fmla="*/ 355353 h 1136612"/>
                <a:gd name="connsiteX4" fmla="*/ 761004 w 1503470"/>
                <a:gd name="connsiteY4" fmla="*/ 1008710 h 1136612"/>
                <a:gd name="connsiteX5" fmla="*/ 244560 w 1503470"/>
                <a:gd name="connsiteY5" fmla="*/ 675644 h 1136612"/>
                <a:gd name="connsiteX6" fmla="*/ 229202 w 1503470"/>
                <a:gd name="connsiteY6" fmla="*/ 1136612 h 1136612"/>
                <a:gd name="connsiteX7" fmla="*/ 0 w 1503470"/>
                <a:gd name="connsiteY7" fmla="*/ 902142 h 1136612"/>
                <a:gd name="connsiteX8" fmla="*/ 523036 w 1503470"/>
                <a:gd name="connsiteY8" fmla="*/ 1069330 h 1136612"/>
                <a:gd name="connsiteX9" fmla="*/ 381084 w 1503470"/>
                <a:gd name="connsiteY9" fmla="*/ 468867 h 1136612"/>
                <a:gd name="connsiteX10" fmla="*/ 920222 w 1503470"/>
                <a:gd name="connsiteY10" fmla="*/ 959437 h 1136612"/>
                <a:gd name="connsiteX11" fmla="*/ 697733 w 1503470"/>
                <a:gd name="connsiteY11" fmla="*/ 175157 h 1136612"/>
                <a:gd name="connsiteX12" fmla="*/ 1503470 w 1503470"/>
                <a:gd name="connsiteY12" fmla="*/ 861545 h 1136612"/>
                <a:gd name="connsiteX13" fmla="*/ 1362508 w 1503470"/>
                <a:gd name="connsiteY13" fmla="*/ 277572 h 1136612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10090"/>
                <a:gd name="connsiteY0" fmla="*/ 277572 h 1140341"/>
                <a:gd name="connsiteX1" fmla="*/ 857633 w 1510090"/>
                <a:gd name="connsiteY1" fmla="*/ 26950 h 1140341"/>
                <a:gd name="connsiteX2" fmla="*/ 1247256 w 1510090"/>
                <a:gd name="connsiteY2" fmla="*/ 893869 h 1140341"/>
                <a:gd name="connsiteX3" fmla="*/ 569543 w 1510090"/>
                <a:gd name="connsiteY3" fmla="*/ 355353 h 1140341"/>
                <a:gd name="connsiteX4" fmla="*/ 767624 w 1510090"/>
                <a:gd name="connsiteY4" fmla="*/ 1008710 h 1140341"/>
                <a:gd name="connsiteX5" fmla="*/ 251180 w 1510090"/>
                <a:gd name="connsiteY5" fmla="*/ 675644 h 1140341"/>
                <a:gd name="connsiteX6" fmla="*/ 235822 w 1510090"/>
                <a:gd name="connsiteY6" fmla="*/ 1136612 h 1140341"/>
                <a:gd name="connsiteX7" fmla="*/ 6620 w 1510090"/>
                <a:gd name="connsiteY7" fmla="*/ 902142 h 1140341"/>
                <a:gd name="connsiteX8" fmla="*/ 529656 w 1510090"/>
                <a:gd name="connsiteY8" fmla="*/ 1069330 h 1140341"/>
                <a:gd name="connsiteX9" fmla="*/ 387704 w 1510090"/>
                <a:gd name="connsiteY9" fmla="*/ 468867 h 1140341"/>
                <a:gd name="connsiteX10" fmla="*/ 926842 w 1510090"/>
                <a:gd name="connsiteY10" fmla="*/ 959437 h 1140341"/>
                <a:gd name="connsiteX11" fmla="*/ 704353 w 1510090"/>
                <a:gd name="connsiteY11" fmla="*/ 175157 h 1140341"/>
                <a:gd name="connsiteX12" fmla="*/ 1510090 w 1510090"/>
                <a:gd name="connsiteY12" fmla="*/ 861545 h 1140341"/>
                <a:gd name="connsiteX13" fmla="*/ 1369128 w 1510090"/>
                <a:gd name="connsiteY13" fmla="*/ 277572 h 1140341"/>
                <a:gd name="connsiteX0" fmla="*/ 1369128 w 1540801"/>
                <a:gd name="connsiteY0" fmla="*/ 277572 h 1140341"/>
                <a:gd name="connsiteX1" fmla="*/ 857633 w 1540801"/>
                <a:gd name="connsiteY1" fmla="*/ 26950 h 1140341"/>
                <a:gd name="connsiteX2" fmla="*/ 1247256 w 1540801"/>
                <a:gd name="connsiteY2" fmla="*/ 893869 h 1140341"/>
                <a:gd name="connsiteX3" fmla="*/ 569543 w 1540801"/>
                <a:gd name="connsiteY3" fmla="*/ 355353 h 1140341"/>
                <a:gd name="connsiteX4" fmla="*/ 767624 w 1540801"/>
                <a:gd name="connsiteY4" fmla="*/ 1008710 h 1140341"/>
                <a:gd name="connsiteX5" fmla="*/ 251180 w 1540801"/>
                <a:gd name="connsiteY5" fmla="*/ 675644 h 1140341"/>
                <a:gd name="connsiteX6" fmla="*/ 235822 w 1540801"/>
                <a:gd name="connsiteY6" fmla="*/ 1136612 h 1140341"/>
                <a:gd name="connsiteX7" fmla="*/ 6620 w 1540801"/>
                <a:gd name="connsiteY7" fmla="*/ 902142 h 1140341"/>
                <a:gd name="connsiteX8" fmla="*/ 529656 w 1540801"/>
                <a:gd name="connsiteY8" fmla="*/ 1069330 h 1140341"/>
                <a:gd name="connsiteX9" fmla="*/ 387704 w 1540801"/>
                <a:gd name="connsiteY9" fmla="*/ 468867 h 1140341"/>
                <a:gd name="connsiteX10" fmla="*/ 926842 w 1540801"/>
                <a:gd name="connsiteY10" fmla="*/ 959437 h 1140341"/>
                <a:gd name="connsiteX11" fmla="*/ 704353 w 1540801"/>
                <a:gd name="connsiteY11" fmla="*/ 175157 h 1140341"/>
                <a:gd name="connsiteX12" fmla="*/ 1510090 w 1540801"/>
                <a:gd name="connsiteY12" fmla="*/ 861545 h 1140341"/>
                <a:gd name="connsiteX13" fmla="*/ 1369128 w 1540801"/>
                <a:gd name="connsiteY13" fmla="*/ 277572 h 1140341"/>
                <a:gd name="connsiteX0" fmla="*/ 1369128 w 1550113"/>
                <a:gd name="connsiteY0" fmla="*/ 277572 h 1140341"/>
                <a:gd name="connsiteX1" fmla="*/ 857633 w 1550113"/>
                <a:gd name="connsiteY1" fmla="*/ 26950 h 1140341"/>
                <a:gd name="connsiteX2" fmla="*/ 1247256 w 1550113"/>
                <a:gd name="connsiteY2" fmla="*/ 893869 h 1140341"/>
                <a:gd name="connsiteX3" fmla="*/ 569543 w 1550113"/>
                <a:gd name="connsiteY3" fmla="*/ 355353 h 1140341"/>
                <a:gd name="connsiteX4" fmla="*/ 767624 w 1550113"/>
                <a:gd name="connsiteY4" fmla="*/ 1008710 h 1140341"/>
                <a:gd name="connsiteX5" fmla="*/ 251180 w 1550113"/>
                <a:gd name="connsiteY5" fmla="*/ 675644 h 1140341"/>
                <a:gd name="connsiteX6" fmla="*/ 235822 w 1550113"/>
                <a:gd name="connsiteY6" fmla="*/ 1136612 h 1140341"/>
                <a:gd name="connsiteX7" fmla="*/ 6620 w 1550113"/>
                <a:gd name="connsiteY7" fmla="*/ 902142 h 1140341"/>
                <a:gd name="connsiteX8" fmla="*/ 529656 w 1550113"/>
                <a:gd name="connsiteY8" fmla="*/ 1069330 h 1140341"/>
                <a:gd name="connsiteX9" fmla="*/ 387704 w 1550113"/>
                <a:gd name="connsiteY9" fmla="*/ 468867 h 1140341"/>
                <a:gd name="connsiteX10" fmla="*/ 926842 w 1550113"/>
                <a:gd name="connsiteY10" fmla="*/ 959437 h 1140341"/>
                <a:gd name="connsiteX11" fmla="*/ 704353 w 1550113"/>
                <a:gd name="connsiteY11" fmla="*/ 175157 h 1140341"/>
                <a:gd name="connsiteX12" fmla="*/ 1510090 w 1550113"/>
                <a:gd name="connsiteY12" fmla="*/ 861545 h 1140341"/>
                <a:gd name="connsiteX13" fmla="*/ 1369128 w 1550113"/>
                <a:gd name="connsiteY13" fmla="*/ 277572 h 114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0113" h="1140341">
                  <a:moveTo>
                    <a:pt x="1369128" y="277572"/>
                  </a:moveTo>
                  <a:cubicBezTo>
                    <a:pt x="1260385" y="138473"/>
                    <a:pt x="877945" y="-75766"/>
                    <a:pt x="857633" y="26950"/>
                  </a:cubicBezTo>
                  <a:cubicBezTo>
                    <a:pt x="837321" y="129666"/>
                    <a:pt x="1295271" y="839135"/>
                    <a:pt x="1247256" y="893869"/>
                  </a:cubicBezTo>
                  <a:cubicBezTo>
                    <a:pt x="1199241" y="948603"/>
                    <a:pt x="649482" y="336213"/>
                    <a:pt x="569543" y="355353"/>
                  </a:cubicBezTo>
                  <a:cubicBezTo>
                    <a:pt x="489604" y="374493"/>
                    <a:pt x="820684" y="955328"/>
                    <a:pt x="767624" y="1008710"/>
                  </a:cubicBezTo>
                  <a:cubicBezTo>
                    <a:pt x="714564" y="1062092"/>
                    <a:pt x="339814" y="654327"/>
                    <a:pt x="251180" y="675644"/>
                  </a:cubicBezTo>
                  <a:cubicBezTo>
                    <a:pt x="162546" y="696961"/>
                    <a:pt x="276582" y="1098862"/>
                    <a:pt x="235822" y="1136612"/>
                  </a:cubicBezTo>
                  <a:cubicBezTo>
                    <a:pt x="195062" y="1174362"/>
                    <a:pt x="-42352" y="913356"/>
                    <a:pt x="6620" y="902142"/>
                  </a:cubicBezTo>
                  <a:cubicBezTo>
                    <a:pt x="55592" y="890928"/>
                    <a:pt x="466142" y="1141543"/>
                    <a:pt x="529656" y="1069330"/>
                  </a:cubicBezTo>
                  <a:cubicBezTo>
                    <a:pt x="593170" y="997118"/>
                    <a:pt x="321506" y="487183"/>
                    <a:pt x="387704" y="468867"/>
                  </a:cubicBezTo>
                  <a:cubicBezTo>
                    <a:pt x="453902" y="450552"/>
                    <a:pt x="874067" y="1008389"/>
                    <a:pt x="926842" y="959437"/>
                  </a:cubicBezTo>
                  <a:cubicBezTo>
                    <a:pt x="979617" y="910485"/>
                    <a:pt x="607145" y="191472"/>
                    <a:pt x="704353" y="175157"/>
                  </a:cubicBezTo>
                  <a:cubicBezTo>
                    <a:pt x="801561" y="158842"/>
                    <a:pt x="1399294" y="844476"/>
                    <a:pt x="1510090" y="861545"/>
                  </a:cubicBezTo>
                  <a:cubicBezTo>
                    <a:pt x="1620886" y="878614"/>
                    <a:pt x="1477871" y="416671"/>
                    <a:pt x="1369128" y="277572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E735F4A2-9C27-9423-21DA-8EE1F58A370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95624" y="588542"/>
              <a:ext cx="1303480" cy="1368810"/>
            </a:xfrm>
            <a:custGeom>
              <a:avLst/>
              <a:gdLst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67682 w 1281745"/>
                <a:gd name="connsiteY0" fmla="*/ 43724 h 1354327"/>
                <a:gd name="connsiteX1" fmla="*/ 299403 w 1281745"/>
                <a:gd name="connsiteY1" fmla="*/ 82427 h 1354327"/>
                <a:gd name="connsiteX2" fmla="*/ 1070286 w 1281745"/>
                <a:gd name="connsiteY2" fmla="*/ 638389 h 1354327"/>
                <a:gd name="connsiteX3" fmla="*/ 214111 w 1281745"/>
                <a:gd name="connsiteY3" fmla="*/ 510876 h 1354327"/>
                <a:gd name="connsiteX4" fmla="*/ 712334 w 1281745"/>
                <a:gd name="connsiteY4" fmla="*/ 977660 h 1354327"/>
                <a:gd name="connsiteX5" fmla="*/ 98546 w 1281745"/>
                <a:gd name="connsiteY5" fmla="*/ 947438 h 1354327"/>
                <a:gd name="connsiteX6" fmla="*/ 315730 w 1281745"/>
                <a:gd name="connsiteY6" fmla="*/ 1354327 h 1354327"/>
                <a:gd name="connsiteX7" fmla="*/ 0 w 1281745"/>
                <a:gd name="connsiteY7" fmla="*/ 1265872 h 1354327"/>
                <a:gd name="connsiteX8" fmla="*/ 536557 w 1281745"/>
                <a:gd name="connsiteY8" fmla="*/ 1149142 h 1354327"/>
                <a:gd name="connsiteX9" fmla="*/ 113392 w 1281745"/>
                <a:gd name="connsiteY9" fmla="*/ 700102 h 1354327"/>
                <a:gd name="connsiteX10" fmla="*/ 825583 w 1281745"/>
                <a:gd name="connsiteY10" fmla="*/ 855380 h 1354327"/>
                <a:gd name="connsiteX11" fmla="*/ 240763 w 1281745"/>
                <a:gd name="connsiteY11" fmla="*/ 287417 h 1354327"/>
                <a:gd name="connsiteX12" fmla="*/ 1281745 w 1281745"/>
                <a:gd name="connsiteY12" fmla="*/ 478978 h 1354327"/>
                <a:gd name="connsiteX13" fmla="*/ 867682 w 1281745"/>
                <a:gd name="connsiteY13" fmla="*/ 43724 h 1354327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284558"/>
                <a:gd name="connsiteY0" fmla="*/ 43724 h 1368810"/>
                <a:gd name="connsiteX1" fmla="*/ 302216 w 1284558"/>
                <a:gd name="connsiteY1" fmla="*/ 82427 h 1368810"/>
                <a:gd name="connsiteX2" fmla="*/ 1073099 w 1284558"/>
                <a:gd name="connsiteY2" fmla="*/ 638389 h 1368810"/>
                <a:gd name="connsiteX3" fmla="*/ 216924 w 1284558"/>
                <a:gd name="connsiteY3" fmla="*/ 510876 h 1368810"/>
                <a:gd name="connsiteX4" fmla="*/ 715147 w 1284558"/>
                <a:gd name="connsiteY4" fmla="*/ 977660 h 1368810"/>
                <a:gd name="connsiteX5" fmla="*/ 101359 w 1284558"/>
                <a:gd name="connsiteY5" fmla="*/ 947438 h 1368810"/>
                <a:gd name="connsiteX6" fmla="*/ 318543 w 1284558"/>
                <a:gd name="connsiteY6" fmla="*/ 1354327 h 1368810"/>
                <a:gd name="connsiteX7" fmla="*/ 2813 w 1284558"/>
                <a:gd name="connsiteY7" fmla="*/ 1265872 h 1368810"/>
                <a:gd name="connsiteX8" fmla="*/ 539370 w 1284558"/>
                <a:gd name="connsiteY8" fmla="*/ 1149142 h 1368810"/>
                <a:gd name="connsiteX9" fmla="*/ 116205 w 1284558"/>
                <a:gd name="connsiteY9" fmla="*/ 700102 h 1368810"/>
                <a:gd name="connsiteX10" fmla="*/ 828396 w 1284558"/>
                <a:gd name="connsiteY10" fmla="*/ 855380 h 1368810"/>
                <a:gd name="connsiteX11" fmla="*/ 243576 w 1284558"/>
                <a:gd name="connsiteY11" fmla="*/ 287417 h 1368810"/>
                <a:gd name="connsiteX12" fmla="*/ 1284558 w 1284558"/>
                <a:gd name="connsiteY12" fmla="*/ 478978 h 1368810"/>
                <a:gd name="connsiteX13" fmla="*/ 870495 w 1284558"/>
                <a:gd name="connsiteY13" fmla="*/ 43724 h 1368810"/>
                <a:gd name="connsiteX0" fmla="*/ 870495 w 1300743"/>
                <a:gd name="connsiteY0" fmla="*/ 43724 h 1368810"/>
                <a:gd name="connsiteX1" fmla="*/ 302216 w 1300743"/>
                <a:gd name="connsiteY1" fmla="*/ 82427 h 1368810"/>
                <a:gd name="connsiteX2" fmla="*/ 1073099 w 1300743"/>
                <a:gd name="connsiteY2" fmla="*/ 638389 h 1368810"/>
                <a:gd name="connsiteX3" fmla="*/ 216924 w 1300743"/>
                <a:gd name="connsiteY3" fmla="*/ 510876 h 1368810"/>
                <a:gd name="connsiteX4" fmla="*/ 715147 w 1300743"/>
                <a:gd name="connsiteY4" fmla="*/ 977660 h 1368810"/>
                <a:gd name="connsiteX5" fmla="*/ 101359 w 1300743"/>
                <a:gd name="connsiteY5" fmla="*/ 947438 h 1368810"/>
                <a:gd name="connsiteX6" fmla="*/ 318543 w 1300743"/>
                <a:gd name="connsiteY6" fmla="*/ 1354327 h 1368810"/>
                <a:gd name="connsiteX7" fmla="*/ 2813 w 1300743"/>
                <a:gd name="connsiteY7" fmla="*/ 1265872 h 1368810"/>
                <a:gd name="connsiteX8" fmla="*/ 539370 w 1300743"/>
                <a:gd name="connsiteY8" fmla="*/ 1149142 h 1368810"/>
                <a:gd name="connsiteX9" fmla="*/ 116205 w 1300743"/>
                <a:gd name="connsiteY9" fmla="*/ 700102 h 1368810"/>
                <a:gd name="connsiteX10" fmla="*/ 828396 w 1300743"/>
                <a:gd name="connsiteY10" fmla="*/ 855380 h 1368810"/>
                <a:gd name="connsiteX11" fmla="*/ 243576 w 1300743"/>
                <a:gd name="connsiteY11" fmla="*/ 287417 h 1368810"/>
                <a:gd name="connsiteX12" fmla="*/ 1284558 w 1300743"/>
                <a:gd name="connsiteY12" fmla="*/ 478978 h 1368810"/>
                <a:gd name="connsiteX13" fmla="*/ 870495 w 1300743"/>
                <a:gd name="connsiteY13" fmla="*/ 43724 h 1368810"/>
                <a:gd name="connsiteX0" fmla="*/ 870495 w 1303480"/>
                <a:gd name="connsiteY0" fmla="*/ 43724 h 1368810"/>
                <a:gd name="connsiteX1" fmla="*/ 302216 w 1303480"/>
                <a:gd name="connsiteY1" fmla="*/ 82427 h 1368810"/>
                <a:gd name="connsiteX2" fmla="*/ 1073099 w 1303480"/>
                <a:gd name="connsiteY2" fmla="*/ 638389 h 1368810"/>
                <a:gd name="connsiteX3" fmla="*/ 216924 w 1303480"/>
                <a:gd name="connsiteY3" fmla="*/ 510876 h 1368810"/>
                <a:gd name="connsiteX4" fmla="*/ 715147 w 1303480"/>
                <a:gd name="connsiteY4" fmla="*/ 977660 h 1368810"/>
                <a:gd name="connsiteX5" fmla="*/ 101359 w 1303480"/>
                <a:gd name="connsiteY5" fmla="*/ 947438 h 1368810"/>
                <a:gd name="connsiteX6" fmla="*/ 318543 w 1303480"/>
                <a:gd name="connsiteY6" fmla="*/ 1354327 h 1368810"/>
                <a:gd name="connsiteX7" fmla="*/ 2813 w 1303480"/>
                <a:gd name="connsiteY7" fmla="*/ 1265872 h 1368810"/>
                <a:gd name="connsiteX8" fmla="*/ 539370 w 1303480"/>
                <a:gd name="connsiteY8" fmla="*/ 1149142 h 1368810"/>
                <a:gd name="connsiteX9" fmla="*/ 116205 w 1303480"/>
                <a:gd name="connsiteY9" fmla="*/ 700102 h 1368810"/>
                <a:gd name="connsiteX10" fmla="*/ 828396 w 1303480"/>
                <a:gd name="connsiteY10" fmla="*/ 855380 h 1368810"/>
                <a:gd name="connsiteX11" fmla="*/ 243576 w 1303480"/>
                <a:gd name="connsiteY11" fmla="*/ 287417 h 1368810"/>
                <a:gd name="connsiteX12" fmla="*/ 1284558 w 1303480"/>
                <a:gd name="connsiteY12" fmla="*/ 478978 h 1368810"/>
                <a:gd name="connsiteX13" fmla="*/ 870495 w 1303480"/>
                <a:gd name="connsiteY13" fmla="*/ 43724 h 136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480" h="1368810">
                  <a:moveTo>
                    <a:pt x="870495" y="43724"/>
                  </a:moveTo>
                  <a:cubicBezTo>
                    <a:pt x="706771" y="-22368"/>
                    <a:pt x="268449" y="-16684"/>
                    <a:pt x="302216" y="82427"/>
                  </a:cubicBezTo>
                  <a:cubicBezTo>
                    <a:pt x="335983" y="181538"/>
                    <a:pt x="1087314" y="566981"/>
                    <a:pt x="1073099" y="638389"/>
                  </a:cubicBezTo>
                  <a:cubicBezTo>
                    <a:pt x="1058884" y="709797"/>
                    <a:pt x="276583" y="454331"/>
                    <a:pt x="216924" y="510876"/>
                  </a:cubicBezTo>
                  <a:cubicBezTo>
                    <a:pt x="157265" y="567421"/>
                    <a:pt x="734408" y="904900"/>
                    <a:pt x="715147" y="977660"/>
                  </a:cubicBezTo>
                  <a:cubicBezTo>
                    <a:pt x="695886" y="1050420"/>
                    <a:pt x="167460" y="884660"/>
                    <a:pt x="101359" y="947438"/>
                  </a:cubicBezTo>
                  <a:cubicBezTo>
                    <a:pt x="35258" y="1010216"/>
                    <a:pt x="334967" y="1301255"/>
                    <a:pt x="318543" y="1354327"/>
                  </a:cubicBezTo>
                  <a:cubicBezTo>
                    <a:pt x="302119" y="1407399"/>
                    <a:pt x="-33991" y="1300069"/>
                    <a:pt x="2813" y="1265872"/>
                  </a:cubicBezTo>
                  <a:cubicBezTo>
                    <a:pt x="39617" y="1231675"/>
                    <a:pt x="520471" y="1243437"/>
                    <a:pt x="539370" y="1149142"/>
                  </a:cubicBezTo>
                  <a:cubicBezTo>
                    <a:pt x="558269" y="1054847"/>
                    <a:pt x="68034" y="749062"/>
                    <a:pt x="116205" y="700102"/>
                  </a:cubicBezTo>
                  <a:cubicBezTo>
                    <a:pt x="164376" y="651142"/>
                    <a:pt x="807167" y="924161"/>
                    <a:pt x="828396" y="855380"/>
                  </a:cubicBezTo>
                  <a:cubicBezTo>
                    <a:pt x="849625" y="786599"/>
                    <a:pt x="167549" y="350151"/>
                    <a:pt x="243576" y="287417"/>
                  </a:cubicBezTo>
                  <a:cubicBezTo>
                    <a:pt x="319603" y="224683"/>
                    <a:pt x="1180072" y="519593"/>
                    <a:pt x="1284558" y="478978"/>
                  </a:cubicBezTo>
                  <a:cubicBezTo>
                    <a:pt x="1389044" y="438363"/>
                    <a:pt x="1034219" y="109816"/>
                    <a:pt x="870495" y="43724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43F4435E-4D97-F8C8-20EC-969AF2C472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305709" y="372681"/>
              <a:ext cx="1066767" cy="1511191"/>
            </a:xfrm>
            <a:custGeom>
              <a:avLst/>
              <a:gdLst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492252"/>
                <a:gd name="connsiteX1" fmla="*/ 10693 w 1059702"/>
                <a:gd name="connsiteY1" fmla="*/ 317657 h 1492252"/>
                <a:gd name="connsiteX2" fmla="*/ 956279 w 1059702"/>
                <a:gd name="connsiteY2" fmla="*/ 413693 h 1492252"/>
                <a:gd name="connsiteX3" fmla="*/ 151053 w 1059702"/>
                <a:gd name="connsiteY3" fmla="*/ 731351 h 1492252"/>
                <a:gd name="connsiteX4" fmla="*/ 815918 w 1059702"/>
                <a:gd name="connsiteY4" fmla="*/ 886487 h 1492252"/>
                <a:gd name="connsiteX5" fmla="*/ 269252 w 1059702"/>
                <a:gd name="connsiteY5" fmla="*/ 1167208 h 1492252"/>
                <a:gd name="connsiteX6" fmla="*/ 660783 w 1059702"/>
                <a:gd name="connsiteY6" fmla="*/ 1410991 h 1492252"/>
                <a:gd name="connsiteX7" fmla="*/ 343125 w 1059702"/>
                <a:gd name="connsiteY7" fmla="*/ 1492252 h 1492252"/>
                <a:gd name="connsiteX8" fmla="*/ 749432 w 1059702"/>
                <a:gd name="connsiteY8" fmla="*/ 1122883 h 1492252"/>
                <a:gd name="connsiteX9" fmla="*/ 158441 w 1059702"/>
                <a:gd name="connsiteY9" fmla="*/ 945586 h 1492252"/>
                <a:gd name="connsiteX10" fmla="*/ 852855 w 1059702"/>
                <a:gd name="connsiteY10" fmla="*/ 723964 h 1492252"/>
                <a:gd name="connsiteX11" fmla="*/ 62405 w 1059702"/>
                <a:gd name="connsiteY11" fmla="*/ 524504 h 1492252"/>
                <a:gd name="connsiteX12" fmla="*/ 1059702 w 1059702"/>
                <a:gd name="connsiteY12" fmla="*/ 169910 h 1492252"/>
                <a:gd name="connsiteX13" fmla="*/ 483486 w 1059702"/>
                <a:gd name="connsiteY13" fmla="*/ 0 h 1492252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59702"/>
                <a:gd name="connsiteY0" fmla="*/ 0 h 1507605"/>
                <a:gd name="connsiteX1" fmla="*/ 10693 w 1059702"/>
                <a:gd name="connsiteY1" fmla="*/ 317657 h 1507605"/>
                <a:gd name="connsiteX2" fmla="*/ 956279 w 1059702"/>
                <a:gd name="connsiteY2" fmla="*/ 413693 h 1507605"/>
                <a:gd name="connsiteX3" fmla="*/ 151053 w 1059702"/>
                <a:gd name="connsiteY3" fmla="*/ 731351 h 1507605"/>
                <a:gd name="connsiteX4" fmla="*/ 815918 w 1059702"/>
                <a:gd name="connsiteY4" fmla="*/ 886487 h 1507605"/>
                <a:gd name="connsiteX5" fmla="*/ 269252 w 1059702"/>
                <a:gd name="connsiteY5" fmla="*/ 1167208 h 1507605"/>
                <a:gd name="connsiteX6" fmla="*/ 660783 w 1059702"/>
                <a:gd name="connsiteY6" fmla="*/ 1410991 h 1507605"/>
                <a:gd name="connsiteX7" fmla="*/ 343125 w 1059702"/>
                <a:gd name="connsiteY7" fmla="*/ 1492252 h 1507605"/>
                <a:gd name="connsiteX8" fmla="*/ 749432 w 1059702"/>
                <a:gd name="connsiteY8" fmla="*/ 1122883 h 1507605"/>
                <a:gd name="connsiteX9" fmla="*/ 158441 w 1059702"/>
                <a:gd name="connsiteY9" fmla="*/ 945586 h 1507605"/>
                <a:gd name="connsiteX10" fmla="*/ 852855 w 1059702"/>
                <a:gd name="connsiteY10" fmla="*/ 723964 h 1507605"/>
                <a:gd name="connsiteX11" fmla="*/ 62405 w 1059702"/>
                <a:gd name="connsiteY11" fmla="*/ 524504 h 1507605"/>
                <a:gd name="connsiteX12" fmla="*/ 1059702 w 1059702"/>
                <a:gd name="connsiteY12" fmla="*/ 169910 h 1507605"/>
                <a:gd name="connsiteX13" fmla="*/ 483486 w 1059702"/>
                <a:gd name="connsiteY13" fmla="*/ 0 h 1507605"/>
                <a:gd name="connsiteX0" fmla="*/ 483486 w 1066115"/>
                <a:gd name="connsiteY0" fmla="*/ 0 h 1507605"/>
                <a:gd name="connsiteX1" fmla="*/ 10693 w 1066115"/>
                <a:gd name="connsiteY1" fmla="*/ 317657 h 1507605"/>
                <a:gd name="connsiteX2" fmla="*/ 956279 w 1066115"/>
                <a:gd name="connsiteY2" fmla="*/ 413693 h 1507605"/>
                <a:gd name="connsiteX3" fmla="*/ 151053 w 1066115"/>
                <a:gd name="connsiteY3" fmla="*/ 731351 h 1507605"/>
                <a:gd name="connsiteX4" fmla="*/ 815918 w 1066115"/>
                <a:gd name="connsiteY4" fmla="*/ 886487 h 1507605"/>
                <a:gd name="connsiteX5" fmla="*/ 269252 w 1066115"/>
                <a:gd name="connsiteY5" fmla="*/ 1167208 h 1507605"/>
                <a:gd name="connsiteX6" fmla="*/ 660783 w 1066115"/>
                <a:gd name="connsiteY6" fmla="*/ 1410991 h 1507605"/>
                <a:gd name="connsiteX7" fmla="*/ 343125 w 1066115"/>
                <a:gd name="connsiteY7" fmla="*/ 1492252 h 1507605"/>
                <a:gd name="connsiteX8" fmla="*/ 749432 w 1066115"/>
                <a:gd name="connsiteY8" fmla="*/ 1122883 h 1507605"/>
                <a:gd name="connsiteX9" fmla="*/ 158441 w 1066115"/>
                <a:gd name="connsiteY9" fmla="*/ 945586 h 1507605"/>
                <a:gd name="connsiteX10" fmla="*/ 852855 w 1066115"/>
                <a:gd name="connsiteY10" fmla="*/ 723964 h 1507605"/>
                <a:gd name="connsiteX11" fmla="*/ 62405 w 1066115"/>
                <a:gd name="connsiteY11" fmla="*/ 524504 h 1507605"/>
                <a:gd name="connsiteX12" fmla="*/ 1059702 w 1066115"/>
                <a:gd name="connsiteY12" fmla="*/ 169910 h 1507605"/>
                <a:gd name="connsiteX13" fmla="*/ 483486 w 1066115"/>
                <a:gd name="connsiteY13" fmla="*/ 0 h 1507605"/>
                <a:gd name="connsiteX0" fmla="*/ 483486 w 1066767"/>
                <a:gd name="connsiteY0" fmla="*/ 3586 h 1511191"/>
                <a:gd name="connsiteX1" fmla="*/ 10693 w 1066767"/>
                <a:gd name="connsiteY1" fmla="*/ 321243 h 1511191"/>
                <a:gd name="connsiteX2" fmla="*/ 956279 w 1066767"/>
                <a:gd name="connsiteY2" fmla="*/ 417279 h 1511191"/>
                <a:gd name="connsiteX3" fmla="*/ 151053 w 1066767"/>
                <a:gd name="connsiteY3" fmla="*/ 734937 h 1511191"/>
                <a:gd name="connsiteX4" fmla="*/ 815918 w 1066767"/>
                <a:gd name="connsiteY4" fmla="*/ 890073 h 1511191"/>
                <a:gd name="connsiteX5" fmla="*/ 269252 w 1066767"/>
                <a:gd name="connsiteY5" fmla="*/ 1170794 h 1511191"/>
                <a:gd name="connsiteX6" fmla="*/ 660783 w 1066767"/>
                <a:gd name="connsiteY6" fmla="*/ 1414577 h 1511191"/>
                <a:gd name="connsiteX7" fmla="*/ 343125 w 1066767"/>
                <a:gd name="connsiteY7" fmla="*/ 1495838 h 1511191"/>
                <a:gd name="connsiteX8" fmla="*/ 749432 w 1066767"/>
                <a:gd name="connsiteY8" fmla="*/ 1126469 h 1511191"/>
                <a:gd name="connsiteX9" fmla="*/ 158441 w 1066767"/>
                <a:gd name="connsiteY9" fmla="*/ 949172 h 1511191"/>
                <a:gd name="connsiteX10" fmla="*/ 852855 w 1066767"/>
                <a:gd name="connsiteY10" fmla="*/ 727550 h 1511191"/>
                <a:gd name="connsiteX11" fmla="*/ 62405 w 1066767"/>
                <a:gd name="connsiteY11" fmla="*/ 528090 h 1511191"/>
                <a:gd name="connsiteX12" fmla="*/ 1059702 w 1066767"/>
                <a:gd name="connsiteY12" fmla="*/ 173496 h 1511191"/>
                <a:gd name="connsiteX13" fmla="*/ 483486 w 1066767"/>
                <a:gd name="connsiteY13" fmla="*/ 3586 h 151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767" h="1511191">
                  <a:moveTo>
                    <a:pt x="483486" y="3586"/>
                  </a:moveTo>
                  <a:cubicBezTo>
                    <a:pt x="308651" y="28211"/>
                    <a:pt x="-68106" y="252294"/>
                    <a:pt x="10693" y="321243"/>
                  </a:cubicBezTo>
                  <a:cubicBezTo>
                    <a:pt x="89492" y="390192"/>
                    <a:pt x="932886" y="348330"/>
                    <a:pt x="956279" y="417279"/>
                  </a:cubicBezTo>
                  <a:cubicBezTo>
                    <a:pt x="979672" y="486228"/>
                    <a:pt x="174446" y="656138"/>
                    <a:pt x="151053" y="734937"/>
                  </a:cubicBezTo>
                  <a:cubicBezTo>
                    <a:pt x="127660" y="813736"/>
                    <a:pt x="796218" y="817430"/>
                    <a:pt x="815918" y="890073"/>
                  </a:cubicBezTo>
                  <a:cubicBezTo>
                    <a:pt x="835618" y="962716"/>
                    <a:pt x="295108" y="1083377"/>
                    <a:pt x="269252" y="1170794"/>
                  </a:cubicBezTo>
                  <a:cubicBezTo>
                    <a:pt x="243396" y="1258211"/>
                    <a:pt x="648471" y="1360403"/>
                    <a:pt x="660783" y="1414577"/>
                  </a:cubicBezTo>
                  <a:cubicBezTo>
                    <a:pt x="673095" y="1468751"/>
                    <a:pt x="328350" y="1543856"/>
                    <a:pt x="343125" y="1495838"/>
                  </a:cubicBezTo>
                  <a:cubicBezTo>
                    <a:pt x="357900" y="1447820"/>
                    <a:pt x="780213" y="1217580"/>
                    <a:pt x="749432" y="1126469"/>
                  </a:cubicBezTo>
                  <a:cubicBezTo>
                    <a:pt x="718651" y="1035358"/>
                    <a:pt x="141204" y="1015659"/>
                    <a:pt x="158441" y="949172"/>
                  </a:cubicBezTo>
                  <a:cubicBezTo>
                    <a:pt x="175678" y="882685"/>
                    <a:pt x="868861" y="797730"/>
                    <a:pt x="852855" y="727550"/>
                  </a:cubicBezTo>
                  <a:cubicBezTo>
                    <a:pt x="836849" y="657370"/>
                    <a:pt x="27931" y="620432"/>
                    <a:pt x="62405" y="528090"/>
                  </a:cubicBezTo>
                  <a:cubicBezTo>
                    <a:pt x="96879" y="435748"/>
                    <a:pt x="989522" y="260913"/>
                    <a:pt x="1059702" y="173496"/>
                  </a:cubicBezTo>
                  <a:cubicBezTo>
                    <a:pt x="1129882" y="86079"/>
                    <a:pt x="658321" y="-21039"/>
                    <a:pt x="483486" y="35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777FAFB1-5927-579F-EADE-C7E3B6F2DEA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537582" y="462041"/>
              <a:ext cx="1140341" cy="1550113"/>
            </a:xfrm>
            <a:custGeom>
              <a:avLst/>
              <a:gdLst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36612"/>
                <a:gd name="connsiteY0" fmla="*/ 140962 h 1503470"/>
                <a:gd name="connsiteX1" fmla="*/ 26950 w 1136612"/>
                <a:gd name="connsiteY1" fmla="*/ 652457 h 1503470"/>
                <a:gd name="connsiteX2" fmla="*/ 893869 w 1136612"/>
                <a:gd name="connsiteY2" fmla="*/ 262834 h 1503470"/>
                <a:gd name="connsiteX3" fmla="*/ 355353 w 1136612"/>
                <a:gd name="connsiteY3" fmla="*/ 940547 h 1503470"/>
                <a:gd name="connsiteX4" fmla="*/ 1008710 w 1136612"/>
                <a:gd name="connsiteY4" fmla="*/ 742466 h 1503470"/>
                <a:gd name="connsiteX5" fmla="*/ 675644 w 1136612"/>
                <a:gd name="connsiteY5" fmla="*/ 1258910 h 1503470"/>
                <a:gd name="connsiteX6" fmla="*/ 1136612 w 1136612"/>
                <a:gd name="connsiteY6" fmla="*/ 1274268 h 1503470"/>
                <a:gd name="connsiteX7" fmla="*/ 902142 w 1136612"/>
                <a:gd name="connsiteY7" fmla="*/ 1503470 h 1503470"/>
                <a:gd name="connsiteX8" fmla="*/ 1069330 w 1136612"/>
                <a:gd name="connsiteY8" fmla="*/ 980434 h 1503470"/>
                <a:gd name="connsiteX9" fmla="*/ 468867 w 1136612"/>
                <a:gd name="connsiteY9" fmla="*/ 1122386 h 1503470"/>
                <a:gd name="connsiteX10" fmla="*/ 959437 w 1136612"/>
                <a:gd name="connsiteY10" fmla="*/ 583248 h 1503470"/>
                <a:gd name="connsiteX11" fmla="*/ 175157 w 1136612"/>
                <a:gd name="connsiteY11" fmla="*/ 805737 h 1503470"/>
                <a:gd name="connsiteX12" fmla="*/ 861545 w 1136612"/>
                <a:gd name="connsiteY12" fmla="*/ 0 h 1503470"/>
                <a:gd name="connsiteX13" fmla="*/ 277572 w 1136612"/>
                <a:gd name="connsiteY13" fmla="*/ 140962 h 150347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40962 h 1510090"/>
                <a:gd name="connsiteX1" fmla="*/ 26950 w 1140341"/>
                <a:gd name="connsiteY1" fmla="*/ 652457 h 1510090"/>
                <a:gd name="connsiteX2" fmla="*/ 893869 w 1140341"/>
                <a:gd name="connsiteY2" fmla="*/ 262834 h 1510090"/>
                <a:gd name="connsiteX3" fmla="*/ 355353 w 1140341"/>
                <a:gd name="connsiteY3" fmla="*/ 940547 h 1510090"/>
                <a:gd name="connsiteX4" fmla="*/ 1008710 w 1140341"/>
                <a:gd name="connsiteY4" fmla="*/ 742466 h 1510090"/>
                <a:gd name="connsiteX5" fmla="*/ 675644 w 1140341"/>
                <a:gd name="connsiteY5" fmla="*/ 1258910 h 1510090"/>
                <a:gd name="connsiteX6" fmla="*/ 1136612 w 1140341"/>
                <a:gd name="connsiteY6" fmla="*/ 1274268 h 1510090"/>
                <a:gd name="connsiteX7" fmla="*/ 902142 w 1140341"/>
                <a:gd name="connsiteY7" fmla="*/ 1503470 h 1510090"/>
                <a:gd name="connsiteX8" fmla="*/ 1069330 w 1140341"/>
                <a:gd name="connsiteY8" fmla="*/ 980434 h 1510090"/>
                <a:gd name="connsiteX9" fmla="*/ 468867 w 1140341"/>
                <a:gd name="connsiteY9" fmla="*/ 1122386 h 1510090"/>
                <a:gd name="connsiteX10" fmla="*/ 959437 w 1140341"/>
                <a:gd name="connsiteY10" fmla="*/ 583248 h 1510090"/>
                <a:gd name="connsiteX11" fmla="*/ 175157 w 1140341"/>
                <a:gd name="connsiteY11" fmla="*/ 805737 h 1510090"/>
                <a:gd name="connsiteX12" fmla="*/ 861545 w 1140341"/>
                <a:gd name="connsiteY12" fmla="*/ 0 h 1510090"/>
                <a:gd name="connsiteX13" fmla="*/ 277572 w 1140341"/>
                <a:gd name="connsiteY13" fmla="*/ 140962 h 1510090"/>
                <a:gd name="connsiteX0" fmla="*/ 277572 w 1140341"/>
                <a:gd name="connsiteY0" fmla="*/ 171673 h 1540801"/>
                <a:gd name="connsiteX1" fmla="*/ 26950 w 1140341"/>
                <a:gd name="connsiteY1" fmla="*/ 683168 h 1540801"/>
                <a:gd name="connsiteX2" fmla="*/ 893869 w 1140341"/>
                <a:gd name="connsiteY2" fmla="*/ 293545 h 1540801"/>
                <a:gd name="connsiteX3" fmla="*/ 355353 w 1140341"/>
                <a:gd name="connsiteY3" fmla="*/ 971258 h 1540801"/>
                <a:gd name="connsiteX4" fmla="*/ 1008710 w 1140341"/>
                <a:gd name="connsiteY4" fmla="*/ 773177 h 1540801"/>
                <a:gd name="connsiteX5" fmla="*/ 675644 w 1140341"/>
                <a:gd name="connsiteY5" fmla="*/ 1289621 h 1540801"/>
                <a:gd name="connsiteX6" fmla="*/ 1136612 w 1140341"/>
                <a:gd name="connsiteY6" fmla="*/ 1304979 h 1540801"/>
                <a:gd name="connsiteX7" fmla="*/ 902142 w 1140341"/>
                <a:gd name="connsiteY7" fmla="*/ 1534181 h 1540801"/>
                <a:gd name="connsiteX8" fmla="*/ 1069330 w 1140341"/>
                <a:gd name="connsiteY8" fmla="*/ 1011145 h 1540801"/>
                <a:gd name="connsiteX9" fmla="*/ 468867 w 1140341"/>
                <a:gd name="connsiteY9" fmla="*/ 1153097 h 1540801"/>
                <a:gd name="connsiteX10" fmla="*/ 959437 w 1140341"/>
                <a:gd name="connsiteY10" fmla="*/ 613959 h 1540801"/>
                <a:gd name="connsiteX11" fmla="*/ 175157 w 1140341"/>
                <a:gd name="connsiteY11" fmla="*/ 836448 h 1540801"/>
                <a:gd name="connsiteX12" fmla="*/ 861545 w 1140341"/>
                <a:gd name="connsiteY12" fmla="*/ 30711 h 1540801"/>
                <a:gd name="connsiteX13" fmla="*/ 277572 w 1140341"/>
                <a:gd name="connsiteY13" fmla="*/ 171673 h 1540801"/>
                <a:gd name="connsiteX0" fmla="*/ 277572 w 1140341"/>
                <a:gd name="connsiteY0" fmla="*/ 180985 h 1550113"/>
                <a:gd name="connsiteX1" fmla="*/ 26950 w 1140341"/>
                <a:gd name="connsiteY1" fmla="*/ 692480 h 1550113"/>
                <a:gd name="connsiteX2" fmla="*/ 893869 w 1140341"/>
                <a:gd name="connsiteY2" fmla="*/ 302857 h 1550113"/>
                <a:gd name="connsiteX3" fmla="*/ 355353 w 1140341"/>
                <a:gd name="connsiteY3" fmla="*/ 980570 h 1550113"/>
                <a:gd name="connsiteX4" fmla="*/ 1008710 w 1140341"/>
                <a:gd name="connsiteY4" fmla="*/ 782489 h 1550113"/>
                <a:gd name="connsiteX5" fmla="*/ 675644 w 1140341"/>
                <a:gd name="connsiteY5" fmla="*/ 1298933 h 1550113"/>
                <a:gd name="connsiteX6" fmla="*/ 1136612 w 1140341"/>
                <a:gd name="connsiteY6" fmla="*/ 1314291 h 1550113"/>
                <a:gd name="connsiteX7" fmla="*/ 902142 w 1140341"/>
                <a:gd name="connsiteY7" fmla="*/ 1543493 h 1550113"/>
                <a:gd name="connsiteX8" fmla="*/ 1069330 w 1140341"/>
                <a:gd name="connsiteY8" fmla="*/ 1020457 h 1550113"/>
                <a:gd name="connsiteX9" fmla="*/ 468867 w 1140341"/>
                <a:gd name="connsiteY9" fmla="*/ 1162409 h 1550113"/>
                <a:gd name="connsiteX10" fmla="*/ 959437 w 1140341"/>
                <a:gd name="connsiteY10" fmla="*/ 623271 h 1550113"/>
                <a:gd name="connsiteX11" fmla="*/ 175157 w 1140341"/>
                <a:gd name="connsiteY11" fmla="*/ 845760 h 1550113"/>
                <a:gd name="connsiteX12" fmla="*/ 861545 w 1140341"/>
                <a:gd name="connsiteY12" fmla="*/ 40023 h 1550113"/>
                <a:gd name="connsiteX13" fmla="*/ 277572 w 1140341"/>
                <a:gd name="connsiteY13" fmla="*/ 180985 h 15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0341" h="1550113">
                  <a:moveTo>
                    <a:pt x="277572" y="180985"/>
                  </a:moveTo>
                  <a:cubicBezTo>
                    <a:pt x="138473" y="289728"/>
                    <a:pt x="-75766" y="672168"/>
                    <a:pt x="26950" y="692480"/>
                  </a:cubicBezTo>
                  <a:cubicBezTo>
                    <a:pt x="129666" y="712792"/>
                    <a:pt x="839135" y="254842"/>
                    <a:pt x="893869" y="302857"/>
                  </a:cubicBezTo>
                  <a:cubicBezTo>
                    <a:pt x="948603" y="350872"/>
                    <a:pt x="336213" y="900631"/>
                    <a:pt x="355353" y="980570"/>
                  </a:cubicBezTo>
                  <a:cubicBezTo>
                    <a:pt x="374493" y="1060509"/>
                    <a:pt x="955328" y="729429"/>
                    <a:pt x="1008710" y="782489"/>
                  </a:cubicBezTo>
                  <a:cubicBezTo>
                    <a:pt x="1062092" y="835549"/>
                    <a:pt x="654327" y="1210299"/>
                    <a:pt x="675644" y="1298933"/>
                  </a:cubicBezTo>
                  <a:cubicBezTo>
                    <a:pt x="696961" y="1387567"/>
                    <a:pt x="1098862" y="1273531"/>
                    <a:pt x="1136612" y="1314291"/>
                  </a:cubicBezTo>
                  <a:cubicBezTo>
                    <a:pt x="1174362" y="1355051"/>
                    <a:pt x="913356" y="1592465"/>
                    <a:pt x="902142" y="1543493"/>
                  </a:cubicBezTo>
                  <a:cubicBezTo>
                    <a:pt x="890928" y="1494521"/>
                    <a:pt x="1141543" y="1083971"/>
                    <a:pt x="1069330" y="1020457"/>
                  </a:cubicBezTo>
                  <a:cubicBezTo>
                    <a:pt x="997118" y="956943"/>
                    <a:pt x="487183" y="1228607"/>
                    <a:pt x="468867" y="1162409"/>
                  </a:cubicBezTo>
                  <a:cubicBezTo>
                    <a:pt x="450552" y="1096211"/>
                    <a:pt x="1008389" y="676046"/>
                    <a:pt x="959437" y="623271"/>
                  </a:cubicBezTo>
                  <a:cubicBezTo>
                    <a:pt x="910485" y="570496"/>
                    <a:pt x="191472" y="942968"/>
                    <a:pt x="175157" y="845760"/>
                  </a:cubicBezTo>
                  <a:cubicBezTo>
                    <a:pt x="158842" y="748552"/>
                    <a:pt x="844476" y="150819"/>
                    <a:pt x="861545" y="40023"/>
                  </a:cubicBezTo>
                  <a:cubicBezTo>
                    <a:pt x="878614" y="-70773"/>
                    <a:pt x="416671" y="72242"/>
                    <a:pt x="277572" y="18098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898C0AE5-0B95-3303-B2A8-983F9E6B285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061267" y="928083"/>
              <a:ext cx="1368810" cy="1303480"/>
            </a:xfrm>
            <a:custGeom>
              <a:avLst/>
              <a:gdLst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54327"/>
                <a:gd name="connsiteY0" fmla="*/ 414063 h 1281745"/>
                <a:gd name="connsiteX1" fmla="*/ 82427 w 1354327"/>
                <a:gd name="connsiteY1" fmla="*/ 982342 h 1281745"/>
                <a:gd name="connsiteX2" fmla="*/ 638389 w 1354327"/>
                <a:gd name="connsiteY2" fmla="*/ 211459 h 1281745"/>
                <a:gd name="connsiteX3" fmla="*/ 510876 w 1354327"/>
                <a:gd name="connsiteY3" fmla="*/ 1067634 h 1281745"/>
                <a:gd name="connsiteX4" fmla="*/ 977660 w 1354327"/>
                <a:gd name="connsiteY4" fmla="*/ 569411 h 1281745"/>
                <a:gd name="connsiteX5" fmla="*/ 947438 w 1354327"/>
                <a:gd name="connsiteY5" fmla="*/ 1183199 h 1281745"/>
                <a:gd name="connsiteX6" fmla="*/ 1354327 w 1354327"/>
                <a:gd name="connsiteY6" fmla="*/ 966015 h 1281745"/>
                <a:gd name="connsiteX7" fmla="*/ 1265872 w 1354327"/>
                <a:gd name="connsiteY7" fmla="*/ 1281745 h 1281745"/>
                <a:gd name="connsiteX8" fmla="*/ 1149142 w 1354327"/>
                <a:gd name="connsiteY8" fmla="*/ 745188 h 1281745"/>
                <a:gd name="connsiteX9" fmla="*/ 700102 w 1354327"/>
                <a:gd name="connsiteY9" fmla="*/ 1168353 h 1281745"/>
                <a:gd name="connsiteX10" fmla="*/ 855380 w 1354327"/>
                <a:gd name="connsiteY10" fmla="*/ 456162 h 1281745"/>
                <a:gd name="connsiteX11" fmla="*/ 287417 w 1354327"/>
                <a:gd name="connsiteY11" fmla="*/ 1040982 h 1281745"/>
                <a:gd name="connsiteX12" fmla="*/ 478978 w 1354327"/>
                <a:gd name="connsiteY12" fmla="*/ 0 h 1281745"/>
                <a:gd name="connsiteX13" fmla="*/ 43724 w 1354327"/>
                <a:gd name="connsiteY13" fmla="*/ 414063 h 1281745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14063 h 1284558"/>
                <a:gd name="connsiteX1" fmla="*/ 82427 w 1368810"/>
                <a:gd name="connsiteY1" fmla="*/ 982342 h 1284558"/>
                <a:gd name="connsiteX2" fmla="*/ 638389 w 1368810"/>
                <a:gd name="connsiteY2" fmla="*/ 211459 h 1284558"/>
                <a:gd name="connsiteX3" fmla="*/ 510876 w 1368810"/>
                <a:gd name="connsiteY3" fmla="*/ 1067634 h 1284558"/>
                <a:gd name="connsiteX4" fmla="*/ 977660 w 1368810"/>
                <a:gd name="connsiteY4" fmla="*/ 569411 h 1284558"/>
                <a:gd name="connsiteX5" fmla="*/ 947438 w 1368810"/>
                <a:gd name="connsiteY5" fmla="*/ 1183199 h 1284558"/>
                <a:gd name="connsiteX6" fmla="*/ 1354327 w 1368810"/>
                <a:gd name="connsiteY6" fmla="*/ 966015 h 1284558"/>
                <a:gd name="connsiteX7" fmla="*/ 1265872 w 1368810"/>
                <a:gd name="connsiteY7" fmla="*/ 1281745 h 1284558"/>
                <a:gd name="connsiteX8" fmla="*/ 1149142 w 1368810"/>
                <a:gd name="connsiteY8" fmla="*/ 745188 h 1284558"/>
                <a:gd name="connsiteX9" fmla="*/ 700102 w 1368810"/>
                <a:gd name="connsiteY9" fmla="*/ 1168353 h 1284558"/>
                <a:gd name="connsiteX10" fmla="*/ 855380 w 1368810"/>
                <a:gd name="connsiteY10" fmla="*/ 456162 h 1284558"/>
                <a:gd name="connsiteX11" fmla="*/ 287417 w 1368810"/>
                <a:gd name="connsiteY11" fmla="*/ 1040982 h 1284558"/>
                <a:gd name="connsiteX12" fmla="*/ 478978 w 1368810"/>
                <a:gd name="connsiteY12" fmla="*/ 0 h 1284558"/>
                <a:gd name="connsiteX13" fmla="*/ 43724 w 1368810"/>
                <a:gd name="connsiteY13" fmla="*/ 414063 h 1284558"/>
                <a:gd name="connsiteX0" fmla="*/ 43724 w 1368810"/>
                <a:gd name="connsiteY0" fmla="*/ 430248 h 1300743"/>
                <a:gd name="connsiteX1" fmla="*/ 82427 w 1368810"/>
                <a:gd name="connsiteY1" fmla="*/ 998527 h 1300743"/>
                <a:gd name="connsiteX2" fmla="*/ 638389 w 1368810"/>
                <a:gd name="connsiteY2" fmla="*/ 227644 h 1300743"/>
                <a:gd name="connsiteX3" fmla="*/ 510876 w 1368810"/>
                <a:gd name="connsiteY3" fmla="*/ 1083819 h 1300743"/>
                <a:gd name="connsiteX4" fmla="*/ 977660 w 1368810"/>
                <a:gd name="connsiteY4" fmla="*/ 585596 h 1300743"/>
                <a:gd name="connsiteX5" fmla="*/ 947438 w 1368810"/>
                <a:gd name="connsiteY5" fmla="*/ 1199384 h 1300743"/>
                <a:gd name="connsiteX6" fmla="*/ 1354327 w 1368810"/>
                <a:gd name="connsiteY6" fmla="*/ 982200 h 1300743"/>
                <a:gd name="connsiteX7" fmla="*/ 1265872 w 1368810"/>
                <a:gd name="connsiteY7" fmla="*/ 1297930 h 1300743"/>
                <a:gd name="connsiteX8" fmla="*/ 1149142 w 1368810"/>
                <a:gd name="connsiteY8" fmla="*/ 761373 h 1300743"/>
                <a:gd name="connsiteX9" fmla="*/ 700102 w 1368810"/>
                <a:gd name="connsiteY9" fmla="*/ 1184538 h 1300743"/>
                <a:gd name="connsiteX10" fmla="*/ 855380 w 1368810"/>
                <a:gd name="connsiteY10" fmla="*/ 472347 h 1300743"/>
                <a:gd name="connsiteX11" fmla="*/ 287417 w 1368810"/>
                <a:gd name="connsiteY11" fmla="*/ 1057167 h 1300743"/>
                <a:gd name="connsiteX12" fmla="*/ 478978 w 1368810"/>
                <a:gd name="connsiteY12" fmla="*/ 16185 h 1300743"/>
                <a:gd name="connsiteX13" fmla="*/ 43724 w 1368810"/>
                <a:gd name="connsiteY13" fmla="*/ 430248 h 1300743"/>
                <a:gd name="connsiteX0" fmla="*/ 43724 w 1368810"/>
                <a:gd name="connsiteY0" fmla="*/ 432985 h 1303480"/>
                <a:gd name="connsiteX1" fmla="*/ 82427 w 1368810"/>
                <a:gd name="connsiteY1" fmla="*/ 1001264 h 1303480"/>
                <a:gd name="connsiteX2" fmla="*/ 638389 w 1368810"/>
                <a:gd name="connsiteY2" fmla="*/ 230381 h 1303480"/>
                <a:gd name="connsiteX3" fmla="*/ 510876 w 1368810"/>
                <a:gd name="connsiteY3" fmla="*/ 1086556 h 1303480"/>
                <a:gd name="connsiteX4" fmla="*/ 977660 w 1368810"/>
                <a:gd name="connsiteY4" fmla="*/ 588333 h 1303480"/>
                <a:gd name="connsiteX5" fmla="*/ 947438 w 1368810"/>
                <a:gd name="connsiteY5" fmla="*/ 1202121 h 1303480"/>
                <a:gd name="connsiteX6" fmla="*/ 1354327 w 1368810"/>
                <a:gd name="connsiteY6" fmla="*/ 984937 h 1303480"/>
                <a:gd name="connsiteX7" fmla="*/ 1265872 w 1368810"/>
                <a:gd name="connsiteY7" fmla="*/ 1300667 h 1303480"/>
                <a:gd name="connsiteX8" fmla="*/ 1149142 w 1368810"/>
                <a:gd name="connsiteY8" fmla="*/ 764110 h 1303480"/>
                <a:gd name="connsiteX9" fmla="*/ 700102 w 1368810"/>
                <a:gd name="connsiteY9" fmla="*/ 1187275 h 1303480"/>
                <a:gd name="connsiteX10" fmla="*/ 855380 w 1368810"/>
                <a:gd name="connsiteY10" fmla="*/ 475084 h 1303480"/>
                <a:gd name="connsiteX11" fmla="*/ 287417 w 1368810"/>
                <a:gd name="connsiteY11" fmla="*/ 1059904 h 1303480"/>
                <a:gd name="connsiteX12" fmla="*/ 478978 w 1368810"/>
                <a:gd name="connsiteY12" fmla="*/ 18922 h 1303480"/>
                <a:gd name="connsiteX13" fmla="*/ 43724 w 1368810"/>
                <a:gd name="connsiteY13" fmla="*/ 432985 h 130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8810" h="1303480">
                  <a:moveTo>
                    <a:pt x="43724" y="432985"/>
                  </a:moveTo>
                  <a:cubicBezTo>
                    <a:pt x="-22368" y="596709"/>
                    <a:pt x="-16684" y="1035031"/>
                    <a:pt x="82427" y="1001264"/>
                  </a:cubicBezTo>
                  <a:cubicBezTo>
                    <a:pt x="181538" y="967497"/>
                    <a:pt x="566981" y="216166"/>
                    <a:pt x="638389" y="230381"/>
                  </a:cubicBezTo>
                  <a:cubicBezTo>
                    <a:pt x="709797" y="244596"/>
                    <a:pt x="454331" y="1026897"/>
                    <a:pt x="510876" y="1086556"/>
                  </a:cubicBezTo>
                  <a:cubicBezTo>
                    <a:pt x="567421" y="1146215"/>
                    <a:pt x="904900" y="569072"/>
                    <a:pt x="977660" y="588333"/>
                  </a:cubicBezTo>
                  <a:cubicBezTo>
                    <a:pt x="1050420" y="607594"/>
                    <a:pt x="884660" y="1136020"/>
                    <a:pt x="947438" y="1202121"/>
                  </a:cubicBezTo>
                  <a:cubicBezTo>
                    <a:pt x="1010216" y="1268222"/>
                    <a:pt x="1301255" y="968513"/>
                    <a:pt x="1354327" y="984937"/>
                  </a:cubicBezTo>
                  <a:cubicBezTo>
                    <a:pt x="1407399" y="1001361"/>
                    <a:pt x="1300069" y="1337471"/>
                    <a:pt x="1265872" y="1300667"/>
                  </a:cubicBezTo>
                  <a:cubicBezTo>
                    <a:pt x="1231675" y="1263863"/>
                    <a:pt x="1243437" y="783009"/>
                    <a:pt x="1149142" y="764110"/>
                  </a:cubicBezTo>
                  <a:cubicBezTo>
                    <a:pt x="1054847" y="745211"/>
                    <a:pt x="749062" y="1235446"/>
                    <a:pt x="700102" y="1187275"/>
                  </a:cubicBezTo>
                  <a:cubicBezTo>
                    <a:pt x="651142" y="1139104"/>
                    <a:pt x="924161" y="496313"/>
                    <a:pt x="855380" y="475084"/>
                  </a:cubicBezTo>
                  <a:cubicBezTo>
                    <a:pt x="786599" y="453855"/>
                    <a:pt x="350151" y="1135931"/>
                    <a:pt x="287417" y="1059904"/>
                  </a:cubicBezTo>
                  <a:cubicBezTo>
                    <a:pt x="224683" y="983877"/>
                    <a:pt x="519593" y="123408"/>
                    <a:pt x="478978" y="18922"/>
                  </a:cubicBezTo>
                  <a:cubicBezTo>
                    <a:pt x="438363" y="-85564"/>
                    <a:pt x="109816" y="269261"/>
                    <a:pt x="43724" y="43298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720A8401-ACCA-4C9C-3530-29B2B78183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845406" y="1754713"/>
              <a:ext cx="1511191" cy="1066767"/>
            </a:xfrm>
            <a:custGeom>
              <a:avLst/>
              <a:gdLst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492252"/>
                <a:gd name="connsiteY0" fmla="*/ 576216 h 1059702"/>
                <a:gd name="connsiteX1" fmla="*/ 317657 w 1492252"/>
                <a:gd name="connsiteY1" fmla="*/ 1049009 h 1059702"/>
                <a:gd name="connsiteX2" fmla="*/ 413693 w 1492252"/>
                <a:gd name="connsiteY2" fmla="*/ 103423 h 1059702"/>
                <a:gd name="connsiteX3" fmla="*/ 731351 w 1492252"/>
                <a:gd name="connsiteY3" fmla="*/ 908649 h 1059702"/>
                <a:gd name="connsiteX4" fmla="*/ 886487 w 1492252"/>
                <a:gd name="connsiteY4" fmla="*/ 243784 h 1059702"/>
                <a:gd name="connsiteX5" fmla="*/ 1167207 w 1492252"/>
                <a:gd name="connsiteY5" fmla="*/ 790450 h 1059702"/>
                <a:gd name="connsiteX6" fmla="*/ 1410991 w 1492252"/>
                <a:gd name="connsiteY6" fmla="*/ 398919 h 1059702"/>
                <a:gd name="connsiteX7" fmla="*/ 1492252 w 1492252"/>
                <a:gd name="connsiteY7" fmla="*/ 716577 h 1059702"/>
                <a:gd name="connsiteX8" fmla="*/ 1122883 w 1492252"/>
                <a:gd name="connsiteY8" fmla="*/ 310270 h 1059702"/>
                <a:gd name="connsiteX9" fmla="*/ 945586 w 1492252"/>
                <a:gd name="connsiteY9" fmla="*/ 901261 h 1059702"/>
                <a:gd name="connsiteX10" fmla="*/ 723964 w 1492252"/>
                <a:gd name="connsiteY10" fmla="*/ 206847 h 1059702"/>
                <a:gd name="connsiteX11" fmla="*/ 524504 w 1492252"/>
                <a:gd name="connsiteY11" fmla="*/ 997297 h 1059702"/>
                <a:gd name="connsiteX12" fmla="*/ 169910 w 1492252"/>
                <a:gd name="connsiteY12" fmla="*/ 0 h 1059702"/>
                <a:gd name="connsiteX13" fmla="*/ 0 w 1492252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76216 h 1059702"/>
                <a:gd name="connsiteX1" fmla="*/ 317657 w 1507605"/>
                <a:gd name="connsiteY1" fmla="*/ 1049009 h 1059702"/>
                <a:gd name="connsiteX2" fmla="*/ 413693 w 1507605"/>
                <a:gd name="connsiteY2" fmla="*/ 103423 h 1059702"/>
                <a:gd name="connsiteX3" fmla="*/ 731351 w 1507605"/>
                <a:gd name="connsiteY3" fmla="*/ 908649 h 1059702"/>
                <a:gd name="connsiteX4" fmla="*/ 886487 w 1507605"/>
                <a:gd name="connsiteY4" fmla="*/ 243784 h 1059702"/>
                <a:gd name="connsiteX5" fmla="*/ 1167207 w 1507605"/>
                <a:gd name="connsiteY5" fmla="*/ 790450 h 1059702"/>
                <a:gd name="connsiteX6" fmla="*/ 1410991 w 1507605"/>
                <a:gd name="connsiteY6" fmla="*/ 398919 h 1059702"/>
                <a:gd name="connsiteX7" fmla="*/ 1492252 w 1507605"/>
                <a:gd name="connsiteY7" fmla="*/ 716577 h 1059702"/>
                <a:gd name="connsiteX8" fmla="*/ 1122883 w 1507605"/>
                <a:gd name="connsiteY8" fmla="*/ 310270 h 1059702"/>
                <a:gd name="connsiteX9" fmla="*/ 945586 w 1507605"/>
                <a:gd name="connsiteY9" fmla="*/ 901261 h 1059702"/>
                <a:gd name="connsiteX10" fmla="*/ 723964 w 1507605"/>
                <a:gd name="connsiteY10" fmla="*/ 206847 h 1059702"/>
                <a:gd name="connsiteX11" fmla="*/ 524504 w 1507605"/>
                <a:gd name="connsiteY11" fmla="*/ 997297 h 1059702"/>
                <a:gd name="connsiteX12" fmla="*/ 169910 w 1507605"/>
                <a:gd name="connsiteY12" fmla="*/ 0 h 1059702"/>
                <a:gd name="connsiteX13" fmla="*/ 0 w 1507605"/>
                <a:gd name="connsiteY13" fmla="*/ 576216 h 1059702"/>
                <a:gd name="connsiteX0" fmla="*/ 0 w 1507605"/>
                <a:gd name="connsiteY0" fmla="*/ 582629 h 1066115"/>
                <a:gd name="connsiteX1" fmla="*/ 317657 w 1507605"/>
                <a:gd name="connsiteY1" fmla="*/ 1055422 h 1066115"/>
                <a:gd name="connsiteX2" fmla="*/ 413693 w 1507605"/>
                <a:gd name="connsiteY2" fmla="*/ 109836 h 1066115"/>
                <a:gd name="connsiteX3" fmla="*/ 731351 w 1507605"/>
                <a:gd name="connsiteY3" fmla="*/ 915062 h 1066115"/>
                <a:gd name="connsiteX4" fmla="*/ 886487 w 1507605"/>
                <a:gd name="connsiteY4" fmla="*/ 250197 h 1066115"/>
                <a:gd name="connsiteX5" fmla="*/ 1167207 w 1507605"/>
                <a:gd name="connsiteY5" fmla="*/ 796863 h 1066115"/>
                <a:gd name="connsiteX6" fmla="*/ 1410991 w 1507605"/>
                <a:gd name="connsiteY6" fmla="*/ 405332 h 1066115"/>
                <a:gd name="connsiteX7" fmla="*/ 1492252 w 1507605"/>
                <a:gd name="connsiteY7" fmla="*/ 722990 h 1066115"/>
                <a:gd name="connsiteX8" fmla="*/ 1122883 w 1507605"/>
                <a:gd name="connsiteY8" fmla="*/ 316683 h 1066115"/>
                <a:gd name="connsiteX9" fmla="*/ 945586 w 1507605"/>
                <a:gd name="connsiteY9" fmla="*/ 907674 h 1066115"/>
                <a:gd name="connsiteX10" fmla="*/ 723964 w 1507605"/>
                <a:gd name="connsiteY10" fmla="*/ 213260 h 1066115"/>
                <a:gd name="connsiteX11" fmla="*/ 524504 w 1507605"/>
                <a:gd name="connsiteY11" fmla="*/ 1003710 h 1066115"/>
                <a:gd name="connsiteX12" fmla="*/ 169910 w 1507605"/>
                <a:gd name="connsiteY12" fmla="*/ 6413 h 1066115"/>
                <a:gd name="connsiteX13" fmla="*/ 0 w 1507605"/>
                <a:gd name="connsiteY13" fmla="*/ 582629 h 1066115"/>
                <a:gd name="connsiteX0" fmla="*/ 3586 w 1511191"/>
                <a:gd name="connsiteY0" fmla="*/ 583281 h 1066767"/>
                <a:gd name="connsiteX1" fmla="*/ 321243 w 1511191"/>
                <a:gd name="connsiteY1" fmla="*/ 1056074 h 1066767"/>
                <a:gd name="connsiteX2" fmla="*/ 417279 w 1511191"/>
                <a:gd name="connsiteY2" fmla="*/ 110488 h 1066767"/>
                <a:gd name="connsiteX3" fmla="*/ 734937 w 1511191"/>
                <a:gd name="connsiteY3" fmla="*/ 915714 h 1066767"/>
                <a:gd name="connsiteX4" fmla="*/ 890073 w 1511191"/>
                <a:gd name="connsiteY4" fmla="*/ 250849 h 1066767"/>
                <a:gd name="connsiteX5" fmla="*/ 1170793 w 1511191"/>
                <a:gd name="connsiteY5" fmla="*/ 797515 h 1066767"/>
                <a:gd name="connsiteX6" fmla="*/ 1414577 w 1511191"/>
                <a:gd name="connsiteY6" fmla="*/ 405984 h 1066767"/>
                <a:gd name="connsiteX7" fmla="*/ 1495838 w 1511191"/>
                <a:gd name="connsiteY7" fmla="*/ 723642 h 1066767"/>
                <a:gd name="connsiteX8" fmla="*/ 1126469 w 1511191"/>
                <a:gd name="connsiteY8" fmla="*/ 317335 h 1066767"/>
                <a:gd name="connsiteX9" fmla="*/ 949172 w 1511191"/>
                <a:gd name="connsiteY9" fmla="*/ 908326 h 1066767"/>
                <a:gd name="connsiteX10" fmla="*/ 727550 w 1511191"/>
                <a:gd name="connsiteY10" fmla="*/ 213912 h 1066767"/>
                <a:gd name="connsiteX11" fmla="*/ 528090 w 1511191"/>
                <a:gd name="connsiteY11" fmla="*/ 1004362 h 1066767"/>
                <a:gd name="connsiteX12" fmla="*/ 173496 w 1511191"/>
                <a:gd name="connsiteY12" fmla="*/ 7065 h 1066767"/>
                <a:gd name="connsiteX13" fmla="*/ 3586 w 1511191"/>
                <a:gd name="connsiteY13" fmla="*/ 583281 h 10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11191" h="1066767">
                  <a:moveTo>
                    <a:pt x="3586" y="583281"/>
                  </a:moveTo>
                  <a:cubicBezTo>
                    <a:pt x="28211" y="758116"/>
                    <a:pt x="252294" y="1134873"/>
                    <a:pt x="321243" y="1056074"/>
                  </a:cubicBezTo>
                  <a:cubicBezTo>
                    <a:pt x="390192" y="977275"/>
                    <a:pt x="348330" y="133881"/>
                    <a:pt x="417279" y="110488"/>
                  </a:cubicBezTo>
                  <a:cubicBezTo>
                    <a:pt x="486228" y="87095"/>
                    <a:pt x="656138" y="892321"/>
                    <a:pt x="734937" y="915714"/>
                  </a:cubicBezTo>
                  <a:cubicBezTo>
                    <a:pt x="813736" y="939107"/>
                    <a:pt x="817431" y="270549"/>
                    <a:pt x="890073" y="250849"/>
                  </a:cubicBezTo>
                  <a:cubicBezTo>
                    <a:pt x="962715" y="231149"/>
                    <a:pt x="1083376" y="771659"/>
                    <a:pt x="1170793" y="797515"/>
                  </a:cubicBezTo>
                  <a:cubicBezTo>
                    <a:pt x="1258210" y="823371"/>
                    <a:pt x="1360403" y="418296"/>
                    <a:pt x="1414577" y="405984"/>
                  </a:cubicBezTo>
                  <a:cubicBezTo>
                    <a:pt x="1468751" y="393672"/>
                    <a:pt x="1543856" y="738417"/>
                    <a:pt x="1495838" y="723642"/>
                  </a:cubicBezTo>
                  <a:cubicBezTo>
                    <a:pt x="1447820" y="708867"/>
                    <a:pt x="1217580" y="286554"/>
                    <a:pt x="1126469" y="317335"/>
                  </a:cubicBezTo>
                  <a:cubicBezTo>
                    <a:pt x="1035358" y="348116"/>
                    <a:pt x="1015659" y="925563"/>
                    <a:pt x="949172" y="908326"/>
                  </a:cubicBezTo>
                  <a:cubicBezTo>
                    <a:pt x="882685" y="891089"/>
                    <a:pt x="797730" y="197906"/>
                    <a:pt x="727550" y="213912"/>
                  </a:cubicBezTo>
                  <a:cubicBezTo>
                    <a:pt x="657370" y="229918"/>
                    <a:pt x="620432" y="1038836"/>
                    <a:pt x="528090" y="1004362"/>
                  </a:cubicBezTo>
                  <a:cubicBezTo>
                    <a:pt x="435748" y="969888"/>
                    <a:pt x="260913" y="77245"/>
                    <a:pt x="173496" y="7065"/>
                  </a:cubicBezTo>
                  <a:cubicBezTo>
                    <a:pt x="86079" y="-63115"/>
                    <a:pt x="-21039" y="408446"/>
                    <a:pt x="3586" y="583281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1F7C5EE-2572-3EDE-6044-A73E149D847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934768" y="2449266"/>
              <a:ext cx="1550113" cy="1140341"/>
            </a:xfrm>
            <a:custGeom>
              <a:avLst/>
              <a:gdLst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03470"/>
                <a:gd name="connsiteY0" fmla="*/ 859040 h 1136612"/>
                <a:gd name="connsiteX1" fmla="*/ 652457 w 1503470"/>
                <a:gd name="connsiteY1" fmla="*/ 1109662 h 1136612"/>
                <a:gd name="connsiteX2" fmla="*/ 262834 w 1503470"/>
                <a:gd name="connsiteY2" fmla="*/ 242743 h 1136612"/>
                <a:gd name="connsiteX3" fmla="*/ 940547 w 1503470"/>
                <a:gd name="connsiteY3" fmla="*/ 781259 h 1136612"/>
                <a:gd name="connsiteX4" fmla="*/ 742466 w 1503470"/>
                <a:gd name="connsiteY4" fmla="*/ 127902 h 1136612"/>
                <a:gd name="connsiteX5" fmla="*/ 1258910 w 1503470"/>
                <a:gd name="connsiteY5" fmla="*/ 460968 h 1136612"/>
                <a:gd name="connsiteX6" fmla="*/ 1274268 w 1503470"/>
                <a:gd name="connsiteY6" fmla="*/ 0 h 1136612"/>
                <a:gd name="connsiteX7" fmla="*/ 1503470 w 1503470"/>
                <a:gd name="connsiteY7" fmla="*/ 234470 h 1136612"/>
                <a:gd name="connsiteX8" fmla="*/ 980434 w 1503470"/>
                <a:gd name="connsiteY8" fmla="*/ 67282 h 1136612"/>
                <a:gd name="connsiteX9" fmla="*/ 1122386 w 1503470"/>
                <a:gd name="connsiteY9" fmla="*/ 667745 h 1136612"/>
                <a:gd name="connsiteX10" fmla="*/ 583248 w 1503470"/>
                <a:gd name="connsiteY10" fmla="*/ 177175 h 1136612"/>
                <a:gd name="connsiteX11" fmla="*/ 805737 w 1503470"/>
                <a:gd name="connsiteY11" fmla="*/ 961455 h 1136612"/>
                <a:gd name="connsiteX12" fmla="*/ 0 w 1503470"/>
                <a:gd name="connsiteY12" fmla="*/ 275067 h 1136612"/>
                <a:gd name="connsiteX13" fmla="*/ 140962 w 1503470"/>
                <a:gd name="connsiteY13" fmla="*/ 859040 h 1136612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40962 w 1510090"/>
                <a:gd name="connsiteY0" fmla="*/ 862769 h 1140341"/>
                <a:gd name="connsiteX1" fmla="*/ 652457 w 1510090"/>
                <a:gd name="connsiteY1" fmla="*/ 1113391 h 1140341"/>
                <a:gd name="connsiteX2" fmla="*/ 262834 w 1510090"/>
                <a:gd name="connsiteY2" fmla="*/ 246472 h 1140341"/>
                <a:gd name="connsiteX3" fmla="*/ 940547 w 1510090"/>
                <a:gd name="connsiteY3" fmla="*/ 784988 h 1140341"/>
                <a:gd name="connsiteX4" fmla="*/ 742466 w 1510090"/>
                <a:gd name="connsiteY4" fmla="*/ 131631 h 1140341"/>
                <a:gd name="connsiteX5" fmla="*/ 1258910 w 1510090"/>
                <a:gd name="connsiteY5" fmla="*/ 464697 h 1140341"/>
                <a:gd name="connsiteX6" fmla="*/ 1274268 w 1510090"/>
                <a:gd name="connsiteY6" fmla="*/ 3729 h 1140341"/>
                <a:gd name="connsiteX7" fmla="*/ 1503470 w 1510090"/>
                <a:gd name="connsiteY7" fmla="*/ 238199 h 1140341"/>
                <a:gd name="connsiteX8" fmla="*/ 980434 w 1510090"/>
                <a:gd name="connsiteY8" fmla="*/ 71011 h 1140341"/>
                <a:gd name="connsiteX9" fmla="*/ 1122386 w 1510090"/>
                <a:gd name="connsiteY9" fmla="*/ 671474 h 1140341"/>
                <a:gd name="connsiteX10" fmla="*/ 583248 w 1510090"/>
                <a:gd name="connsiteY10" fmla="*/ 180904 h 1140341"/>
                <a:gd name="connsiteX11" fmla="*/ 805737 w 1510090"/>
                <a:gd name="connsiteY11" fmla="*/ 965184 h 1140341"/>
                <a:gd name="connsiteX12" fmla="*/ 0 w 1510090"/>
                <a:gd name="connsiteY12" fmla="*/ 278796 h 1140341"/>
                <a:gd name="connsiteX13" fmla="*/ 140962 w 1510090"/>
                <a:gd name="connsiteY13" fmla="*/ 862769 h 1140341"/>
                <a:gd name="connsiteX0" fmla="*/ 171673 w 1540801"/>
                <a:gd name="connsiteY0" fmla="*/ 862769 h 1140341"/>
                <a:gd name="connsiteX1" fmla="*/ 683168 w 1540801"/>
                <a:gd name="connsiteY1" fmla="*/ 1113391 h 1140341"/>
                <a:gd name="connsiteX2" fmla="*/ 293545 w 1540801"/>
                <a:gd name="connsiteY2" fmla="*/ 246472 h 1140341"/>
                <a:gd name="connsiteX3" fmla="*/ 971258 w 1540801"/>
                <a:gd name="connsiteY3" fmla="*/ 784988 h 1140341"/>
                <a:gd name="connsiteX4" fmla="*/ 773177 w 1540801"/>
                <a:gd name="connsiteY4" fmla="*/ 131631 h 1140341"/>
                <a:gd name="connsiteX5" fmla="*/ 1289621 w 1540801"/>
                <a:gd name="connsiteY5" fmla="*/ 464697 h 1140341"/>
                <a:gd name="connsiteX6" fmla="*/ 1304979 w 1540801"/>
                <a:gd name="connsiteY6" fmla="*/ 3729 h 1140341"/>
                <a:gd name="connsiteX7" fmla="*/ 1534181 w 1540801"/>
                <a:gd name="connsiteY7" fmla="*/ 238199 h 1140341"/>
                <a:gd name="connsiteX8" fmla="*/ 1011145 w 1540801"/>
                <a:gd name="connsiteY8" fmla="*/ 71011 h 1140341"/>
                <a:gd name="connsiteX9" fmla="*/ 1153097 w 1540801"/>
                <a:gd name="connsiteY9" fmla="*/ 671474 h 1140341"/>
                <a:gd name="connsiteX10" fmla="*/ 613959 w 1540801"/>
                <a:gd name="connsiteY10" fmla="*/ 180904 h 1140341"/>
                <a:gd name="connsiteX11" fmla="*/ 836448 w 1540801"/>
                <a:gd name="connsiteY11" fmla="*/ 965184 h 1140341"/>
                <a:gd name="connsiteX12" fmla="*/ 30711 w 1540801"/>
                <a:gd name="connsiteY12" fmla="*/ 278796 h 1140341"/>
                <a:gd name="connsiteX13" fmla="*/ 171673 w 1540801"/>
                <a:gd name="connsiteY13" fmla="*/ 862769 h 1140341"/>
                <a:gd name="connsiteX0" fmla="*/ 180985 w 1550113"/>
                <a:gd name="connsiteY0" fmla="*/ 862769 h 1140341"/>
                <a:gd name="connsiteX1" fmla="*/ 692480 w 1550113"/>
                <a:gd name="connsiteY1" fmla="*/ 1113391 h 1140341"/>
                <a:gd name="connsiteX2" fmla="*/ 302857 w 1550113"/>
                <a:gd name="connsiteY2" fmla="*/ 246472 h 1140341"/>
                <a:gd name="connsiteX3" fmla="*/ 980570 w 1550113"/>
                <a:gd name="connsiteY3" fmla="*/ 784988 h 1140341"/>
                <a:gd name="connsiteX4" fmla="*/ 782489 w 1550113"/>
                <a:gd name="connsiteY4" fmla="*/ 131631 h 1140341"/>
                <a:gd name="connsiteX5" fmla="*/ 1298933 w 1550113"/>
                <a:gd name="connsiteY5" fmla="*/ 464697 h 1140341"/>
                <a:gd name="connsiteX6" fmla="*/ 1314291 w 1550113"/>
                <a:gd name="connsiteY6" fmla="*/ 3729 h 1140341"/>
                <a:gd name="connsiteX7" fmla="*/ 1543493 w 1550113"/>
                <a:gd name="connsiteY7" fmla="*/ 238199 h 1140341"/>
                <a:gd name="connsiteX8" fmla="*/ 1020457 w 1550113"/>
                <a:gd name="connsiteY8" fmla="*/ 71011 h 1140341"/>
                <a:gd name="connsiteX9" fmla="*/ 1162409 w 1550113"/>
                <a:gd name="connsiteY9" fmla="*/ 671474 h 1140341"/>
                <a:gd name="connsiteX10" fmla="*/ 623271 w 1550113"/>
                <a:gd name="connsiteY10" fmla="*/ 180904 h 1140341"/>
                <a:gd name="connsiteX11" fmla="*/ 845760 w 1550113"/>
                <a:gd name="connsiteY11" fmla="*/ 965184 h 1140341"/>
                <a:gd name="connsiteX12" fmla="*/ 40023 w 1550113"/>
                <a:gd name="connsiteY12" fmla="*/ 278796 h 1140341"/>
                <a:gd name="connsiteX13" fmla="*/ 180985 w 1550113"/>
                <a:gd name="connsiteY13" fmla="*/ 862769 h 114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0113" h="1140341">
                  <a:moveTo>
                    <a:pt x="180985" y="862769"/>
                  </a:moveTo>
                  <a:cubicBezTo>
                    <a:pt x="289728" y="1001868"/>
                    <a:pt x="672168" y="1216107"/>
                    <a:pt x="692480" y="1113391"/>
                  </a:cubicBezTo>
                  <a:cubicBezTo>
                    <a:pt x="712792" y="1010675"/>
                    <a:pt x="254842" y="301206"/>
                    <a:pt x="302857" y="246472"/>
                  </a:cubicBezTo>
                  <a:cubicBezTo>
                    <a:pt x="350872" y="191738"/>
                    <a:pt x="900631" y="804128"/>
                    <a:pt x="980570" y="784988"/>
                  </a:cubicBezTo>
                  <a:cubicBezTo>
                    <a:pt x="1060509" y="765848"/>
                    <a:pt x="729429" y="185013"/>
                    <a:pt x="782489" y="131631"/>
                  </a:cubicBezTo>
                  <a:cubicBezTo>
                    <a:pt x="835549" y="78249"/>
                    <a:pt x="1210299" y="486014"/>
                    <a:pt x="1298933" y="464697"/>
                  </a:cubicBezTo>
                  <a:cubicBezTo>
                    <a:pt x="1387567" y="443380"/>
                    <a:pt x="1273531" y="41479"/>
                    <a:pt x="1314291" y="3729"/>
                  </a:cubicBezTo>
                  <a:cubicBezTo>
                    <a:pt x="1355051" y="-34021"/>
                    <a:pt x="1592465" y="226985"/>
                    <a:pt x="1543493" y="238199"/>
                  </a:cubicBezTo>
                  <a:cubicBezTo>
                    <a:pt x="1494521" y="249413"/>
                    <a:pt x="1083971" y="-1202"/>
                    <a:pt x="1020457" y="71011"/>
                  </a:cubicBezTo>
                  <a:cubicBezTo>
                    <a:pt x="956943" y="143224"/>
                    <a:pt x="1228607" y="653159"/>
                    <a:pt x="1162409" y="671474"/>
                  </a:cubicBezTo>
                  <a:cubicBezTo>
                    <a:pt x="1096211" y="689790"/>
                    <a:pt x="676046" y="131952"/>
                    <a:pt x="623271" y="180904"/>
                  </a:cubicBezTo>
                  <a:cubicBezTo>
                    <a:pt x="570496" y="229856"/>
                    <a:pt x="942968" y="948869"/>
                    <a:pt x="845760" y="965184"/>
                  </a:cubicBezTo>
                  <a:cubicBezTo>
                    <a:pt x="748552" y="981499"/>
                    <a:pt x="150819" y="295865"/>
                    <a:pt x="40023" y="278796"/>
                  </a:cubicBezTo>
                  <a:cubicBezTo>
                    <a:pt x="-70773" y="261727"/>
                    <a:pt x="72242" y="723670"/>
                    <a:pt x="180985" y="862769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147ED38E-0CE0-15DF-5497-54B48660502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400808" y="2697113"/>
              <a:ext cx="1303482" cy="1368810"/>
            </a:xfrm>
            <a:custGeom>
              <a:avLst/>
              <a:gdLst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1747"/>
                <a:gd name="connsiteY0" fmla="*/ 1310603 h 1354327"/>
                <a:gd name="connsiteX1" fmla="*/ 982343 w 1281747"/>
                <a:gd name="connsiteY1" fmla="*/ 1271901 h 1354327"/>
                <a:gd name="connsiteX2" fmla="*/ 211460 w 1281747"/>
                <a:gd name="connsiteY2" fmla="*/ 715938 h 1354327"/>
                <a:gd name="connsiteX3" fmla="*/ 1067635 w 1281747"/>
                <a:gd name="connsiteY3" fmla="*/ 843451 h 1354327"/>
                <a:gd name="connsiteX4" fmla="*/ 569413 w 1281747"/>
                <a:gd name="connsiteY4" fmla="*/ 376667 h 1354327"/>
                <a:gd name="connsiteX5" fmla="*/ 1183201 w 1281747"/>
                <a:gd name="connsiteY5" fmla="*/ 406889 h 1354327"/>
                <a:gd name="connsiteX6" fmla="*/ 966017 w 1281747"/>
                <a:gd name="connsiteY6" fmla="*/ 0 h 1354327"/>
                <a:gd name="connsiteX7" fmla="*/ 1281747 w 1281747"/>
                <a:gd name="connsiteY7" fmla="*/ 88456 h 1354327"/>
                <a:gd name="connsiteX8" fmla="*/ 745190 w 1281747"/>
                <a:gd name="connsiteY8" fmla="*/ 205185 h 1354327"/>
                <a:gd name="connsiteX9" fmla="*/ 1168355 w 1281747"/>
                <a:gd name="connsiteY9" fmla="*/ 654225 h 1354327"/>
                <a:gd name="connsiteX10" fmla="*/ 456163 w 1281747"/>
                <a:gd name="connsiteY10" fmla="*/ 498947 h 1354327"/>
                <a:gd name="connsiteX11" fmla="*/ 1040984 w 1281747"/>
                <a:gd name="connsiteY11" fmla="*/ 1066910 h 1354327"/>
                <a:gd name="connsiteX12" fmla="*/ 0 w 1281747"/>
                <a:gd name="connsiteY12" fmla="*/ 875349 h 1354327"/>
                <a:gd name="connsiteX13" fmla="*/ 414064 w 1281747"/>
                <a:gd name="connsiteY13" fmla="*/ 1310603 h 1354327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14064 w 1284560"/>
                <a:gd name="connsiteY0" fmla="*/ 1325086 h 1368810"/>
                <a:gd name="connsiteX1" fmla="*/ 982343 w 1284560"/>
                <a:gd name="connsiteY1" fmla="*/ 1286384 h 1368810"/>
                <a:gd name="connsiteX2" fmla="*/ 211460 w 1284560"/>
                <a:gd name="connsiteY2" fmla="*/ 730421 h 1368810"/>
                <a:gd name="connsiteX3" fmla="*/ 1067635 w 1284560"/>
                <a:gd name="connsiteY3" fmla="*/ 857934 h 1368810"/>
                <a:gd name="connsiteX4" fmla="*/ 569413 w 1284560"/>
                <a:gd name="connsiteY4" fmla="*/ 391150 h 1368810"/>
                <a:gd name="connsiteX5" fmla="*/ 1183201 w 1284560"/>
                <a:gd name="connsiteY5" fmla="*/ 421372 h 1368810"/>
                <a:gd name="connsiteX6" fmla="*/ 966017 w 1284560"/>
                <a:gd name="connsiteY6" fmla="*/ 14483 h 1368810"/>
                <a:gd name="connsiteX7" fmla="*/ 1281747 w 1284560"/>
                <a:gd name="connsiteY7" fmla="*/ 102939 h 1368810"/>
                <a:gd name="connsiteX8" fmla="*/ 745190 w 1284560"/>
                <a:gd name="connsiteY8" fmla="*/ 219668 h 1368810"/>
                <a:gd name="connsiteX9" fmla="*/ 1168355 w 1284560"/>
                <a:gd name="connsiteY9" fmla="*/ 668708 h 1368810"/>
                <a:gd name="connsiteX10" fmla="*/ 456163 w 1284560"/>
                <a:gd name="connsiteY10" fmla="*/ 513430 h 1368810"/>
                <a:gd name="connsiteX11" fmla="*/ 1040984 w 1284560"/>
                <a:gd name="connsiteY11" fmla="*/ 1081393 h 1368810"/>
                <a:gd name="connsiteX12" fmla="*/ 0 w 1284560"/>
                <a:gd name="connsiteY12" fmla="*/ 889832 h 1368810"/>
                <a:gd name="connsiteX13" fmla="*/ 414064 w 1284560"/>
                <a:gd name="connsiteY13" fmla="*/ 1325086 h 1368810"/>
                <a:gd name="connsiteX0" fmla="*/ 430249 w 1300745"/>
                <a:gd name="connsiteY0" fmla="*/ 1325086 h 1368810"/>
                <a:gd name="connsiteX1" fmla="*/ 998528 w 1300745"/>
                <a:gd name="connsiteY1" fmla="*/ 1286384 h 1368810"/>
                <a:gd name="connsiteX2" fmla="*/ 227645 w 1300745"/>
                <a:gd name="connsiteY2" fmla="*/ 730421 h 1368810"/>
                <a:gd name="connsiteX3" fmla="*/ 1083820 w 1300745"/>
                <a:gd name="connsiteY3" fmla="*/ 857934 h 1368810"/>
                <a:gd name="connsiteX4" fmla="*/ 585598 w 1300745"/>
                <a:gd name="connsiteY4" fmla="*/ 391150 h 1368810"/>
                <a:gd name="connsiteX5" fmla="*/ 1199386 w 1300745"/>
                <a:gd name="connsiteY5" fmla="*/ 421372 h 1368810"/>
                <a:gd name="connsiteX6" fmla="*/ 982202 w 1300745"/>
                <a:gd name="connsiteY6" fmla="*/ 14483 h 1368810"/>
                <a:gd name="connsiteX7" fmla="*/ 1297932 w 1300745"/>
                <a:gd name="connsiteY7" fmla="*/ 102939 h 1368810"/>
                <a:gd name="connsiteX8" fmla="*/ 761375 w 1300745"/>
                <a:gd name="connsiteY8" fmla="*/ 219668 h 1368810"/>
                <a:gd name="connsiteX9" fmla="*/ 1184540 w 1300745"/>
                <a:gd name="connsiteY9" fmla="*/ 668708 h 1368810"/>
                <a:gd name="connsiteX10" fmla="*/ 472348 w 1300745"/>
                <a:gd name="connsiteY10" fmla="*/ 513430 h 1368810"/>
                <a:gd name="connsiteX11" fmla="*/ 1057169 w 1300745"/>
                <a:gd name="connsiteY11" fmla="*/ 1081393 h 1368810"/>
                <a:gd name="connsiteX12" fmla="*/ 16185 w 1300745"/>
                <a:gd name="connsiteY12" fmla="*/ 889832 h 1368810"/>
                <a:gd name="connsiteX13" fmla="*/ 430249 w 1300745"/>
                <a:gd name="connsiteY13" fmla="*/ 1325086 h 1368810"/>
                <a:gd name="connsiteX0" fmla="*/ 432986 w 1303482"/>
                <a:gd name="connsiteY0" fmla="*/ 1325086 h 1368810"/>
                <a:gd name="connsiteX1" fmla="*/ 1001265 w 1303482"/>
                <a:gd name="connsiteY1" fmla="*/ 1286384 h 1368810"/>
                <a:gd name="connsiteX2" fmla="*/ 230382 w 1303482"/>
                <a:gd name="connsiteY2" fmla="*/ 730421 h 1368810"/>
                <a:gd name="connsiteX3" fmla="*/ 1086557 w 1303482"/>
                <a:gd name="connsiteY3" fmla="*/ 857934 h 1368810"/>
                <a:gd name="connsiteX4" fmla="*/ 588335 w 1303482"/>
                <a:gd name="connsiteY4" fmla="*/ 391150 h 1368810"/>
                <a:gd name="connsiteX5" fmla="*/ 1202123 w 1303482"/>
                <a:gd name="connsiteY5" fmla="*/ 421372 h 1368810"/>
                <a:gd name="connsiteX6" fmla="*/ 984939 w 1303482"/>
                <a:gd name="connsiteY6" fmla="*/ 14483 h 1368810"/>
                <a:gd name="connsiteX7" fmla="*/ 1300669 w 1303482"/>
                <a:gd name="connsiteY7" fmla="*/ 102939 h 1368810"/>
                <a:gd name="connsiteX8" fmla="*/ 764112 w 1303482"/>
                <a:gd name="connsiteY8" fmla="*/ 219668 h 1368810"/>
                <a:gd name="connsiteX9" fmla="*/ 1187277 w 1303482"/>
                <a:gd name="connsiteY9" fmla="*/ 668708 h 1368810"/>
                <a:gd name="connsiteX10" fmla="*/ 475085 w 1303482"/>
                <a:gd name="connsiteY10" fmla="*/ 513430 h 1368810"/>
                <a:gd name="connsiteX11" fmla="*/ 1059906 w 1303482"/>
                <a:gd name="connsiteY11" fmla="*/ 1081393 h 1368810"/>
                <a:gd name="connsiteX12" fmla="*/ 18922 w 1303482"/>
                <a:gd name="connsiteY12" fmla="*/ 889832 h 1368810"/>
                <a:gd name="connsiteX13" fmla="*/ 432986 w 1303482"/>
                <a:gd name="connsiteY13" fmla="*/ 1325086 h 136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482" h="1368810">
                  <a:moveTo>
                    <a:pt x="432986" y="1325086"/>
                  </a:moveTo>
                  <a:cubicBezTo>
                    <a:pt x="596710" y="1391178"/>
                    <a:pt x="1035032" y="1385495"/>
                    <a:pt x="1001265" y="1286384"/>
                  </a:cubicBezTo>
                  <a:cubicBezTo>
                    <a:pt x="967498" y="1187273"/>
                    <a:pt x="216167" y="801829"/>
                    <a:pt x="230382" y="730421"/>
                  </a:cubicBezTo>
                  <a:cubicBezTo>
                    <a:pt x="244597" y="659013"/>
                    <a:pt x="1026898" y="914479"/>
                    <a:pt x="1086557" y="857934"/>
                  </a:cubicBezTo>
                  <a:cubicBezTo>
                    <a:pt x="1146216" y="801389"/>
                    <a:pt x="569074" y="463910"/>
                    <a:pt x="588335" y="391150"/>
                  </a:cubicBezTo>
                  <a:cubicBezTo>
                    <a:pt x="607596" y="318390"/>
                    <a:pt x="1136022" y="484150"/>
                    <a:pt x="1202123" y="421372"/>
                  </a:cubicBezTo>
                  <a:cubicBezTo>
                    <a:pt x="1268224" y="358594"/>
                    <a:pt x="968515" y="67555"/>
                    <a:pt x="984939" y="14483"/>
                  </a:cubicBezTo>
                  <a:cubicBezTo>
                    <a:pt x="1001363" y="-38589"/>
                    <a:pt x="1337473" y="68742"/>
                    <a:pt x="1300669" y="102939"/>
                  </a:cubicBezTo>
                  <a:cubicBezTo>
                    <a:pt x="1263865" y="137136"/>
                    <a:pt x="783011" y="125373"/>
                    <a:pt x="764112" y="219668"/>
                  </a:cubicBezTo>
                  <a:cubicBezTo>
                    <a:pt x="745213" y="313963"/>
                    <a:pt x="1235448" y="619748"/>
                    <a:pt x="1187277" y="668708"/>
                  </a:cubicBezTo>
                  <a:cubicBezTo>
                    <a:pt x="1139106" y="717668"/>
                    <a:pt x="496314" y="444649"/>
                    <a:pt x="475085" y="513430"/>
                  </a:cubicBezTo>
                  <a:cubicBezTo>
                    <a:pt x="453856" y="582211"/>
                    <a:pt x="1135933" y="1018659"/>
                    <a:pt x="1059906" y="1081393"/>
                  </a:cubicBezTo>
                  <a:cubicBezTo>
                    <a:pt x="983879" y="1144127"/>
                    <a:pt x="123409" y="849217"/>
                    <a:pt x="18922" y="889832"/>
                  </a:cubicBezTo>
                  <a:cubicBezTo>
                    <a:pt x="-85565" y="930447"/>
                    <a:pt x="269262" y="1258994"/>
                    <a:pt x="432986" y="132508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6FB504F-9FF2-0A93-54FE-D6A3D3DA7A7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227438" y="2770593"/>
              <a:ext cx="1066768" cy="1511191"/>
            </a:xfrm>
            <a:custGeom>
              <a:avLst/>
              <a:gdLst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492252 h 1492252"/>
                <a:gd name="connsiteX1" fmla="*/ 1049010 w 1059703"/>
                <a:gd name="connsiteY1" fmla="*/ 1174595 h 1492252"/>
                <a:gd name="connsiteX2" fmla="*/ 103424 w 1059703"/>
                <a:gd name="connsiteY2" fmla="*/ 1078558 h 1492252"/>
                <a:gd name="connsiteX3" fmla="*/ 908650 w 1059703"/>
                <a:gd name="connsiteY3" fmla="*/ 760901 h 1492252"/>
                <a:gd name="connsiteX4" fmla="*/ 243785 w 1059703"/>
                <a:gd name="connsiteY4" fmla="*/ 605765 h 1492252"/>
                <a:gd name="connsiteX5" fmla="*/ 790452 w 1059703"/>
                <a:gd name="connsiteY5" fmla="*/ 325045 h 1492252"/>
                <a:gd name="connsiteX6" fmla="*/ 398920 w 1059703"/>
                <a:gd name="connsiteY6" fmla="*/ 81261 h 1492252"/>
                <a:gd name="connsiteX7" fmla="*/ 716578 w 1059703"/>
                <a:gd name="connsiteY7" fmla="*/ 0 h 1492252"/>
                <a:gd name="connsiteX8" fmla="*/ 310271 w 1059703"/>
                <a:gd name="connsiteY8" fmla="*/ 369369 h 1492252"/>
                <a:gd name="connsiteX9" fmla="*/ 901263 w 1059703"/>
                <a:gd name="connsiteY9" fmla="*/ 546667 h 1492252"/>
                <a:gd name="connsiteX10" fmla="*/ 206848 w 1059703"/>
                <a:gd name="connsiteY10" fmla="*/ 768288 h 1492252"/>
                <a:gd name="connsiteX11" fmla="*/ 997298 w 1059703"/>
                <a:gd name="connsiteY11" fmla="*/ 967748 h 1492252"/>
                <a:gd name="connsiteX12" fmla="*/ 0 w 1059703"/>
                <a:gd name="connsiteY12" fmla="*/ 1322342 h 1492252"/>
                <a:gd name="connsiteX13" fmla="*/ 576216 w 1059703"/>
                <a:gd name="connsiteY13" fmla="*/ 1492252 h 1492252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76216 w 1059703"/>
                <a:gd name="connsiteY0" fmla="*/ 1507605 h 1507605"/>
                <a:gd name="connsiteX1" fmla="*/ 1049010 w 1059703"/>
                <a:gd name="connsiteY1" fmla="*/ 1189948 h 1507605"/>
                <a:gd name="connsiteX2" fmla="*/ 103424 w 1059703"/>
                <a:gd name="connsiteY2" fmla="*/ 1093911 h 1507605"/>
                <a:gd name="connsiteX3" fmla="*/ 908650 w 1059703"/>
                <a:gd name="connsiteY3" fmla="*/ 776254 h 1507605"/>
                <a:gd name="connsiteX4" fmla="*/ 243785 w 1059703"/>
                <a:gd name="connsiteY4" fmla="*/ 621118 h 1507605"/>
                <a:gd name="connsiteX5" fmla="*/ 790452 w 1059703"/>
                <a:gd name="connsiteY5" fmla="*/ 340398 h 1507605"/>
                <a:gd name="connsiteX6" fmla="*/ 398920 w 1059703"/>
                <a:gd name="connsiteY6" fmla="*/ 96614 h 1507605"/>
                <a:gd name="connsiteX7" fmla="*/ 716578 w 1059703"/>
                <a:gd name="connsiteY7" fmla="*/ 15353 h 1507605"/>
                <a:gd name="connsiteX8" fmla="*/ 310271 w 1059703"/>
                <a:gd name="connsiteY8" fmla="*/ 384722 h 1507605"/>
                <a:gd name="connsiteX9" fmla="*/ 901263 w 1059703"/>
                <a:gd name="connsiteY9" fmla="*/ 562020 h 1507605"/>
                <a:gd name="connsiteX10" fmla="*/ 206848 w 1059703"/>
                <a:gd name="connsiteY10" fmla="*/ 783641 h 1507605"/>
                <a:gd name="connsiteX11" fmla="*/ 997298 w 1059703"/>
                <a:gd name="connsiteY11" fmla="*/ 983101 h 1507605"/>
                <a:gd name="connsiteX12" fmla="*/ 0 w 1059703"/>
                <a:gd name="connsiteY12" fmla="*/ 1337695 h 1507605"/>
                <a:gd name="connsiteX13" fmla="*/ 576216 w 1059703"/>
                <a:gd name="connsiteY13" fmla="*/ 1507605 h 1507605"/>
                <a:gd name="connsiteX0" fmla="*/ 582629 w 1066116"/>
                <a:gd name="connsiteY0" fmla="*/ 1507605 h 1507605"/>
                <a:gd name="connsiteX1" fmla="*/ 1055423 w 1066116"/>
                <a:gd name="connsiteY1" fmla="*/ 1189948 h 1507605"/>
                <a:gd name="connsiteX2" fmla="*/ 109837 w 1066116"/>
                <a:gd name="connsiteY2" fmla="*/ 1093911 h 1507605"/>
                <a:gd name="connsiteX3" fmla="*/ 915063 w 1066116"/>
                <a:gd name="connsiteY3" fmla="*/ 776254 h 1507605"/>
                <a:gd name="connsiteX4" fmla="*/ 250198 w 1066116"/>
                <a:gd name="connsiteY4" fmla="*/ 621118 h 1507605"/>
                <a:gd name="connsiteX5" fmla="*/ 796865 w 1066116"/>
                <a:gd name="connsiteY5" fmla="*/ 340398 h 1507605"/>
                <a:gd name="connsiteX6" fmla="*/ 405333 w 1066116"/>
                <a:gd name="connsiteY6" fmla="*/ 96614 h 1507605"/>
                <a:gd name="connsiteX7" fmla="*/ 722991 w 1066116"/>
                <a:gd name="connsiteY7" fmla="*/ 15353 h 1507605"/>
                <a:gd name="connsiteX8" fmla="*/ 316684 w 1066116"/>
                <a:gd name="connsiteY8" fmla="*/ 384722 h 1507605"/>
                <a:gd name="connsiteX9" fmla="*/ 907676 w 1066116"/>
                <a:gd name="connsiteY9" fmla="*/ 562020 h 1507605"/>
                <a:gd name="connsiteX10" fmla="*/ 213261 w 1066116"/>
                <a:gd name="connsiteY10" fmla="*/ 783641 h 1507605"/>
                <a:gd name="connsiteX11" fmla="*/ 1003711 w 1066116"/>
                <a:gd name="connsiteY11" fmla="*/ 983101 h 1507605"/>
                <a:gd name="connsiteX12" fmla="*/ 6413 w 1066116"/>
                <a:gd name="connsiteY12" fmla="*/ 1337695 h 1507605"/>
                <a:gd name="connsiteX13" fmla="*/ 582629 w 1066116"/>
                <a:gd name="connsiteY13" fmla="*/ 1507605 h 1507605"/>
                <a:gd name="connsiteX0" fmla="*/ 583281 w 1066768"/>
                <a:gd name="connsiteY0" fmla="*/ 1507605 h 1511191"/>
                <a:gd name="connsiteX1" fmla="*/ 1056075 w 1066768"/>
                <a:gd name="connsiteY1" fmla="*/ 1189948 h 1511191"/>
                <a:gd name="connsiteX2" fmla="*/ 110489 w 1066768"/>
                <a:gd name="connsiteY2" fmla="*/ 1093911 h 1511191"/>
                <a:gd name="connsiteX3" fmla="*/ 915715 w 1066768"/>
                <a:gd name="connsiteY3" fmla="*/ 776254 h 1511191"/>
                <a:gd name="connsiteX4" fmla="*/ 250850 w 1066768"/>
                <a:gd name="connsiteY4" fmla="*/ 621118 h 1511191"/>
                <a:gd name="connsiteX5" fmla="*/ 797517 w 1066768"/>
                <a:gd name="connsiteY5" fmla="*/ 340398 h 1511191"/>
                <a:gd name="connsiteX6" fmla="*/ 405985 w 1066768"/>
                <a:gd name="connsiteY6" fmla="*/ 96614 h 1511191"/>
                <a:gd name="connsiteX7" fmla="*/ 723643 w 1066768"/>
                <a:gd name="connsiteY7" fmla="*/ 15353 h 1511191"/>
                <a:gd name="connsiteX8" fmla="*/ 317336 w 1066768"/>
                <a:gd name="connsiteY8" fmla="*/ 384722 h 1511191"/>
                <a:gd name="connsiteX9" fmla="*/ 908328 w 1066768"/>
                <a:gd name="connsiteY9" fmla="*/ 562020 h 1511191"/>
                <a:gd name="connsiteX10" fmla="*/ 213913 w 1066768"/>
                <a:gd name="connsiteY10" fmla="*/ 783641 h 1511191"/>
                <a:gd name="connsiteX11" fmla="*/ 1004363 w 1066768"/>
                <a:gd name="connsiteY11" fmla="*/ 983101 h 1511191"/>
                <a:gd name="connsiteX12" fmla="*/ 7065 w 1066768"/>
                <a:gd name="connsiteY12" fmla="*/ 1337695 h 1511191"/>
                <a:gd name="connsiteX13" fmla="*/ 583281 w 1066768"/>
                <a:gd name="connsiteY13" fmla="*/ 1507605 h 151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768" h="1511191">
                  <a:moveTo>
                    <a:pt x="583281" y="1507605"/>
                  </a:moveTo>
                  <a:cubicBezTo>
                    <a:pt x="758116" y="1482981"/>
                    <a:pt x="1134874" y="1258897"/>
                    <a:pt x="1056075" y="1189948"/>
                  </a:cubicBezTo>
                  <a:cubicBezTo>
                    <a:pt x="977276" y="1120999"/>
                    <a:pt x="133882" y="1162860"/>
                    <a:pt x="110489" y="1093911"/>
                  </a:cubicBezTo>
                  <a:cubicBezTo>
                    <a:pt x="87096" y="1024962"/>
                    <a:pt x="892322" y="855053"/>
                    <a:pt x="915715" y="776254"/>
                  </a:cubicBezTo>
                  <a:cubicBezTo>
                    <a:pt x="939108" y="697455"/>
                    <a:pt x="270550" y="693760"/>
                    <a:pt x="250850" y="621118"/>
                  </a:cubicBezTo>
                  <a:cubicBezTo>
                    <a:pt x="231150" y="548476"/>
                    <a:pt x="771661" y="427815"/>
                    <a:pt x="797517" y="340398"/>
                  </a:cubicBezTo>
                  <a:cubicBezTo>
                    <a:pt x="823373" y="252981"/>
                    <a:pt x="418297" y="150788"/>
                    <a:pt x="405985" y="96614"/>
                  </a:cubicBezTo>
                  <a:cubicBezTo>
                    <a:pt x="393673" y="42440"/>
                    <a:pt x="738418" y="-32665"/>
                    <a:pt x="723643" y="15353"/>
                  </a:cubicBezTo>
                  <a:cubicBezTo>
                    <a:pt x="708868" y="63371"/>
                    <a:pt x="286555" y="293611"/>
                    <a:pt x="317336" y="384722"/>
                  </a:cubicBezTo>
                  <a:cubicBezTo>
                    <a:pt x="348117" y="475833"/>
                    <a:pt x="925565" y="495533"/>
                    <a:pt x="908328" y="562020"/>
                  </a:cubicBezTo>
                  <a:cubicBezTo>
                    <a:pt x="891091" y="628507"/>
                    <a:pt x="197907" y="713461"/>
                    <a:pt x="213913" y="783641"/>
                  </a:cubicBezTo>
                  <a:cubicBezTo>
                    <a:pt x="229919" y="853821"/>
                    <a:pt x="1038838" y="890759"/>
                    <a:pt x="1004363" y="983101"/>
                  </a:cubicBezTo>
                  <a:cubicBezTo>
                    <a:pt x="969888" y="1075443"/>
                    <a:pt x="77245" y="1250278"/>
                    <a:pt x="7065" y="1337695"/>
                  </a:cubicBezTo>
                  <a:cubicBezTo>
                    <a:pt x="-63115" y="1425112"/>
                    <a:pt x="408446" y="1532230"/>
                    <a:pt x="583281" y="1507605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090AC58E-BEA5-06B8-9795-9A3DB114D73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21994" y="2642309"/>
              <a:ext cx="1140340" cy="1550114"/>
            </a:xfrm>
            <a:custGeom>
              <a:avLst/>
              <a:gdLst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59038 w 1136611"/>
                <a:gd name="connsiteY0" fmla="*/ 1362509 h 1503471"/>
                <a:gd name="connsiteX1" fmla="*/ 1109661 w 1136611"/>
                <a:gd name="connsiteY1" fmla="*/ 851014 h 1503471"/>
                <a:gd name="connsiteX2" fmla="*/ 242741 w 1136611"/>
                <a:gd name="connsiteY2" fmla="*/ 1240636 h 1503471"/>
                <a:gd name="connsiteX3" fmla="*/ 781259 w 1136611"/>
                <a:gd name="connsiteY3" fmla="*/ 562925 h 1503471"/>
                <a:gd name="connsiteX4" fmla="*/ 127901 w 1136611"/>
                <a:gd name="connsiteY4" fmla="*/ 761005 h 1503471"/>
                <a:gd name="connsiteX5" fmla="*/ 460968 w 1136611"/>
                <a:gd name="connsiteY5" fmla="*/ 244561 h 1503471"/>
                <a:gd name="connsiteX6" fmla="*/ 0 w 1136611"/>
                <a:gd name="connsiteY6" fmla="*/ 229203 h 1503471"/>
                <a:gd name="connsiteX7" fmla="*/ 234470 w 1136611"/>
                <a:gd name="connsiteY7" fmla="*/ 0 h 1503471"/>
                <a:gd name="connsiteX8" fmla="*/ 67281 w 1136611"/>
                <a:gd name="connsiteY8" fmla="*/ 523036 h 1503471"/>
                <a:gd name="connsiteX9" fmla="*/ 667744 w 1136611"/>
                <a:gd name="connsiteY9" fmla="*/ 381085 h 1503471"/>
                <a:gd name="connsiteX10" fmla="*/ 177174 w 1136611"/>
                <a:gd name="connsiteY10" fmla="*/ 920222 h 1503471"/>
                <a:gd name="connsiteX11" fmla="*/ 961454 w 1136611"/>
                <a:gd name="connsiteY11" fmla="*/ 697735 h 1503471"/>
                <a:gd name="connsiteX12" fmla="*/ 275066 w 1136611"/>
                <a:gd name="connsiteY12" fmla="*/ 1503471 h 1503471"/>
                <a:gd name="connsiteX13" fmla="*/ 859038 w 1136611"/>
                <a:gd name="connsiteY13" fmla="*/ 1362509 h 150347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10091"/>
                <a:gd name="connsiteX1" fmla="*/ 1113390 w 1140340"/>
                <a:gd name="connsiteY1" fmla="*/ 857634 h 1510091"/>
                <a:gd name="connsiteX2" fmla="*/ 246470 w 1140340"/>
                <a:gd name="connsiteY2" fmla="*/ 1247256 h 1510091"/>
                <a:gd name="connsiteX3" fmla="*/ 784988 w 1140340"/>
                <a:gd name="connsiteY3" fmla="*/ 569545 h 1510091"/>
                <a:gd name="connsiteX4" fmla="*/ 131630 w 1140340"/>
                <a:gd name="connsiteY4" fmla="*/ 767625 h 1510091"/>
                <a:gd name="connsiteX5" fmla="*/ 464697 w 1140340"/>
                <a:gd name="connsiteY5" fmla="*/ 251181 h 1510091"/>
                <a:gd name="connsiteX6" fmla="*/ 3729 w 1140340"/>
                <a:gd name="connsiteY6" fmla="*/ 235823 h 1510091"/>
                <a:gd name="connsiteX7" fmla="*/ 238199 w 1140340"/>
                <a:gd name="connsiteY7" fmla="*/ 6620 h 1510091"/>
                <a:gd name="connsiteX8" fmla="*/ 71010 w 1140340"/>
                <a:gd name="connsiteY8" fmla="*/ 529656 h 1510091"/>
                <a:gd name="connsiteX9" fmla="*/ 671473 w 1140340"/>
                <a:gd name="connsiteY9" fmla="*/ 387705 h 1510091"/>
                <a:gd name="connsiteX10" fmla="*/ 180903 w 1140340"/>
                <a:gd name="connsiteY10" fmla="*/ 926842 h 1510091"/>
                <a:gd name="connsiteX11" fmla="*/ 965183 w 1140340"/>
                <a:gd name="connsiteY11" fmla="*/ 704355 h 1510091"/>
                <a:gd name="connsiteX12" fmla="*/ 278795 w 1140340"/>
                <a:gd name="connsiteY12" fmla="*/ 1510091 h 1510091"/>
                <a:gd name="connsiteX13" fmla="*/ 862767 w 1140340"/>
                <a:gd name="connsiteY13" fmla="*/ 1369129 h 1510091"/>
                <a:gd name="connsiteX0" fmla="*/ 862767 w 1140340"/>
                <a:gd name="connsiteY0" fmla="*/ 1369129 h 1540802"/>
                <a:gd name="connsiteX1" fmla="*/ 1113390 w 1140340"/>
                <a:gd name="connsiteY1" fmla="*/ 857634 h 1540802"/>
                <a:gd name="connsiteX2" fmla="*/ 246470 w 1140340"/>
                <a:gd name="connsiteY2" fmla="*/ 1247256 h 1540802"/>
                <a:gd name="connsiteX3" fmla="*/ 784988 w 1140340"/>
                <a:gd name="connsiteY3" fmla="*/ 569545 h 1540802"/>
                <a:gd name="connsiteX4" fmla="*/ 131630 w 1140340"/>
                <a:gd name="connsiteY4" fmla="*/ 767625 h 1540802"/>
                <a:gd name="connsiteX5" fmla="*/ 464697 w 1140340"/>
                <a:gd name="connsiteY5" fmla="*/ 251181 h 1540802"/>
                <a:gd name="connsiteX6" fmla="*/ 3729 w 1140340"/>
                <a:gd name="connsiteY6" fmla="*/ 235823 h 1540802"/>
                <a:gd name="connsiteX7" fmla="*/ 238199 w 1140340"/>
                <a:gd name="connsiteY7" fmla="*/ 6620 h 1540802"/>
                <a:gd name="connsiteX8" fmla="*/ 71010 w 1140340"/>
                <a:gd name="connsiteY8" fmla="*/ 529656 h 1540802"/>
                <a:gd name="connsiteX9" fmla="*/ 671473 w 1140340"/>
                <a:gd name="connsiteY9" fmla="*/ 387705 h 1540802"/>
                <a:gd name="connsiteX10" fmla="*/ 180903 w 1140340"/>
                <a:gd name="connsiteY10" fmla="*/ 926842 h 1540802"/>
                <a:gd name="connsiteX11" fmla="*/ 965183 w 1140340"/>
                <a:gd name="connsiteY11" fmla="*/ 704355 h 1540802"/>
                <a:gd name="connsiteX12" fmla="*/ 278795 w 1140340"/>
                <a:gd name="connsiteY12" fmla="*/ 1510091 h 1540802"/>
                <a:gd name="connsiteX13" fmla="*/ 862767 w 1140340"/>
                <a:gd name="connsiteY13" fmla="*/ 1369129 h 1540802"/>
                <a:gd name="connsiteX0" fmla="*/ 862767 w 1140340"/>
                <a:gd name="connsiteY0" fmla="*/ 1369129 h 1550114"/>
                <a:gd name="connsiteX1" fmla="*/ 1113390 w 1140340"/>
                <a:gd name="connsiteY1" fmla="*/ 857634 h 1550114"/>
                <a:gd name="connsiteX2" fmla="*/ 246470 w 1140340"/>
                <a:gd name="connsiteY2" fmla="*/ 1247256 h 1550114"/>
                <a:gd name="connsiteX3" fmla="*/ 784988 w 1140340"/>
                <a:gd name="connsiteY3" fmla="*/ 569545 h 1550114"/>
                <a:gd name="connsiteX4" fmla="*/ 131630 w 1140340"/>
                <a:gd name="connsiteY4" fmla="*/ 767625 h 1550114"/>
                <a:gd name="connsiteX5" fmla="*/ 464697 w 1140340"/>
                <a:gd name="connsiteY5" fmla="*/ 251181 h 1550114"/>
                <a:gd name="connsiteX6" fmla="*/ 3729 w 1140340"/>
                <a:gd name="connsiteY6" fmla="*/ 235823 h 1550114"/>
                <a:gd name="connsiteX7" fmla="*/ 238199 w 1140340"/>
                <a:gd name="connsiteY7" fmla="*/ 6620 h 1550114"/>
                <a:gd name="connsiteX8" fmla="*/ 71010 w 1140340"/>
                <a:gd name="connsiteY8" fmla="*/ 529656 h 1550114"/>
                <a:gd name="connsiteX9" fmla="*/ 671473 w 1140340"/>
                <a:gd name="connsiteY9" fmla="*/ 387705 h 1550114"/>
                <a:gd name="connsiteX10" fmla="*/ 180903 w 1140340"/>
                <a:gd name="connsiteY10" fmla="*/ 926842 h 1550114"/>
                <a:gd name="connsiteX11" fmla="*/ 965183 w 1140340"/>
                <a:gd name="connsiteY11" fmla="*/ 704355 h 1550114"/>
                <a:gd name="connsiteX12" fmla="*/ 278795 w 1140340"/>
                <a:gd name="connsiteY12" fmla="*/ 1510091 h 1550114"/>
                <a:gd name="connsiteX13" fmla="*/ 862767 w 1140340"/>
                <a:gd name="connsiteY13" fmla="*/ 1369129 h 155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0340" h="1550114">
                  <a:moveTo>
                    <a:pt x="862767" y="1369129"/>
                  </a:moveTo>
                  <a:cubicBezTo>
                    <a:pt x="1001866" y="1260386"/>
                    <a:pt x="1216106" y="877946"/>
                    <a:pt x="1113390" y="857634"/>
                  </a:cubicBezTo>
                  <a:cubicBezTo>
                    <a:pt x="1010674" y="837322"/>
                    <a:pt x="301204" y="1295271"/>
                    <a:pt x="246470" y="1247256"/>
                  </a:cubicBezTo>
                  <a:cubicBezTo>
                    <a:pt x="191736" y="1199241"/>
                    <a:pt x="804128" y="649483"/>
                    <a:pt x="784988" y="569545"/>
                  </a:cubicBezTo>
                  <a:cubicBezTo>
                    <a:pt x="765848" y="489607"/>
                    <a:pt x="185012" y="820685"/>
                    <a:pt x="131630" y="767625"/>
                  </a:cubicBezTo>
                  <a:cubicBezTo>
                    <a:pt x="78248" y="714565"/>
                    <a:pt x="486014" y="339815"/>
                    <a:pt x="464697" y="251181"/>
                  </a:cubicBezTo>
                  <a:cubicBezTo>
                    <a:pt x="443380" y="162547"/>
                    <a:pt x="41479" y="276583"/>
                    <a:pt x="3729" y="235823"/>
                  </a:cubicBezTo>
                  <a:cubicBezTo>
                    <a:pt x="-34021" y="195063"/>
                    <a:pt x="226986" y="-42352"/>
                    <a:pt x="238199" y="6620"/>
                  </a:cubicBezTo>
                  <a:cubicBezTo>
                    <a:pt x="249412" y="55592"/>
                    <a:pt x="-1202" y="466142"/>
                    <a:pt x="71010" y="529656"/>
                  </a:cubicBezTo>
                  <a:cubicBezTo>
                    <a:pt x="143222" y="593170"/>
                    <a:pt x="653158" y="321507"/>
                    <a:pt x="671473" y="387705"/>
                  </a:cubicBezTo>
                  <a:cubicBezTo>
                    <a:pt x="689789" y="453903"/>
                    <a:pt x="131951" y="874067"/>
                    <a:pt x="180903" y="926842"/>
                  </a:cubicBezTo>
                  <a:cubicBezTo>
                    <a:pt x="229855" y="979617"/>
                    <a:pt x="948868" y="607147"/>
                    <a:pt x="965183" y="704355"/>
                  </a:cubicBezTo>
                  <a:cubicBezTo>
                    <a:pt x="981498" y="801563"/>
                    <a:pt x="295864" y="1399295"/>
                    <a:pt x="278795" y="1510091"/>
                  </a:cubicBezTo>
                  <a:cubicBezTo>
                    <a:pt x="261726" y="1620887"/>
                    <a:pt x="723668" y="1477872"/>
                    <a:pt x="862767" y="1369129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A9EFFCD2-75AE-434F-D721-CB0949DA314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169838" y="2422901"/>
              <a:ext cx="1368810" cy="1303480"/>
            </a:xfrm>
            <a:custGeom>
              <a:avLst/>
              <a:gdLst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10603 w 1354327"/>
                <a:gd name="connsiteY0" fmla="*/ 867683 h 1281745"/>
                <a:gd name="connsiteX1" fmla="*/ 1271901 w 1354327"/>
                <a:gd name="connsiteY1" fmla="*/ 299403 h 1281745"/>
                <a:gd name="connsiteX2" fmla="*/ 715937 w 1354327"/>
                <a:gd name="connsiteY2" fmla="*/ 1070286 h 1281745"/>
                <a:gd name="connsiteX3" fmla="*/ 843451 w 1354327"/>
                <a:gd name="connsiteY3" fmla="*/ 214112 h 1281745"/>
                <a:gd name="connsiteX4" fmla="*/ 376667 w 1354327"/>
                <a:gd name="connsiteY4" fmla="*/ 712333 h 1281745"/>
                <a:gd name="connsiteX5" fmla="*/ 406889 w 1354327"/>
                <a:gd name="connsiteY5" fmla="*/ 98546 h 1281745"/>
                <a:gd name="connsiteX6" fmla="*/ 0 w 1354327"/>
                <a:gd name="connsiteY6" fmla="*/ 315730 h 1281745"/>
                <a:gd name="connsiteX7" fmla="*/ 88456 w 1354327"/>
                <a:gd name="connsiteY7" fmla="*/ 0 h 1281745"/>
                <a:gd name="connsiteX8" fmla="*/ 205185 w 1354327"/>
                <a:gd name="connsiteY8" fmla="*/ 536556 h 1281745"/>
                <a:gd name="connsiteX9" fmla="*/ 654225 w 1354327"/>
                <a:gd name="connsiteY9" fmla="*/ 113392 h 1281745"/>
                <a:gd name="connsiteX10" fmla="*/ 498947 w 1354327"/>
                <a:gd name="connsiteY10" fmla="*/ 825583 h 1281745"/>
                <a:gd name="connsiteX11" fmla="*/ 1066910 w 1354327"/>
                <a:gd name="connsiteY11" fmla="*/ 240763 h 1281745"/>
                <a:gd name="connsiteX12" fmla="*/ 875348 w 1354327"/>
                <a:gd name="connsiteY12" fmla="*/ 1281745 h 1281745"/>
                <a:gd name="connsiteX13" fmla="*/ 1310603 w 1354327"/>
                <a:gd name="connsiteY13" fmla="*/ 867683 h 1281745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284558"/>
                <a:gd name="connsiteX1" fmla="*/ 1286384 w 1368810"/>
                <a:gd name="connsiteY1" fmla="*/ 302216 h 1284558"/>
                <a:gd name="connsiteX2" fmla="*/ 730420 w 1368810"/>
                <a:gd name="connsiteY2" fmla="*/ 1073099 h 1284558"/>
                <a:gd name="connsiteX3" fmla="*/ 857934 w 1368810"/>
                <a:gd name="connsiteY3" fmla="*/ 216925 h 1284558"/>
                <a:gd name="connsiteX4" fmla="*/ 391150 w 1368810"/>
                <a:gd name="connsiteY4" fmla="*/ 715146 h 1284558"/>
                <a:gd name="connsiteX5" fmla="*/ 421372 w 1368810"/>
                <a:gd name="connsiteY5" fmla="*/ 101359 h 1284558"/>
                <a:gd name="connsiteX6" fmla="*/ 14483 w 1368810"/>
                <a:gd name="connsiteY6" fmla="*/ 318543 h 1284558"/>
                <a:gd name="connsiteX7" fmla="*/ 102939 w 1368810"/>
                <a:gd name="connsiteY7" fmla="*/ 2813 h 1284558"/>
                <a:gd name="connsiteX8" fmla="*/ 219668 w 1368810"/>
                <a:gd name="connsiteY8" fmla="*/ 539369 h 1284558"/>
                <a:gd name="connsiteX9" fmla="*/ 668708 w 1368810"/>
                <a:gd name="connsiteY9" fmla="*/ 116205 h 1284558"/>
                <a:gd name="connsiteX10" fmla="*/ 513430 w 1368810"/>
                <a:gd name="connsiteY10" fmla="*/ 828396 h 1284558"/>
                <a:gd name="connsiteX11" fmla="*/ 1081393 w 1368810"/>
                <a:gd name="connsiteY11" fmla="*/ 243576 h 1284558"/>
                <a:gd name="connsiteX12" fmla="*/ 889831 w 1368810"/>
                <a:gd name="connsiteY12" fmla="*/ 1284558 h 1284558"/>
                <a:gd name="connsiteX13" fmla="*/ 1325086 w 1368810"/>
                <a:gd name="connsiteY13" fmla="*/ 870496 h 1284558"/>
                <a:gd name="connsiteX0" fmla="*/ 1325086 w 1368810"/>
                <a:gd name="connsiteY0" fmla="*/ 870496 h 1300743"/>
                <a:gd name="connsiteX1" fmla="*/ 1286384 w 1368810"/>
                <a:gd name="connsiteY1" fmla="*/ 302216 h 1300743"/>
                <a:gd name="connsiteX2" fmla="*/ 730420 w 1368810"/>
                <a:gd name="connsiteY2" fmla="*/ 1073099 h 1300743"/>
                <a:gd name="connsiteX3" fmla="*/ 857934 w 1368810"/>
                <a:gd name="connsiteY3" fmla="*/ 216925 h 1300743"/>
                <a:gd name="connsiteX4" fmla="*/ 391150 w 1368810"/>
                <a:gd name="connsiteY4" fmla="*/ 715146 h 1300743"/>
                <a:gd name="connsiteX5" fmla="*/ 421372 w 1368810"/>
                <a:gd name="connsiteY5" fmla="*/ 101359 h 1300743"/>
                <a:gd name="connsiteX6" fmla="*/ 14483 w 1368810"/>
                <a:gd name="connsiteY6" fmla="*/ 318543 h 1300743"/>
                <a:gd name="connsiteX7" fmla="*/ 102939 w 1368810"/>
                <a:gd name="connsiteY7" fmla="*/ 2813 h 1300743"/>
                <a:gd name="connsiteX8" fmla="*/ 219668 w 1368810"/>
                <a:gd name="connsiteY8" fmla="*/ 539369 h 1300743"/>
                <a:gd name="connsiteX9" fmla="*/ 668708 w 1368810"/>
                <a:gd name="connsiteY9" fmla="*/ 116205 h 1300743"/>
                <a:gd name="connsiteX10" fmla="*/ 513430 w 1368810"/>
                <a:gd name="connsiteY10" fmla="*/ 828396 h 1300743"/>
                <a:gd name="connsiteX11" fmla="*/ 1081393 w 1368810"/>
                <a:gd name="connsiteY11" fmla="*/ 243576 h 1300743"/>
                <a:gd name="connsiteX12" fmla="*/ 889831 w 1368810"/>
                <a:gd name="connsiteY12" fmla="*/ 1284558 h 1300743"/>
                <a:gd name="connsiteX13" fmla="*/ 1325086 w 1368810"/>
                <a:gd name="connsiteY13" fmla="*/ 870496 h 1300743"/>
                <a:gd name="connsiteX0" fmla="*/ 1325086 w 1368810"/>
                <a:gd name="connsiteY0" fmla="*/ 870496 h 1303480"/>
                <a:gd name="connsiteX1" fmla="*/ 1286384 w 1368810"/>
                <a:gd name="connsiteY1" fmla="*/ 302216 h 1303480"/>
                <a:gd name="connsiteX2" fmla="*/ 730420 w 1368810"/>
                <a:gd name="connsiteY2" fmla="*/ 1073099 h 1303480"/>
                <a:gd name="connsiteX3" fmla="*/ 857934 w 1368810"/>
                <a:gd name="connsiteY3" fmla="*/ 216925 h 1303480"/>
                <a:gd name="connsiteX4" fmla="*/ 391150 w 1368810"/>
                <a:gd name="connsiteY4" fmla="*/ 715146 h 1303480"/>
                <a:gd name="connsiteX5" fmla="*/ 421372 w 1368810"/>
                <a:gd name="connsiteY5" fmla="*/ 101359 h 1303480"/>
                <a:gd name="connsiteX6" fmla="*/ 14483 w 1368810"/>
                <a:gd name="connsiteY6" fmla="*/ 318543 h 1303480"/>
                <a:gd name="connsiteX7" fmla="*/ 102939 w 1368810"/>
                <a:gd name="connsiteY7" fmla="*/ 2813 h 1303480"/>
                <a:gd name="connsiteX8" fmla="*/ 219668 w 1368810"/>
                <a:gd name="connsiteY8" fmla="*/ 539369 h 1303480"/>
                <a:gd name="connsiteX9" fmla="*/ 668708 w 1368810"/>
                <a:gd name="connsiteY9" fmla="*/ 116205 h 1303480"/>
                <a:gd name="connsiteX10" fmla="*/ 513430 w 1368810"/>
                <a:gd name="connsiteY10" fmla="*/ 828396 h 1303480"/>
                <a:gd name="connsiteX11" fmla="*/ 1081393 w 1368810"/>
                <a:gd name="connsiteY11" fmla="*/ 243576 h 1303480"/>
                <a:gd name="connsiteX12" fmla="*/ 889831 w 1368810"/>
                <a:gd name="connsiteY12" fmla="*/ 1284558 h 1303480"/>
                <a:gd name="connsiteX13" fmla="*/ 1325086 w 1368810"/>
                <a:gd name="connsiteY13" fmla="*/ 870496 h 130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8810" h="1303480">
                  <a:moveTo>
                    <a:pt x="1325086" y="870496"/>
                  </a:moveTo>
                  <a:cubicBezTo>
                    <a:pt x="1391178" y="706772"/>
                    <a:pt x="1385495" y="268449"/>
                    <a:pt x="1286384" y="302216"/>
                  </a:cubicBezTo>
                  <a:cubicBezTo>
                    <a:pt x="1187273" y="335983"/>
                    <a:pt x="801828" y="1087314"/>
                    <a:pt x="730420" y="1073099"/>
                  </a:cubicBezTo>
                  <a:cubicBezTo>
                    <a:pt x="659012" y="1058884"/>
                    <a:pt x="914479" y="276584"/>
                    <a:pt x="857934" y="216925"/>
                  </a:cubicBezTo>
                  <a:cubicBezTo>
                    <a:pt x="801389" y="157266"/>
                    <a:pt x="463910" y="734407"/>
                    <a:pt x="391150" y="715146"/>
                  </a:cubicBezTo>
                  <a:cubicBezTo>
                    <a:pt x="318390" y="695885"/>
                    <a:pt x="484150" y="167460"/>
                    <a:pt x="421372" y="101359"/>
                  </a:cubicBezTo>
                  <a:cubicBezTo>
                    <a:pt x="358594" y="35258"/>
                    <a:pt x="67555" y="334967"/>
                    <a:pt x="14483" y="318543"/>
                  </a:cubicBezTo>
                  <a:cubicBezTo>
                    <a:pt x="-38589" y="302119"/>
                    <a:pt x="68742" y="-33991"/>
                    <a:pt x="102939" y="2813"/>
                  </a:cubicBezTo>
                  <a:cubicBezTo>
                    <a:pt x="137137" y="39617"/>
                    <a:pt x="125373" y="520470"/>
                    <a:pt x="219668" y="539369"/>
                  </a:cubicBezTo>
                  <a:cubicBezTo>
                    <a:pt x="313963" y="558268"/>
                    <a:pt x="619748" y="68034"/>
                    <a:pt x="668708" y="116205"/>
                  </a:cubicBezTo>
                  <a:cubicBezTo>
                    <a:pt x="717668" y="164376"/>
                    <a:pt x="444649" y="807167"/>
                    <a:pt x="513430" y="828396"/>
                  </a:cubicBezTo>
                  <a:cubicBezTo>
                    <a:pt x="582211" y="849625"/>
                    <a:pt x="1018660" y="167549"/>
                    <a:pt x="1081393" y="243576"/>
                  </a:cubicBezTo>
                  <a:cubicBezTo>
                    <a:pt x="1144126" y="319603"/>
                    <a:pt x="849216" y="1180071"/>
                    <a:pt x="889831" y="1284558"/>
                  </a:cubicBezTo>
                  <a:cubicBezTo>
                    <a:pt x="930446" y="1389045"/>
                    <a:pt x="1258994" y="1034220"/>
                    <a:pt x="1325086" y="87049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107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ED111-73AB-4B9E-BA88-56B6EC0E5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設計圓上的對稱結構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D1C3B-A880-422B-B927-3564010F5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/>
              <a:t>d </a:t>
            </a:r>
            <a:r>
              <a:rPr lang="en-US" altLang="zh-TW" dirty="0"/>
              <a:t>12/</a:t>
            </a:r>
            <a:r>
              <a:rPr lang="en-US" altLang="zh-TW" i="1" dirty="0"/>
              <a:t>c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1E16E1-C62F-4C8C-9BE0-229A2E7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80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BB2F18C-B14C-4741-BF33-9618BFF7B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/>
              <a:t>d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1603162-A82C-4AE6-BC1B-DD5DF1B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022F06-FC39-44CD-8314-B881C88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C739F0-E718-4569-8F4D-C4C79D74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8766" y="1369761"/>
            <a:ext cx="2331908" cy="23319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03EFE-5B86-46FF-BBF5-7987139E4296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5437" y="2958023"/>
            <a:ext cx="2735216" cy="2735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9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35881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7945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4645933" y="6337141"/>
            <a:ext cx="290068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手繪多邊形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731520" y="3636085"/>
            <a:ext cx="623944" cy="2592593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3347281" y="582223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0000"/>
                </a:solidFill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12</a:t>
            </a:r>
            <a:endParaRPr lang="zh-CN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DACD1D2-5E1C-5DC2-68BD-C68C43376C0C}"/>
              </a:ext>
            </a:extLst>
          </p:cNvPr>
          <p:cNvCxnSpPr/>
          <p:nvPr/>
        </p:nvCxnSpPr>
        <p:spPr>
          <a:xfrm>
            <a:off x="999849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EAC71C-8FAC-BDE0-8CE0-2D7F5F80BE65}"/>
              </a:ext>
            </a:extLst>
          </p:cNvPr>
          <p:cNvCxnSpPr/>
          <p:nvPr/>
        </p:nvCxnSpPr>
        <p:spPr>
          <a:xfrm flipV="1">
            <a:off x="999849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0D90976-B67C-8A5C-2B63-C46F9005F203}"/>
              </a:ext>
            </a:extLst>
          </p:cNvPr>
          <p:cNvCxnSpPr/>
          <p:nvPr/>
        </p:nvCxnSpPr>
        <p:spPr>
          <a:xfrm flipV="1">
            <a:off x="999849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E0B7E7C-FAD7-625B-3A5B-57B4C35E91A6}"/>
              </a:ext>
            </a:extLst>
          </p:cNvPr>
          <p:cNvCxnSpPr/>
          <p:nvPr/>
        </p:nvCxnSpPr>
        <p:spPr>
          <a:xfrm flipV="1">
            <a:off x="999849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E9DACED-D5A3-9540-EBF7-8F88841636FE}"/>
              </a:ext>
            </a:extLst>
          </p:cNvPr>
          <p:cNvCxnSpPr/>
          <p:nvPr/>
        </p:nvCxnSpPr>
        <p:spPr>
          <a:xfrm flipH="1" flipV="1">
            <a:off x="897753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27180F4-8C48-1563-416D-053FAC7F92DD}"/>
              </a:ext>
            </a:extLst>
          </p:cNvPr>
          <p:cNvCxnSpPr/>
          <p:nvPr/>
        </p:nvCxnSpPr>
        <p:spPr>
          <a:xfrm flipH="1" flipV="1">
            <a:off x="823014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DFDBD49-9C2E-E420-8CCD-960852DDAD06}"/>
              </a:ext>
            </a:extLst>
          </p:cNvPr>
          <p:cNvCxnSpPr/>
          <p:nvPr/>
        </p:nvCxnSpPr>
        <p:spPr>
          <a:xfrm flipH="1">
            <a:off x="795657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D11AD73-1D66-23ED-7168-99C33F4512DE}"/>
              </a:ext>
            </a:extLst>
          </p:cNvPr>
          <p:cNvCxnSpPr/>
          <p:nvPr/>
        </p:nvCxnSpPr>
        <p:spPr>
          <a:xfrm flipH="1">
            <a:off x="823014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E63518B-8C5B-2297-242C-FFED142C8650}"/>
              </a:ext>
            </a:extLst>
          </p:cNvPr>
          <p:cNvCxnSpPr/>
          <p:nvPr/>
        </p:nvCxnSpPr>
        <p:spPr>
          <a:xfrm flipH="1">
            <a:off x="897753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0E2528D-3B0C-CC23-84EE-741E4BAD2915}"/>
              </a:ext>
            </a:extLst>
          </p:cNvPr>
          <p:cNvCxnSpPr/>
          <p:nvPr/>
        </p:nvCxnSpPr>
        <p:spPr>
          <a:xfrm flipH="1">
            <a:off x="999849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E46A521-C67B-B7CB-A73F-AF32FBF8EC00}"/>
              </a:ext>
            </a:extLst>
          </p:cNvPr>
          <p:cNvCxnSpPr/>
          <p:nvPr/>
        </p:nvCxnSpPr>
        <p:spPr>
          <a:xfrm>
            <a:off x="999849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49AD7AD-5DD7-F4B6-F6E5-FB2201ED7029}"/>
              </a:ext>
            </a:extLst>
          </p:cNvPr>
          <p:cNvCxnSpPr/>
          <p:nvPr/>
        </p:nvCxnSpPr>
        <p:spPr>
          <a:xfrm>
            <a:off x="999849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F6DA971-D6EB-5E59-667C-0F18589D75F9}"/>
              </a:ext>
            </a:extLst>
          </p:cNvPr>
          <p:cNvCxnSpPr/>
          <p:nvPr/>
        </p:nvCxnSpPr>
        <p:spPr>
          <a:xfrm flipV="1">
            <a:off x="768769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AC03BFB-B285-EDEC-F3B3-C2A1FB4EA4A9}"/>
              </a:ext>
            </a:extLst>
          </p:cNvPr>
          <p:cNvCxnSpPr/>
          <p:nvPr/>
        </p:nvCxnSpPr>
        <p:spPr>
          <a:xfrm flipV="1">
            <a:off x="768769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1B6076D-736B-7AFE-E5CD-726B0F31F11B}"/>
              </a:ext>
            </a:extLst>
          </p:cNvPr>
          <p:cNvCxnSpPr/>
          <p:nvPr/>
        </p:nvCxnSpPr>
        <p:spPr>
          <a:xfrm flipH="1" flipV="1">
            <a:off x="690833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2ED6E784-9C2D-5F75-FDB9-BBE8B2FE32B8}"/>
              </a:ext>
            </a:extLst>
          </p:cNvPr>
          <p:cNvSpPr/>
          <p:nvPr/>
        </p:nvSpPr>
        <p:spPr>
          <a:xfrm>
            <a:off x="6976153" y="3729519"/>
            <a:ext cx="873303" cy="2024009"/>
          </a:xfrm>
          <a:custGeom>
            <a:avLst/>
            <a:gdLst>
              <a:gd name="connsiteX0" fmla="*/ 708917 w 873303"/>
              <a:gd name="connsiteY0" fmla="*/ 113016 h 2024009"/>
              <a:gd name="connsiteX1" fmla="*/ 287676 w 873303"/>
              <a:gd name="connsiteY1" fmla="*/ 1304818 h 2024009"/>
              <a:gd name="connsiteX2" fmla="*/ 698643 w 873303"/>
              <a:gd name="connsiteY2" fmla="*/ 2024009 h 2024009"/>
              <a:gd name="connsiteX3" fmla="*/ 380144 w 873303"/>
              <a:gd name="connsiteY3" fmla="*/ 1756881 h 2024009"/>
              <a:gd name="connsiteX4" fmla="*/ 708917 w 873303"/>
              <a:gd name="connsiteY4" fmla="*/ 1243173 h 2024009"/>
              <a:gd name="connsiteX5" fmla="*/ 0 w 873303"/>
              <a:gd name="connsiteY5" fmla="*/ 246580 h 2024009"/>
              <a:gd name="connsiteX6" fmla="*/ 873303 w 873303"/>
              <a:gd name="connsiteY6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303" h="2024009">
                <a:moveTo>
                  <a:pt x="708917" y="113016"/>
                </a:moveTo>
                <a:lnTo>
                  <a:pt x="287676" y="1304818"/>
                </a:lnTo>
                <a:lnTo>
                  <a:pt x="698643" y="2024009"/>
                </a:lnTo>
                <a:lnTo>
                  <a:pt x="380144" y="1756881"/>
                </a:lnTo>
                <a:lnTo>
                  <a:pt x="708917" y="1243173"/>
                </a:lnTo>
                <a:lnTo>
                  <a:pt x="0" y="246580"/>
                </a:lnTo>
                <a:lnTo>
                  <a:pt x="87330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1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35881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7945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731520" y="3636085"/>
            <a:ext cx="623944" cy="2592593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>
            <p:custDataLst>
              <p:tags r:id="rId2"/>
            </p:custDataLst>
          </p:nvPr>
        </p:nvSpPr>
        <p:spPr>
          <a:xfrm>
            <a:off x="4565519" y="6334493"/>
            <a:ext cx="307062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繪圖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鏡射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線鏡射</a:t>
            </a:r>
          </a:p>
        </p:txBody>
      </p:sp>
      <p:sp>
        <p:nvSpPr>
          <p:cNvPr id="41" name="手繪多邊形 40"/>
          <p:cNvSpPr/>
          <p:nvPr/>
        </p:nvSpPr>
        <p:spPr>
          <a:xfrm rot="10800000" flipV="1">
            <a:off x="1362160" y="3636085"/>
            <a:ext cx="623944" cy="2592593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59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3BB8339-DD15-C67E-BE12-3C84B3B77BE9}"/>
              </a:ext>
            </a:extLst>
          </p:cNvPr>
          <p:cNvCxnSpPr/>
          <p:nvPr/>
        </p:nvCxnSpPr>
        <p:spPr>
          <a:xfrm>
            <a:off x="9998494" y="2489601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BE4ADC1-B4C9-7906-7783-84DB6C47AD92}"/>
              </a:ext>
            </a:extLst>
          </p:cNvPr>
          <p:cNvCxnSpPr/>
          <p:nvPr/>
        </p:nvCxnSpPr>
        <p:spPr>
          <a:xfrm flipV="1">
            <a:off x="9998494" y="1468644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7C80BE4-9B50-7C2B-B671-954E489E613F}"/>
              </a:ext>
            </a:extLst>
          </p:cNvPr>
          <p:cNvCxnSpPr/>
          <p:nvPr/>
        </p:nvCxnSpPr>
        <p:spPr>
          <a:xfrm flipV="1">
            <a:off x="999849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A58AB0-2F48-51CE-9ADF-A2B128883892}"/>
              </a:ext>
            </a:extLst>
          </p:cNvPr>
          <p:cNvCxnSpPr/>
          <p:nvPr/>
        </p:nvCxnSpPr>
        <p:spPr>
          <a:xfrm flipV="1">
            <a:off x="999849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99BE782-206C-F2E2-0669-2C4B892DC08F}"/>
              </a:ext>
            </a:extLst>
          </p:cNvPr>
          <p:cNvCxnSpPr/>
          <p:nvPr/>
        </p:nvCxnSpPr>
        <p:spPr>
          <a:xfrm flipH="1" flipV="1">
            <a:off x="897753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CDA43DD-35C2-70B6-E7B2-2E60FC997B6D}"/>
              </a:ext>
            </a:extLst>
          </p:cNvPr>
          <p:cNvCxnSpPr/>
          <p:nvPr/>
        </p:nvCxnSpPr>
        <p:spPr>
          <a:xfrm flipH="1" flipV="1">
            <a:off x="823014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5E3ACE3-6666-A415-2094-92123BA63284}"/>
              </a:ext>
            </a:extLst>
          </p:cNvPr>
          <p:cNvCxnSpPr/>
          <p:nvPr/>
        </p:nvCxnSpPr>
        <p:spPr>
          <a:xfrm flipH="1">
            <a:off x="7956578" y="2489601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9317A9C-4AAC-FB66-2969-1999B2B8D37C}"/>
              </a:ext>
            </a:extLst>
          </p:cNvPr>
          <p:cNvCxnSpPr/>
          <p:nvPr/>
        </p:nvCxnSpPr>
        <p:spPr>
          <a:xfrm flipH="1">
            <a:off x="8230143" y="2489601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39789D4-9C53-04A8-F01D-BD71E792E27F}"/>
              </a:ext>
            </a:extLst>
          </p:cNvPr>
          <p:cNvCxnSpPr/>
          <p:nvPr/>
        </p:nvCxnSpPr>
        <p:spPr>
          <a:xfrm flipH="1">
            <a:off x="8977535" y="2489601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3D4DE8-6D05-AD8F-DF23-62DF4CC594B9}"/>
              </a:ext>
            </a:extLst>
          </p:cNvPr>
          <p:cNvCxnSpPr/>
          <p:nvPr/>
        </p:nvCxnSpPr>
        <p:spPr>
          <a:xfrm flipH="1">
            <a:off x="9998493" y="2489601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0511EB6-4928-5F2E-324F-3BF0B002CB90}"/>
              </a:ext>
            </a:extLst>
          </p:cNvPr>
          <p:cNvCxnSpPr/>
          <p:nvPr/>
        </p:nvCxnSpPr>
        <p:spPr>
          <a:xfrm>
            <a:off x="9998494" y="2489601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2D3C5EF-933E-DBE3-AE76-E2C323CD195E}"/>
              </a:ext>
            </a:extLst>
          </p:cNvPr>
          <p:cNvCxnSpPr/>
          <p:nvPr/>
        </p:nvCxnSpPr>
        <p:spPr>
          <a:xfrm>
            <a:off x="9998494" y="2489601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1AB347B-A988-A2A9-1063-08AEC5099265}"/>
              </a:ext>
            </a:extLst>
          </p:cNvPr>
          <p:cNvCxnSpPr/>
          <p:nvPr/>
        </p:nvCxnSpPr>
        <p:spPr>
          <a:xfrm flipV="1">
            <a:off x="768769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2F3F5F4-1B01-B39E-2E85-B01673B09D9E}"/>
              </a:ext>
            </a:extLst>
          </p:cNvPr>
          <p:cNvCxnSpPr/>
          <p:nvPr/>
        </p:nvCxnSpPr>
        <p:spPr>
          <a:xfrm flipV="1">
            <a:off x="7687692" y="3663529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284A8E5-5ABA-89D1-8E97-8D44C5E1E31D}"/>
              </a:ext>
            </a:extLst>
          </p:cNvPr>
          <p:cNvCxnSpPr/>
          <p:nvPr/>
        </p:nvCxnSpPr>
        <p:spPr>
          <a:xfrm flipH="1" flipV="1">
            <a:off x="690833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F4764A4-3EC5-8CDC-8521-FDCF6F41DE9D}"/>
              </a:ext>
            </a:extLst>
          </p:cNvPr>
          <p:cNvGrpSpPr/>
          <p:nvPr/>
        </p:nvGrpSpPr>
        <p:grpSpPr>
          <a:xfrm>
            <a:off x="6976153" y="3729519"/>
            <a:ext cx="1423078" cy="2024009"/>
            <a:chOff x="6976153" y="3729519"/>
            <a:chExt cx="1423078" cy="2024009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5B823F2C-DF0B-F674-2F70-805CE33FA8D0}"/>
                </a:ext>
              </a:extLst>
            </p:cNvPr>
            <p:cNvSpPr/>
            <p:nvPr/>
          </p:nvSpPr>
          <p:spPr>
            <a:xfrm>
              <a:off x="6976153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E8AB50B-60BD-AE3A-F5F4-D6FEDD254052}"/>
                </a:ext>
              </a:extLst>
            </p:cNvPr>
            <p:cNvSpPr/>
            <p:nvPr/>
          </p:nvSpPr>
          <p:spPr>
            <a:xfrm rot="10799999" flipV="1">
              <a:off x="7525928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866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>
            <p:custDataLst>
              <p:tags r:id="rId2"/>
            </p:custDataLst>
          </p:nvPr>
        </p:nvSpPr>
        <p:spPr>
          <a:xfrm>
            <a:off x="5296265" y="6334493"/>
            <a:ext cx="160002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左右線條群組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31520" y="3636085"/>
            <a:ext cx="1254584" cy="2592593"/>
            <a:chOff x="731520" y="3636085"/>
            <a:chExt cx="1254584" cy="2592593"/>
          </a:xfrm>
        </p:grpSpPr>
        <p:sp>
          <p:nvSpPr>
            <p:cNvPr id="7" name="手繪多邊形 6"/>
            <p:cNvSpPr/>
            <p:nvPr/>
          </p:nvSpPr>
          <p:spPr>
            <a:xfrm>
              <a:off x="731520" y="3636085"/>
              <a:ext cx="623944" cy="2592593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3944" h="2592593">
                  <a:moveTo>
                    <a:pt x="516367" y="2592593"/>
                  </a:moveTo>
                  <a:lnTo>
                    <a:pt x="591671" y="1882588"/>
                  </a:lnTo>
                  <a:lnTo>
                    <a:pt x="225911" y="1613647"/>
                  </a:lnTo>
                  <a:lnTo>
                    <a:pt x="623944" y="710004"/>
                  </a:lnTo>
                  <a:lnTo>
                    <a:pt x="0" y="570155"/>
                  </a:lnTo>
                  <a:lnTo>
                    <a:pt x="376518" y="333487"/>
                  </a:lnTo>
                  <a:lnTo>
                    <a:pt x="387275" y="64546"/>
                  </a:lnTo>
                  <a:lnTo>
                    <a:pt x="139849" y="0"/>
                  </a:lnTo>
                  <a:lnTo>
                    <a:pt x="0" y="204395"/>
                  </a:lnTo>
                  <a:lnTo>
                    <a:pt x="355002" y="570155"/>
                  </a:lnTo>
                  <a:lnTo>
                    <a:pt x="236668" y="1054249"/>
                  </a:lnTo>
                  <a:lnTo>
                    <a:pt x="537882" y="1172583"/>
                  </a:lnTo>
                  <a:lnTo>
                    <a:pt x="150607" y="1247887"/>
                  </a:lnTo>
                  <a:lnTo>
                    <a:pt x="602428" y="1581374"/>
                  </a:lnTo>
                  <a:lnTo>
                    <a:pt x="344245" y="1925619"/>
                  </a:lnTo>
                  <a:lnTo>
                    <a:pt x="602428" y="2441986"/>
                  </a:ln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40"/>
            <p:cNvSpPr/>
            <p:nvPr/>
          </p:nvSpPr>
          <p:spPr>
            <a:xfrm rot="10800000" flipV="1">
              <a:off x="1362160" y="3636085"/>
              <a:ext cx="623944" cy="2592593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3944" h="2592593">
                  <a:moveTo>
                    <a:pt x="516367" y="2592593"/>
                  </a:moveTo>
                  <a:lnTo>
                    <a:pt x="591671" y="1882588"/>
                  </a:lnTo>
                  <a:lnTo>
                    <a:pt x="225911" y="1613647"/>
                  </a:lnTo>
                  <a:lnTo>
                    <a:pt x="623944" y="710004"/>
                  </a:lnTo>
                  <a:lnTo>
                    <a:pt x="0" y="570155"/>
                  </a:lnTo>
                  <a:lnTo>
                    <a:pt x="376518" y="333487"/>
                  </a:lnTo>
                  <a:lnTo>
                    <a:pt x="387275" y="64546"/>
                  </a:lnTo>
                  <a:lnTo>
                    <a:pt x="139849" y="0"/>
                  </a:lnTo>
                  <a:lnTo>
                    <a:pt x="0" y="204395"/>
                  </a:lnTo>
                  <a:lnTo>
                    <a:pt x="355002" y="570155"/>
                  </a:lnTo>
                  <a:lnTo>
                    <a:pt x="236668" y="1054249"/>
                  </a:lnTo>
                  <a:lnTo>
                    <a:pt x="537882" y="1172583"/>
                  </a:lnTo>
                  <a:lnTo>
                    <a:pt x="150607" y="1247887"/>
                  </a:lnTo>
                  <a:lnTo>
                    <a:pt x="602428" y="1581374"/>
                  </a:lnTo>
                  <a:lnTo>
                    <a:pt x="344245" y="1925619"/>
                  </a:lnTo>
                  <a:lnTo>
                    <a:pt x="602428" y="2441986"/>
                  </a:ln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D89A8F1-94E7-BC9B-E543-3FDD3242B263}"/>
              </a:ext>
            </a:extLst>
          </p:cNvPr>
          <p:cNvCxnSpPr/>
          <p:nvPr/>
        </p:nvCxnSpPr>
        <p:spPr>
          <a:xfrm>
            <a:off x="9998494" y="2489601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317009-0B15-F7AC-4C86-FC97FAED3223}"/>
              </a:ext>
            </a:extLst>
          </p:cNvPr>
          <p:cNvCxnSpPr/>
          <p:nvPr/>
        </p:nvCxnSpPr>
        <p:spPr>
          <a:xfrm flipV="1">
            <a:off x="9998494" y="1468644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4759FAC-C0A7-476D-8C4E-833308F88991}"/>
              </a:ext>
            </a:extLst>
          </p:cNvPr>
          <p:cNvCxnSpPr/>
          <p:nvPr/>
        </p:nvCxnSpPr>
        <p:spPr>
          <a:xfrm flipV="1">
            <a:off x="999849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F7057B-7914-7BB5-59AC-F1CFA551947A}"/>
              </a:ext>
            </a:extLst>
          </p:cNvPr>
          <p:cNvCxnSpPr/>
          <p:nvPr/>
        </p:nvCxnSpPr>
        <p:spPr>
          <a:xfrm flipV="1">
            <a:off x="999849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A77B430-1424-682D-AFE2-87E07DD317D0}"/>
              </a:ext>
            </a:extLst>
          </p:cNvPr>
          <p:cNvCxnSpPr/>
          <p:nvPr/>
        </p:nvCxnSpPr>
        <p:spPr>
          <a:xfrm flipH="1" flipV="1">
            <a:off x="897753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BA3B485-B81B-9F8F-3A5F-1DE893096293}"/>
              </a:ext>
            </a:extLst>
          </p:cNvPr>
          <p:cNvCxnSpPr/>
          <p:nvPr/>
        </p:nvCxnSpPr>
        <p:spPr>
          <a:xfrm flipH="1" flipV="1">
            <a:off x="823014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61EC1C8-B3D9-B920-DCE9-9159878C5728}"/>
              </a:ext>
            </a:extLst>
          </p:cNvPr>
          <p:cNvCxnSpPr/>
          <p:nvPr/>
        </p:nvCxnSpPr>
        <p:spPr>
          <a:xfrm flipH="1">
            <a:off x="7956578" y="2489601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49AA465-C5AC-B48F-8C2F-E6F3E331929D}"/>
              </a:ext>
            </a:extLst>
          </p:cNvPr>
          <p:cNvCxnSpPr/>
          <p:nvPr/>
        </p:nvCxnSpPr>
        <p:spPr>
          <a:xfrm flipH="1">
            <a:off x="8230143" y="2489601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C55337C-546E-933A-0238-01C801A840F2}"/>
              </a:ext>
            </a:extLst>
          </p:cNvPr>
          <p:cNvCxnSpPr/>
          <p:nvPr/>
        </p:nvCxnSpPr>
        <p:spPr>
          <a:xfrm flipH="1">
            <a:off x="8977535" y="2489601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9817CC5-F845-9373-5666-F86A2728EEA2}"/>
              </a:ext>
            </a:extLst>
          </p:cNvPr>
          <p:cNvCxnSpPr/>
          <p:nvPr/>
        </p:nvCxnSpPr>
        <p:spPr>
          <a:xfrm flipH="1">
            <a:off x="9998493" y="2489601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C7A261F-8AE4-F453-9A1B-E48488B3A12F}"/>
              </a:ext>
            </a:extLst>
          </p:cNvPr>
          <p:cNvCxnSpPr/>
          <p:nvPr/>
        </p:nvCxnSpPr>
        <p:spPr>
          <a:xfrm>
            <a:off x="9998494" y="2489601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E9131C5-D20A-ECE0-E13B-67C0F0C9410E}"/>
              </a:ext>
            </a:extLst>
          </p:cNvPr>
          <p:cNvCxnSpPr/>
          <p:nvPr/>
        </p:nvCxnSpPr>
        <p:spPr>
          <a:xfrm>
            <a:off x="9998494" y="2489601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8DEFC56-288A-E43A-283F-A3B20A80E55D}"/>
              </a:ext>
            </a:extLst>
          </p:cNvPr>
          <p:cNvCxnSpPr/>
          <p:nvPr/>
        </p:nvCxnSpPr>
        <p:spPr>
          <a:xfrm flipV="1">
            <a:off x="7687692" y="3663529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5D9213C-2C00-D4BD-F8FD-ADA518095E3B}"/>
              </a:ext>
            </a:extLst>
          </p:cNvPr>
          <p:cNvGrpSpPr/>
          <p:nvPr/>
        </p:nvGrpSpPr>
        <p:grpSpPr>
          <a:xfrm>
            <a:off x="6976153" y="3729519"/>
            <a:ext cx="1423078" cy="2024009"/>
            <a:chOff x="6976153" y="3729519"/>
            <a:chExt cx="1423078" cy="2024009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75434ECF-19E5-661D-CA01-84FBA2E7D0A3}"/>
                </a:ext>
              </a:extLst>
            </p:cNvPr>
            <p:cNvSpPr/>
            <p:nvPr/>
          </p:nvSpPr>
          <p:spPr>
            <a:xfrm>
              <a:off x="6976153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27E6A7D8-6788-004B-BCFF-21CE214FA36A}"/>
                </a:ext>
              </a:extLst>
            </p:cNvPr>
            <p:cNvSpPr/>
            <p:nvPr/>
          </p:nvSpPr>
          <p:spPr>
            <a:xfrm rot="10799999" flipV="1">
              <a:off x="7525928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582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272003" y="3913413"/>
            <a:ext cx="0" cy="27613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714582" y="3888246"/>
            <a:ext cx="1114840" cy="2377449"/>
            <a:chOff x="731520" y="3636085"/>
            <a:chExt cx="1254584" cy="2592593"/>
          </a:xfrm>
        </p:grpSpPr>
        <p:sp>
          <p:nvSpPr>
            <p:cNvPr id="7" name="手繪多邊形 6"/>
            <p:cNvSpPr/>
            <p:nvPr/>
          </p:nvSpPr>
          <p:spPr>
            <a:xfrm>
              <a:off x="731520" y="3636085"/>
              <a:ext cx="623944" cy="2592593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3944" h="2592593">
                  <a:moveTo>
                    <a:pt x="516367" y="2592593"/>
                  </a:moveTo>
                  <a:lnTo>
                    <a:pt x="591671" y="1882588"/>
                  </a:lnTo>
                  <a:lnTo>
                    <a:pt x="225911" y="1613647"/>
                  </a:lnTo>
                  <a:lnTo>
                    <a:pt x="623944" y="710004"/>
                  </a:lnTo>
                  <a:lnTo>
                    <a:pt x="0" y="570155"/>
                  </a:lnTo>
                  <a:lnTo>
                    <a:pt x="376518" y="333487"/>
                  </a:lnTo>
                  <a:lnTo>
                    <a:pt x="387275" y="64546"/>
                  </a:lnTo>
                  <a:lnTo>
                    <a:pt x="139849" y="0"/>
                  </a:lnTo>
                  <a:lnTo>
                    <a:pt x="0" y="204395"/>
                  </a:lnTo>
                  <a:lnTo>
                    <a:pt x="355002" y="570155"/>
                  </a:lnTo>
                  <a:lnTo>
                    <a:pt x="236668" y="1054249"/>
                  </a:lnTo>
                  <a:lnTo>
                    <a:pt x="537882" y="1172583"/>
                  </a:lnTo>
                  <a:lnTo>
                    <a:pt x="150607" y="1247887"/>
                  </a:lnTo>
                  <a:lnTo>
                    <a:pt x="602428" y="1581374"/>
                  </a:lnTo>
                  <a:lnTo>
                    <a:pt x="344245" y="1925619"/>
                  </a:lnTo>
                  <a:lnTo>
                    <a:pt x="602428" y="2441986"/>
                  </a:ln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40"/>
            <p:cNvSpPr/>
            <p:nvPr/>
          </p:nvSpPr>
          <p:spPr>
            <a:xfrm rot="10800000" flipV="1">
              <a:off x="1362160" y="3636085"/>
              <a:ext cx="623944" cy="2592593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3944" h="2592593">
                  <a:moveTo>
                    <a:pt x="516367" y="2592593"/>
                  </a:moveTo>
                  <a:lnTo>
                    <a:pt x="591671" y="1882588"/>
                  </a:lnTo>
                  <a:lnTo>
                    <a:pt x="225911" y="1613647"/>
                  </a:lnTo>
                  <a:lnTo>
                    <a:pt x="623944" y="710004"/>
                  </a:lnTo>
                  <a:lnTo>
                    <a:pt x="0" y="570155"/>
                  </a:lnTo>
                  <a:lnTo>
                    <a:pt x="376518" y="333487"/>
                  </a:lnTo>
                  <a:lnTo>
                    <a:pt x="387275" y="64546"/>
                  </a:lnTo>
                  <a:lnTo>
                    <a:pt x="139849" y="0"/>
                  </a:lnTo>
                  <a:lnTo>
                    <a:pt x="0" y="204395"/>
                  </a:lnTo>
                  <a:lnTo>
                    <a:pt x="355002" y="570155"/>
                  </a:lnTo>
                  <a:lnTo>
                    <a:pt x="236668" y="1054249"/>
                  </a:lnTo>
                  <a:lnTo>
                    <a:pt x="537882" y="1172583"/>
                  </a:lnTo>
                  <a:lnTo>
                    <a:pt x="150607" y="1247887"/>
                  </a:lnTo>
                  <a:lnTo>
                    <a:pt x="602428" y="1581374"/>
                  </a:lnTo>
                  <a:lnTo>
                    <a:pt x="344245" y="1925619"/>
                  </a:lnTo>
                  <a:lnTo>
                    <a:pt x="602428" y="2441986"/>
                  </a:ln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圓角矩形 24"/>
          <p:cNvSpPr/>
          <p:nvPr>
            <p:custDataLst>
              <p:tags r:id="rId2"/>
            </p:custDataLst>
          </p:nvPr>
        </p:nvSpPr>
        <p:spPr>
          <a:xfrm>
            <a:off x="4965704" y="6334493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28" name="手繪多邊形 27"/>
          <p:cNvSpPr/>
          <p:nvPr/>
        </p:nvSpPr>
        <p:spPr>
          <a:xfrm rot="5400000">
            <a:off x="4639568" y="139676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 rot="16200000" flipV="1">
            <a:off x="4639568" y="18244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 rot="3600001">
            <a:off x="4374367" y="83465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 rot="14400001" flipV="1">
            <a:off x="4588186" y="1205001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 rot="1800000">
            <a:off x="3863642" y="48045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 rot="12600000" flipV="1">
            <a:off x="4233988" y="69427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4"/>
          <p:cNvSpPr/>
          <p:nvPr/>
        </p:nvSpPr>
        <p:spPr>
          <a:xfrm>
            <a:off x="3244245" y="429076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 rot="10800000" flipV="1">
            <a:off x="3671884" y="429076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 rot="19800000">
            <a:off x="2682140" y="69427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 rot="9000000" flipV="1">
            <a:off x="3052486" y="48045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 52"/>
          <p:cNvSpPr/>
          <p:nvPr/>
        </p:nvSpPr>
        <p:spPr>
          <a:xfrm rot="18000000">
            <a:off x="2327943" y="12050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 rot="7200000" flipV="1">
            <a:off x="2541762" y="834654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 rot="16200001">
            <a:off x="2276560" y="18244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 rot="5400001" flipV="1">
            <a:off x="2276560" y="139676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 rot="14400000">
            <a:off x="2541762" y="238650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 rot="3600000" flipV="1">
            <a:off x="2327943" y="2016159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 rot="12600003">
            <a:off x="3052485" y="274070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 rot="1800003" flipV="1">
            <a:off x="2682139" y="252688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 rot="10800003">
            <a:off x="3671883" y="2792083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 rot="3" flipV="1">
            <a:off x="3244244" y="2792083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 76"/>
          <p:cNvSpPr/>
          <p:nvPr/>
        </p:nvSpPr>
        <p:spPr>
          <a:xfrm rot="9000003">
            <a:off x="4233989" y="252688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 77"/>
          <p:cNvSpPr/>
          <p:nvPr/>
        </p:nvSpPr>
        <p:spPr>
          <a:xfrm rot="19800003" flipV="1">
            <a:off x="3863642" y="274070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手繪多邊形 81"/>
          <p:cNvSpPr/>
          <p:nvPr/>
        </p:nvSpPr>
        <p:spPr>
          <a:xfrm rot="7200004">
            <a:off x="4588186" y="2016159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 rot="18000004" flipV="1">
            <a:off x="4374366" y="238650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61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D495B58-8779-23E1-342C-9B8EF653EFFA}"/>
              </a:ext>
            </a:extLst>
          </p:cNvPr>
          <p:cNvCxnSpPr/>
          <p:nvPr/>
        </p:nvCxnSpPr>
        <p:spPr>
          <a:xfrm flipV="1">
            <a:off x="7687692" y="3663529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062480F-3754-FDC3-31AC-DA6955B176C4}"/>
              </a:ext>
            </a:extLst>
          </p:cNvPr>
          <p:cNvGrpSpPr/>
          <p:nvPr/>
        </p:nvGrpSpPr>
        <p:grpSpPr>
          <a:xfrm>
            <a:off x="6976153" y="3729519"/>
            <a:ext cx="1423078" cy="2024009"/>
            <a:chOff x="6976153" y="3729519"/>
            <a:chExt cx="1423078" cy="2024009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C114D576-3849-56D5-3472-5115EAC23F1D}"/>
                </a:ext>
              </a:extLst>
            </p:cNvPr>
            <p:cNvSpPr/>
            <p:nvPr/>
          </p:nvSpPr>
          <p:spPr>
            <a:xfrm>
              <a:off x="6976153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F1995E7-F1CC-6E21-535C-77FD6A66A2A5}"/>
                </a:ext>
              </a:extLst>
            </p:cNvPr>
            <p:cNvSpPr/>
            <p:nvPr/>
          </p:nvSpPr>
          <p:spPr>
            <a:xfrm rot="10799999" flipV="1">
              <a:off x="7525928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F5561007-E6D8-4525-35A2-4E67D9083021}"/>
              </a:ext>
            </a:extLst>
          </p:cNvPr>
          <p:cNvGrpSpPr/>
          <p:nvPr/>
        </p:nvGrpSpPr>
        <p:grpSpPr>
          <a:xfrm>
            <a:off x="8001325" y="492435"/>
            <a:ext cx="3994337" cy="3994334"/>
            <a:chOff x="8001325" y="492435"/>
            <a:chExt cx="3994337" cy="3994334"/>
          </a:xfrm>
        </p:grpSpPr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2E774BF3-0021-4522-439A-FCD575BA2C03}"/>
                </a:ext>
              </a:extLst>
            </p:cNvPr>
            <p:cNvSpPr/>
            <p:nvPr/>
          </p:nvSpPr>
          <p:spPr>
            <a:xfrm rot="5400000">
              <a:off x="11013324" y="161695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05AEF2E1-B790-27E0-1228-BD1A57DA3F7C}"/>
                </a:ext>
              </a:extLst>
            </p:cNvPr>
            <p:cNvSpPr/>
            <p:nvPr/>
          </p:nvSpPr>
          <p:spPr>
            <a:xfrm rot="16199999" flipV="1">
              <a:off x="11013324" y="198976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AC3CCD66-3707-C499-2BD9-28AA71FB8867}"/>
                </a:ext>
              </a:extLst>
            </p:cNvPr>
            <p:cNvSpPr/>
            <p:nvPr/>
          </p:nvSpPr>
          <p:spPr>
            <a:xfrm rot="3600001">
              <a:off x="10744491" y="9864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2C4781F1-ADB3-7B05-BF1A-77E3D25F0F3C}"/>
                </a:ext>
              </a:extLst>
            </p:cNvPr>
            <p:cNvSpPr/>
            <p:nvPr/>
          </p:nvSpPr>
          <p:spPr>
            <a:xfrm rot="14400000" flipV="1">
              <a:off x="10930893" y="130932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777645B-F626-2E97-BAB6-3A94821FA0BF}"/>
                </a:ext>
              </a:extLst>
            </p:cNvPr>
            <p:cNvSpPr/>
            <p:nvPr/>
          </p:nvSpPr>
          <p:spPr>
            <a:xfrm rot="1800000">
              <a:off x="10196432" y="57486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5A856989-2310-493B-20C8-4C66CCC55C63}"/>
                </a:ext>
              </a:extLst>
            </p:cNvPr>
            <p:cNvSpPr/>
            <p:nvPr/>
          </p:nvSpPr>
          <p:spPr>
            <a:xfrm rot="12599999" flipV="1">
              <a:off x="10519290" y="7612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AAB8875F-1DC2-DE10-1EBD-958F5C3A1F1B}"/>
                </a:ext>
              </a:extLst>
            </p:cNvPr>
            <p:cNvSpPr/>
            <p:nvPr/>
          </p:nvSpPr>
          <p:spPr>
            <a:xfrm>
              <a:off x="9515997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AB61BC7F-7A0B-C522-7785-9DC74E1D1CDA}"/>
                </a:ext>
              </a:extLst>
            </p:cNvPr>
            <p:cNvSpPr/>
            <p:nvPr/>
          </p:nvSpPr>
          <p:spPr>
            <a:xfrm rot="10799999" flipV="1">
              <a:off x="9888801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8DF51E43-B882-DAF0-9C18-AF212254C615}"/>
                </a:ext>
              </a:extLst>
            </p:cNvPr>
            <p:cNvSpPr/>
            <p:nvPr/>
          </p:nvSpPr>
          <p:spPr>
            <a:xfrm rot="19800001">
              <a:off x="8885508" y="76126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BFC33573-D33F-CA6F-0148-76ED5D8EC121}"/>
                </a:ext>
              </a:extLst>
            </p:cNvPr>
            <p:cNvSpPr/>
            <p:nvPr/>
          </p:nvSpPr>
          <p:spPr>
            <a:xfrm rot="9000000" flipV="1">
              <a:off x="9208366" y="574864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B1BB0365-1E76-8303-97E3-7EA06A101396}"/>
                </a:ext>
              </a:extLst>
            </p:cNvPr>
            <p:cNvSpPr/>
            <p:nvPr/>
          </p:nvSpPr>
          <p:spPr>
            <a:xfrm rot="18000000">
              <a:off x="8473905" y="130932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DCCE0840-97AD-F3DF-AD7E-3FF8B1AC3D5A}"/>
                </a:ext>
              </a:extLst>
            </p:cNvPr>
            <p:cNvSpPr/>
            <p:nvPr/>
          </p:nvSpPr>
          <p:spPr>
            <a:xfrm rot="7199999" flipV="1">
              <a:off x="8660307" y="986468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A393AC5A-0BA5-91F3-6478-FF57F25D161C}"/>
                </a:ext>
              </a:extLst>
            </p:cNvPr>
            <p:cNvSpPr/>
            <p:nvPr/>
          </p:nvSpPr>
          <p:spPr>
            <a:xfrm rot="16200001">
              <a:off x="8391474" y="198976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63C126D7-E897-C271-ACD7-9B2B9AE99AB5}"/>
                </a:ext>
              </a:extLst>
            </p:cNvPr>
            <p:cNvSpPr/>
            <p:nvPr/>
          </p:nvSpPr>
          <p:spPr>
            <a:xfrm rot="5400000" flipV="1">
              <a:off x="8391474" y="1616956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F4756D7D-C0D5-4B2F-1515-3AD1F69D9889}"/>
                </a:ext>
              </a:extLst>
            </p:cNvPr>
            <p:cNvSpPr/>
            <p:nvPr/>
          </p:nvSpPr>
          <p:spPr>
            <a:xfrm rot="14400001">
              <a:off x="8660307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7A1A70BF-E97F-492F-D6CF-D299BD733BBB}"/>
                </a:ext>
              </a:extLst>
            </p:cNvPr>
            <p:cNvSpPr/>
            <p:nvPr/>
          </p:nvSpPr>
          <p:spPr>
            <a:xfrm rot="3600000" flipV="1">
              <a:off x="8473905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9E0CA57-4282-7657-44D3-F8D2143163DB}"/>
                </a:ext>
              </a:extLst>
            </p:cNvPr>
            <p:cNvSpPr/>
            <p:nvPr/>
          </p:nvSpPr>
          <p:spPr>
            <a:xfrm rot="12600003">
              <a:off x="9208365" y="3031852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E02D61A3-77EC-C6A0-CDC1-24655A91EE8A}"/>
                </a:ext>
              </a:extLst>
            </p:cNvPr>
            <p:cNvSpPr/>
            <p:nvPr/>
          </p:nvSpPr>
          <p:spPr>
            <a:xfrm rot="1800002" flipV="1">
              <a:off x="8885507" y="284545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C7268816-EBE2-3F60-EB1F-C89DDA9ADEBC}"/>
                </a:ext>
              </a:extLst>
            </p:cNvPr>
            <p:cNvSpPr/>
            <p:nvPr/>
          </p:nvSpPr>
          <p:spPr>
            <a:xfrm rot="10800004">
              <a:off x="9888801" y="3114282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1004EE36-35C8-344F-6C5D-F99622C2AF7D}"/>
                </a:ext>
              </a:extLst>
            </p:cNvPr>
            <p:cNvSpPr/>
            <p:nvPr/>
          </p:nvSpPr>
          <p:spPr>
            <a:xfrm rot="3" flipV="1">
              <a:off x="9515997" y="3114282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693BF269-956E-D1EC-7CC4-4CFA3DCADF1A}"/>
                </a:ext>
              </a:extLst>
            </p:cNvPr>
            <p:cNvSpPr/>
            <p:nvPr/>
          </p:nvSpPr>
          <p:spPr>
            <a:xfrm rot="9000004">
              <a:off x="10519290" y="2845451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BEB82FDD-02EF-FF75-2640-4F57007F497C}"/>
                </a:ext>
              </a:extLst>
            </p:cNvPr>
            <p:cNvSpPr/>
            <p:nvPr/>
          </p:nvSpPr>
          <p:spPr>
            <a:xfrm rot="19800003" flipV="1">
              <a:off x="10196432" y="3031853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2ECE4E14-E02B-6224-4378-16835DD62E9B}"/>
                </a:ext>
              </a:extLst>
            </p:cNvPr>
            <p:cNvSpPr/>
            <p:nvPr/>
          </p:nvSpPr>
          <p:spPr>
            <a:xfrm rot="7200004">
              <a:off x="10930893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0C8FC1CC-ECDB-5EEA-8539-9739F7B0346B}"/>
                </a:ext>
              </a:extLst>
            </p:cNvPr>
            <p:cNvSpPr/>
            <p:nvPr/>
          </p:nvSpPr>
          <p:spPr>
            <a:xfrm rot="18000003" flipV="1">
              <a:off x="10744491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881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群組 74"/>
          <p:cNvGrpSpPr/>
          <p:nvPr/>
        </p:nvGrpSpPr>
        <p:grpSpPr>
          <a:xfrm>
            <a:off x="714583" y="3888246"/>
            <a:ext cx="1114841" cy="2786502"/>
            <a:chOff x="731520" y="3636085"/>
            <a:chExt cx="1254584" cy="3038663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E3DCC68-18BB-421D-9F21-E4F906657755}"/>
                </a:ext>
              </a:extLst>
            </p:cNvPr>
            <p:cNvCxnSpPr/>
            <p:nvPr/>
          </p:nvCxnSpPr>
          <p:spPr>
            <a:xfrm flipV="1">
              <a:off x="1358812" y="3663530"/>
              <a:ext cx="0" cy="30112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731520" y="3636085"/>
              <a:ext cx="1254584" cy="2592593"/>
              <a:chOff x="731520" y="3636085"/>
              <a:chExt cx="1254584" cy="2592593"/>
            </a:xfrm>
          </p:grpSpPr>
          <p:sp>
            <p:nvSpPr>
              <p:cNvPr id="7" name="手繪多邊形 6"/>
              <p:cNvSpPr/>
              <p:nvPr/>
            </p:nvSpPr>
            <p:spPr>
              <a:xfrm>
                <a:off x="731520" y="3636085"/>
                <a:ext cx="623944" cy="2592593"/>
              </a:xfrm>
              <a:custGeom>
                <a:avLst/>
                <a:gdLst>
                  <a:gd name="connsiteX0" fmla="*/ 516367 w 623944"/>
                  <a:gd name="connsiteY0" fmla="*/ 2592593 h 2592593"/>
                  <a:gd name="connsiteX1" fmla="*/ 591671 w 623944"/>
                  <a:gd name="connsiteY1" fmla="*/ 1882588 h 2592593"/>
                  <a:gd name="connsiteX2" fmla="*/ 225911 w 623944"/>
                  <a:gd name="connsiteY2" fmla="*/ 1613647 h 2592593"/>
                  <a:gd name="connsiteX3" fmla="*/ 623944 w 623944"/>
                  <a:gd name="connsiteY3" fmla="*/ 710004 h 2592593"/>
                  <a:gd name="connsiteX4" fmla="*/ 0 w 623944"/>
                  <a:gd name="connsiteY4" fmla="*/ 570155 h 2592593"/>
                  <a:gd name="connsiteX5" fmla="*/ 376518 w 623944"/>
                  <a:gd name="connsiteY5" fmla="*/ 333487 h 2592593"/>
                  <a:gd name="connsiteX6" fmla="*/ 387275 w 623944"/>
                  <a:gd name="connsiteY6" fmla="*/ 64546 h 2592593"/>
                  <a:gd name="connsiteX7" fmla="*/ 139849 w 623944"/>
                  <a:gd name="connsiteY7" fmla="*/ 0 h 2592593"/>
                  <a:gd name="connsiteX8" fmla="*/ 0 w 623944"/>
                  <a:gd name="connsiteY8" fmla="*/ 204395 h 2592593"/>
                  <a:gd name="connsiteX9" fmla="*/ 355002 w 623944"/>
                  <a:gd name="connsiteY9" fmla="*/ 570155 h 2592593"/>
                  <a:gd name="connsiteX10" fmla="*/ 236668 w 623944"/>
                  <a:gd name="connsiteY10" fmla="*/ 1054249 h 2592593"/>
                  <a:gd name="connsiteX11" fmla="*/ 537882 w 623944"/>
                  <a:gd name="connsiteY11" fmla="*/ 1172583 h 2592593"/>
                  <a:gd name="connsiteX12" fmla="*/ 150607 w 623944"/>
                  <a:gd name="connsiteY12" fmla="*/ 1247887 h 2592593"/>
                  <a:gd name="connsiteX13" fmla="*/ 602428 w 623944"/>
                  <a:gd name="connsiteY13" fmla="*/ 1581374 h 2592593"/>
                  <a:gd name="connsiteX14" fmla="*/ 344245 w 623944"/>
                  <a:gd name="connsiteY14" fmla="*/ 1925619 h 2592593"/>
                  <a:gd name="connsiteX15" fmla="*/ 602428 w 623944"/>
                  <a:gd name="connsiteY15" fmla="*/ 2441986 h 259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3944" h="2592593">
                    <a:moveTo>
                      <a:pt x="516367" y="2592593"/>
                    </a:moveTo>
                    <a:lnTo>
                      <a:pt x="591671" y="1882588"/>
                    </a:lnTo>
                    <a:lnTo>
                      <a:pt x="225911" y="1613647"/>
                    </a:lnTo>
                    <a:lnTo>
                      <a:pt x="623944" y="710004"/>
                    </a:lnTo>
                    <a:lnTo>
                      <a:pt x="0" y="570155"/>
                    </a:lnTo>
                    <a:lnTo>
                      <a:pt x="376518" y="333487"/>
                    </a:lnTo>
                    <a:lnTo>
                      <a:pt x="387275" y="64546"/>
                    </a:lnTo>
                    <a:lnTo>
                      <a:pt x="139849" y="0"/>
                    </a:lnTo>
                    <a:lnTo>
                      <a:pt x="0" y="204395"/>
                    </a:lnTo>
                    <a:lnTo>
                      <a:pt x="355002" y="570155"/>
                    </a:lnTo>
                    <a:lnTo>
                      <a:pt x="236668" y="1054249"/>
                    </a:lnTo>
                    <a:lnTo>
                      <a:pt x="537882" y="1172583"/>
                    </a:lnTo>
                    <a:lnTo>
                      <a:pt x="150607" y="1247887"/>
                    </a:lnTo>
                    <a:lnTo>
                      <a:pt x="602428" y="1581374"/>
                    </a:lnTo>
                    <a:lnTo>
                      <a:pt x="344245" y="1925619"/>
                    </a:lnTo>
                    <a:lnTo>
                      <a:pt x="602428" y="2441986"/>
                    </a:lnTo>
                  </a:path>
                </a:pathLst>
              </a:custGeom>
              <a:noFill/>
              <a:ln>
                <a:solidFill>
                  <a:srgbClr val="00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手繪多邊形 40"/>
              <p:cNvSpPr/>
              <p:nvPr/>
            </p:nvSpPr>
            <p:spPr>
              <a:xfrm rot="10800000" flipV="1">
                <a:off x="1362160" y="3636085"/>
                <a:ext cx="623944" cy="2592593"/>
              </a:xfrm>
              <a:custGeom>
                <a:avLst/>
                <a:gdLst>
                  <a:gd name="connsiteX0" fmla="*/ 516367 w 623944"/>
                  <a:gd name="connsiteY0" fmla="*/ 2592593 h 2592593"/>
                  <a:gd name="connsiteX1" fmla="*/ 591671 w 623944"/>
                  <a:gd name="connsiteY1" fmla="*/ 1882588 h 2592593"/>
                  <a:gd name="connsiteX2" fmla="*/ 225911 w 623944"/>
                  <a:gd name="connsiteY2" fmla="*/ 1613647 h 2592593"/>
                  <a:gd name="connsiteX3" fmla="*/ 623944 w 623944"/>
                  <a:gd name="connsiteY3" fmla="*/ 710004 h 2592593"/>
                  <a:gd name="connsiteX4" fmla="*/ 0 w 623944"/>
                  <a:gd name="connsiteY4" fmla="*/ 570155 h 2592593"/>
                  <a:gd name="connsiteX5" fmla="*/ 376518 w 623944"/>
                  <a:gd name="connsiteY5" fmla="*/ 333487 h 2592593"/>
                  <a:gd name="connsiteX6" fmla="*/ 387275 w 623944"/>
                  <a:gd name="connsiteY6" fmla="*/ 64546 h 2592593"/>
                  <a:gd name="connsiteX7" fmla="*/ 139849 w 623944"/>
                  <a:gd name="connsiteY7" fmla="*/ 0 h 2592593"/>
                  <a:gd name="connsiteX8" fmla="*/ 0 w 623944"/>
                  <a:gd name="connsiteY8" fmla="*/ 204395 h 2592593"/>
                  <a:gd name="connsiteX9" fmla="*/ 355002 w 623944"/>
                  <a:gd name="connsiteY9" fmla="*/ 570155 h 2592593"/>
                  <a:gd name="connsiteX10" fmla="*/ 236668 w 623944"/>
                  <a:gd name="connsiteY10" fmla="*/ 1054249 h 2592593"/>
                  <a:gd name="connsiteX11" fmla="*/ 537882 w 623944"/>
                  <a:gd name="connsiteY11" fmla="*/ 1172583 h 2592593"/>
                  <a:gd name="connsiteX12" fmla="*/ 150607 w 623944"/>
                  <a:gd name="connsiteY12" fmla="*/ 1247887 h 2592593"/>
                  <a:gd name="connsiteX13" fmla="*/ 602428 w 623944"/>
                  <a:gd name="connsiteY13" fmla="*/ 1581374 h 2592593"/>
                  <a:gd name="connsiteX14" fmla="*/ 344245 w 623944"/>
                  <a:gd name="connsiteY14" fmla="*/ 1925619 h 2592593"/>
                  <a:gd name="connsiteX15" fmla="*/ 602428 w 623944"/>
                  <a:gd name="connsiteY15" fmla="*/ 2441986 h 259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3944" h="2592593">
                    <a:moveTo>
                      <a:pt x="516367" y="2592593"/>
                    </a:moveTo>
                    <a:lnTo>
                      <a:pt x="591671" y="1882588"/>
                    </a:lnTo>
                    <a:lnTo>
                      <a:pt x="225911" y="1613647"/>
                    </a:lnTo>
                    <a:lnTo>
                      <a:pt x="623944" y="710004"/>
                    </a:lnTo>
                    <a:lnTo>
                      <a:pt x="0" y="570155"/>
                    </a:lnTo>
                    <a:lnTo>
                      <a:pt x="376518" y="333487"/>
                    </a:lnTo>
                    <a:lnTo>
                      <a:pt x="387275" y="64546"/>
                    </a:lnTo>
                    <a:lnTo>
                      <a:pt x="139849" y="0"/>
                    </a:lnTo>
                    <a:lnTo>
                      <a:pt x="0" y="204395"/>
                    </a:lnTo>
                    <a:lnTo>
                      <a:pt x="355002" y="570155"/>
                    </a:lnTo>
                    <a:lnTo>
                      <a:pt x="236668" y="1054249"/>
                    </a:lnTo>
                    <a:lnTo>
                      <a:pt x="537882" y="1172583"/>
                    </a:lnTo>
                    <a:lnTo>
                      <a:pt x="150607" y="1247887"/>
                    </a:lnTo>
                    <a:lnTo>
                      <a:pt x="602428" y="1581374"/>
                    </a:lnTo>
                    <a:lnTo>
                      <a:pt x="344245" y="1925619"/>
                    </a:lnTo>
                    <a:lnTo>
                      <a:pt x="602428" y="2441986"/>
                    </a:lnTo>
                  </a:path>
                </a:pathLst>
              </a:custGeom>
              <a:noFill/>
              <a:ln>
                <a:solidFill>
                  <a:srgbClr val="00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8" name="手繪多邊形 27"/>
          <p:cNvSpPr/>
          <p:nvPr/>
        </p:nvSpPr>
        <p:spPr>
          <a:xfrm rot="5400000">
            <a:off x="4639568" y="139676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 rot="16200000" flipV="1">
            <a:off x="4639568" y="18244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 rot="3600001">
            <a:off x="4374367" y="83465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 rot="14400001" flipV="1">
            <a:off x="4588186" y="1205001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 rot="1800000">
            <a:off x="3863642" y="48045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 rot="12600000" flipV="1">
            <a:off x="4233988" y="69427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4"/>
          <p:cNvSpPr/>
          <p:nvPr/>
        </p:nvSpPr>
        <p:spPr>
          <a:xfrm>
            <a:off x="3244245" y="429076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 rot="10800000" flipV="1">
            <a:off x="3671884" y="429076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 rot="19800000">
            <a:off x="2682140" y="69427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 rot="9000000" flipV="1">
            <a:off x="3052486" y="480457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 52"/>
          <p:cNvSpPr/>
          <p:nvPr/>
        </p:nvSpPr>
        <p:spPr>
          <a:xfrm rot="18000000">
            <a:off x="2327943" y="12050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 rot="7200000" flipV="1">
            <a:off x="2541762" y="834654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 rot="16200001">
            <a:off x="2276560" y="1824400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 rot="5400001" flipV="1">
            <a:off x="2276560" y="139676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 rot="14400000">
            <a:off x="2541762" y="238650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 rot="3600000" flipV="1">
            <a:off x="2327943" y="2016159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 rot="12600003">
            <a:off x="3052485" y="274070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 rot="1800003" flipV="1">
            <a:off x="2682139" y="252688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 rot="10800003">
            <a:off x="3671883" y="2792083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 rot="3" flipV="1">
            <a:off x="3244244" y="2792083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 76"/>
          <p:cNvSpPr/>
          <p:nvPr/>
        </p:nvSpPr>
        <p:spPr>
          <a:xfrm rot="9000003">
            <a:off x="4233989" y="252688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手繪多邊形 77"/>
          <p:cNvSpPr/>
          <p:nvPr/>
        </p:nvSpPr>
        <p:spPr>
          <a:xfrm rot="19800003" flipV="1">
            <a:off x="3863642" y="2740702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手繪多邊形 81"/>
          <p:cNvSpPr/>
          <p:nvPr/>
        </p:nvSpPr>
        <p:spPr>
          <a:xfrm rot="7200004">
            <a:off x="4588186" y="2016159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 rot="18000004" flipV="1">
            <a:off x="4374366" y="2386505"/>
            <a:ext cx="423098" cy="1758045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3944" h="2592593">
                <a:moveTo>
                  <a:pt x="516367" y="2592593"/>
                </a:moveTo>
                <a:lnTo>
                  <a:pt x="591671" y="1882588"/>
                </a:lnTo>
                <a:lnTo>
                  <a:pt x="225911" y="1613647"/>
                </a:lnTo>
                <a:lnTo>
                  <a:pt x="623944" y="710004"/>
                </a:lnTo>
                <a:lnTo>
                  <a:pt x="0" y="570155"/>
                </a:lnTo>
                <a:lnTo>
                  <a:pt x="376518" y="333487"/>
                </a:lnTo>
                <a:lnTo>
                  <a:pt x="387275" y="64546"/>
                </a:lnTo>
                <a:lnTo>
                  <a:pt x="139849" y="0"/>
                </a:lnTo>
                <a:lnTo>
                  <a:pt x="0" y="204395"/>
                </a:lnTo>
                <a:lnTo>
                  <a:pt x="355002" y="570155"/>
                </a:lnTo>
                <a:lnTo>
                  <a:pt x="236668" y="1054249"/>
                </a:lnTo>
                <a:lnTo>
                  <a:pt x="537882" y="1172583"/>
                </a:lnTo>
                <a:lnTo>
                  <a:pt x="150607" y="1247887"/>
                </a:lnTo>
                <a:lnTo>
                  <a:pt x="602428" y="1581374"/>
                </a:lnTo>
                <a:lnTo>
                  <a:pt x="344245" y="1925619"/>
                </a:lnTo>
                <a:lnTo>
                  <a:pt x="602428" y="2441986"/>
                </a:lnTo>
              </a:path>
            </a:pathLst>
          </a:custGeom>
          <a:gradFill flip="none" rotWithShape="1">
            <a:gsLst>
              <a:gs pos="0">
                <a:srgbClr val="006699">
                  <a:shade val="30000"/>
                  <a:satMod val="115000"/>
                </a:srgbClr>
              </a:gs>
              <a:gs pos="50000">
                <a:srgbClr val="006699">
                  <a:shade val="67500"/>
                  <a:satMod val="115000"/>
                </a:srgbClr>
              </a:gs>
              <a:gs pos="100000">
                <a:srgbClr val="0066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>
            <p:custDataLst>
              <p:tags r:id="rId2"/>
            </p:custDataLst>
          </p:nvPr>
        </p:nvSpPr>
        <p:spPr>
          <a:xfrm>
            <a:off x="5073987" y="6334603"/>
            <a:ext cx="205097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著色、漸層、去框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62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40DD25C-D70E-B9B3-F97A-1B331B149B12}"/>
              </a:ext>
            </a:extLst>
          </p:cNvPr>
          <p:cNvCxnSpPr/>
          <p:nvPr/>
        </p:nvCxnSpPr>
        <p:spPr>
          <a:xfrm flipV="1">
            <a:off x="7687692" y="3663529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42CECD6B-A539-C936-2F75-E00F9A6E6D36}"/>
              </a:ext>
            </a:extLst>
          </p:cNvPr>
          <p:cNvGrpSpPr/>
          <p:nvPr/>
        </p:nvGrpSpPr>
        <p:grpSpPr>
          <a:xfrm>
            <a:off x="6976153" y="3729519"/>
            <a:ext cx="1423078" cy="2024009"/>
            <a:chOff x="6976153" y="3729519"/>
            <a:chExt cx="1423078" cy="2024009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5003AF7F-14DE-36D7-22DD-E8C0A1D12CF4}"/>
                </a:ext>
              </a:extLst>
            </p:cNvPr>
            <p:cNvSpPr/>
            <p:nvPr/>
          </p:nvSpPr>
          <p:spPr>
            <a:xfrm>
              <a:off x="6976153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BB03FFD-B227-7A3B-8A68-84BD1511F3E8}"/>
                </a:ext>
              </a:extLst>
            </p:cNvPr>
            <p:cNvSpPr/>
            <p:nvPr/>
          </p:nvSpPr>
          <p:spPr>
            <a:xfrm rot="10799999" flipV="1">
              <a:off x="7525928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FAF9927B-0E0A-6A76-FD12-2449A8823209}"/>
              </a:ext>
            </a:extLst>
          </p:cNvPr>
          <p:cNvGrpSpPr/>
          <p:nvPr/>
        </p:nvGrpSpPr>
        <p:grpSpPr>
          <a:xfrm>
            <a:off x="8001325" y="492435"/>
            <a:ext cx="3994338" cy="3994335"/>
            <a:chOff x="8001325" y="492435"/>
            <a:chExt cx="3994338" cy="3994335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BBA5C338-9131-39E0-A2C6-F473EC65B529}"/>
                </a:ext>
              </a:extLst>
            </p:cNvPr>
            <p:cNvSpPr/>
            <p:nvPr/>
          </p:nvSpPr>
          <p:spPr>
            <a:xfrm rot="5400000">
              <a:off x="11013325" y="161695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DD01C4E9-CC56-F45D-5A26-A67C8F05F441}"/>
                </a:ext>
              </a:extLst>
            </p:cNvPr>
            <p:cNvSpPr/>
            <p:nvPr/>
          </p:nvSpPr>
          <p:spPr>
            <a:xfrm rot="16199999" flipV="1">
              <a:off x="11013325" y="198976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CF5AE173-AEFF-105A-C7C6-09CEAB05CDB7}"/>
                </a:ext>
              </a:extLst>
            </p:cNvPr>
            <p:cNvSpPr/>
            <p:nvPr/>
          </p:nvSpPr>
          <p:spPr>
            <a:xfrm rot="3600001">
              <a:off x="10744491" y="9864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29D971D1-7001-15C1-5A00-F17B6D40DBE1}"/>
                </a:ext>
              </a:extLst>
            </p:cNvPr>
            <p:cNvSpPr/>
            <p:nvPr/>
          </p:nvSpPr>
          <p:spPr>
            <a:xfrm rot="14400000" flipV="1">
              <a:off x="10930894" y="130932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A902F403-B099-E507-002F-A958D7F9C32E}"/>
                </a:ext>
              </a:extLst>
            </p:cNvPr>
            <p:cNvSpPr/>
            <p:nvPr/>
          </p:nvSpPr>
          <p:spPr>
            <a:xfrm rot="1800000">
              <a:off x="10196433" y="57486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C9A39AA9-6A9C-8DB5-C0C7-61D797BE8776}"/>
                </a:ext>
              </a:extLst>
            </p:cNvPr>
            <p:cNvSpPr/>
            <p:nvPr/>
          </p:nvSpPr>
          <p:spPr>
            <a:xfrm rot="12599999" flipV="1">
              <a:off x="10519290" y="761267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CCE69119-AEA4-5A2C-AE3D-49A049ECE25E}"/>
                </a:ext>
              </a:extLst>
            </p:cNvPr>
            <p:cNvSpPr/>
            <p:nvPr/>
          </p:nvSpPr>
          <p:spPr>
            <a:xfrm>
              <a:off x="9515997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4B45A24E-8FE8-1AF6-F3BB-D2CCDB57CF27}"/>
                </a:ext>
              </a:extLst>
            </p:cNvPr>
            <p:cNvSpPr/>
            <p:nvPr/>
          </p:nvSpPr>
          <p:spPr>
            <a:xfrm rot="10799999" flipV="1">
              <a:off x="9888802" y="492435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29214C58-E8BB-3924-B654-5E42138FF232}"/>
                </a:ext>
              </a:extLst>
            </p:cNvPr>
            <p:cNvSpPr/>
            <p:nvPr/>
          </p:nvSpPr>
          <p:spPr>
            <a:xfrm rot="19800001">
              <a:off x="8885508" y="76126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48F486AF-CFA7-24C6-2E07-0E118F2C3D1D}"/>
                </a:ext>
              </a:extLst>
            </p:cNvPr>
            <p:cNvSpPr/>
            <p:nvPr/>
          </p:nvSpPr>
          <p:spPr>
            <a:xfrm rot="9000000" flipV="1">
              <a:off x="9208366" y="574864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E871522-8254-2FCF-C78B-CD01A9249CF3}"/>
                </a:ext>
              </a:extLst>
            </p:cNvPr>
            <p:cNvSpPr/>
            <p:nvPr/>
          </p:nvSpPr>
          <p:spPr>
            <a:xfrm rot="18000000">
              <a:off x="8473904" y="1309326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2D680A70-D11A-B0B9-A25D-E8071D8419FC}"/>
                </a:ext>
              </a:extLst>
            </p:cNvPr>
            <p:cNvSpPr/>
            <p:nvPr/>
          </p:nvSpPr>
          <p:spPr>
            <a:xfrm rot="7199999" flipV="1">
              <a:off x="8660306" y="986468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1B7BD326-C044-B10A-7BF3-AA4F0B0B457B}"/>
                </a:ext>
              </a:extLst>
            </p:cNvPr>
            <p:cNvSpPr/>
            <p:nvPr/>
          </p:nvSpPr>
          <p:spPr>
            <a:xfrm rot="16200001">
              <a:off x="8391474" y="198976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DFE665E0-F30A-E281-409F-CEEB4E492F6F}"/>
                </a:ext>
              </a:extLst>
            </p:cNvPr>
            <p:cNvSpPr/>
            <p:nvPr/>
          </p:nvSpPr>
          <p:spPr>
            <a:xfrm rot="5400000" flipV="1">
              <a:off x="8391474" y="1616956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9214F821-1C9B-A885-41EC-9CB99777E786}"/>
                </a:ext>
              </a:extLst>
            </p:cNvPr>
            <p:cNvSpPr/>
            <p:nvPr/>
          </p:nvSpPr>
          <p:spPr>
            <a:xfrm rot="14400001">
              <a:off x="8660306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36B1164-6AA2-CCD7-97E9-BBBA64506C85}"/>
                </a:ext>
              </a:extLst>
            </p:cNvPr>
            <p:cNvSpPr/>
            <p:nvPr/>
          </p:nvSpPr>
          <p:spPr>
            <a:xfrm rot="3600000" flipV="1">
              <a:off x="8473904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464AAC03-85F3-5192-9E25-ED34CF61B1ED}"/>
                </a:ext>
              </a:extLst>
            </p:cNvPr>
            <p:cNvSpPr/>
            <p:nvPr/>
          </p:nvSpPr>
          <p:spPr>
            <a:xfrm rot="12600003">
              <a:off x="9208365" y="3031852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605FF1AA-508A-FB7F-743A-A9E8F9D0176B}"/>
                </a:ext>
              </a:extLst>
            </p:cNvPr>
            <p:cNvSpPr/>
            <p:nvPr/>
          </p:nvSpPr>
          <p:spPr>
            <a:xfrm rot="1800002" flipV="1">
              <a:off x="8885506" y="2845450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5019CE87-97FA-ABE8-6CBE-7F551DF1BF10}"/>
                </a:ext>
              </a:extLst>
            </p:cNvPr>
            <p:cNvSpPr/>
            <p:nvPr/>
          </p:nvSpPr>
          <p:spPr>
            <a:xfrm rot="10800004">
              <a:off x="9888802" y="3114283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5CAA0269-5476-5C50-0AC8-220348BCBE5C}"/>
                </a:ext>
              </a:extLst>
            </p:cNvPr>
            <p:cNvSpPr/>
            <p:nvPr/>
          </p:nvSpPr>
          <p:spPr>
            <a:xfrm rot="3" flipV="1">
              <a:off x="9515997" y="3114283"/>
              <a:ext cx="592190" cy="1372487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41A92825-9337-2F2B-442E-105B32CAD69F}"/>
                </a:ext>
              </a:extLst>
            </p:cNvPr>
            <p:cNvSpPr/>
            <p:nvPr/>
          </p:nvSpPr>
          <p:spPr>
            <a:xfrm rot="9000004">
              <a:off x="10519290" y="284545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00D6AF2-C2B5-C6AC-7AF5-CF25673172D4}"/>
                </a:ext>
              </a:extLst>
            </p:cNvPr>
            <p:cNvSpPr/>
            <p:nvPr/>
          </p:nvSpPr>
          <p:spPr>
            <a:xfrm rot="19800003" flipV="1">
              <a:off x="10196433" y="3031853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BF0BEEC-9B8B-F2B5-97A8-0215BF87FE67}"/>
                </a:ext>
              </a:extLst>
            </p:cNvPr>
            <p:cNvSpPr/>
            <p:nvPr/>
          </p:nvSpPr>
          <p:spPr>
            <a:xfrm rot="7200004">
              <a:off x="10930894" y="2297392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4D8DAFE0-E733-04E5-F169-5CEDF93B35A4}"/>
                </a:ext>
              </a:extLst>
            </p:cNvPr>
            <p:cNvSpPr/>
            <p:nvPr/>
          </p:nvSpPr>
          <p:spPr>
            <a:xfrm rot="18000003" flipV="1">
              <a:off x="10744491" y="2620250"/>
              <a:ext cx="592189" cy="1372486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444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86B0FE15-09BA-4292-95E6-A1FAE81231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4559" y="3628425"/>
            <a:ext cx="633238" cy="2600252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5AAD38DC-8A8D-4D67-9920-227EE4C9D3D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59827" y="3628425"/>
            <a:ext cx="633238" cy="2600252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03D03C-E700-426F-ACF9-41D202DF16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41923" y="6322377"/>
            <a:ext cx="435407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可將折線轉為曲線；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曲折互轉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29D576-F2D1-AE27-86F7-D5BF8256DCB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B0842B-2CEF-8761-1B1D-63FED619D59F}"/>
              </a:ext>
            </a:extLst>
          </p:cNvPr>
          <p:cNvCxnSpPr/>
          <p:nvPr/>
        </p:nvCxnSpPr>
        <p:spPr>
          <a:xfrm>
            <a:off x="9998494" y="2489601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0E6F17F-8F08-C359-9EC4-446B6A5E42AE}"/>
              </a:ext>
            </a:extLst>
          </p:cNvPr>
          <p:cNvCxnSpPr/>
          <p:nvPr/>
        </p:nvCxnSpPr>
        <p:spPr>
          <a:xfrm flipV="1">
            <a:off x="9998494" y="1468644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482A1CB-8700-CE4F-F365-6BB9ED5566B7}"/>
              </a:ext>
            </a:extLst>
          </p:cNvPr>
          <p:cNvCxnSpPr/>
          <p:nvPr/>
        </p:nvCxnSpPr>
        <p:spPr>
          <a:xfrm flipV="1">
            <a:off x="999849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132B1F-A75C-7A1E-DF6F-C2A1D62B93F6}"/>
              </a:ext>
            </a:extLst>
          </p:cNvPr>
          <p:cNvCxnSpPr/>
          <p:nvPr/>
        </p:nvCxnSpPr>
        <p:spPr>
          <a:xfrm flipV="1">
            <a:off x="999849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A0AC2A2-B6FE-9046-DBF9-E892839B2583}"/>
              </a:ext>
            </a:extLst>
          </p:cNvPr>
          <p:cNvCxnSpPr/>
          <p:nvPr/>
        </p:nvCxnSpPr>
        <p:spPr>
          <a:xfrm flipH="1" flipV="1">
            <a:off x="897753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71E12B-E713-80A6-DBC8-671A1DE0384E}"/>
              </a:ext>
            </a:extLst>
          </p:cNvPr>
          <p:cNvCxnSpPr/>
          <p:nvPr/>
        </p:nvCxnSpPr>
        <p:spPr>
          <a:xfrm flipH="1" flipV="1">
            <a:off x="823014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3AD7D45-6CF9-9F52-C7E9-701C631F00AC}"/>
              </a:ext>
            </a:extLst>
          </p:cNvPr>
          <p:cNvCxnSpPr/>
          <p:nvPr/>
        </p:nvCxnSpPr>
        <p:spPr>
          <a:xfrm flipH="1">
            <a:off x="7956578" y="2489601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E2422CF-E862-F050-5186-FF81EEC20F22}"/>
              </a:ext>
            </a:extLst>
          </p:cNvPr>
          <p:cNvCxnSpPr/>
          <p:nvPr/>
        </p:nvCxnSpPr>
        <p:spPr>
          <a:xfrm flipH="1">
            <a:off x="8230143" y="2489601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96CE718-993F-713A-08C6-34F452F7D0B6}"/>
              </a:ext>
            </a:extLst>
          </p:cNvPr>
          <p:cNvCxnSpPr/>
          <p:nvPr/>
        </p:nvCxnSpPr>
        <p:spPr>
          <a:xfrm flipH="1">
            <a:off x="8977535" y="2489601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5CD4EF4-481E-B54D-0880-77E3ED814286}"/>
              </a:ext>
            </a:extLst>
          </p:cNvPr>
          <p:cNvCxnSpPr/>
          <p:nvPr/>
        </p:nvCxnSpPr>
        <p:spPr>
          <a:xfrm flipH="1">
            <a:off x="9998493" y="2489601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AACB11D-07DA-3041-B6DC-5E0E46121DA2}"/>
              </a:ext>
            </a:extLst>
          </p:cNvPr>
          <p:cNvCxnSpPr/>
          <p:nvPr/>
        </p:nvCxnSpPr>
        <p:spPr>
          <a:xfrm>
            <a:off x="9998494" y="2489601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3216173-4FF1-D559-33A0-407A39A11044}"/>
              </a:ext>
            </a:extLst>
          </p:cNvPr>
          <p:cNvCxnSpPr/>
          <p:nvPr/>
        </p:nvCxnSpPr>
        <p:spPr>
          <a:xfrm>
            <a:off x="9998494" y="2489601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842D6A-A95A-A306-E83D-7FBB641B10CF}"/>
              </a:ext>
            </a:extLst>
          </p:cNvPr>
          <p:cNvCxnSpPr/>
          <p:nvPr/>
        </p:nvCxnSpPr>
        <p:spPr>
          <a:xfrm flipV="1">
            <a:off x="7687692" y="3663529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444EEEB-6286-7C68-804B-38F099CE1145}"/>
              </a:ext>
            </a:extLst>
          </p:cNvPr>
          <p:cNvGrpSpPr/>
          <p:nvPr/>
        </p:nvGrpSpPr>
        <p:grpSpPr>
          <a:xfrm>
            <a:off x="6976153" y="3729519"/>
            <a:ext cx="1423078" cy="2024009"/>
            <a:chOff x="6976153" y="3729519"/>
            <a:chExt cx="1423078" cy="2024009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948880EC-1B9D-6689-5A33-F48F0FCF9689}"/>
                </a:ext>
              </a:extLst>
            </p:cNvPr>
            <p:cNvSpPr/>
            <p:nvPr/>
          </p:nvSpPr>
          <p:spPr>
            <a:xfrm>
              <a:off x="6976153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9CB537FD-723C-A446-1245-8B19045C0933}"/>
                </a:ext>
              </a:extLst>
            </p:cNvPr>
            <p:cNvSpPr/>
            <p:nvPr/>
          </p:nvSpPr>
          <p:spPr>
            <a:xfrm rot="10799999" flipV="1">
              <a:off x="7525928" y="3729519"/>
              <a:ext cx="873303" cy="2024009"/>
            </a:xfrm>
            <a:custGeom>
              <a:avLst/>
              <a:gdLst>
                <a:gd name="connsiteX0" fmla="*/ 708917 w 873303"/>
                <a:gd name="connsiteY0" fmla="*/ 113016 h 2024009"/>
                <a:gd name="connsiteX1" fmla="*/ 287676 w 873303"/>
                <a:gd name="connsiteY1" fmla="*/ 1304818 h 2024009"/>
                <a:gd name="connsiteX2" fmla="*/ 698643 w 873303"/>
                <a:gd name="connsiteY2" fmla="*/ 2024009 h 2024009"/>
                <a:gd name="connsiteX3" fmla="*/ 380144 w 873303"/>
                <a:gd name="connsiteY3" fmla="*/ 1756881 h 2024009"/>
                <a:gd name="connsiteX4" fmla="*/ 708917 w 873303"/>
                <a:gd name="connsiteY4" fmla="*/ 1243173 h 2024009"/>
                <a:gd name="connsiteX5" fmla="*/ 0 w 873303"/>
                <a:gd name="connsiteY5" fmla="*/ 246580 h 2024009"/>
                <a:gd name="connsiteX6" fmla="*/ 873303 w 873303"/>
                <a:gd name="connsiteY6" fmla="*/ 0 h 202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2024009">
                  <a:moveTo>
                    <a:pt x="708917" y="113016"/>
                  </a:moveTo>
                  <a:lnTo>
                    <a:pt x="287676" y="1304818"/>
                  </a:lnTo>
                  <a:lnTo>
                    <a:pt x="698643" y="2024009"/>
                  </a:lnTo>
                  <a:lnTo>
                    <a:pt x="380144" y="1756881"/>
                  </a:lnTo>
                  <a:lnTo>
                    <a:pt x="708917" y="1243173"/>
                  </a:lnTo>
                  <a:lnTo>
                    <a:pt x="0" y="246580"/>
                  </a:lnTo>
                  <a:lnTo>
                    <a:pt x="87330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207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BDCB97-661B-46E2-9DCD-9123FB237BD0}"/>
              </a:ext>
            </a:extLst>
          </p:cNvPr>
          <p:cNvGrpSpPr/>
          <p:nvPr/>
        </p:nvGrpSpPr>
        <p:grpSpPr>
          <a:xfrm>
            <a:off x="724559" y="3628425"/>
            <a:ext cx="1268506" cy="2600252"/>
            <a:chOff x="724559" y="3628425"/>
            <a:chExt cx="1268506" cy="2600252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6B0FE15-09BA-4292-95E6-A1FAE81231E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24559" y="3628425"/>
              <a:ext cx="633238" cy="2600252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  <a:gd name="connsiteX0" fmla="*/ 516367 w 626277"/>
                <a:gd name="connsiteY0" fmla="*/ 2592593 h 2592593"/>
                <a:gd name="connsiteX1" fmla="*/ 591671 w 626277"/>
                <a:gd name="connsiteY1" fmla="*/ 1882588 h 2592593"/>
                <a:gd name="connsiteX2" fmla="*/ 225911 w 626277"/>
                <a:gd name="connsiteY2" fmla="*/ 1613647 h 2592593"/>
                <a:gd name="connsiteX3" fmla="*/ 623944 w 626277"/>
                <a:gd name="connsiteY3" fmla="*/ 710004 h 2592593"/>
                <a:gd name="connsiteX4" fmla="*/ 0 w 626277"/>
                <a:gd name="connsiteY4" fmla="*/ 570155 h 2592593"/>
                <a:gd name="connsiteX5" fmla="*/ 376518 w 626277"/>
                <a:gd name="connsiteY5" fmla="*/ 333487 h 2592593"/>
                <a:gd name="connsiteX6" fmla="*/ 387275 w 626277"/>
                <a:gd name="connsiteY6" fmla="*/ 64546 h 2592593"/>
                <a:gd name="connsiteX7" fmla="*/ 139849 w 626277"/>
                <a:gd name="connsiteY7" fmla="*/ 0 h 2592593"/>
                <a:gd name="connsiteX8" fmla="*/ 0 w 626277"/>
                <a:gd name="connsiteY8" fmla="*/ 204395 h 2592593"/>
                <a:gd name="connsiteX9" fmla="*/ 355002 w 626277"/>
                <a:gd name="connsiteY9" fmla="*/ 570155 h 2592593"/>
                <a:gd name="connsiteX10" fmla="*/ 236668 w 626277"/>
                <a:gd name="connsiteY10" fmla="*/ 1054249 h 2592593"/>
                <a:gd name="connsiteX11" fmla="*/ 537882 w 626277"/>
                <a:gd name="connsiteY11" fmla="*/ 1172583 h 2592593"/>
                <a:gd name="connsiteX12" fmla="*/ 150607 w 626277"/>
                <a:gd name="connsiteY12" fmla="*/ 1247887 h 2592593"/>
                <a:gd name="connsiteX13" fmla="*/ 602428 w 626277"/>
                <a:gd name="connsiteY13" fmla="*/ 1581374 h 2592593"/>
                <a:gd name="connsiteX14" fmla="*/ 344245 w 626277"/>
                <a:gd name="connsiteY14" fmla="*/ 1925619 h 2592593"/>
                <a:gd name="connsiteX15" fmla="*/ 602428 w 626277"/>
                <a:gd name="connsiteY15" fmla="*/ 2441986 h 2592593"/>
                <a:gd name="connsiteX0" fmla="*/ 516367 w 626277"/>
                <a:gd name="connsiteY0" fmla="*/ 2592593 h 2592593"/>
                <a:gd name="connsiteX1" fmla="*/ 591671 w 626277"/>
                <a:gd name="connsiteY1" fmla="*/ 1882588 h 2592593"/>
                <a:gd name="connsiteX2" fmla="*/ 225911 w 626277"/>
                <a:gd name="connsiteY2" fmla="*/ 1613647 h 2592593"/>
                <a:gd name="connsiteX3" fmla="*/ 623944 w 626277"/>
                <a:gd name="connsiteY3" fmla="*/ 710004 h 2592593"/>
                <a:gd name="connsiteX4" fmla="*/ 0 w 626277"/>
                <a:gd name="connsiteY4" fmla="*/ 570155 h 2592593"/>
                <a:gd name="connsiteX5" fmla="*/ 376518 w 626277"/>
                <a:gd name="connsiteY5" fmla="*/ 333487 h 2592593"/>
                <a:gd name="connsiteX6" fmla="*/ 387275 w 626277"/>
                <a:gd name="connsiteY6" fmla="*/ 64546 h 2592593"/>
                <a:gd name="connsiteX7" fmla="*/ 139849 w 626277"/>
                <a:gd name="connsiteY7" fmla="*/ 0 h 2592593"/>
                <a:gd name="connsiteX8" fmla="*/ 0 w 626277"/>
                <a:gd name="connsiteY8" fmla="*/ 204395 h 2592593"/>
                <a:gd name="connsiteX9" fmla="*/ 355002 w 626277"/>
                <a:gd name="connsiteY9" fmla="*/ 570155 h 2592593"/>
                <a:gd name="connsiteX10" fmla="*/ 236668 w 626277"/>
                <a:gd name="connsiteY10" fmla="*/ 1054249 h 2592593"/>
                <a:gd name="connsiteX11" fmla="*/ 537882 w 626277"/>
                <a:gd name="connsiteY11" fmla="*/ 1172583 h 2592593"/>
                <a:gd name="connsiteX12" fmla="*/ 150607 w 626277"/>
                <a:gd name="connsiteY12" fmla="*/ 1247887 h 2592593"/>
                <a:gd name="connsiteX13" fmla="*/ 602428 w 626277"/>
                <a:gd name="connsiteY13" fmla="*/ 1581374 h 2592593"/>
                <a:gd name="connsiteX14" fmla="*/ 344245 w 626277"/>
                <a:gd name="connsiteY14" fmla="*/ 1925619 h 2592593"/>
                <a:gd name="connsiteX15" fmla="*/ 602428 w 626277"/>
                <a:gd name="connsiteY15" fmla="*/ 2441986 h 2592593"/>
                <a:gd name="connsiteX0" fmla="*/ 519705 w 629615"/>
                <a:gd name="connsiteY0" fmla="*/ 2592593 h 2592593"/>
                <a:gd name="connsiteX1" fmla="*/ 595009 w 629615"/>
                <a:gd name="connsiteY1" fmla="*/ 1882588 h 2592593"/>
                <a:gd name="connsiteX2" fmla="*/ 229249 w 629615"/>
                <a:gd name="connsiteY2" fmla="*/ 1613647 h 2592593"/>
                <a:gd name="connsiteX3" fmla="*/ 627282 w 629615"/>
                <a:gd name="connsiteY3" fmla="*/ 710004 h 2592593"/>
                <a:gd name="connsiteX4" fmla="*/ 3338 w 629615"/>
                <a:gd name="connsiteY4" fmla="*/ 570155 h 2592593"/>
                <a:gd name="connsiteX5" fmla="*/ 379856 w 629615"/>
                <a:gd name="connsiteY5" fmla="*/ 333487 h 2592593"/>
                <a:gd name="connsiteX6" fmla="*/ 390613 w 629615"/>
                <a:gd name="connsiteY6" fmla="*/ 64546 h 2592593"/>
                <a:gd name="connsiteX7" fmla="*/ 143187 w 629615"/>
                <a:gd name="connsiteY7" fmla="*/ 0 h 2592593"/>
                <a:gd name="connsiteX8" fmla="*/ 3338 w 629615"/>
                <a:gd name="connsiteY8" fmla="*/ 204395 h 2592593"/>
                <a:gd name="connsiteX9" fmla="*/ 358340 w 629615"/>
                <a:gd name="connsiteY9" fmla="*/ 570155 h 2592593"/>
                <a:gd name="connsiteX10" fmla="*/ 240006 w 629615"/>
                <a:gd name="connsiteY10" fmla="*/ 1054249 h 2592593"/>
                <a:gd name="connsiteX11" fmla="*/ 541220 w 629615"/>
                <a:gd name="connsiteY11" fmla="*/ 1172583 h 2592593"/>
                <a:gd name="connsiteX12" fmla="*/ 153945 w 629615"/>
                <a:gd name="connsiteY12" fmla="*/ 1247887 h 2592593"/>
                <a:gd name="connsiteX13" fmla="*/ 605766 w 629615"/>
                <a:gd name="connsiteY13" fmla="*/ 1581374 h 2592593"/>
                <a:gd name="connsiteX14" fmla="*/ 347583 w 629615"/>
                <a:gd name="connsiteY14" fmla="*/ 1925619 h 2592593"/>
                <a:gd name="connsiteX15" fmla="*/ 605766 w 629615"/>
                <a:gd name="connsiteY15" fmla="*/ 2441986 h 2592593"/>
                <a:gd name="connsiteX0" fmla="*/ 519705 w 629615"/>
                <a:gd name="connsiteY0" fmla="*/ 2592593 h 2592593"/>
                <a:gd name="connsiteX1" fmla="*/ 595009 w 629615"/>
                <a:gd name="connsiteY1" fmla="*/ 1882588 h 2592593"/>
                <a:gd name="connsiteX2" fmla="*/ 229249 w 629615"/>
                <a:gd name="connsiteY2" fmla="*/ 1613647 h 2592593"/>
                <a:gd name="connsiteX3" fmla="*/ 627282 w 629615"/>
                <a:gd name="connsiteY3" fmla="*/ 710004 h 2592593"/>
                <a:gd name="connsiteX4" fmla="*/ 3338 w 629615"/>
                <a:gd name="connsiteY4" fmla="*/ 570155 h 2592593"/>
                <a:gd name="connsiteX5" fmla="*/ 379856 w 629615"/>
                <a:gd name="connsiteY5" fmla="*/ 333487 h 2592593"/>
                <a:gd name="connsiteX6" fmla="*/ 390613 w 629615"/>
                <a:gd name="connsiteY6" fmla="*/ 64546 h 2592593"/>
                <a:gd name="connsiteX7" fmla="*/ 143187 w 629615"/>
                <a:gd name="connsiteY7" fmla="*/ 0 h 2592593"/>
                <a:gd name="connsiteX8" fmla="*/ 3338 w 629615"/>
                <a:gd name="connsiteY8" fmla="*/ 204395 h 2592593"/>
                <a:gd name="connsiteX9" fmla="*/ 358340 w 629615"/>
                <a:gd name="connsiteY9" fmla="*/ 570155 h 2592593"/>
                <a:gd name="connsiteX10" fmla="*/ 240006 w 629615"/>
                <a:gd name="connsiteY10" fmla="*/ 1054249 h 2592593"/>
                <a:gd name="connsiteX11" fmla="*/ 541220 w 629615"/>
                <a:gd name="connsiteY11" fmla="*/ 1172583 h 2592593"/>
                <a:gd name="connsiteX12" fmla="*/ 153945 w 629615"/>
                <a:gd name="connsiteY12" fmla="*/ 1247887 h 2592593"/>
                <a:gd name="connsiteX13" fmla="*/ 605766 w 629615"/>
                <a:gd name="connsiteY13" fmla="*/ 1581374 h 2592593"/>
                <a:gd name="connsiteX14" fmla="*/ 347583 w 629615"/>
                <a:gd name="connsiteY14" fmla="*/ 1925619 h 2592593"/>
                <a:gd name="connsiteX15" fmla="*/ 605766 w 629615"/>
                <a:gd name="connsiteY15" fmla="*/ 2441986 h 2592593"/>
                <a:gd name="connsiteX0" fmla="*/ 519705 w 629615"/>
                <a:gd name="connsiteY0" fmla="*/ 2600252 h 2600252"/>
                <a:gd name="connsiteX1" fmla="*/ 595009 w 629615"/>
                <a:gd name="connsiteY1" fmla="*/ 1890247 h 2600252"/>
                <a:gd name="connsiteX2" fmla="*/ 229249 w 629615"/>
                <a:gd name="connsiteY2" fmla="*/ 1621306 h 2600252"/>
                <a:gd name="connsiteX3" fmla="*/ 627282 w 629615"/>
                <a:gd name="connsiteY3" fmla="*/ 717663 h 2600252"/>
                <a:gd name="connsiteX4" fmla="*/ 3338 w 629615"/>
                <a:gd name="connsiteY4" fmla="*/ 577814 h 2600252"/>
                <a:gd name="connsiteX5" fmla="*/ 379856 w 629615"/>
                <a:gd name="connsiteY5" fmla="*/ 341146 h 2600252"/>
                <a:gd name="connsiteX6" fmla="*/ 390613 w 629615"/>
                <a:gd name="connsiteY6" fmla="*/ 72205 h 2600252"/>
                <a:gd name="connsiteX7" fmla="*/ 143187 w 629615"/>
                <a:gd name="connsiteY7" fmla="*/ 7659 h 2600252"/>
                <a:gd name="connsiteX8" fmla="*/ 3338 w 629615"/>
                <a:gd name="connsiteY8" fmla="*/ 212054 h 2600252"/>
                <a:gd name="connsiteX9" fmla="*/ 358340 w 629615"/>
                <a:gd name="connsiteY9" fmla="*/ 577814 h 2600252"/>
                <a:gd name="connsiteX10" fmla="*/ 240006 w 629615"/>
                <a:gd name="connsiteY10" fmla="*/ 1061908 h 2600252"/>
                <a:gd name="connsiteX11" fmla="*/ 541220 w 629615"/>
                <a:gd name="connsiteY11" fmla="*/ 1180242 h 2600252"/>
                <a:gd name="connsiteX12" fmla="*/ 153945 w 629615"/>
                <a:gd name="connsiteY12" fmla="*/ 1255546 h 2600252"/>
                <a:gd name="connsiteX13" fmla="*/ 605766 w 629615"/>
                <a:gd name="connsiteY13" fmla="*/ 1589033 h 2600252"/>
                <a:gd name="connsiteX14" fmla="*/ 347583 w 629615"/>
                <a:gd name="connsiteY14" fmla="*/ 1933278 h 2600252"/>
                <a:gd name="connsiteX15" fmla="*/ 605766 w 629615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3238" h="2600252">
                  <a:moveTo>
                    <a:pt x="523328" y="2600252"/>
                  </a:moveTo>
                  <a:cubicBezTo>
                    <a:pt x="535879" y="2481918"/>
                    <a:pt x="647041" y="2053405"/>
                    <a:pt x="598632" y="1890247"/>
                  </a:cubicBezTo>
                  <a:cubicBezTo>
                    <a:pt x="550223" y="1727089"/>
                    <a:pt x="227493" y="1816737"/>
                    <a:pt x="232872" y="1621306"/>
                  </a:cubicBezTo>
                  <a:cubicBezTo>
                    <a:pt x="238251" y="1425875"/>
                    <a:pt x="668557" y="891578"/>
                    <a:pt x="630905" y="717663"/>
                  </a:cubicBezTo>
                  <a:cubicBezTo>
                    <a:pt x="593253" y="543748"/>
                    <a:pt x="48199" y="640567"/>
                    <a:pt x="6961" y="577814"/>
                  </a:cubicBezTo>
                  <a:cubicBezTo>
                    <a:pt x="-34277" y="515061"/>
                    <a:pt x="318933" y="425414"/>
                    <a:pt x="383479" y="341146"/>
                  </a:cubicBezTo>
                  <a:cubicBezTo>
                    <a:pt x="448025" y="256878"/>
                    <a:pt x="433681" y="127786"/>
                    <a:pt x="394236" y="72205"/>
                  </a:cubicBezTo>
                  <a:cubicBezTo>
                    <a:pt x="354791" y="16624"/>
                    <a:pt x="211356" y="-15649"/>
                    <a:pt x="146810" y="7659"/>
                  </a:cubicBezTo>
                  <a:cubicBezTo>
                    <a:pt x="82264" y="30967"/>
                    <a:pt x="-28898" y="117028"/>
                    <a:pt x="6961" y="212054"/>
                  </a:cubicBezTo>
                  <a:cubicBezTo>
                    <a:pt x="42820" y="307080"/>
                    <a:pt x="322518" y="436172"/>
                    <a:pt x="361963" y="577814"/>
                  </a:cubicBezTo>
                  <a:cubicBezTo>
                    <a:pt x="401408" y="719456"/>
                    <a:pt x="213149" y="961503"/>
                    <a:pt x="243629" y="1061908"/>
                  </a:cubicBezTo>
                  <a:cubicBezTo>
                    <a:pt x="274109" y="1162313"/>
                    <a:pt x="559186" y="1147969"/>
                    <a:pt x="544843" y="1180242"/>
                  </a:cubicBezTo>
                  <a:cubicBezTo>
                    <a:pt x="530500" y="1212515"/>
                    <a:pt x="146810" y="1187414"/>
                    <a:pt x="157568" y="1255546"/>
                  </a:cubicBezTo>
                  <a:cubicBezTo>
                    <a:pt x="168326" y="1323678"/>
                    <a:pt x="577116" y="1476078"/>
                    <a:pt x="609389" y="1589033"/>
                  </a:cubicBezTo>
                  <a:cubicBezTo>
                    <a:pt x="641662" y="1701988"/>
                    <a:pt x="351206" y="1789843"/>
                    <a:pt x="351206" y="1933278"/>
                  </a:cubicBezTo>
                  <a:cubicBezTo>
                    <a:pt x="351206" y="2076713"/>
                    <a:pt x="555601" y="2342069"/>
                    <a:pt x="609389" y="2449645"/>
                  </a:cubicBez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5AAD38DC-8A8D-4D67-9920-227EE4C9D3D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359827" y="3628425"/>
              <a:ext cx="633238" cy="2600252"/>
            </a:xfrm>
            <a:custGeom>
              <a:avLst/>
              <a:gdLst>
                <a:gd name="connsiteX0" fmla="*/ 107577 w 623944"/>
                <a:gd name="connsiteY0" fmla="*/ 2592593 h 2592593"/>
                <a:gd name="connsiteX1" fmla="*/ 32273 w 623944"/>
                <a:gd name="connsiteY1" fmla="*/ 1882588 h 2592593"/>
                <a:gd name="connsiteX2" fmla="*/ 398033 w 623944"/>
                <a:gd name="connsiteY2" fmla="*/ 1613647 h 2592593"/>
                <a:gd name="connsiteX3" fmla="*/ 0 w 623944"/>
                <a:gd name="connsiteY3" fmla="*/ 710004 h 2592593"/>
                <a:gd name="connsiteX4" fmla="*/ 623944 w 623944"/>
                <a:gd name="connsiteY4" fmla="*/ 570155 h 2592593"/>
                <a:gd name="connsiteX5" fmla="*/ 247426 w 623944"/>
                <a:gd name="connsiteY5" fmla="*/ 333487 h 2592593"/>
                <a:gd name="connsiteX6" fmla="*/ 236669 w 623944"/>
                <a:gd name="connsiteY6" fmla="*/ 64546 h 2592593"/>
                <a:gd name="connsiteX7" fmla="*/ 484095 w 623944"/>
                <a:gd name="connsiteY7" fmla="*/ 0 h 2592593"/>
                <a:gd name="connsiteX8" fmla="*/ 623944 w 623944"/>
                <a:gd name="connsiteY8" fmla="*/ 204395 h 2592593"/>
                <a:gd name="connsiteX9" fmla="*/ 268942 w 623944"/>
                <a:gd name="connsiteY9" fmla="*/ 570155 h 2592593"/>
                <a:gd name="connsiteX10" fmla="*/ 387276 w 623944"/>
                <a:gd name="connsiteY10" fmla="*/ 1054249 h 2592593"/>
                <a:gd name="connsiteX11" fmla="*/ 86062 w 623944"/>
                <a:gd name="connsiteY11" fmla="*/ 1172583 h 2592593"/>
                <a:gd name="connsiteX12" fmla="*/ 473337 w 623944"/>
                <a:gd name="connsiteY12" fmla="*/ 1247887 h 2592593"/>
                <a:gd name="connsiteX13" fmla="*/ 21516 w 623944"/>
                <a:gd name="connsiteY13" fmla="*/ 1581374 h 2592593"/>
                <a:gd name="connsiteX14" fmla="*/ 279699 w 623944"/>
                <a:gd name="connsiteY14" fmla="*/ 1925619 h 2592593"/>
                <a:gd name="connsiteX15" fmla="*/ 21516 w 623944"/>
                <a:gd name="connsiteY15" fmla="*/ 2441986 h 2592593"/>
                <a:gd name="connsiteX0" fmla="*/ 109910 w 626277"/>
                <a:gd name="connsiteY0" fmla="*/ 2592593 h 2592593"/>
                <a:gd name="connsiteX1" fmla="*/ 34606 w 626277"/>
                <a:gd name="connsiteY1" fmla="*/ 1882588 h 2592593"/>
                <a:gd name="connsiteX2" fmla="*/ 400366 w 626277"/>
                <a:gd name="connsiteY2" fmla="*/ 1613647 h 2592593"/>
                <a:gd name="connsiteX3" fmla="*/ 2333 w 626277"/>
                <a:gd name="connsiteY3" fmla="*/ 710004 h 2592593"/>
                <a:gd name="connsiteX4" fmla="*/ 626277 w 626277"/>
                <a:gd name="connsiteY4" fmla="*/ 570155 h 2592593"/>
                <a:gd name="connsiteX5" fmla="*/ 249759 w 626277"/>
                <a:gd name="connsiteY5" fmla="*/ 333487 h 2592593"/>
                <a:gd name="connsiteX6" fmla="*/ 239002 w 626277"/>
                <a:gd name="connsiteY6" fmla="*/ 64546 h 2592593"/>
                <a:gd name="connsiteX7" fmla="*/ 486428 w 626277"/>
                <a:gd name="connsiteY7" fmla="*/ 0 h 2592593"/>
                <a:gd name="connsiteX8" fmla="*/ 626277 w 626277"/>
                <a:gd name="connsiteY8" fmla="*/ 204395 h 2592593"/>
                <a:gd name="connsiteX9" fmla="*/ 271275 w 626277"/>
                <a:gd name="connsiteY9" fmla="*/ 570155 h 2592593"/>
                <a:gd name="connsiteX10" fmla="*/ 389609 w 626277"/>
                <a:gd name="connsiteY10" fmla="*/ 1054249 h 2592593"/>
                <a:gd name="connsiteX11" fmla="*/ 88395 w 626277"/>
                <a:gd name="connsiteY11" fmla="*/ 1172583 h 2592593"/>
                <a:gd name="connsiteX12" fmla="*/ 475670 w 626277"/>
                <a:gd name="connsiteY12" fmla="*/ 1247887 h 2592593"/>
                <a:gd name="connsiteX13" fmla="*/ 23849 w 626277"/>
                <a:gd name="connsiteY13" fmla="*/ 1581374 h 2592593"/>
                <a:gd name="connsiteX14" fmla="*/ 282032 w 626277"/>
                <a:gd name="connsiteY14" fmla="*/ 1925619 h 2592593"/>
                <a:gd name="connsiteX15" fmla="*/ 23849 w 626277"/>
                <a:gd name="connsiteY15" fmla="*/ 2441986 h 2592593"/>
                <a:gd name="connsiteX0" fmla="*/ 109910 w 626277"/>
                <a:gd name="connsiteY0" fmla="*/ 2592593 h 2592593"/>
                <a:gd name="connsiteX1" fmla="*/ 34606 w 626277"/>
                <a:gd name="connsiteY1" fmla="*/ 1882588 h 2592593"/>
                <a:gd name="connsiteX2" fmla="*/ 400366 w 626277"/>
                <a:gd name="connsiteY2" fmla="*/ 1613647 h 2592593"/>
                <a:gd name="connsiteX3" fmla="*/ 2333 w 626277"/>
                <a:gd name="connsiteY3" fmla="*/ 710004 h 2592593"/>
                <a:gd name="connsiteX4" fmla="*/ 626277 w 626277"/>
                <a:gd name="connsiteY4" fmla="*/ 570155 h 2592593"/>
                <a:gd name="connsiteX5" fmla="*/ 249759 w 626277"/>
                <a:gd name="connsiteY5" fmla="*/ 333487 h 2592593"/>
                <a:gd name="connsiteX6" fmla="*/ 239002 w 626277"/>
                <a:gd name="connsiteY6" fmla="*/ 64546 h 2592593"/>
                <a:gd name="connsiteX7" fmla="*/ 486428 w 626277"/>
                <a:gd name="connsiteY7" fmla="*/ 0 h 2592593"/>
                <a:gd name="connsiteX8" fmla="*/ 626277 w 626277"/>
                <a:gd name="connsiteY8" fmla="*/ 204395 h 2592593"/>
                <a:gd name="connsiteX9" fmla="*/ 271275 w 626277"/>
                <a:gd name="connsiteY9" fmla="*/ 570155 h 2592593"/>
                <a:gd name="connsiteX10" fmla="*/ 389609 w 626277"/>
                <a:gd name="connsiteY10" fmla="*/ 1054249 h 2592593"/>
                <a:gd name="connsiteX11" fmla="*/ 88395 w 626277"/>
                <a:gd name="connsiteY11" fmla="*/ 1172583 h 2592593"/>
                <a:gd name="connsiteX12" fmla="*/ 475670 w 626277"/>
                <a:gd name="connsiteY12" fmla="*/ 1247887 h 2592593"/>
                <a:gd name="connsiteX13" fmla="*/ 23849 w 626277"/>
                <a:gd name="connsiteY13" fmla="*/ 1581374 h 2592593"/>
                <a:gd name="connsiteX14" fmla="*/ 282032 w 626277"/>
                <a:gd name="connsiteY14" fmla="*/ 1925619 h 2592593"/>
                <a:gd name="connsiteX15" fmla="*/ 23849 w 626277"/>
                <a:gd name="connsiteY15" fmla="*/ 2441986 h 2592593"/>
                <a:gd name="connsiteX0" fmla="*/ 109910 w 629615"/>
                <a:gd name="connsiteY0" fmla="*/ 2592593 h 2592593"/>
                <a:gd name="connsiteX1" fmla="*/ 34606 w 629615"/>
                <a:gd name="connsiteY1" fmla="*/ 1882588 h 2592593"/>
                <a:gd name="connsiteX2" fmla="*/ 400366 w 629615"/>
                <a:gd name="connsiteY2" fmla="*/ 1613647 h 2592593"/>
                <a:gd name="connsiteX3" fmla="*/ 2333 w 629615"/>
                <a:gd name="connsiteY3" fmla="*/ 710004 h 2592593"/>
                <a:gd name="connsiteX4" fmla="*/ 626277 w 629615"/>
                <a:gd name="connsiteY4" fmla="*/ 570155 h 2592593"/>
                <a:gd name="connsiteX5" fmla="*/ 249759 w 629615"/>
                <a:gd name="connsiteY5" fmla="*/ 333487 h 2592593"/>
                <a:gd name="connsiteX6" fmla="*/ 239002 w 629615"/>
                <a:gd name="connsiteY6" fmla="*/ 64546 h 2592593"/>
                <a:gd name="connsiteX7" fmla="*/ 486428 w 629615"/>
                <a:gd name="connsiteY7" fmla="*/ 0 h 2592593"/>
                <a:gd name="connsiteX8" fmla="*/ 626277 w 629615"/>
                <a:gd name="connsiteY8" fmla="*/ 204395 h 2592593"/>
                <a:gd name="connsiteX9" fmla="*/ 271275 w 629615"/>
                <a:gd name="connsiteY9" fmla="*/ 570155 h 2592593"/>
                <a:gd name="connsiteX10" fmla="*/ 389609 w 629615"/>
                <a:gd name="connsiteY10" fmla="*/ 1054249 h 2592593"/>
                <a:gd name="connsiteX11" fmla="*/ 88395 w 629615"/>
                <a:gd name="connsiteY11" fmla="*/ 1172583 h 2592593"/>
                <a:gd name="connsiteX12" fmla="*/ 475670 w 629615"/>
                <a:gd name="connsiteY12" fmla="*/ 1247887 h 2592593"/>
                <a:gd name="connsiteX13" fmla="*/ 23849 w 629615"/>
                <a:gd name="connsiteY13" fmla="*/ 1581374 h 2592593"/>
                <a:gd name="connsiteX14" fmla="*/ 282032 w 629615"/>
                <a:gd name="connsiteY14" fmla="*/ 1925619 h 2592593"/>
                <a:gd name="connsiteX15" fmla="*/ 23849 w 629615"/>
                <a:gd name="connsiteY15" fmla="*/ 2441986 h 2592593"/>
                <a:gd name="connsiteX0" fmla="*/ 109910 w 629615"/>
                <a:gd name="connsiteY0" fmla="*/ 2592593 h 2592593"/>
                <a:gd name="connsiteX1" fmla="*/ 34606 w 629615"/>
                <a:gd name="connsiteY1" fmla="*/ 1882588 h 2592593"/>
                <a:gd name="connsiteX2" fmla="*/ 400366 w 629615"/>
                <a:gd name="connsiteY2" fmla="*/ 1613647 h 2592593"/>
                <a:gd name="connsiteX3" fmla="*/ 2333 w 629615"/>
                <a:gd name="connsiteY3" fmla="*/ 710004 h 2592593"/>
                <a:gd name="connsiteX4" fmla="*/ 626277 w 629615"/>
                <a:gd name="connsiteY4" fmla="*/ 570155 h 2592593"/>
                <a:gd name="connsiteX5" fmla="*/ 249759 w 629615"/>
                <a:gd name="connsiteY5" fmla="*/ 333487 h 2592593"/>
                <a:gd name="connsiteX6" fmla="*/ 239002 w 629615"/>
                <a:gd name="connsiteY6" fmla="*/ 64546 h 2592593"/>
                <a:gd name="connsiteX7" fmla="*/ 486428 w 629615"/>
                <a:gd name="connsiteY7" fmla="*/ 0 h 2592593"/>
                <a:gd name="connsiteX8" fmla="*/ 626277 w 629615"/>
                <a:gd name="connsiteY8" fmla="*/ 204395 h 2592593"/>
                <a:gd name="connsiteX9" fmla="*/ 271275 w 629615"/>
                <a:gd name="connsiteY9" fmla="*/ 570155 h 2592593"/>
                <a:gd name="connsiteX10" fmla="*/ 389609 w 629615"/>
                <a:gd name="connsiteY10" fmla="*/ 1054249 h 2592593"/>
                <a:gd name="connsiteX11" fmla="*/ 88395 w 629615"/>
                <a:gd name="connsiteY11" fmla="*/ 1172583 h 2592593"/>
                <a:gd name="connsiteX12" fmla="*/ 475670 w 629615"/>
                <a:gd name="connsiteY12" fmla="*/ 1247887 h 2592593"/>
                <a:gd name="connsiteX13" fmla="*/ 23849 w 629615"/>
                <a:gd name="connsiteY13" fmla="*/ 1581374 h 2592593"/>
                <a:gd name="connsiteX14" fmla="*/ 282032 w 629615"/>
                <a:gd name="connsiteY14" fmla="*/ 1925619 h 2592593"/>
                <a:gd name="connsiteX15" fmla="*/ 23849 w 629615"/>
                <a:gd name="connsiteY15" fmla="*/ 2441986 h 2592593"/>
                <a:gd name="connsiteX0" fmla="*/ 109910 w 629615"/>
                <a:gd name="connsiteY0" fmla="*/ 2600252 h 2600252"/>
                <a:gd name="connsiteX1" fmla="*/ 34606 w 629615"/>
                <a:gd name="connsiteY1" fmla="*/ 1890247 h 2600252"/>
                <a:gd name="connsiteX2" fmla="*/ 400366 w 629615"/>
                <a:gd name="connsiteY2" fmla="*/ 1621306 h 2600252"/>
                <a:gd name="connsiteX3" fmla="*/ 2333 w 629615"/>
                <a:gd name="connsiteY3" fmla="*/ 717663 h 2600252"/>
                <a:gd name="connsiteX4" fmla="*/ 626277 w 629615"/>
                <a:gd name="connsiteY4" fmla="*/ 577814 h 2600252"/>
                <a:gd name="connsiteX5" fmla="*/ 249759 w 629615"/>
                <a:gd name="connsiteY5" fmla="*/ 341146 h 2600252"/>
                <a:gd name="connsiteX6" fmla="*/ 239002 w 629615"/>
                <a:gd name="connsiteY6" fmla="*/ 72205 h 2600252"/>
                <a:gd name="connsiteX7" fmla="*/ 486428 w 629615"/>
                <a:gd name="connsiteY7" fmla="*/ 7659 h 2600252"/>
                <a:gd name="connsiteX8" fmla="*/ 626277 w 629615"/>
                <a:gd name="connsiteY8" fmla="*/ 212054 h 2600252"/>
                <a:gd name="connsiteX9" fmla="*/ 271275 w 629615"/>
                <a:gd name="connsiteY9" fmla="*/ 577814 h 2600252"/>
                <a:gd name="connsiteX10" fmla="*/ 389609 w 629615"/>
                <a:gd name="connsiteY10" fmla="*/ 1061908 h 2600252"/>
                <a:gd name="connsiteX11" fmla="*/ 88395 w 629615"/>
                <a:gd name="connsiteY11" fmla="*/ 1180242 h 2600252"/>
                <a:gd name="connsiteX12" fmla="*/ 475670 w 629615"/>
                <a:gd name="connsiteY12" fmla="*/ 1255546 h 2600252"/>
                <a:gd name="connsiteX13" fmla="*/ 23849 w 629615"/>
                <a:gd name="connsiteY13" fmla="*/ 1589033 h 2600252"/>
                <a:gd name="connsiteX14" fmla="*/ 282032 w 629615"/>
                <a:gd name="connsiteY14" fmla="*/ 1933278 h 2600252"/>
                <a:gd name="connsiteX15" fmla="*/ 23849 w 629615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3238" h="2600252">
                  <a:moveTo>
                    <a:pt x="109910" y="2600252"/>
                  </a:moveTo>
                  <a:cubicBezTo>
                    <a:pt x="97359" y="2481918"/>
                    <a:pt x="-13803" y="2053405"/>
                    <a:pt x="34606" y="1890247"/>
                  </a:cubicBezTo>
                  <a:cubicBezTo>
                    <a:pt x="83015" y="1727089"/>
                    <a:pt x="405745" y="1816737"/>
                    <a:pt x="400366" y="1621306"/>
                  </a:cubicBezTo>
                  <a:cubicBezTo>
                    <a:pt x="394987" y="1425875"/>
                    <a:pt x="-35319" y="891578"/>
                    <a:pt x="2333" y="717663"/>
                  </a:cubicBezTo>
                  <a:cubicBezTo>
                    <a:pt x="39985" y="543748"/>
                    <a:pt x="585039" y="640567"/>
                    <a:pt x="626277" y="577814"/>
                  </a:cubicBezTo>
                  <a:cubicBezTo>
                    <a:pt x="667515" y="515061"/>
                    <a:pt x="314305" y="425414"/>
                    <a:pt x="249759" y="341146"/>
                  </a:cubicBezTo>
                  <a:cubicBezTo>
                    <a:pt x="185213" y="256878"/>
                    <a:pt x="199557" y="127786"/>
                    <a:pt x="239002" y="72205"/>
                  </a:cubicBezTo>
                  <a:cubicBezTo>
                    <a:pt x="278447" y="16624"/>
                    <a:pt x="421882" y="-15649"/>
                    <a:pt x="486428" y="7659"/>
                  </a:cubicBezTo>
                  <a:cubicBezTo>
                    <a:pt x="550974" y="30967"/>
                    <a:pt x="662136" y="117028"/>
                    <a:pt x="626277" y="212054"/>
                  </a:cubicBezTo>
                  <a:cubicBezTo>
                    <a:pt x="590418" y="307080"/>
                    <a:pt x="310720" y="436172"/>
                    <a:pt x="271275" y="577814"/>
                  </a:cubicBezTo>
                  <a:cubicBezTo>
                    <a:pt x="231830" y="719456"/>
                    <a:pt x="420089" y="961503"/>
                    <a:pt x="389609" y="1061908"/>
                  </a:cubicBezTo>
                  <a:cubicBezTo>
                    <a:pt x="359129" y="1162313"/>
                    <a:pt x="74052" y="1147969"/>
                    <a:pt x="88395" y="1180242"/>
                  </a:cubicBezTo>
                  <a:cubicBezTo>
                    <a:pt x="102738" y="1212515"/>
                    <a:pt x="486428" y="1187414"/>
                    <a:pt x="475670" y="1255546"/>
                  </a:cubicBezTo>
                  <a:cubicBezTo>
                    <a:pt x="464912" y="1323678"/>
                    <a:pt x="56122" y="1476078"/>
                    <a:pt x="23849" y="1589033"/>
                  </a:cubicBezTo>
                  <a:cubicBezTo>
                    <a:pt x="-8424" y="1701988"/>
                    <a:pt x="282032" y="1789843"/>
                    <a:pt x="282032" y="1933278"/>
                  </a:cubicBezTo>
                  <a:cubicBezTo>
                    <a:pt x="282032" y="2076713"/>
                    <a:pt x="77637" y="2342069"/>
                    <a:pt x="23849" y="2449645"/>
                  </a:cubicBez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03D03C-E700-426F-ACF9-41D202DF16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41923" y="6322377"/>
            <a:ext cx="435407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可將折線轉為曲線；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曲折互轉</a:t>
            </a:r>
          </a:p>
        </p:txBody>
      </p:sp>
      <p:sp>
        <p:nvSpPr>
          <p:cNvPr id="113" name="手繪多邊形: 圖案 112">
            <a:extLst>
              <a:ext uri="{FF2B5EF4-FFF2-40B4-BE49-F238E27FC236}">
                <a16:creationId xmlns:a16="http://schemas.microsoft.com/office/drawing/2014/main" id="{EF32983E-92AF-484D-872B-07EE98F5B1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4639014" y="1392596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4" name="手繪多邊形: 圖案 113">
            <a:extLst>
              <a:ext uri="{FF2B5EF4-FFF2-40B4-BE49-F238E27FC236}">
                <a16:creationId xmlns:a16="http://schemas.microsoft.com/office/drawing/2014/main" id="{703501E0-6E8B-43B3-842B-3F75C5B041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4639014" y="1823372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8" name="手繪多邊形: 圖案 117">
            <a:extLst>
              <a:ext uri="{FF2B5EF4-FFF2-40B4-BE49-F238E27FC236}">
                <a16:creationId xmlns:a16="http://schemas.microsoft.com/office/drawing/2014/main" id="{075F4843-89F8-4DC5-B4C5-8E3F07098C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3600001">
            <a:off x="4372680" y="829401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9" name="手繪多邊形: 圖案 118">
            <a:extLst>
              <a:ext uri="{FF2B5EF4-FFF2-40B4-BE49-F238E27FC236}">
                <a16:creationId xmlns:a16="http://schemas.microsoft.com/office/drawing/2014/main" id="{E678617F-2A9B-46CA-8325-854CCFDE62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3600001">
            <a:off x="4588069" y="1202465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3" name="手繪多邊形: 圖案 122">
            <a:extLst>
              <a:ext uri="{FF2B5EF4-FFF2-40B4-BE49-F238E27FC236}">
                <a16:creationId xmlns:a16="http://schemas.microsoft.com/office/drawing/2014/main" id="{15388A03-B7F9-4A73-B7A2-BD002F3710B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800000">
            <a:off x="3860433" y="474828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4" name="手繪多邊形: 圖案 123">
            <a:extLst>
              <a:ext uri="{FF2B5EF4-FFF2-40B4-BE49-F238E27FC236}">
                <a16:creationId xmlns:a16="http://schemas.microsoft.com/office/drawing/2014/main" id="{0C4979EA-E8FB-4596-8814-D0E2EBC11B6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00000">
            <a:off x="4233496" y="690216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39382A3-150B-4615-A7A2-B5F35833BED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39525" y="423882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34703A57-1DFE-4D37-A5D1-6D2A33506E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670302" y="423882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4FA64418-0A4E-4F51-9981-545E596D372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9800000">
            <a:off x="2676331" y="69021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4" name="手繪多邊形: 圖案 133">
            <a:extLst>
              <a:ext uri="{FF2B5EF4-FFF2-40B4-BE49-F238E27FC236}">
                <a16:creationId xmlns:a16="http://schemas.microsoft.com/office/drawing/2014/main" id="{F7D47C54-23C8-4F44-80E1-657FB14834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800000">
            <a:off x="3049395" y="474826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709AAA25-01B8-46B5-9613-03A0F2782B8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8000000">
            <a:off x="2321757" y="120246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66FAD57D-2372-4770-991B-D07F6DEB25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8000000">
            <a:off x="2537146" y="829400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手繪多邊形: 圖案 142">
            <a:extLst>
              <a:ext uri="{FF2B5EF4-FFF2-40B4-BE49-F238E27FC236}">
                <a16:creationId xmlns:a16="http://schemas.microsoft.com/office/drawing/2014/main" id="{888F6EED-E701-40DF-936D-4B29C377B4C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1">
            <a:off x="2270813" y="1823372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FF8EEF84-2C1F-4385-B145-E095DFEA124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1">
            <a:off x="2270813" y="1392594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999CE1B4-C9E7-4DBD-8F9D-4139313E041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4400001">
            <a:off x="2537146" y="2386566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9" name="手繪多邊形: 圖案 148">
            <a:extLst>
              <a:ext uri="{FF2B5EF4-FFF2-40B4-BE49-F238E27FC236}">
                <a16:creationId xmlns:a16="http://schemas.microsoft.com/office/drawing/2014/main" id="{8F97EA7C-E734-4C8F-92E5-7B8E100BF5E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4400001">
            <a:off x="2321757" y="2013502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3" name="手繪多邊形: 圖案 152">
            <a:extLst>
              <a:ext uri="{FF2B5EF4-FFF2-40B4-BE49-F238E27FC236}">
                <a16:creationId xmlns:a16="http://schemas.microsoft.com/office/drawing/2014/main" id="{41005401-C119-4E9C-A1B1-CD2CE0D0043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2600003">
            <a:off x="3049394" y="2741138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BA9CF7D5-B970-402D-AED8-69B2377D67E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0003">
            <a:off x="2676330" y="2525750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8" name="手繪多邊形: 圖案 157">
            <a:extLst>
              <a:ext uri="{FF2B5EF4-FFF2-40B4-BE49-F238E27FC236}">
                <a16:creationId xmlns:a16="http://schemas.microsoft.com/office/drawing/2014/main" id="{F1A4D6AD-57A5-400B-A9A4-83530363E64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4">
            <a:off x="3670301" y="279208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9" name="手繪多邊形: 圖案 158">
            <a:extLst>
              <a:ext uri="{FF2B5EF4-FFF2-40B4-BE49-F238E27FC236}">
                <a16:creationId xmlns:a16="http://schemas.microsoft.com/office/drawing/2014/main" id="{A4E65F77-040D-45CD-BC82-1518FEF764F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4">
            <a:off x="3239524" y="2792084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C39947CB-0C5F-46DF-BEDE-5704D501959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9000004">
            <a:off x="4233495" y="2525750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4" name="手繪多邊形: 圖案 163">
            <a:extLst>
              <a:ext uri="{FF2B5EF4-FFF2-40B4-BE49-F238E27FC236}">
                <a16:creationId xmlns:a16="http://schemas.microsoft.com/office/drawing/2014/main" id="{B7563BC0-7828-47B4-9F71-58797927EAB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9000004">
            <a:off x="3860431" y="2741138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8" name="手繪多邊形: 圖案 167">
            <a:extLst>
              <a:ext uri="{FF2B5EF4-FFF2-40B4-BE49-F238E27FC236}">
                <a16:creationId xmlns:a16="http://schemas.microsoft.com/office/drawing/2014/main" id="{2815C662-44CF-4F9F-B736-E2C86857F32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7200004">
            <a:off x="4588070" y="2013503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04928655-BE70-45D5-B18B-6DC459E8A90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7200004">
            <a:off x="4372681" y="2386567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76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358812" y="3663530"/>
            <a:ext cx="0" cy="30112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347281" y="582223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d12</a:t>
            </a:r>
            <a:endParaRPr lang="zh-CN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BDCB97-661B-46E2-9DCD-9123FB237BD0}"/>
              </a:ext>
            </a:extLst>
          </p:cNvPr>
          <p:cNvGrpSpPr/>
          <p:nvPr/>
        </p:nvGrpSpPr>
        <p:grpSpPr>
          <a:xfrm>
            <a:off x="724559" y="3628425"/>
            <a:ext cx="1268506" cy="2600252"/>
            <a:chOff x="724559" y="3628425"/>
            <a:chExt cx="1268506" cy="2600252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6B0FE15-09BA-4292-95E6-A1FAE81231E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24559" y="3628425"/>
              <a:ext cx="633238" cy="2600252"/>
            </a:xfrm>
            <a:custGeom>
              <a:avLst/>
              <a:gdLst>
                <a:gd name="connsiteX0" fmla="*/ 516367 w 623944"/>
                <a:gd name="connsiteY0" fmla="*/ 2592593 h 2592593"/>
                <a:gd name="connsiteX1" fmla="*/ 591671 w 623944"/>
                <a:gd name="connsiteY1" fmla="*/ 1882588 h 2592593"/>
                <a:gd name="connsiteX2" fmla="*/ 225911 w 623944"/>
                <a:gd name="connsiteY2" fmla="*/ 1613647 h 2592593"/>
                <a:gd name="connsiteX3" fmla="*/ 623944 w 623944"/>
                <a:gd name="connsiteY3" fmla="*/ 710004 h 2592593"/>
                <a:gd name="connsiteX4" fmla="*/ 0 w 623944"/>
                <a:gd name="connsiteY4" fmla="*/ 570155 h 2592593"/>
                <a:gd name="connsiteX5" fmla="*/ 376518 w 623944"/>
                <a:gd name="connsiteY5" fmla="*/ 333487 h 2592593"/>
                <a:gd name="connsiteX6" fmla="*/ 387275 w 623944"/>
                <a:gd name="connsiteY6" fmla="*/ 64546 h 2592593"/>
                <a:gd name="connsiteX7" fmla="*/ 139849 w 623944"/>
                <a:gd name="connsiteY7" fmla="*/ 0 h 2592593"/>
                <a:gd name="connsiteX8" fmla="*/ 0 w 623944"/>
                <a:gd name="connsiteY8" fmla="*/ 204395 h 2592593"/>
                <a:gd name="connsiteX9" fmla="*/ 355002 w 623944"/>
                <a:gd name="connsiteY9" fmla="*/ 570155 h 2592593"/>
                <a:gd name="connsiteX10" fmla="*/ 236668 w 623944"/>
                <a:gd name="connsiteY10" fmla="*/ 1054249 h 2592593"/>
                <a:gd name="connsiteX11" fmla="*/ 537882 w 623944"/>
                <a:gd name="connsiteY11" fmla="*/ 1172583 h 2592593"/>
                <a:gd name="connsiteX12" fmla="*/ 150607 w 623944"/>
                <a:gd name="connsiteY12" fmla="*/ 1247887 h 2592593"/>
                <a:gd name="connsiteX13" fmla="*/ 602428 w 623944"/>
                <a:gd name="connsiteY13" fmla="*/ 1581374 h 2592593"/>
                <a:gd name="connsiteX14" fmla="*/ 344245 w 623944"/>
                <a:gd name="connsiteY14" fmla="*/ 1925619 h 2592593"/>
                <a:gd name="connsiteX15" fmla="*/ 602428 w 623944"/>
                <a:gd name="connsiteY15" fmla="*/ 2441986 h 2592593"/>
                <a:gd name="connsiteX0" fmla="*/ 516367 w 626277"/>
                <a:gd name="connsiteY0" fmla="*/ 2592593 h 2592593"/>
                <a:gd name="connsiteX1" fmla="*/ 591671 w 626277"/>
                <a:gd name="connsiteY1" fmla="*/ 1882588 h 2592593"/>
                <a:gd name="connsiteX2" fmla="*/ 225911 w 626277"/>
                <a:gd name="connsiteY2" fmla="*/ 1613647 h 2592593"/>
                <a:gd name="connsiteX3" fmla="*/ 623944 w 626277"/>
                <a:gd name="connsiteY3" fmla="*/ 710004 h 2592593"/>
                <a:gd name="connsiteX4" fmla="*/ 0 w 626277"/>
                <a:gd name="connsiteY4" fmla="*/ 570155 h 2592593"/>
                <a:gd name="connsiteX5" fmla="*/ 376518 w 626277"/>
                <a:gd name="connsiteY5" fmla="*/ 333487 h 2592593"/>
                <a:gd name="connsiteX6" fmla="*/ 387275 w 626277"/>
                <a:gd name="connsiteY6" fmla="*/ 64546 h 2592593"/>
                <a:gd name="connsiteX7" fmla="*/ 139849 w 626277"/>
                <a:gd name="connsiteY7" fmla="*/ 0 h 2592593"/>
                <a:gd name="connsiteX8" fmla="*/ 0 w 626277"/>
                <a:gd name="connsiteY8" fmla="*/ 204395 h 2592593"/>
                <a:gd name="connsiteX9" fmla="*/ 355002 w 626277"/>
                <a:gd name="connsiteY9" fmla="*/ 570155 h 2592593"/>
                <a:gd name="connsiteX10" fmla="*/ 236668 w 626277"/>
                <a:gd name="connsiteY10" fmla="*/ 1054249 h 2592593"/>
                <a:gd name="connsiteX11" fmla="*/ 537882 w 626277"/>
                <a:gd name="connsiteY11" fmla="*/ 1172583 h 2592593"/>
                <a:gd name="connsiteX12" fmla="*/ 150607 w 626277"/>
                <a:gd name="connsiteY12" fmla="*/ 1247887 h 2592593"/>
                <a:gd name="connsiteX13" fmla="*/ 602428 w 626277"/>
                <a:gd name="connsiteY13" fmla="*/ 1581374 h 2592593"/>
                <a:gd name="connsiteX14" fmla="*/ 344245 w 626277"/>
                <a:gd name="connsiteY14" fmla="*/ 1925619 h 2592593"/>
                <a:gd name="connsiteX15" fmla="*/ 602428 w 626277"/>
                <a:gd name="connsiteY15" fmla="*/ 2441986 h 2592593"/>
                <a:gd name="connsiteX0" fmla="*/ 516367 w 626277"/>
                <a:gd name="connsiteY0" fmla="*/ 2592593 h 2592593"/>
                <a:gd name="connsiteX1" fmla="*/ 591671 w 626277"/>
                <a:gd name="connsiteY1" fmla="*/ 1882588 h 2592593"/>
                <a:gd name="connsiteX2" fmla="*/ 225911 w 626277"/>
                <a:gd name="connsiteY2" fmla="*/ 1613647 h 2592593"/>
                <a:gd name="connsiteX3" fmla="*/ 623944 w 626277"/>
                <a:gd name="connsiteY3" fmla="*/ 710004 h 2592593"/>
                <a:gd name="connsiteX4" fmla="*/ 0 w 626277"/>
                <a:gd name="connsiteY4" fmla="*/ 570155 h 2592593"/>
                <a:gd name="connsiteX5" fmla="*/ 376518 w 626277"/>
                <a:gd name="connsiteY5" fmla="*/ 333487 h 2592593"/>
                <a:gd name="connsiteX6" fmla="*/ 387275 w 626277"/>
                <a:gd name="connsiteY6" fmla="*/ 64546 h 2592593"/>
                <a:gd name="connsiteX7" fmla="*/ 139849 w 626277"/>
                <a:gd name="connsiteY7" fmla="*/ 0 h 2592593"/>
                <a:gd name="connsiteX8" fmla="*/ 0 w 626277"/>
                <a:gd name="connsiteY8" fmla="*/ 204395 h 2592593"/>
                <a:gd name="connsiteX9" fmla="*/ 355002 w 626277"/>
                <a:gd name="connsiteY9" fmla="*/ 570155 h 2592593"/>
                <a:gd name="connsiteX10" fmla="*/ 236668 w 626277"/>
                <a:gd name="connsiteY10" fmla="*/ 1054249 h 2592593"/>
                <a:gd name="connsiteX11" fmla="*/ 537882 w 626277"/>
                <a:gd name="connsiteY11" fmla="*/ 1172583 h 2592593"/>
                <a:gd name="connsiteX12" fmla="*/ 150607 w 626277"/>
                <a:gd name="connsiteY12" fmla="*/ 1247887 h 2592593"/>
                <a:gd name="connsiteX13" fmla="*/ 602428 w 626277"/>
                <a:gd name="connsiteY13" fmla="*/ 1581374 h 2592593"/>
                <a:gd name="connsiteX14" fmla="*/ 344245 w 626277"/>
                <a:gd name="connsiteY14" fmla="*/ 1925619 h 2592593"/>
                <a:gd name="connsiteX15" fmla="*/ 602428 w 626277"/>
                <a:gd name="connsiteY15" fmla="*/ 2441986 h 2592593"/>
                <a:gd name="connsiteX0" fmla="*/ 519705 w 629615"/>
                <a:gd name="connsiteY0" fmla="*/ 2592593 h 2592593"/>
                <a:gd name="connsiteX1" fmla="*/ 595009 w 629615"/>
                <a:gd name="connsiteY1" fmla="*/ 1882588 h 2592593"/>
                <a:gd name="connsiteX2" fmla="*/ 229249 w 629615"/>
                <a:gd name="connsiteY2" fmla="*/ 1613647 h 2592593"/>
                <a:gd name="connsiteX3" fmla="*/ 627282 w 629615"/>
                <a:gd name="connsiteY3" fmla="*/ 710004 h 2592593"/>
                <a:gd name="connsiteX4" fmla="*/ 3338 w 629615"/>
                <a:gd name="connsiteY4" fmla="*/ 570155 h 2592593"/>
                <a:gd name="connsiteX5" fmla="*/ 379856 w 629615"/>
                <a:gd name="connsiteY5" fmla="*/ 333487 h 2592593"/>
                <a:gd name="connsiteX6" fmla="*/ 390613 w 629615"/>
                <a:gd name="connsiteY6" fmla="*/ 64546 h 2592593"/>
                <a:gd name="connsiteX7" fmla="*/ 143187 w 629615"/>
                <a:gd name="connsiteY7" fmla="*/ 0 h 2592593"/>
                <a:gd name="connsiteX8" fmla="*/ 3338 w 629615"/>
                <a:gd name="connsiteY8" fmla="*/ 204395 h 2592593"/>
                <a:gd name="connsiteX9" fmla="*/ 358340 w 629615"/>
                <a:gd name="connsiteY9" fmla="*/ 570155 h 2592593"/>
                <a:gd name="connsiteX10" fmla="*/ 240006 w 629615"/>
                <a:gd name="connsiteY10" fmla="*/ 1054249 h 2592593"/>
                <a:gd name="connsiteX11" fmla="*/ 541220 w 629615"/>
                <a:gd name="connsiteY11" fmla="*/ 1172583 h 2592593"/>
                <a:gd name="connsiteX12" fmla="*/ 153945 w 629615"/>
                <a:gd name="connsiteY12" fmla="*/ 1247887 h 2592593"/>
                <a:gd name="connsiteX13" fmla="*/ 605766 w 629615"/>
                <a:gd name="connsiteY13" fmla="*/ 1581374 h 2592593"/>
                <a:gd name="connsiteX14" fmla="*/ 347583 w 629615"/>
                <a:gd name="connsiteY14" fmla="*/ 1925619 h 2592593"/>
                <a:gd name="connsiteX15" fmla="*/ 605766 w 629615"/>
                <a:gd name="connsiteY15" fmla="*/ 2441986 h 2592593"/>
                <a:gd name="connsiteX0" fmla="*/ 519705 w 629615"/>
                <a:gd name="connsiteY0" fmla="*/ 2592593 h 2592593"/>
                <a:gd name="connsiteX1" fmla="*/ 595009 w 629615"/>
                <a:gd name="connsiteY1" fmla="*/ 1882588 h 2592593"/>
                <a:gd name="connsiteX2" fmla="*/ 229249 w 629615"/>
                <a:gd name="connsiteY2" fmla="*/ 1613647 h 2592593"/>
                <a:gd name="connsiteX3" fmla="*/ 627282 w 629615"/>
                <a:gd name="connsiteY3" fmla="*/ 710004 h 2592593"/>
                <a:gd name="connsiteX4" fmla="*/ 3338 w 629615"/>
                <a:gd name="connsiteY4" fmla="*/ 570155 h 2592593"/>
                <a:gd name="connsiteX5" fmla="*/ 379856 w 629615"/>
                <a:gd name="connsiteY5" fmla="*/ 333487 h 2592593"/>
                <a:gd name="connsiteX6" fmla="*/ 390613 w 629615"/>
                <a:gd name="connsiteY6" fmla="*/ 64546 h 2592593"/>
                <a:gd name="connsiteX7" fmla="*/ 143187 w 629615"/>
                <a:gd name="connsiteY7" fmla="*/ 0 h 2592593"/>
                <a:gd name="connsiteX8" fmla="*/ 3338 w 629615"/>
                <a:gd name="connsiteY8" fmla="*/ 204395 h 2592593"/>
                <a:gd name="connsiteX9" fmla="*/ 358340 w 629615"/>
                <a:gd name="connsiteY9" fmla="*/ 570155 h 2592593"/>
                <a:gd name="connsiteX10" fmla="*/ 240006 w 629615"/>
                <a:gd name="connsiteY10" fmla="*/ 1054249 h 2592593"/>
                <a:gd name="connsiteX11" fmla="*/ 541220 w 629615"/>
                <a:gd name="connsiteY11" fmla="*/ 1172583 h 2592593"/>
                <a:gd name="connsiteX12" fmla="*/ 153945 w 629615"/>
                <a:gd name="connsiteY12" fmla="*/ 1247887 h 2592593"/>
                <a:gd name="connsiteX13" fmla="*/ 605766 w 629615"/>
                <a:gd name="connsiteY13" fmla="*/ 1581374 h 2592593"/>
                <a:gd name="connsiteX14" fmla="*/ 347583 w 629615"/>
                <a:gd name="connsiteY14" fmla="*/ 1925619 h 2592593"/>
                <a:gd name="connsiteX15" fmla="*/ 605766 w 629615"/>
                <a:gd name="connsiteY15" fmla="*/ 2441986 h 2592593"/>
                <a:gd name="connsiteX0" fmla="*/ 519705 w 629615"/>
                <a:gd name="connsiteY0" fmla="*/ 2600252 h 2600252"/>
                <a:gd name="connsiteX1" fmla="*/ 595009 w 629615"/>
                <a:gd name="connsiteY1" fmla="*/ 1890247 h 2600252"/>
                <a:gd name="connsiteX2" fmla="*/ 229249 w 629615"/>
                <a:gd name="connsiteY2" fmla="*/ 1621306 h 2600252"/>
                <a:gd name="connsiteX3" fmla="*/ 627282 w 629615"/>
                <a:gd name="connsiteY3" fmla="*/ 717663 h 2600252"/>
                <a:gd name="connsiteX4" fmla="*/ 3338 w 629615"/>
                <a:gd name="connsiteY4" fmla="*/ 577814 h 2600252"/>
                <a:gd name="connsiteX5" fmla="*/ 379856 w 629615"/>
                <a:gd name="connsiteY5" fmla="*/ 341146 h 2600252"/>
                <a:gd name="connsiteX6" fmla="*/ 390613 w 629615"/>
                <a:gd name="connsiteY6" fmla="*/ 72205 h 2600252"/>
                <a:gd name="connsiteX7" fmla="*/ 143187 w 629615"/>
                <a:gd name="connsiteY7" fmla="*/ 7659 h 2600252"/>
                <a:gd name="connsiteX8" fmla="*/ 3338 w 629615"/>
                <a:gd name="connsiteY8" fmla="*/ 212054 h 2600252"/>
                <a:gd name="connsiteX9" fmla="*/ 358340 w 629615"/>
                <a:gd name="connsiteY9" fmla="*/ 577814 h 2600252"/>
                <a:gd name="connsiteX10" fmla="*/ 240006 w 629615"/>
                <a:gd name="connsiteY10" fmla="*/ 1061908 h 2600252"/>
                <a:gd name="connsiteX11" fmla="*/ 541220 w 629615"/>
                <a:gd name="connsiteY11" fmla="*/ 1180242 h 2600252"/>
                <a:gd name="connsiteX12" fmla="*/ 153945 w 629615"/>
                <a:gd name="connsiteY12" fmla="*/ 1255546 h 2600252"/>
                <a:gd name="connsiteX13" fmla="*/ 605766 w 629615"/>
                <a:gd name="connsiteY13" fmla="*/ 1589033 h 2600252"/>
                <a:gd name="connsiteX14" fmla="*/ 347583 w 629615"/>
                <a:gd name="connsiteY14" fmla="*/ 1933278 h 2600252"/>
                <a:gd name="connsiteX15" fmla="*/ 605766 w 629615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  <a:gd name="connsiteX0" fmla="*/ 523328 w 633238"/>
                <a:gd name="connsiteY0" fmla="*/ 2600252 h 2600252"/>
                <a:gd name="connsiteX1" fmla="*/ 598632 w 633238"/>
                <a:gd name="connsiteY1" fmla="*/ 1890247 h 2600252"/>
                <a:gd name="connsiteX2" fmla="*/ 232872 w 633238"/>
                <a:gd name="connsiteY2" fmla="*/ 1621306 h 2600252"/>
                <a:gd name="connsiteX3" fmla="*/ 630905 w 633238"/>
                <a:gd name="connsiteY3" fmla="*/ 717663 h 2600252"/>
                <a:gd name="connsiteX4" fmla="*/ 6961 w 633238"/>
                <a:gd name="connsiteY4" fmla="*/ 577814 h 2600252"/>
                <a:gd name="connsiteX5" fmla="*/ 383479 w 633238"/>
                <a:gd name="connsiteY5" fmla="*/ 341146 h 2600252"/>
                <a:gd name="connsiteX6" fmla="*/ 394236 w 633238"/>
                <a:gd name="connsiteY6" fmla="*/ 72205 h 2600252"/>
                <a:gd name="connsiteX7" fmla="*/ 146810 w 633238"/>
                <a:gd name="connsiteY7" fmla="*/ 7659 h 2600252"/>
                <a:gd name="connsiteX8" fmla="*/ 6961 w 633238"/>
                <a:gd name="connsiteY8" fmla="*/ 212054 h 2600252"/>
                <a:gd name="connsiteX9" fmla="*/ 361963 w 633238"/>
                <a:gd name="connsiteY9" fmla="*/ 577814 h 2600252"/>
                <a:gd name="connsiteX10" fmla="*/ 243629 w 633238"/>
                <a:gd name="connsiteY10" fmla="*/ 1061908 h 2600252"/>
                <a:gd name="connsiteX11" fmla="*/ 544843 w 633238"/>
                <a:gd name="connsiteY11" fmla="*/ 1180242 h 2600252"/>
                <a:gd name="connsiteX12" fmla="*/ 157568 w 633238"/>
                <a:gd name="connsiteY12" fmla="*/ 1255546 h 2600252"/>
                <a:gd name="connsiteX13" fmla="*/ 609389 w 633238"/>
                <a:gd name="connsiteY13" fmla="*/ 1589033 h 2600252"/>
                <a:gd name="connsiteX14" fmla="*/ 351206 w 633238"/>
                <a:gd name="connsiteY14" fmla="*/ 1933278 h 2600252"/>
                <a:gd name="connsiteX15" fmla="*/ 609389 w 633238"/>
                <a:gd name="connsiteY15" fmla="*/ 2449645 h 260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3238" h="2600252">
                  <a:moveTo>
                    <a:pt x="523328" y="2600252"/>
                  </a:moveTo>
                  <a:cubicBezTo>
                    <a:pt x="535879" y="2481918"/>
                    <a:pt x="647041" y="2053405"/>
                    <a:pt x="598632" y="1890247"/>
                  </a:cubicBezTo>
                  <a:cubicBezTo>
                    <a:pt x="550223" y="1727089"/>
                    <a:pt x="227493" y="1816737"/>
                    <a:pt x="232872" y="1621306"/>
                  </a:cubicBezTo>
                  <a:cubicBezTo>
                    <a:pt x="238251" y="1425875"/>
                    <a:pt x="668557" y="891578"/>
                    <a:pt x="630905" y="717663"/>
                  </a:cubicBezTo>
                  <a:cubicBezTo>
                    <a:pt x="593253" y="543748"/>
                    <a:pt x="48199" y="640567"/>
                    <a:pt x="6961" y="577814"/>
                  </a:cubicBezTo>
                  <a:cubicBezTo>
                    <a:pt x="-34277" y="515061"/>
                    <a:pt x="318933" y="425414"/>
                    <a:pt x="383479" y="341146"/>
                  </a:cubicBezTo>
                  <a:cubicBezTo>
                    <a:pt x="448025" y="256878"/>
                    <a:pt x="433681" y="127786"/>
                    <a:pt x="394236" y="72205"/>
                  </a:cubicBezTo>
                  <a:cubicBezTo>
                    <a:pt x="354791" y="16624"/>
                    <a:pt x="211356" y="-15649"/>
                    <a:pt x="146810" y="7659"/>
                  </a:cubicBezTo>
                  <a:cubicBezTo>
                    <a:pt x="82264" y="30967"/>
                    <a:pt x="-28898" y="117028"/>
                    <a:pt x="6961" y="212054"/>
                  </a:cubicBezTo>
                  <a:cubicBezTo>
                    <a:pt x="42820" y="307080"/>
                    <a:pt x="322518" y="436172"/>
                    <a:pt x="361963" y="577814"/>
                  </a:cubicBezTo>
                  <a:cubicBezTo>
                    <a:pt x="401408" y="719456"/>
                    <a:pt x="213149" y="961503"/>
                    <a:pt x="243629" y="1061908"/>
                  </a:cubicBezTo>
                  <a:cubicBezTo>
                    <a:pt x="274109" y="1162313"/>
                    <a:pt x="559186" y="1147969"/>
                    <a:pt x="544843" y="1180242"/>
                  </a:cubicBezTo>
                  <a:cubicBezTo>
                    <a:pt x="530500" y="1212515"/>
                    <a:pt x="146810" y="1187414"/>
                    <a:pt x="157568" y="1255546"/>
                  </a:cubicBezTo>
                  <a:cubicBezTo>
                    <a:pt x="168326" y="1323678"/>
                    <a:pt x="577116" y="1476078"/>
                    <a:pt x="609389" y="1589033"/>
                  </a:cubicBezTo>
                  <a:cubicBezTo>
                    <a:pt x="641662" y="1701988"/>
                    <a:pt x="351206" y="1789843"/>
                    <a:pt x="351206" y="1933278"/>
                  </a:cubicBezTo>
                  <a:cubicBezTo>
                    <a:pt x="351206" y="2076713"/>
                    <a:pt x="555601" y="2342069"/>
                    <a:pt x="609389" y="2449645"/>
                  </a:cubicBez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5AAD38DC-8A8D-4D67-9920-227EE4C9D3D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359827" y="3628425"/>
              <a:ext cx="633238" cy="2600252"/>
            </a:xfrm>
            <a:custGeom>
              <a:avLst/>
              <a:gdLst>
                <a:gd name="connsiteX0" fmla="*/ 107577 w 623944"/>
                <a:gd name="connsiteY0" fmla="*/ 2592593 h 2592593"/>
                <a:gd name="connsiteX1" fmla="*/ 32273 w 623944"/>
                <a:gd name="connsiteY1" fmla="*/ 1882588 h 2592593"/>
                <a:gd name="connsiteX2" fmla="*/ 398033 w 623944"/>
                <a:gd name="connsiteY2" fmla="*/ 1613647 h 2592593"/>
                <a:gd name="connsiteX3" fmla="*/ 0 w 623944"/>
                <a:gd name="connsiteY3" fmla="*/ 710004 h 2592593"/>
                <a:gd name="connsiteX4" fmla="*/ 623944 w 623944"/>
                <a:gd name="connsiteY4" fmla="*/ 570155 h 2592593"/>
                <a:gd name="connsiteX5" fmla="*/ 247426 w 623944"/>
                <a:gd name="connsiteY5" fmla="*/ 333487 h 2592593"/>
                <a:gd name="connsiteX6" fmla="*/ 236669 w 623944"/>
                <a:gd name="connsiteY6" fmla="*/ 64546 h 2592593"/>
                <a:gd name="connsiteX7" fmla="*/ 484095 w 623944"/>
                <a:gd name="connsiteY7" fmla="*/ 0 h 2592593"/>
                <a:gd name="connsiteX8" fmla="*/ 623944 w 623944"/>
                <a:gd name="connsiteY8" fmla="*/ 204395 h 2592593"/>
                <a:gd name="connsiteX9" fmla="*/ 268942 w 623944"/>
                <a:gd name="connsiteY9" fmla="*/ 570155 h 2592593"/>
                <a:gd name="connsiteX10" fmla="*/ 387276 w 623944"/>
                <a:gd name="connsiteY10" fmla="*/ 1054249 h 2592593"/>
                <a:gd name="connsiteX11" fmla="*/ 86062 w 623944"/>
                <a:gd name="connsiteY11" fmla="*/ 1172583 h 2592593"/>
                <a:gd name="connsiteX12" fmla="*/ 473337 w 623944"/>
                <a:gd name="connsiteY12" fmla="*/ 1247887 h 2592593"/>
                <a:gd name="connsiteX13" fmla="*/ 21516 w 623944"/>
                <a:gd name="connsiteY13" fmla="*/ 1581374 h 2592593"/>
                <a:gd name="connsiteX14" fmla="*/ 279699 w 623944"/>
                <a:gd name="connsiteY14" fmla="*/ 1925619 h 2592593"/>
                <a:gd name="connsiteX15" fmla="*/ 21516 w 623944"/>
                <a:gd name="connsiteY15" fmla="*/ 2441986 h 2592593"/>
                <a:gd name="connsiteX0" fmla="*/ 109910 w 626277"/>
                <a:gd name="connsiteY0" fmla="*/ 2592593 h 2592593"/>
                <a:gd name="connsiteX1" fmla="*/ 34606 w 626277"/>
                <a:gd name="connsiteY1" fmla="*/ 1882588 h 2592593"/>
                <a:gd name="connsiteX2" fmla="*/ 400366 w 626277"/>
                <a:gd name="connsiteY2" fmla="*/ 1613647 h 2592593"/>
                <a:gd name="connsiteX3" fmla="*/ 2333 w 626277"/>
                <a:gd name="connsiteY3" fmla="*/ 710004 h 2592593"/>
                <a:gd name="connsiteX4" fmla="*/ 626277 w 626277"/>
                <a:gd name="connsiteY4" fmla="*/ 570155 h 2592593"/>
                <a:gd name="connsiteX5" fmla="*/ 249759 w 626277"/>
                <a:gd name="connsiteY5" fmla="*/ 333487 h 2592593"/>
                <a:gd name="connsiteX6" fmla="*/ 239002 w 626277"/>
                <a:gd name="connsiteY6" fmla="*/ 64546 h 2592593"/>
                <a:gd name="connsiteX7" fmla="*/ 486428 w 626277"/>
                <a:gd name="connsiteY7" fmla="*/ 0 h 2592593"/>
                <a:gd name="connsiteX8" fmla="*/ 626277 w 626277"/>
                <a:gd name="connsiteY8" fmla="*/ 204395 h 2592593"/>
                <a:gd name="connsiteX9" fmla="*/ 271275 w 626277"/>
                <a:gd name="connsiteY9" fmla="*/ 570155 h 2592593"/>
                <a:gd name="connsiteX10" fmla="*/ 389609 w 626277"/>
                <a:gd name="connsiteY10" fmla="*/ 1054249 h 2592593"/>
                <a:gd name="connsiteX11" fmla="*/ 88395 w 626277"/>
                <a:gd name="connsiteY11" fmla="*/ 1172583 h 2592593"/>
                <a:gd name="connsiteX12" fmla="*/ 475670 w 626277"/>
                <a:gd name="connsiteY12" fmla="*/ 1247887 h 2592593"/>
                <a:gd name="connsiteX13" fmla="*/ 23849 w 626277"/>
                <a:gd name="connsiteY13" fmla="*/ 1581374 h 2592593"/>
                <a:gd name="connsiteX14" fmla="*/ 282032 w 626277"/>
                <a:gd name="connsiteY14" fmla="*/ 1925619 h 2592593"/>
                <a:gd name="connsiteX15" fmla="*/ 23849 w 626277"/>
                <a:gd name="connsiteY15" fmla="*/ 2441986 h 2592593"/>
                <a:gd name="connsiteX0" fmla="*/ 109910 w 626277"/>
                <a:gd name="connsiteY0" fmla="*/ 2592593 h 2592593"/>
                <a:gd name="connsiteX1" fmla="*/ 34606 w 626277"/>
                <a:gd name="connsiteY1" fmla="*/ 1882588 h 2592593"/>
                <a:gd name="connsiteX2" fmla="*/ 400366 w 626277"/>
                <a:gd name="connsiteY2" fmla="*/ 1613647 h 2592593"/>
                <a:gd name="connsiteX3" fmla="*/ 2333 w 626277"/>
                <a:gd name="connsiteY3" fmla="*/ 710004 h 2592593"/>
                <a:gd name="connsiteX4" fmla="*/ 626277 w 626277"/>
                <a:gd name="connsiteY4" fmla="*/ 570155 h 2592593"/>
                <a:gd name="connsiteX5" fmla="*/ 249759 w 626277"/>
                <a:gd name="connsiteY5" fmla="*/ 333487 h 2592593"/>
                <a:gd name="connsiteX6" fmla="*/ 239002 w 626277"/>
                <a:gd name="connsiteY6" fmla="*/ 64546 h 2592593"/>
                <a:gd name="connsiteX7" fmla="*/ 486428 w 626277"/>
                <a:gd name="connsiteY7" fmla="*/ 0 h 2592593"/>
                <a:gd name="connsiteX8" fmla="*/ 626277 w 626277"/>
                <a:gd name="connsiteY8" fmla="*/ 204395 h 2592593"/>
                <a:gd name="connsiteX9" fmla="*/ 271275 w 626277"/>
                <a:gd name="connsiteY9" fmla="*/ 570155 h 2592593"/>
                <a:gd name="connsiteX10" fmla="*/ 389609 w 626277"/>
                <a:gd name="connsiteY10" fmla="*/ 1054249 h 2592593"/>
                <a:gd name="connsiteX11" fmla="*/ 88395 w 626277"/>
                <a:gd name="connsiteY11" fmla="*/ 1172583 h 2592593"/>
                <a:gd name="connsiteX12" fmla="*/ 475670 w 626277"/>
                <a:gd name="connsiteY12" fmla="*/ 1247887 h 2592593"/>
                <a:gd name="connsiteX13" fmla="*/ 23849 w 626277"/>
                <a:gd name="connsiteY13" fmla="*/ 1581374 h 2592593"/>
                <a:gd name="connsiteX14" fmla="*/ 282032 w 626277"/>
                <a:gd name="connsiteY14" fmla="*/ 1925619 h 2592593"/>
                <a:gd name="connsiteX15" fmla="*/ 23849 w 626277"/>
                <a:gd name="connsiteY15" fmla="*/ 2441986 h 2592593"/>
                <a:gd name="connsiteX0" fmla="*/ 109910 w 629615"/>
                <a:gd name="connsiteY0" fmla="*/ 2592593 h 2592593"/>
                <a:gd name="connsiteX1" fmla="*/ 34606 w 629615"/>
                <a:gd name="connsiteY1" fmla="*/ 1882588 h 2592593"/>
                <a:gd name="connsiteX2" fmla="*/ 400366 w 629615"/>
                <a:gd name="connsiteY2" fmla="*/ 1613647 h 2592593"/>
                <a:gd name="connsiteX3" fmla="*/ 2333 w 629615"/>
                <a:gd name="connsiteY3" fmla="*/ 710004 h 2592593"/>
                <a:gd name="connsiteX4" fmla="*/ 626277 w 629615"/>
                <a:gd name="connsiteY4" fmla="*/ 570155 h 2592593"/>
                <a:gd name="connsiteX5" fmla="*/ 249759 w 629615"/>
                <a:gd name="connsiteY5" fmla="*/ 333487 h 2592593"/>
                <a:gd name="connsiteX6" fmla="*/ 239002 w 629615"/>
                <a:gd name="connsiteY6" fmla="*/ 64546 h 2592593"/>
                <a:gd name="connsiteX7" fmla="*/ 486428 w 629615"/>
                <a:gd name="connsiteY7" fmla="*/ 0 h 2592593"/>
                <a:gd name="connsiteX8" fmla="*/ 626277 w 629615"/>
                <a:gd name="connsiteY8" fmla="*/ 204395 h 2592593"/>
                <a:gd name="connsiteX9" fmla="*/ 271275 w 629615"/>
                <a:gd name="connsiteY9" fmla="*/ 570155 h 2592593"/>
                <a:gd name="connsiteX10" fmla="*/ 389609 w 629615"/>
                <a:gd name="connsiteY10" fmla="*/ 1054249 h 2592593"/>
                <a:gd name="connsiteX11" fmla="*/ 88395 w 629615"/>
                <a:gd name="connsiteY11" fmla="*/ 1172583 h 2592593"/>
                <a:gd name="connsiteX12" fmla="*/ 475670 w 629615"/>
                <a:gd name="connsiteY12" fmla="*/ 1247887 h 2592593"/>
                <a:gd name="connsiteX13" fmla="*/ 23849 w 629615"/>
                <a:gd name="connsiteY13" fmla="*/ 1581374 h 2592593"/>
                <a:gd name="connsiteX14" fmla="*/ 282032 w 629615"/>
                <a:gd name="connsiteY14" fmla="*/ 1925619 h 2592593"/>
                <a:gd name="connsiteX15" fmla="*/ 23849 w 629615"/>
                <a:gd name="connsiteY15" fmla="*/ 2441986 h 2592593"/>
                <a:gd name="connsiteX0" fmla="*/ 109910 w 629615"/>
                <a:gd name="connsiteY0" fmla="*/ 2592593 h 2592593"/>
                <a:gd name="connsiteX1" fmla="*/ 34606 w 629615"/>
                <a:gd name="connsiteY1" fmla="*/ 1882588 h 2592593"/>
                <a:gd name="connsiteX2" fmla="*/ 400366 w 629615"/>
                <a:gd name="connsiteY2" fmla="*/ 1613647 h 2592593"/>
                <a:gd name="connsiteX3" fmla="*/ 2333 w 629615"/>
                <a:gd name="connsiteY3" fmla="*/ 710004 h 2592593"/>
                <a:gd name="connsiteX4" fmla="*/ 626277 w 629615"/>
                <a:gd name="connsiteY4" fmla="*/ 570155 h 2592593"/>
                <a:gd name="connsiteX5" fmla="*/ 249759 w 629615"/>
                <a:gd name="connsiteY5" fmla="*/ 333487 h 2592593"/>
                <a:gd name="connsiteX6" fmla="*/ 239002 w 629615"/>
                <a:gd name="connsiteY6" fmla="*/ 64546 h 2592593"/>
                <a:gd name="connsiteX7" fmla="*/ 486428 w 629615"/>
                <a:gd name="connsiteY7" fmla="*/ 0 h 2592593"/>
                <a:gd name="connsiteX8" fmla="*/ 626277 w 629615"/>
                <a:gd name="connsiteY8" fmla="*/ 204395 h 2592593"/>
                <a:gd name="connsiteX9" fmla="*/ 271275 w 629615"/>
                <a:gd name="connsiteY9" fmla="*/ 570155 h 2592593"/>
                <a:gd name="connsiteX10" fmla="*/ 389609 w 629615"/>
                <a:gd name="connsiteY10" fmla="*/ 1054249 h 2592593"/>
                <a:gd name="connsiteX11" fmla="*/ 88395 w 629615"/>
                <a:gd name="connsiteY11" fmla="*/ 1172583 h 2592593"/>
                <a:gd name="connsiteX12" fmla="*/ 475670 w 629615"/>
                <a:gd name="connsiteY12" fmla="*/ 1247887 h 2592593"/>
                <a:gd name="connsiteX13" fmla="*/ 23849 w 629615"/>
                <a:gd name="connsiteY13" fmla="*/ 1581374 h 2592593"/>
                <a:gd name="connsiteX14" fmla="*/ 282032 w 629615"/>
                <a:gd name="connsiteY14" fmla="*/ 1925619 h 2592593"/>
                <a:gd name="connsiteX15" fmla="*/ 23849 w 629615"/>
                <a:gd name="connsiteY15" fmla="*/ 2441986 h 2592593"/>
                <a:gd name="connsiteX0" fmla="*/ 109910 w 629615"/>
                <a:gd name="connsiteY0" fmla="*/ 2600252 h 2600252"/>
                <a:gd name="connsiteX1" fmla="*/ 34606 w 629615"/>
                <a:gd name="connsiteY1" fmla="*/ 1890247 h 2600252"/>
                <a:gd name="connsiteX2" fmla="*/ 400366 w 629615"/>
                <a:gd name="connsiteY2" fmla="*/ 1621306 h 2600252"/>
                <a:gd name="connsiteX3" fmla="*/ 2333 w 629615"/>
                <a:gd name="connsiteY3" fmla="*/ 717663 h 2600252"/>
                <a:gd name="connsiteX4" fmla="*/ 626277 w 629615"/>
                <a:gd name="connsiteY4" fmla="*/ 577814 h 2600252"/>
                <a:gd name="connsiteX5" fmla="*/ 249759 w 629615"/>
                <a:gd name="connsiteY5" fmla="*/ 341146 h 2600252"/>
                <a:gd name="connsiteX6" fmla="*/ 239002 w 629615"/>
                <a:gd name="connsiteY6" fmla="*/ 72205 h 2600252"/>
                <a:gd name="connsiteX7" fmla="*/ 486428 w 629615"/>
                <a:gd name="connsiteY7" fmla="*/ 7659 h 2600252"/>
                <a:gd name="connsiteX8" fmla="*/ 626277 w 629615"/>
                <a:gd name="connsiteY8" fmla="*/ 212054 h 2600252"/>
                <a:gd name="connsiteX9" fmla="*/ 271275 w 629615"/>
                <a:gd name="connsiteY9" fmla="*/ 577814 h 2600252"/>
                <a:gd name="connsiteX10" fmla="*/ 389609 w 629615"/>
                <a:gd name="connsiteY10" fmla="*/ 1061908 h 2600252"/>
                <a:gd name="connsiteX11" fmla="*/ 88395 w 629615"/>
                <a:gd name="connsiteY11" fmla="*/ 1180242 h 2600252"/>
                <a:gd name="connsiteX12" fmla="*/ 475670 w 629615"/>
                <a:gd name="connsiteY12" fmla="*/ 1255546 h 2600252"/>
                <a:gd name="connsiteX13" fmla="*/ 23849 w 629615"/>
                <a:gd name="connsiteY13" fmla="*/ 1589033 h 2600252"/>
                <a:gd name="connsiteX14" fmla="*/ 282032 w 629615"/>
                <a:gd name="connsiteY14" fmla="*/ 1933278 h 2600252"/>
                <a:gd name="connsiteX15" fmla="*/ 23849 w 629615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  <a:gd name="connsiteX0" fmla="*/ 109910 w 633238"/>
                <a:gd name="connsiteY0" fmla="*/ 2600252 h 2600252"/>
                <a:gd name="connsiteX1" fmla="*/ 34606 w 633238"/>
                <a:gd name="connsiteY1" fmla="*/ 1890247 h 2600252"/>
                <a:gd name="connsiteX2" fmla="*/ 400366 w 633238"/>
                <a:gd name="connsiteY2" fmla="*/ 1621306 h 2600252"/>
                <a:gd name="connsiteX3" fmla="*/ 2333 w 633238"/>
                <a:gd name="connsiteY3" fmla="*/ 717663 h 2600252"/>
                <a:gd name="connsiteX4" fmla="*/ 626277 w 633238"/>
                <a:gd name="connsiteY4" fmla="*/ 577814 h 2600252"/>
                <a:gd name="connsiteX5" fmla="*/ 249759 w 633238"/>
                <a:gd name="connsiteY5" fmla="*/ 341146 h 2600252"/>
                <a:gd name="connsiteX6" fmla="*/ 239002 w 633238"/>
                <a:gd name="connsiteY6" fmla="*/ 72205 h 2600252"/>
                <a:gd name="connsiteX7" fmla="*/ 486428 w 633238"/>
                <a:gd name="connsiteY7" fmla="*/ 7659 h 2600252"/>
                <a:gd name="connsiteX8" fmla="*/ 626277 w 633238"/>
                <a:gd name="connsiteY8" fmla="*/ 212054 h 2600252"/>
                <a:gd name="connsiteX9" fmla="*/ 271275 w 633238"/>
                <a:gd name="connsiteY9" fmla="*/ 577814 h 2600252"/>
                <a:gd name="connsiteX10" fmla="*/ 389609 w 633238"/>
                <a:gd name="connsiteY10" fmla="*/ 1061908 h 2600252"/>
                <a:gd name="connsiteX11" fmla="*/ 88395 w 633238"/>
                <a:gd name="connsiteY11" fmla="*/ 1180242 h 2600252"/>
                <a:gd name="connsiteX12" fmla="*/ 475670 w 633238"/>
                <a:gd name="connsiteY12" fmla="*/ 1255546 h 2600252"/>
                <a:gd name="connsiteX13" fmla="*/ 23849 w 633238"/>
                <a:gd name="connsiteY13" fmla="*/ 1589033 h 2600252"/>
                <a:gd name="connsiteX14" fmla="*/ 282032 w 633238"/>
                <a:gd name="connsiteY14" fmla="*/ 1933278 h 2600252"/>
                <a:gd name="connsiteX15" fmla="*/ 23849 w 633238"/>
                <a:gd name="connsiteY15" fmla="*/ 2449645 h 260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3238" h="2600252">
                  <a:moveTo>
                    <a:pt x="109910" y="2600252"/>
                  </a:moveTo>
                  <a:cubicBezTo>
                    <a:pt x="97359" y="2481918"/>
                    <a:pt x="-13803" y="2053405"/>
                    <a:pt x="34606" y="1890247"/>
                  </a:cubicBezTo>
                  <a:cubicBezTo>
                    <a:pt x="83015" y="1727089"/>
                    <a:pt x="405745" y="1816737"/>
                    <a:pt x="400366" y="1621306"/>
                  </a:cubicBezTo>
                  <a:cubicBezTo>
                    <a:pt x="394987" y="1425875"/>
                    <a:pt x="-35319" y="891578"/>
                    <a:pt x="2333" y="717663"/>
                  </a:cubicBezTo>
                  <a:cubicBezTo>
                    <a:pt x="39985" y="543748"/>
                    <a:pt x="585039" y="640567"/>
                    <a:pt x="626277" y="577814"/>
                  </a:cubicBezTo>
                  <a:cubicBezTo>
                    <a:pt x="667515" y="515061"/>
                    <a:pt x="314305" y="425414"/>
                    <a:pt x="249759" y="341146"/>
                  </a:cubicBezTo>
                  <a:cubicBezTo>
                    <a:pt x="185213" y="256878"/>
                    <a:pt x="199557" y="127786"/>
                    <a:pt x="239002" y="72205"/>
                  </a:cubicBezTo>
                  <a:cubicBezTo>
                    <a:pt x="278447" y="16624"/>
                    <a:pt x="421882" y="-15649"/>
                    <a:pt x="486428" y="7659"/>
                  </a:cubicBezTo>
                  <a:cubicBezTo>
                    <a:pt x="550974" y="30967"/>
                    <a:pt x="662136" y="117028"/>
                    <a:pt x="626277" y="212054"/>
                  </a:cubicBezTo>
                  <a:cubicBezTo>
                    <a:pt x="590418" y="307080"/>
                    <a:pt x="310720" y="436172"/>
                    <a:pt x="271275" y="577814"/>
                  </a:cubicBezTo>
                  <a:cubicBezTo>
                    <a:pt x="231830" y="719456"/>
                    <a:pt x="420089" y="961503"/>
                    <a:pt x="389609" y="1061908"/>
                  </a:cubicBezTo>
                  <a:cubicBezTo>
                    <a:pt x="359129" y="1162313"/>
                    <a:pt x="74052" y="1147969"/>
                    <a:pt x="88395" y="1180242"/>
                  </a:cubicBezTo>
                  <a:cubicBezTo>
                    <a:pt x="102738" y="1212515"/>
                    <a:pt x="486428" y="1187414"/>
                    <a:pt x="475670" y="1255546"/>
                  </a:cubicBezTo>
                  <a:cubicBezTo>
                    <a:pt x="464912" y="1323678"/>
                    <a:pt x="56122" y="1476078"/>
                    <a:pt x="23849" y="1589033"/>
                  </a:cubicBezTo>
                  <a:cubicBezTo>
                    <a:pt x="-8424" y="1701988"/>
                    <a:pt x="282032" y="1789843"/>
                    <a:pt x="282032" y="1933278"/>
                  </a:cubicBezTo>
                  <a:cubicBezTo>
                    <a:pt x="282032" y="2076713"/>
                    <a:pt x="77637" y="2342069"/>
                    <a:pt x="23849" y="2449645"/>
                  </a:cubicBezTo>
                </a:path>
              </a:pathLst>
            </a:custGeom>
            <a:noFill/>
            <a:ln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03D03C-E700-426F-ACF9-41D202DF16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41923" y="6322377"/>
            <a:ext cx="435407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可將折線轉為曲線；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曲折互轉</a:t>
            </a:r>
          </a:p>
        </p:txBody>
      </p:sp>
      <p:sp>
        <p:nvSpPr>
          <p:cNvPr id="113" name="手繪多邊形: 圖案 112">
            <a:extLst>
              <a:ext uri="{FF2B5EF4-FFF2-40B4-BE49-F238E27FC236}">
                <a16:creationId xmlns:a16="http://schemas.microsoft.com/office/drawing/2014/main" id="{EF32983E-92AF-484D-872B-07EE98F5B1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4639014" y="1392596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4" name="手繪多邊形: 圖案 113">
            <a:extLst>
              <a:ext uri="{FF2B5EF4-FFF2-40B4-BE49-F238E27FC236}">
                <a16:creationId xmlns:a16="http://schemas.microsoft.com/office/drawing/2014/main" id="{703501E0-6E8B-43B3-842B-3F75C5B041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4639014" y="1823372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8" name="手繪多邊形: 圖案 117">
            <a:extLst>
              <a:ext uri="{FF2B5EF4-FFF2-40B4-BE49-F238E27FC236}">
                <a16:creationId xmlns:a16="http://schemas.microsoft.com/office/drawing/2014/main" id="{075F4843-89F8-4DC5-B4C5-8E3F07098C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3600001">
            <a:off x="4372680" y="829401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19" name="手繪多邊形: 圖案 118">
            <a:extLst>
              <a:ext uri="{FF2B5EF4-FFF2-40B4-BE49-F238E27FC236}">
                <a16:creationId xmlns:a16="http://schemas.microsoft.com/office/drawing/2014/main" id="{E678617F-2A9B-46CA-8325-854CCFDE62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3600001">
            <a:off x="4588069" y="1202465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3" name="手繪多邊形: 圖案 122">
            <a:extLst>
              <a:ext uri="{FF2B5EF4-FFF2-40B4-BE49-F238E27FC236}">
                <a16:creationId xmlns:a16="http://schemas.microsoft.com/office/drawing/2014/main" id="{15388A03-B7F9-4A73-B7A2-BD002F3710B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800000">
            <a:off x="3860433" y="474828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4" name="手繪多邊形: 圖案 123">
            <a:extLst>
              <a:ext uri="{FF2B5EF4-FFF2-40B4-BE49-F238E27FC236}">
                <a16:creationId xmlns:a16="http://schemas.microsoft.com/office/drawing/2014/main" id="{0C4979EA-E8FB-4596-8814-D0E2EBC11B6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00000">
            <a:off x="4233496" y="690216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39382A3-150B-4615-A7A2-B5F35833BED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39525" y="423882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29" name="手繪多邊形: 圖案 128">
            <a:extLst>
              <a:ext uri="{FF2B5EF4-FFF2-40B4-BE49-F238E27FC236}">
                <a16:creationId xmlns:a16="http://schemas.microsoft.com/office/drawing/2014/main" id="{34703A57-1DFE-4D37-A5D1-6D2A33506E4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670302" y="423882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4FA64418-0A4E-4F51-9981-545E596D372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9800000">
            <a:off x="2676331" y="69021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4" name="手繪多邊形: 圖案 133">
            <a:extLst>
              <a:ext uri="{FF2B5EF4-FFF2-40B4-BE49-F238E27FC236}">
                <a16:creationId xmlns:a16="http://schemas.microsoft.com/office/drawing/2014/main" id="{F7D47C54-23C8-4F44-80E1-657FB14834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9800000">
            <a:off x="3049395" y="474826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709AAA25-01B8-46B5-9613-03A0F2782B8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8000000">
            <a:off x="2321757" y="120246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66FAD57D-2372-4770-991B-D07F6DEB25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8000000">
            <a:off x="2537146" y="829400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手繪多邊形: 圖案 142">
            <a:extLst>
              <a:ext uri="{FF2B5EF4-FFF2-40B4-BE49-F238E27FC236}">
                <a16:creationId xmlns:a16="http://schemas.microsoft.com/office/drawing/2014/main" id="{888F6EED-E701-40DF-936D-4B29C377B4C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1">
            <a:off x="2270813" y="1823372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4" name="手繪多邊形: 圖案 143">
            <a:extLst>
              <a:ext uri="{FF2B5EF4-FFF2-40B4-BE49-F238E27FC236}">
                <a16:creationId xmlns:a16="http://schemas.microsoft.com/office/drawing/2014/main" id="{FF8EEF84-2C1F-4385-B145-E095DFEA124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1">
            <a:off x="2270813" y="1392594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999CE1B4-C9E7-4DBD-8F9D-4139313E041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4400001">
            <a:off x="2537146" y="2386566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9" name="手繪多邊形: 圖案 148">
            <a:extLst>
              <a:ext uri="{FF2B5EF4-FFF2-40B4-BE49-F238E27FC236}">
                <a16:creationId xmlns:a16="http://schemas.microsoft.com/office/drawing/2014/main" id="{8F97EA7C-E734-4C8F-92E5-7B8E100BF5E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4400001">
            <a:off x="2321757" y="2013502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3" name="手繪多邊形: 圖案 152">
            <a:extLst>
              <a:ext uri="{FF2B5EF4-FFF2-40B4-BE49-F238E27FC236}">
                <a16:creationId xmlns:a16="http://schemas.microsoft.com/office/drawing/2014/main" id="{41005401-C119-4E9C-A1B1-CD2CE0D0043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2600003">
            <a:off x="3049394" y="2741138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4" name="手繪多邊形: 圖案 153">
            <a:extLst>
              <a:ext uri="{FF2B5EF4-FFF2-40B4-BE49-F238E27FC236}">
                <a16:creationId xmlns:a16="http://schemas.microsoft.com/office/drawing/2014/main" id="{BA9CF7D5-B970-402D-AED8-69B2377D67E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2600003">
            <a:off x="2676330" y="2525750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8" name="手繪多邊形: 圖案 157">
            <a:extLst>
              <a:ext uri="{FF2B5EF4-FFF2-40B4-BE49-F238E27FC236}">
                <a16:creationId xmlns:a16="http://schemas.microsoft.com/office/drawing/2014/main" id="{F1A4D6AD-57A5-400B-A9A4-83530363E64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0800004">
            <a:off x="3670301" y="2792084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59" name="手繪多邊形: 圖案 158">
            <a:extLst>
              <a:ext uri="{FF2B5EF4-FFF2-40B4-BE49-F238E27FC236}">
                <a16:creationId xmlns:a16="http://schemas.microsoft.com/office/drawing/2014/main" id="{A4E65F77-040D-45CD-BC82-1518FEF764F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0800004">
            <a:off x="3239524" y="2792084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3" name="手繪多邊形: 圖案 162">
            <a:extLst>
              <a:ext uri="{FF2B5EF4-FFF2-40B4-BE49-F238E27FC236}">
                <a16:creationId xmlns:a16="http://schemas.microsoft.com/office/drawing/2014/main" id="{C39947CB-0C5F-46DF-BEDE-5704D501959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9000004">
            <a:off x="4233495" y="2525750"/>
            <a:ext cx="429400" cy="1763237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4" name="手繪多邊形: 圖案 163">
            <a:extLst>
              <a:ext uri="{FF2B5EF4-FFF2-40B4-BE49-F238E27FC236}">
                <a16:creationId xmlns:a16="http://schemas.microsoft.com/office/drawing/2014/main" id="{B7563BC0-7828-47B4-9F71-58797927EAB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9000004">
            <a:off x="3860431" y="2741138"/>
            <a:ext cx="429400" cy="1763237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8" name="手繪多邊形: 圖案 167">
            <a:extLst>
              <a:ext uri="{FF2B5EF4-FFF2-40B4-BE49-F238E27FC236}">
                <a16:creationId xmlns:a16="http://schemas.microsoft.com/office/drawing/2014/main" id="{2815C662-44CF-4F9F-B736-E2C86857F32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7200004">
            <a:off x="4588070" y="2013503"/>
            <a:ext cx="429401" cy="1763239"/>
          </a:xfrm>
          <a:custGeom>
            <a:avLst/>
            <a:gdLst>
              <a:gd name="connsiteX0" fmla="*/ 516367 w 623944"/>
              <a:gd name="connsiteY0" fmla="*/ 2592593 h 2592593"/>
              <a:gd name="connsiteX1" fmla="*/ 591671 w 623944"/>
              <a:gd name="connsiteY1" fmla="*/ 1882588 h 2592593"/>
              <a:gd name="connsiteX2" fmla="*/ 225911 w 623944"/>
              <a:gd name="connsiteY2" fmla="*/ 1613647 h 2592593"/>
              <a:gd name="connsiteX3" fmla="*/ 623944 w 623944"/>
              <a:gd name="connsiteY3" fmla="*/ 710004 h 2592593"/>
              <a:gd name="connsiteX4" fmla="*/ 0 w 623944"/>
              <a:gd name="connsiteY4" fmla="*/ 570155 h 2592593"/>
              <a:gd name="connsiteX5" fmla="*/ 376518 w 623944"/>
              <a:gd name="connsiteY5" fmla="*/ 333487 h 2592593"/>
              <a:gd name="connsiteX6" fmla="*/ 387275 w 623944"/>
              <a:gd name="connsiteY6" fmla="*/ 64546 h 2592593"/>
              <a:gd name="connsiteX7" fmla="*/ 139849 w 623944"/>
              <a:gd name="connsiteY7" fmla="*/ 0 h 2592593"/>
              <a:gd name="connsiteX8" fmla="*/ 0 w 623944"/>
              <a:gd name="connsiteY8" fmla="*/ 204395 h 2592593"/>
              <a:gd name="connsiteX9" fmla="*/ 355002 w 623944"/>
              <a:gd name="connsiteY9" fmla="*/ 570155 h 2592593"/>
              <a:gd name="connsiteX10" fmla="*/ 236668 w 623944"/>
              <a:gd name="connsiteY10" fmla="*/ 1054249 h 2592593"/>
              <a:gd name="connsiteX11" fmla="*/ 537882 w 623944"/>
              <a:gd name="connsiteY11" fmla="*/ 1172583 h 2592593"/>
              <a:gd name="connsiteX12" fmla="*/ 150607 w 623944"/>
              <a:gd name="connsiteY12" fmla="*/ 1247887 h 2592593"/>
              <a:gd name="connsiteX13" fmla="*/ 602428 w 623944"/>
              <a:gd name="connsiteY13" fmla="*/ 1581374 h 2592593"/>
              <a:gd name="connsiteX14" fmla="*/ 344245 w 623944"/>
              <a:gd name="connsiteY14" fmla="*/ 1925619 h 2592593"/>
              <a:gd name="connsiteX15" fmla="*/ 602428 w 623944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6367 w 626277"/>
              <a:gd name="connsiteY0" fmla="*/ 2592593 h 2592593"/>
              <a:gd name="connsiteX1" fmla="*/ 591671 w 626277"/>
              <a:gd name="connsiteY1" fmla="*/ 1882588 h 2592593"/>
              <a:gd name="connsiteX2" fmla="*/ 225911 w 626277"/>
              <a:gd name="connsiteY2" fmla="*/ 1613647 h 2592593"/>
              <a:gd name="connsiteX3" fmla="*/ 623944 w 626277"/>
              <a:gd name="connsiteY3" fmla="*/ 710004 h 2592593"/>
              <a:gd name="connsiteX4" fmla="*/ 0 w 626277"/>
              <a:gd name="connsiteY4" fmla="*/ 570155 h 2592593"/>
              <a:gd name="connsiteX5" fmla="*/ 376518 w 626277"/>
              <a:gd name="connsiteY5" fmla="*/ 333487 h 2592593"/>
              <a:gd name="connsiteX6" fmla="*/ 387275 w 626277"/>
              <a:gd name="connsiteY6" fmla="*/ 64546 h 2592593"/>
              <a:gd name="connsiteX7" fmla="*/ 139849 w 626277"/>
              <a:gd name="connsiteY7" fmla="*/ 0 h 2592593"/>
              <a:gd name="connsiteX8" fmla="*/ 0 w 626277"/>
              <a:gd name="connsiteY8" fmla="*/ 204395 h 2592593"/>
              <a:gd name="connsiteX9" fmla="*/ 355002 w 626277"/>
              <a:gd name="connsiteY9" fmla="*/ 570155 h 2592593"/>
              <a:gd name="connsiteX10" fmla="*/ 236668 w 626277"/>
              <a:gd name="connsiteY10" fmla="*/ 1054249 h 2592593"/>
              <a:gd name="connsiteX11" fmla="*/ 537882 w 626277"/>
              <a:gd name="connsiteY11" fmla="*/ 1172583 h 2592593"/>
              <a:gd name="connsiteX12" fmla="*/ 150607 w 626277"/>
              <a:gd name="connsiteY12" fmla="*/ 1247887 h 2592593"/>
              <a:gd name="connsiteX13" fmla="*/ 602428 w 626277"/>
              <a:gd name="connsiteY13" fmla="*/ 1581374 h 2592593"/>
              <a:gd name="connsiteX14" fmla="*/ 344245 w 626277"/>
              <a:gd name="connsiteY14" fmla="*/ 1925619 h 2592593"/>
              <a:gd name="connsiteX15" fmla="*/ 602428 w 626277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592593 h 2592593"/>
              <a:gd name="connsiteX1" fmla="*/ 595009 w 629615"/>
              <a:gd name="connsiteY1" fmla="*/ 1882588 h 2592593"/>
              <a:gd name="connsiteX2" fmla="*/ 229249 w 629615"/>
              <a:gd name="connsiteY2" fmla="*/ 1613647 h 2592593"/>
              <a:gd name="connsiteX3" fmla="*/ 627282 w 629615"/>
              <a:gd name="connsiteY3" fmla="*/ 710004 h 2592593"/>
              <a:gd name="connsiteX4" fmla="*/ 3338 w 629615"/>
              <a:gd name="connsiteY4" fmla="*/ 570155 h 2592593"/>
              <a:gd name="connsiteX5" fmla="*/ 379856 w 629615"/>
              <a:gd name="connsiteY5" fmla="*/ 333487 h 2592593"/>
              <a:gd name="connsiteX6" fmla="*/ 390613 w 629615"/>
              <a:gd name="connsiteY6" fmla="*/ 64546 h 2592593"/>
              <a:gd name="connsiteX7" fmla="*/ 143187 w 629615"/>
              <a:gd name="connsiteY7" fmla="*/ 0 h 2592593"/>
              <a:gd name="connsiteX8" fmla="*/ 3338 w 629615"/>
              <a:gd name="connsiteY8" fmla="*/ 204395 h 2592593"/>
              <a:gd name="connsiteX9" fmla="*/ 358340 w 629615"/>
              <a:gd name="connsiteY9" fmla="*/ 570155 h 2592593"/>
              <a:gd name="connsiteX10" fmla="*/ 240006 w 629615"/>
              <a:gd name="connsiteY10" fmla="*/ 1054249 h 2592593"/>
              <a:gd name="connsiteX11" fmla="*/ 541220 w 629615"/>
              <a:gd name="connsiteY11" fmla="*/ 1172583 h 2592593"/>
              <a:gd name="connsiteX12" fmla="*/ 153945 w 629615"/>
              <a:gd name="connsiteY12" fmla="*/ 1247887 h 2592593"/>
              <a:gd name="connsiteX13" fmla="*/ 605766 w 629615"/>
              <a:gd name="connsiteY13" fmla="*/ 1581374 h 2592593"/>
              <a:gd name="connsiteX14" fmla="*/ 347583 w 629615"/>
              <a:gd name="connsiteY14" fmla="*/ 1925619 h 2592593"/>
              <a:gd name="connsiteX15" fmla="*/ 605766 w 629615"/>
              <a:gd name="connsiteY15" fmla="*/ 2441986 h 2592593"/>
              <a:gd name="connsiteX0" fmla="*/ 519705 w 629615"/>
              <a:gd name="connsiteY0" fmla="*/ 2600252 h 2600252"/>
              <a:gd name="connsiteX1" fmla="*/ 595009 w 629615"/>
              <a:gd name="connsiteY1" fmla="*/ 1890247 h 2600252"/>
              <a:gd name="connsiteX2" fmla="*/ 229249 w 629615"/>
              <a:gd name="connsiteY2" fmla="*/ 1621306 h 2600252"/>
              <a:gd name="connsiteX3" fmla="*/ 627282 w 629615"/>
              <a:gd name="connsiteY3" fmla="*/ 717663 h 2600252"/>
              <a:gd name="connsiteX4" fmla="*/ 3338 w 629615"/>
              <a:gd name="connsiteY4" fmla="*/ 577814 h 2600252"/>
              <a:gd name="connsiteX5" fmla="*/ 379856 w 629615"/>
              <a:gd name="connsiteY5" fmla="*/ 341146 h 2600252"/>
              <a:gd name="connsiteX6" fmla="*/ 390613 w 629615"/>
              <a:gd name="connsiteY6" fmla="*/ 72205 h 2600252"/>
              <a:gd name="connsiteX7" fmla="*/ 143187 w 629615"/>
              <a:gd name="connsiteY7" fmla="*/ 7659 h 2600252"/>
              <a:gd name="connsiteX8" fmla="*/ 3338 w 629615"/>
              <a:gd name="connsiteY8" fmla="*/ 212054 h 2600252"/>
              <a:gd name="connsiteX9" fmla="*/ 358340 w 629615"/>
              <a:gd name="connsiteY9" fmla="*/ 577814 h 2600252"/>
              <a:gd name="connsiteX10" fmla="*/ 240006 w 629615"/>
              <a:gd name="connsiteY10" fmla="*/ 1061908 h 2600252"/>
              <a:gd name="connsiteX11" fmla="*/ 541220 w 629615"/>
              <a:gd name="connsiteY11" fmla="*/ 1180242 h 2600252"/>
              <a:gd name="connsiteX12" fmla="*/ 153945 w 629615"/>
              <a:gd name="connsiteY12" fmla="*/ 1255546 h 2600252"/>
              <a:gd name="connsiteX13" fmla="*/ 605766 w 629615"/>
              <a:gd name="connsiteY13" fmla="*/ 1589033 h 2600252"/>
              <a:gd name="connsiteX14" fmla="*/ 347583 w 629615"/>
              <a:gd name="connsiteY14" fmla="*/ 1933278 h 2600252"/>
              <a:gd name="connsiteX15" fmla="*/ 605766 w 629615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  <a:gd name="connsiteX0" fmla="*/ 523328 w 633238"/>
              <a:gd name="connsiteY0" fmla="*/ 2600252 h 2600252"/>
              <a:gd name="connsiteX1" fmla="*/ 598632 w 633238"/>
              <a:gd name="connsiteY1" fmla="*/ 1890247 h 2600252"/>
              <a:gd name="connsiteX2" fmla="*/ 232872 w 633238"/>
              <a:gd name="connsiteY2" fmla="*/ 1621306 h 2600252"/>
              <a:gd name="connsiteX3" fmla="*/ 630905 w 633238"/>
              <a:gd name="connsiteY3" fmla="*/ 717663 h 2600252"/>
              <a:gd name="connsiteX4" fmla="*/ 6961 w 633238"/>
              <a:gd name="connsiteY4" fmla="*/ 577814 h 2600252"/>
              <a:gd name="connsiteX5" fmla="*/ 383479 w 633238"/>
              <a:gd name="connsiteY5" fmla="*/ 341146 h 2600252"/>
              <a:gd name="connsiteX6" fmla="*/ 394236 w 633238"/>
              <a:gd name="connsiteY6" fmla="*/ 72205 h 2600252"/>
              <a:gd name="connsiteX7" fmla="*/ 146810 w 633238"/>
              <a:gd name="connsiteY7" fmla="*/ 7659 h 2600252"/>
              <a:gd name="connsiteX8" fmla="*/ 6961 w 633238"/>
              <a:gd name="connsiteY8" fmla="*/ 212054 h 2600252"/>
              <a:gd name="connsiteX9" fmla="*/ 361963 w 633238"/>
              <a:gd name="connsiteY9" fmla="*/ 577814 h 2600252"/>
              <a:gd name="connsiteX10" fmla="*/ 243629 w 633238"/>
              <a:gd name="connsiteY10" fmla="*/ 1061908 h 2600252"/>
              <a:gd name="connsiteX11" fmla="*/ 544843 w 633238"/>
              <a:gd name="connsiteY11" fmla="*/ 1180242 h 2600252"/>
              <a:gd name="connsiteX12" fmla="*/ 157568 w 633238"/>
              <a:gd name="connsiteY12" fmla="*/ 1255546 h 2600252"/>
              <a:gd name="connsiteX13" fmla="*/ 609389 w 633238"/>
              <a:gd name="connsiteY13" fmla="*/ 1589033 h 2600252"/>
              <a:gd name="connsiteX14" fmla="*/ 351206 w 633238"/>
              <a:gd name="connsiteY14" fmla="*/ 1933278 h 2600252"/>
              <a:gd name="connsiteX15" fmla="*/ 60938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523328" y="2600252"/>
                </a:moveTo>
                <a:cubicBezTo>
                  <a:pt x="535879" y="2481918"/>
                  <a:pt x="647041" y="2053405"/>
                  <a:pt x="598632" y="1890247"/>
                </a:cubicBezTo>
                <a:cubicBezTo>
                  <a:pt x="550223" y="1727089"/>
                  <a:pt x="227493" y="1816737"/>
                  <a:pt x="232872" y="1621306"/>
                </a:cubicBezTo>
                <a:cubicBezTo>
                  <a:pt x="238251" y="1425875"/>
                  <a:pt x="668557" y="891578"/>
                  <a:pt x="630905" y="717663"/>
                </a:cubicBezTo>
                <a:cubicBezTo>
                  <a:pt x="593253" y="543748"/>
                  <a:pt x="48199" y="640567"/>
                  <a:pt x="6961" y="577814"/>
                </a:cubicBezTo>
                <a:cubicBezTo>
                  <a:pt x="-34277" y="515061"/>
                  <a:pt x="318933" y="425414"/>
                  <a:pt x="383479" y="341146"/>
                </a:cubicBezTo>
                <a:cubicBezTo>
                  <a:pt x="448025" y="256878"/>
                  <a:pt x="433681" y="127786"/>
                  <a:pt x="394236" y="72205"/>
                </a:cubicBezTo>
                <a:cubicBezTo>
                  <a:pt x="354791" y="16624"/>
                  <a:pt x="211356" y="-15649"/>
                  <a:pt x="146810" y="7659"/>
                </a:cubicBezTo>
                <a:cubicBezTo>
                  <a:pt x="82264" y="30967"/>
                  <a:pt x="-28898" y="117028"/>
                  <a:pt x="6961" y="212054"/>
                </a:cubicBezTo>
                <a:cubicBezTo>
                  <a:pt x="42820" y="307080"/>
                  <a:pt x="322518" y="436172"/>
                  <a:pt x="361963" y="577814"/>
                </a:cubicBezTo>
                <a:cubicBezTo>
                  <a:pt x="401408" y="719456"/>
                  <a:pt x="213149" y="961503"/>
                  <a:pt x="243629" y="1061908"/>
                </a:cubicBezTo>
                <a:cubicBezTo>
                  <a:pt x="274109" y="1162313"/>
                  <a:pt x="559186" y="1147969"/>
                  <a:pt x="544843" y="1180242"/>
                </a:cubicBezTo>
                <a:cubicBezTo>
                  <a:pt x="530500" y="1212515"/>
                  <a:pt x="146810" y="1187414"/>
                  <a:pt x="157568" y="1255546"/>
                </a:cubicBezTo>
                <a:cubicBezTo>
                  <a:pt x="168326" y="1323678"/>
                  <a:pt x="577116" y="1476078"/>
                  <a:pt x="609389" y="1589033"/>
                </a:cubicBezTo>
                <a:cubicBezTo>
                  <a:pt x="641662" y="1701988"/>
                  <a:pt x="351206" y="1789843"/>
                  <a:pt x="351206" y="1933278"/>
                </a:cubicBezTo>
                <a:cubicBezTo>
                  <a:pt x="351206" y="2076713"/>
                  <a:pt x="555601" y="2342069"/>
                  <a:pt x="60938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69" name="手繪多邊形: 圖案 168">
            <a:extLst>
              <a:ext uri="{FF2B5EF4-FFF2-40B4-BE49-F238E27FC236}">
                <a16:creationId xmlns:a16="http://schemas.microsoft.com/office/drawing/2014/main" id="{04928655-BE70-45D5-B18B-6DC459E8A90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7200004">
            <a:off x="4372681" y="2386567"/>
            <a:ext cx="429401" cy="1763239"/>
          </a:xfrm>
          <a:custGeom>
            <a:avLst/>
            <a:gdLst>
              <a:gd name="connsiteX0" fmla="*/ 107577 w 623944"/>
              <a:gd name="connsiteY0" fmla="*/ 2592593 h 2592593"/>
              <a:gd name="connsiteX1" fmla="*/ 32273 w 623944"/>
              <a:gd name="connsiteY1" fmla="*/ 1882588 h 2592593"/>
              <a:gd name="connsiteX2" fmla="*/ 398033 w 623944"/>
              <a:gd name="connsiteY2" fmla="*/ 1613647 h 2592593"/>
              <a:gd name="connsiteX3" fmla="*/ 0 w 623944"/>
              <a:gd name="connsiteY3" fmla="*/ 710004 h 2592593"/>
              <a:gd name="connsiteX4" fmla="*/ 623944 w 623944"/>
              <a:gd name="connsiteY4" fmla="*/ 570155 h 2592593"/>
              <a:gd name="connsiteX5" fmla="*/ 247426 w 623944"/>
              <a:gd name="connsiteY5" fmla="*/ 333487 h 2592593"/>
              <a:gd name="connsiteX6" fmla="*/ 236669 w 623944"/>
              <a:gd name="connsiteY6" fmla="*/ 64546 h 2592593"/>
              <a:gd name="connsiteX7" fmla="*/ 484095 w 623944"/>
              <a:gd name="connsiteY7" fmla="*/ 0 h 2592593"/>
              <a:gd name="connsiteX8" fmla="*/ 623944 w 623944"/>
              <a:gd name="connsiteY8" fmla="*/ 204395 h 2592593"/>
              <a:gd name="connsiteX9" fmla="*/ 268942 w 623944"/>
              <a:gd name="connsiteY9" fmla="*/ 570155 h 2592593"/>
              <a:gd name="connsiteX10" fmla="*/ 387276 w 623944"/>
              <a:gd name="connsiteY10" fmla="*/ 1054249 h 2592593"/>
              <a:gd name="connsiteX11" fmla="*/ 86062 w 623944"/>
              <a:gd name="connsiteY11" fmla="*/ 1172583 h 2592593"/>
              <a:gd name="connsiteX12" fmla="*/ 473337 w 623944"/>
              <a:gd name="connsiteY12" fmla="*/ 1247887 h 2592593"/>
              <a:gd name="connsiteX13" fmla="*/ 21516 w 623944"/>
              <a:gd name="connsiteY13" fmla="*/ 1581374 h 2592593"/>
              <a:gd name="connsiteX14" fmla="*/ 279699 w 623944"/>
              <a:gd name="connsiteY14" fmla="*/ 1925619 h 2592593"/>
              <a:gd name="connsiteX15" fmla="*/ 21516 w 623944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6277"/>
              <a:gd name="connsiteY0" fmla="*/ 2592593 h 2592593"/>
              <a:gd name="connsiteX1" fmla="*/ 34606 w 626277"/>
              <a:gd name="connsiteY1" fmla="*/ 1882588 h 2592593"/>
              <a:gd name="connsiteX2" fmla="*/ 400366 w 626277"/>
              <a:gd name="connsiteY2" fmla="*/ 1613647 h 2592593"/>
              <a:gd name="connsiteX3" fmla="*/ 2333 w 626277"/>
              <a:gd name="connsiteY3" fmla="*/ 710004 h 2592593"/>
              <a:gd name="connsiteX4" fmla="*/ 626277 w 626277"/>
              <a:gd name="connsiteY4" fmla="*/ 570155 h 2592593"/>
              <a:gd name="connsiteX5" fmla="*/ 249759 w 626277"/>
              <a:gd name="connsiteY5" fmla="*/ 333487 h 2592593"/>
              <a:gd name="connsiteX6" fmla="*/ 239002 w 626277"/>
              <a:gd name="connsiteY6" fmla="*/ 64546 h 2592593"/>
              <a:gd name="connsiteX7" fmla="*/ 486428 w 626277"/>
              <a:gd name="connsiteY7" fmla="*/ 0 h 2592593"/>
              <a:gd name="connsiteX8" fmla="*/ 626277 w 626277"/>
              <a:gd name="connsiteY8" fmla="*/ 204395 h 2592593"/>
              <a:gd name="connsiteX9" fmla="*/ 271275 w 626277"/>
              <a:gd name="connsiteY9" fmla="*/ 570155 h 2592593"/>
              <a:gd name="connsiteX10" fmla="*/ 389609 w 626277"/>
              <a:gd name="connsiteY10" fmla="*/ 1054249 h 2592593"/>
              <a:gd name="connsiteX11" fmla="*/ 88395 w 626277"/>
              <a:gd name="connsiteY11" fmla="*/ 1172583 h 2592593"/>
              <a:gd name="connsiteX12" fmla="*/ 475670 w 626277"/>
              <a:gd name="connsiteY12" fmla="*/ 1247887 h 2592593"/>
              <a:gd name="connsiteX13" fmla="*/ 23849 w 626277"/>
              <a:gd name="connsiteY13" fmla="*/ 1581374 h 2592593"/>
              <a:gd name="connsiteX14" fmla="*/ 282032 w 626277"/>
              <a:gd name="connsiteY14" fmla="*/ 1925619 h 2592593"/>
              <a:gd name="connsiteX15" fmla="*/ 23849 w 626277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592593 h 2592593"/>
              <a:gd name="connsiteX1" fmla="*/ 34606 w 629615"/>
              <a:gd name="connsiteY1" fmla="*/ 1882588 h 2592593"/>
              <a:gd name="connsiteX2" fmla="*/ 400366 w 629615"/>
              <a:gd name="connsiteY2" fmla="*/ 1613647 h 2592593"/>
              <a:gd name="connsiteX3" fmla="*/ 2333 w 629615"/>
              <a:gd name="connsiteY3" fmla="*/ 710004 h 2592593"/>
              <a:gd name="connsiteX4" fmla="*/ 626277 w 629615"/>
              <a:gd name="connsiteY4" fmla="*/ 570155 h 2592593"/>
              <a:gd name="connsiteX5" fmla="*/ 249759 w 629615"/>
              <a:gd name="connsiteY5" fmla="*/ 333487 h 2592593"/>
              <a:gd name="connsiteX6" fmla="*/ 239002 w 629615"/>
              <a:gd name="connsiteY6" fmla="*/ 64546 h 2592593"/>
              <a:gd name="connsiteX7" fmla="*/ 486428 w 629615"/>
              <a:gd name="connsiteY7" fmla="*/ 0 h 2592593"/>
              <a:gd name="connsiteX8" fmla="*/ 626277 w 629615"/>
              <a:gd name="connsiteY8" fmla="*/ 204395 h 2592593"/>
              <a:gd name="connsiteX9" fmla="*/ 271275 w 629615"/>
              <a:gd name="connsiteY9" fmla="*/ 570155 h 2592593"/>
              <a:gd name="connsiteX10" fmla="*/ 389609 w 629615"/>
              <a:gd name="connsiteY10" fmla="*/ 1054249 h 2592593"/>
              <a:gd name="connsiteX11" fmla="*/ 88395 w 629615"/>
              <a:gd name="connsiteY11" fmla="*/ 1172583 h 2592593"/>
              <a:gd name="connsiteX12" fmla="*/ 475670 w 629615"/>
              <a:gd name="connsiteY12" fmla="*/ 1247887 h 2592593"/>
              <a:gd name="connsiteX13" fmla="*/ 23849 w 629615"/>
              <a:gd name="connsiteY13" fmla="*/ 1581374 h 2592593"/>
              <a:gd name="connsiteX14" fmla="*/ 282032 w 629615"/>
              <a:gd name="connsiteY14" fmla="*/ 1925619 h 2592593"/>
              <a:gd name="connsiteX15" fmla="*/ 23849 w 629615"/>
              <a:gd name="connsiteY15" fmla="*/ 2441986 h 2592593"/>
              <a:gd name="connsiteX0" fmla="*/ 109910 w 629615"/>
              <a:gd name="connsiteY0" fmla="*/ 2600252 h 2600252"/>
              <a:gd name="connsiteX1" fmla="*/ 34606 w 629615"/>
              <a:gd name="connsiteY1" fmla="*/ 1890247 h 2600252"/>
              <a:gd name="connsiteX2" fmla="*/ 400366 w 629615"/>
              <a:gd name="connsiteY2" fmla="*/ 1621306 h 2600252"/>
              <a:gd name="connsiteX3" fmla="*/ 2333 w 629615"/>
              <a:gd name="connsiteY3" fmla="*/ 717663 h 2600252"/>
              <a:gd name="connsiteX4" fmla="*/ 626277 w 629615"/>
              <a:gd name="connsiteY4" fmla="*/ 577814 h 2600252"/>
              <a:gd name="connsiteX5" fmla="*/ 249759 w 629615"/>
              <a:gd name="connsiteY5" fmla="*/ 341146 h 2600252"/>
              <a:gd name="connsiteX6" fmla="*/ 239002 w 629615"/>
              <a:gd name="connsiteY6" fmla="*/ 72205 h 2600252"/>
              <a:gd name="connsiteX7" fmla="*/ 486428 w 629615"/>
              <a:gd name="connsiteY7" fmla="*/ 7659 h 2600252"/>
              <a:gd name="connsiteX8" fmla="*/ 626277 w 629615"/>
              <a:gd name="connsiteY8" fmla="*/ 212054 h 2600252"/>
              <a:gd name="connsiteX9" fmla="*/ 271275 w 629615"/>
              <a:gd name="connsiteY9" fmla="*/ 577814 h 2600252"/>
              <a:gd name="connsiteX10" fmla="*/ 389609 w 629615"/>
              <a:gd name="connsiteY10" fmla="*/ 1061908 h 2600252"/>
              <a:gd name="connsiteX11" fmla="*/ 88395 w 629615"/>
              <a:gd name="connsiteY11" fmla="*/ 1180242 h 2600252"/>
              <a:gd name="connsiteX12" fmla="*/ 475670 w 629615"/>
              <a:gd name="connsiteY12" fmla="*/ 1255546 h 2600252"/>
              <a:gd name="connsiteX13" fmla="*/ 23849 w 629615"/>
              <a:gd name="connsiteY13" fmla="*/ 1589033 h 2600252"/>
              <a:gd name="connsiteX14" fmla="*/ 282032 w 629615"/>
              <a:gd name="connsiteY14" fmla="*/ 1933278 h 2600252"/>
              <a:gd name="connsiteX15" fmla="*/ 23849 w 629615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  <a:gd name="connsiteX0" fmla="*/ 109910 w 633238"/>
              <a:gd name="connsiteY0" fmla="*/ 2600252 h 2600252"/>
              <a:gd name="connsiteX1" fmla="*/ 34606 w 633238"/>
              <a:gd name="connsiteY1" fmla="*/ 1890247 h 2600252"/>
              <a:gd name="connsiteX2" fmla="*/ 400366 w 633238"/>
              <a:gd name="connsiteY2" fmla="*/ 1621306 h 2600252"/>
              <a:gd name="connsiteX3" fmla="*/ 2333 w 633238"/>
              <a:gd name="connsiteY3" fmla="*/ 717663 h 2600252"/>
              <a:gd name="connsiteX4" fmla="*/ 626277 w 633238"/>
              <a:gd name="connsiteY4" fmla="*/ 577814 h 2600252"/>
              <a:gd name="connsiteX5" fmla="*/ 249759 w 633238"/>
              <a:gd name="connsiteY5" fmla="*/ 341146 h 2600252"/>
              <a:gd name="connsiteX6" fmla="*/ 239002 w 633238"/>
              <a:gd name="connsiteY6" fmla="*/ 72205 h 2600252"/>
              <a:gd name="connsiteX7" fmla="*/ 486428 w 633238"/>
              <a:gd name="connsiteY7" fmla="*/ 7659 h 2600252"/>
              <a:gd name="connsiteX8" fmla="*/ 626277 w 633238"/>
              <a:gd name="connsiteY8" fmla="*/ 212054 h 2600252"/>
              <a:gd name="connsiteX9" fmla="*/ 271275 w 633238"/>
              <a:gd name="connsiteY9" fmla="*/ 577814 h 2600252"/>
              <a:gd name="connsiteX10" fmla="*/ 389609 w 633238"/>
              <a:gd name="connsiteY10" fmla="*/ 1061908 h 2600252"/>
              <a:gd name="connsiteX11" fmla="*/ 88395 w 633238"/>
              <a:gd name="connsiteY11" fmla="*/ 1180242 h 2600252"/>
              <a:gd name="connsiteX12" fmla="*/ 475670 w 633238"/>
              <a:gd name="connsiteY12" fmla="*/ 1255546 h 2600252"/>
              <a:gd name="connsiteX13" fmla="*/ 23849 w 633238"/>
              <a:gd name="connsiteY13" fmla="*/ 1589033 h 2600252"/>
              <a:gd name="connsiteX14" fmla="*/ 282032 w 633238"/>
              <a:gd name="connsiteY14" fmla="*/ 1933278 h 2600252"/>
              <a:gd name="connsiteX15" fmla="*/ 23849 w 633238"/>
              <a:gd name="connsiteY15" fmla="*/ 2449645 h 260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3238" h="2600252">
                <a:moveTo>
                  <a:pt x="109910" y="2600252"/>
                </a:moveTo>
                <a:cubicBezTo>
                  <a:pt x="97359" y="2481918"/>
                  <a:pt x="-13803" y="2053405"/>
                  <a:pt x="34606" y="1890247"/>
                </a:cubicBezTo>
                <a:cubicBezTo>
                  <a:pt x="83015" y="1727089"/>
                  <a:pt x="405745" y="1816737"/>
                  <a:pt x="400366" y="1621306"/>
                </a:cubicBezTo>
                <a:cubicBezTo>
                  <a:pt x="394987" y="1425875"/>
                  <a:pt x="-35319" y="891578"/>
                  <a:pt x="2333" y="717663"/>
                </a:cubicBezTo>
                <a:cubicBezTo>
                  <a:pt x="39985" y="543748"/>
                  <a:pt x="585039" y="640567"/>
                  <a:pt x="626277" y="577814"/>
                </a:cubicBezTo>
                <a:cubicBezTo>
                  <a:pt x="667515" y="515061"/>
                  <a:pt x="314305" y="425414"/>
                  <a:pt x="249759" y="341146"/>
                </a:cubicBezTo>
                <a:cubicBezTo>
                  <a:pt x="185213" y="256878"/>
                  <a:pt x="199557" y="127786"/>
                  <a:pt x="239002" y="72205"/>
                </a:cubicBezTo>
                <a:cubicBezTo>
                  <a:pt x="278447" y="16624"/>
                  <a:pt x="421882" y="-15649"/>
                  <a:pt x="486428" y="7659"/>
                </a:cubicBezTo>
                <a:cubicBezTo>
                  <a:pt x="550974" y="30967"/>
                  <a:pt x="662136" y="117028"/>
                  <a:pt x="626277" y="212054"/>
                </a:cubicBezTo>
                <a:cubicBezTo>
                  <a:pt x="590418" y="307080"/>
                  <a:pt x="310720" y="436172"/>
                  <a:pt x="271275" y="577814"/>
                </a:cubicBezTo>
                <a:cubicBezTo>
                  <a:pt x="231830" y="719456"/>
                  <a:pt x="420089" y="961503"/>
                  <a:pt x="389609" y="1061908"/>
                </a:cubicBezTo>
                <a:cubicBezTo>
                  <a:pt x="359129" y="1162313"/>
                  <a:pt x="74052" y="1147969"/>
                  <a:pt x="88395" y="1180242"/>
                </a:cubicBezTo>
                <a:cubicBezTo>
                  <a:pt x="102738" y="1212515"/>
                  <a:pt x="486428" y="1187414"/>
                  <a:pt x="475670" y="1255546"/>
                </a:cubicBezTo>
                <a:cubicBezTo>
                  <a:pt x="464912" y="1323678"/>
                  <a:pt x="56122" y="1476078"/>
                  <a:pt x="23849" y="1589033"/>
                </a:cubicBezTo>
                <a:cubicBezTo>
                  <a:pt x="-8424" y="1701988"/>
                  <a:pt x="282032" y="1789843"/>
                  <a:pt x="282032" y="1933278"/>
                </a:cubicBezTo>
                <a:cubicBezTo>
                  <a:pt x="282032" y="2076713"/>
                  <a:pt x="77637" y="2342069"/>
                  <a:pt x="23849" y="2449645"/>
                </a:cubicBezTo>
              </a:path>
            </a:pathLst>
          </a:custGeom>
          <a:solidFill>
            <a:schemeClr val="tx1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2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C42E84-5CF3-4FA9-8F38-1D85D08B8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禪繞畫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EECB903-9B94-4240-AC5E-318388C0B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逐步填上圖案</a:t>
            </a:r>
            <a:endParaRPr lang="en-US" altLang="zh-TW" dirty="0"/>
          </a:p>
          <a:p>
            <a:r>
              <a:rPr lang="zh-TW" altLang="en-US" dirty="0"/>
              <a:t>相同圖案的著色方法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8BA9F4-9917-4C53-A9DC-DF9EDA4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2BF653-E6ED-46DF-9AE7-FF0AC8C2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14" y="1044400"/>
            <a:ext cx="3872172" cy="38721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1CE0AA-3D83-4AA6-9426-FA10AC8D19B5}"/>
              </a:ext>
            </a:extLst>
          </p:cNvPr>
          <p:cNvSpPr/>
          <p:nvPr/>
        </p:nvSpPr>
        <p:spPr>
          <a:xfrm>
            <a:off x="7062853" y="5040083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使用別名的技巧</a:t>
            </a:r>
            <a:endParaRPr lang="en-US" altLang="zh-TW" dirty="0"/>
          </a:p>
          <a:p>
            <a:pPr algn="ctr"/>
            <a:r>
              <a:rPr lang="zh-TW" altLang="en-US" dirty="0"/>
              <a:t>相同的圖案別名相同</a:t>
            </a:r>
            <a:endParaRPr lang="en-US" altLang="zh-TW" dirty="0"/>
          </a:p>
          <a:p>
            <a:pPr algn="ctr"/>
            <a:r>
              <a:rPr lang="zh-TW" altLang="en-US" dirty="0"/>
              <a:t>依別名分別群組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70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標題 24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b="1" dirty="0"/>
              <a:t>圓對稱結構繪圖流程</a:t>
            </a:r>
          </a:p>
        </p:txBody>
      </p:sp>
      <p:sp>
        <p:nvSpPr>
          <p:cNvPr id="5" name="橢圓 4"/>
          <p:cNvSpPr/>
          <p:nvPr>
            <p:custDataLst>
              <p:tags r:id="rId2"/>
            </p:custDataLst>
          </p:nvPr>
        </p:nvSpPr>
        <p:spPr>
          <a:xfrm>
            <a:off x="1496635" y="1297675"/>
            <a:ext cx="267630" cy="267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</a:rPr>
              <a:t>1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6" name="橢圓 5"/>
          <p:cNvSpPr/>
          <p:nvPr>
            <p:custDataLst>
              <p:tags r:id="rId3"/>
            </p:custDataLst>
          </p:nvPr>
        </p:nvSpPr>
        <p:spPr>
          <a:xfrm>
            <a:off x="3947262" y="1297675"/>
            <a:ext cx="267630" cy="267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</a:rPr>
              <a:t>2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7" name="橢圓 6"/>
          <p:cNvSpPr/>
          <p:nvPr>
            <p:custDataLst>
              <p:tags r:id="rId4"/>
            </p:custDataLst>
          </p:nvPr>
        </p:nvSpPr>
        <p:spPr>
          <a:xfrm>
            <a:off x="6885535" y="1297675"/>
            <a:ext cx="267630" cy="267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</a:rPr>
              <a:t>3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橢圓 7"/>
          <p:cNvSpPr/>
          <p:nvPr>
            <p:custDataLst>
              <p:tags r:id="rId5"/>
            </p:custDataLst>
          </p:nvPr>
        </p:nvSpPr>
        <p:spPr>
          <a:xfrm>
            <a:off x="10151764" y="1297675"/>
            <a:ext cx="267630" cy="267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</a:rPr>
              <a:t>4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214" name="矩形 213">
            <a:hlinkClick r:id="rId9" action="ppaction://hlinksldjump"/>
            <a:extLst>
              <a:ext uri="{FF2B5EF4-FFF2-40B4-BE49-F238E27FC236}">
                <a16:creationId xmlns:a16="http://schemas.microsoft.com/office/drawing/2014/main" id="{0BCC4D27-5E5E-439F-A94B-034AD2E7D5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94765" y="5550068"/>
            <a:ext cx="8827128" cy="89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圓對稱之線段結構 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同學可參照步驟製作</a:t>
            </a:r>
            <a:r>
              <a:rPr lang="en-US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274" y="2040488"/>
            <a:ext cx="2106351" cy="21063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6465" y="2771418"/>
            <a:ext cx="1430125" cy="13754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5768" y="1863779"/>
            <a:ext cx="3237986" cy="3094446"/>
          </a:xfrm>
          <a:prstGeom prst="rect">
            <a:avLst/>
          </a:prstGeom>
        </p:spPr>
      </p:pic>
      <p:pic>
        <p:nvPicPr>
          <p:cNvPr id="215" name="圖片 2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8566" y="1823953"/>
            <a:ext cx="3242592" cy="3099586"/>
          </a:xfrm>
          <a:prstGeom prst="rect">
            <a:avLst/>
          </a:prstGeom>
        </p:spPr>
      </p:pic>
      <p:sp>
        <p:nvSpPr>
          <p:cNvPr id="10" name="文字方塊 9"/>
          <p:cNvSpPr txBox="1"/>
          <p:nvPr>
            <p:custDataLst>
              <p:tags r:id="rId7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56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80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8545190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8545190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6503274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6776839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7524231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8545189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8545190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8545190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5068551" y="6385877"/>
            <a:ext cx="205097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選取數個快取圖案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484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260902" y="3285196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260899" y="2893518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10481536" y="3285196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9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月亮 10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Block 281 56" descr="Block 41">
            <a:extLst>
              <a:ext uri="{FF2B5EF4-FFF2-40B4-BE49-F238E27FC236}">
                <a16:creationId xmlns:a16="http://schemas.microsoft.com/office/drawing/2014/main" id="{FEDF145D-F108-43F6-0836-D8841A274188}"/>
              </a:ext>
            </a:extLst>
          </p:cNvPr>
          <p:cNvSpPr/>
          <p:nvPr/>
        </p:nvSpPr>
        <p:spPr>
          <a:xfrm>
            <a:off x="8308330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81 48" descr="Rectangle 37">
            <a:extLst>
              <a:ext uri="{FF2B5EF4-FFF2-40B4-BE49-F238E27FC236}">
                <a16:creationId xmlns:a16="http://schemas.microsoft.com/office/drawing/2014/main" id="{9B034553-8415-4E13-7152-0E0E01AFE0BE}"/>
              </a:ext>
            </a:extLst>
          </p:cNvPr>
          <p:cNvSpPr/>
          <p:nvPr/>
        </p:nvSpPr>
        <p:spPr>
          <a:xfrm>
            <a:off x="9954820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Isosceles 281 50" descr="Isosceles 38">
            <a:extLst>
              <a:ext uri="{FF2B5EF4-FFF2-40B4-BE49-F238E27FC236}">
                <a16:creationId xmlns:a16="http://schemas.microsoft.com/office/drawing/2014/main" id="{D555D046-399D-01AD-802E-73D61406D325}"/>
              </a:ext>
            </a:extLst>
          </p:cNvPr>
          <p:cNvSpPr/>
          <p:nvPr/>
        </p:nvSpPr>
        <p:spPr>
          <a:xfrm>
            <a:off x="9912894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Hexagon 281 51" descr="Hexagon 39">
            <a:extLst>
              <a:ext uri="{FF2B5EF4-FFF2-40B4-BE49-F238E27FC236}">
                <a16:creationId xmlns:a16="http://schemas.microsoft.com/office/drawing/2014/main" id="{E06471CD-0617-DD2C-15F9-C8598E4C2095}"/>
              </a:ext>
            </a:extLst>
          </p:cNvPr>
          <p:cNvSpPr/>
          <p:nvPr/>
        </p:nvSpPr>
        <p:spPr>
          <a:xfrm>
            <a:off x="7528605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Smiley 281 52" descr="Smiley 40">
            <a:extLst>
              <a:ext uri="{FF2B5EF4-FFF2-40B4-BE49-F238E27FC236}">
                <a16:creationId xmlns:a16="http://schemas.microsoft.com/office/drawing/2014/main" id="{F8C9C34B-3179-7AAE-D39D-6C2DB530F0BD}"/>
              </a:ext>
            </a:extLst>
          </p:cNvPr>
          <p:cNvSpPr/>
          <p:nvPr/>
        </p:nvSpPr>
        <p:spPr>
          <a:xfrm>
            <a:off x="8371912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Cloud 281 57" descr="Cloud 42">
            <a:extLst>
              <a:ext uri="{FF2B5EF4-FFF2-40B4-BE49-F238E27FC236}">
                <a16:creationId xmlns:a16="http://schemas.microsoft.com/office/drawing/2014/main" id="{CB34F09E-3340-015A-536B-29C5862D044E}"/>
              </a:ext>
            </a:extLst>
          </p:cNvPr>
          <p:cNvSpPr/>
          <p:nvPr/>
        </p:nvSpPr>
        <p:spPr>
          <a:xfrm>
            <a:off x="6705415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5-Point 281 243" descr="5-Point 43">
            <a:extLst>
              <a:ext uri="{FF2B5EF4-FFF2-40B4-BE49-F238E27FC236}">
                <a16:creationId xmlns:a16="http://schemas.microsoft.com/office/drawing/2014/main" id="{5CB55F9D-94B4-06F8-B2D2-95C27866B247}"/>
              </a:ext>
            </a:extLst>
          </p:cNvPr>
          <p:cNvSpPr/>
          <p:nvPr/>
        </p:nvSpPr>
        <p:spPr>
          <a:xfrm>
            <a:off x="7528606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281 49" descr="Oval 44">
            <a:extLst>
              <a:ext uri="{FF2B5EF4-FFF2-40B4-BE49-F238E27FC236}">
                <a16:creationId xmlns:a16="http://schemas.microsoft.com/office/drawing/2014/main" id="{D6C063ED-F0C5-9DD5-833D-37669A37B78F}"/>
              </a:ext>
            </a:extLst>
          </p:cNvPr>
          <p:cNvSpPr/>
          <p:nvPr/>
        </p:nvSpPr>
        <p:spPr>
          <a:xfrm>
            <a:off x="9135311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月亮 32" descr="Moon 45">
            <a:extLst>
              <a:ext uri="{FF2B5EF4-FFF2-40B4-BE49-F238E27FC236}">
                <a16:creationId xmlns:a16="http://schemas.microsoft.com/office/drawing/2014/main" id="{E36CD155-8DB3-3E55-116E-D4E101E689D0}"/>
              </a:ext>
            </a:extLst>
          </p:cNvPr>
          <p:cNvSpPr/>
          <p:nvPr/>
        </p:nvSpPr>
        <p:spPr>
          <a:xfrm>
            <a:off x="6787774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心形 33" descr="Heart 46">
            <a:extLst>
              <a:ext uri="{FF2B5EF4-FFF2-40B4-BE49-F238E27FC236}">
                <a16:creationId xmlns:a16="http://schemas.microsoft.com/office/drawing/2014/main" id="{F7DA959C-9487-5502-DF9F-75495A9D7238}"/>
              </a:ext>
            </a:extLst>
          </p:cNvPr>
          <p:cNvSpPr/>
          <p:nvPr/>
        </p:nvSpPr>
        <p:spPr>
          <a:xfrm>
            <a:off x="9138924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37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8545190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8545190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6503274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6776839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7524231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8545189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8545190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8545190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3123512" y="6385877"/>
            <a:ext cx="59410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每個快取圖案給予別名；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484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260902" y="3285196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260899" y="2893518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10481536" y="3285196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9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Block 281 56" descr="Block 96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月亮 10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Rectangle 281 48" descr="Rectangle 106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9573912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Isosceles 281 50" descr="Isosceles 107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9531986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Hexagon 281 51" descr="Hexagon 108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7147697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Smiley 281 52" descr="Smiley 109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Cloud 281 57" descr="Cloud 110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6324507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5-Point 281 243" descr="5-Point 111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7147698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Oval 281 49" descr="Oval 112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8754403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月亮 112" descr="Moon 113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心形 113" descr="Heart 114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8758016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71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5"/>
          <a:srcRect t="390"/>
          <a:stretch/>
        </p:blipFill>
        <p:spPr>
          <a:xfrm>
            <a:off x="195896" y="983800"/>
            <a:ext cx="2371033" cy="41918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65</a:t>
            </a:r>
            <a:endParaRPr lang="zh-CN" altLang="en-US" sz="1200" dirty="0"/>
          </a:p>
        </p:txBody>
      </p:sp>
      <p:sp>
        <p:nvSpPr>
          <p:cNvPr id="48" name="Isosceles 281 50" descr="Isosceles 38">
            <a:extLst>
              <a:ext uri="{FF2B5EF4-FFF2-40B4-BE49-F238E27FC236}">
                <a16:creationId xmlns:a16="http://schemas.microsoft.com/office/drawing/2014/main" id="{350B9471-26C2-454D-A116-F4343C6FEE69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65D01EE-22E0-48D2-9306-0CD84F972B4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複製選項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1E5B3B2-F64F-4D96-9814-E0D82A869190}"/>
              </a:ext>
            </a:extLst>
          </p:cNvPr>
          <p:cNvSpPr/>
          <p:nvPr/>
        </p:nvSpPr>
        <p:spPr>
          <a:xfrm>
            <a:off x="319489" y="2181340"/>
            <a:ext cx="1972019" cy="2754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1280B2B-4524-B94C-2C5F-74CA7852741F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68DB419-9C19-FA4A-B842-8EB8E74B4B77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8AA157-318F-FBD1-96E7-B8985B76C718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CDA894C-DCD5-EE86-18A5-430520689968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2D949CF-819E-72AC-6E41-DB7F3E224EE7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7D878B5-A5F5-E4DF-2ADD-0DDF93D87867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0B43C6C-96CC-6AEA-0326-D2E0CC8FAE34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2DDAEA6-4068-4BD0-777D-EA9983F5C114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A58ED6A-F2DB-2A38-6D3F-C7F0D26A718C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7686071-C321-056B-6417-8A3AD3719F50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1BDC8FB8-7805-0CAD-DF65-81766AD80C2F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677A2A5-ADB6-5292-89F0-53132128B884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BF40D24-379B-DD5E-A75F-4AB04D3148E7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FECB755-E0D4-6DD5-0E44-624DFD7441D4}"/>
              </a:ext>
            </a:extLst>
          </p:cNvPr>
          <p:cNvCxnSpPr/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C3F44A5-F877-2966-B58B-DA07CC944974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lock 281 56" descr="Block 96">
            <a:extLst>
              <a:ext uri="{FF2B5EF4-FFF2-40B4-BE49-F238E27FC236}">
                <a16:creationId xmlns:a16="http://schemas.microsoft.com/office/drawing/2014/main" id="{4519CFAF-7C86-502D-3E6D-8530E66D4571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Rectangle 281 48" descr="Rectangle 106">
            <a:extLst>
              <a:ext uri="{FF2B5EF4-FFF2-40B4-BE49-F238E27FC236}">
                <a16:creationId xmlns:a16="http://schemas.microsoft.com/office/drawing/2014/main" id="{1928FF69-E378-7CD2-FBEB-F466F6AC6041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Isosceles 281 50" descr="Isosceles 107">
            <a:extLst>
              <a:ext uri="{FF2B5EF4-FFF2-40B4-BE49-F238E27FC236}">
                <a16:creationId xmlns:a16="http://schemas.microsoft.com/office/drawing/2014/main" id="{0280DF74-3297-F734-D8B9-D56499A7C707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Hexagon 281 51" descr="Hexagon 108">
            <a:extLst>
              <a:ext uri="{FF2B5EF4-FFF2-40B4-BE49-F238E27FC236}">
                <a16:creationId xmlns:a16="http://schemas.microsoft.com/office/drawing/2014/main" id="{C4E283B8-4410-62F1-F867-18DD30F76966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Smiley 281 52" descr="Smiley 109">
            <a:extLst>
              <a:ext uri="{FF2B5EF4-FFF2-40B4-BE49-F238E27FC236}">
                <a16:creationId xmlns:a16="http://schemas.microsoft.com/office/drawing/2014/main" id="{C91CF9B2-1084-358B-1C2D-3670B5DDDA3E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Cloud 281 57" descr="Cloud 110">
            <a:extLst>
              <a:ext uri="{FF2B5EF4-FFF2-40B4-BE49-F238E27FC236}">
                <a16:creationId xmlns:a16="http://schemas.microsoft.com/office/drawing/2014/main" id="{822E28AB-8F88-F621-5E20-B7CEA7EDB825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5-Point 281 243" descr="5-Point 111">
            <a:extLst>
              <a:ext uri="{FF2B5EF4-FFF2-40B4-BE49-F238E27FC236}">
                <a16:creationId xmlns:a16="http://schemas.microsoft.com/office/drawing/2014/main" id="{B9E671C6-3A46-C6EE-50C0-8A3A9C1AC687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Oval 281 49" descr="Oval 112">
            <a:extLst>
              <a:ext uri="{FF2B5EF4-FFF2-40B4-BE49-F238E27FC236}">
                <a16:creationId xmlns:a16="http://schemas.microsoft.com/office/drawing/2014/main" id="{666E8ED5-D293-FD66-25F7-8BF7E04ECBC6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月亮 80" descr="Moon 113">
            <a:extLst>
              <a:ext uri="{FF2B5EF4-FFF2-40B4-BE49-F238E27FC236}">
                <a16:creationId xmlns:a16="http://schemas.microsoft.com/office/drawing/2014/main" id="{30E43768-978F-2AB6-2D30-D06DB262A14C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心形 81" descr="Heart 114">
            <a:extLst>
              <a:ext uri="{FF2B5EF4-FFF2-40B4-BE49-F238E27FC236}">
                <a16:creationId xmlns:a16="http://schemas.microsoft.com/office/drawing/2014/main" id="{5BB22A8E-2C3C-588E-F5F2-7DB0A26F04FC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Isosceles 281 50" descr="Isosceles 107">
            <a:extLst>
              <a:ext uri="{FF2B5EF4-FFF2-40B4-BE49-F238E27FC236}">
                <a16:creationId xmlns:a16="http://schemas.microsoft.com/office/drawing/2014/main" id="{20F9102C-594D-BD36-AADC-9B9E84AD49BC}"/>
              </a:ext>
            </a:extLst>
          </p:cNvPr>
          <p:cNvSpPr/>
          <p:nvPr/>
        </p:nvSpPr>
        <p:spPr>
          <a:xfrm rot="10800000">
            <a:off x="11085815" y="5445650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598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>
            <p:custDataLst>
              <p:tags r:id="rId2"/>
            </p:custDataLst>
          </p:nvPr>
        </p:nvSpPr>
        <p:spPr>
          <a:xfrm>
            <a:off x="5176376" y="6385877"/>
            <a:ext cx="183531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放入第一個圖案</a:t>
            </a:r>
          </a:p>
        </p:txBody>
      </p: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64</a:t>
            </a:r>
            <a:endParaRPr lang="zh-CN" altLang="en-US" sz="1200" dirty="0"/>
          </a:p>
        </p:txBody>
      </p:sp>
      <p:sp>
        <p:nvSpPr>
          <p:cNvPr id="30" name="Isosceles 281 50" descr="Isosceles 38">
            <a:extLst>
              <a:ext uri="{FF2B5EF4-FFF2-40B4-BE49-F238E27FC236}">
                <a16:creationId xmlns:a16="http://schemas.microsoft.com/office/drawing/2014/main" id="{CD164D28-D3DF-4974-8B88-3758C737F117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7EB952-9F9C-5503-03F0-9652EE5679ED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2610775-EE38-6587-0AA5-751D9E6F345A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8DE85D0-9D26-088D-9A2B-CBA6D37F7454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8CA9CC-ADBB-28DF-5757-FDE2C765A9BC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EDDF808-6300-5269-8CEB-EA0CD301AA82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AF34490-D728-F491-6278-C7697797088B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F2C93E1-CD74-2022-8AE8-292EE4A9CBC0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D83B1FA-260A-C494-72A0-36EFDC0A64AF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439F7F-9E2D-28FA-8351-85F7A2F7D7B2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17305EF-7B68-40A2-E82B-0AE4FF5A221A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58206D1-BEF0-6EA8-F569-655ACA72560B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32CA06D-D3F6-0E86-F223-41FCAE5B3605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5E04569-C41E-909A-64BD-25DD9322825C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C80853D-B42B-5012-E610-DB020E56DA6C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1ABDFE6-627A-50CC-BB33-F1484DF36AF1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lock 281 56" descr="Block 96">
            <a:extLst>
              <a:ext uri="{FF2B5EF4-FFF2-40B4-BE49-F238E27FC236}">
                <a16:creationId xmlns:a16="http://schemas.microsoft.com/office/drawing/2014/main" id="{59ACB025-CB18-B75D-B738-EFA1E5157F2E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281 48" descr="Rectangle 106">
            <a:extLst>
              <a:ext uri="{FF2B5EF4-FFF2-40B4-BE49-F238E27FC236}">
                <a16:creationId xmlns:a16="http://schemas.microsoft.com/office/drawing/2014/main" id="{1A80D02C-5BCD-6E84-06CF-06098781C8D3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DF2976F5-7CEE-476D-1532-74CBC6BE8ED1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Hexagon 281 51" descr="Hexagon 108">
            <a:extLst>
              <a:ext uri="{FF2B5EF4-FFF2-40B4-BE49-F238E27FC236}">
                <a16:creationId xmlns:a16="http://schemas.microsoft.com/office/drawing/2014/main" id="{DD69F48A-798D-5CA7-089F-70A9848BD425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Smiley 281 52" descr="Smiley 109">
            <a:extLst>
              <a:ext uri="{FF2B5EF4-FFF2-40B4-BE49-F238E27FC236}">
                <a16:creationId xmlns:a16="http://schemas.microsoft.com/office/drawing/2014/main" id="{7D61A2FA-742B-D664-16E1-A6E2AB96C430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Cloud 281 57" descr="Cloud 110">
            <a:extLst>
              <a:ext uri="{FF2B5EF4-FFF2-40B4-BE49-F238E27FC236}">
                <a16:creationId xmlns:a16="http://schemas.microsoft.com/office/drawing/2014/main" id="{24E84B9A-FB15-5B78-BFD0-2117F794CF2E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5-Point 281 243" descr="5-Point 111">
            <a:extLst>
              <a:ext uri="{FF2B5EF4-FFF2-40B4-BE49-F238E27FC236}">
                <a16:creationId xmlns:a16="http://schemas.microsoft.com/office/drawing/2014/main" id="{E07ADFEA-ABA8-022A-9258-2BF1C2FA25AF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Oval 281 49" descr="Oval 112">
            <a:extLst>
              <a:ext uri="{FF2B5EF4-FFF2-40B4-BE49-F238E27FC236}">
                <a16:creationId xmlns:a16="http://schemas.microsoft.com/office/drawing/2014/main" id="{F21C79D1-EE8B-9AD9-EE84-EDCE5C19F12C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月亮 52" descr="Moon 113">
            <a:extLst>
              <a:ext uri="{FF2B5EF4-FFF2-40B4-BE49-F238E27FC236}">
                <a16:creationId xmlns:a16="http://schemas.microsoft.com/office/drawing/2014/main" id="{F0ABC11B-3D69-B854-E67F-96A7A34C4F30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心形 53" descr="Heart 114">
            <a:extLst>
              <a:ext uri="{FF2B5EF4-FFF2-40B4-BE49-F238E27FC236}">
                <a16:creationId xmlns:a16="http://schemas.microsoft.com/office/drawing/2014/main" id="{9D20F5AD-321E-901C-0A96-24CDB2854B9C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281 50" descr="Isosceles 107">
            <a:extLst>
              <a:ext uri="{FF2B5EF4-FFF2-40B4-BE49-F238E27FC236}">
                <a16:creationId xmlns:a16="http://schemas.microsoft.com/office/drawing/2014/main" id="{EF37E8A9-E345-4EE0-F68A-888503F99B39}"/>
              </a:ext>
            </a:extLst>
          </p:cNvPr>
          <p:cNvSpPr/>
          <p:nvPr/>
        </p:nvSpPr>
        <p:spPr>
          <a:xfrm rot="10800000">
            <a:off x="11106364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66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>
            <p:custDataLst>
              <p:tags r:id="rId2"/>
            </p:custDataLst>
          </p:nvPr>
        </p:nvSpPr>
        <p:spPr>
          <a:xfrm>
            <a:off x="4965704" y="6378561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11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65</a:t>
            </a:r>
            <a:endParaRPr lang="zh-CN" altLang="en-US" sz="1200" dirty="0"/>
          </a:p>
        </p:txBody>
      </p:sp>
      <p:sp>
        <p:nvSpPr>
          <p:cNvPr id="48" name="Isosceles 281 50" descr="Isosceles 38">
            <a:extLst>
              <a:ext uri="{FF2B5EF4-FFF2-40B4-BE49-F238E27FC236}">
                <a16:creationId xmlns:a16="http://schemas.microsoft.com/office/drawing/2014/main" id="{350B9471-26C2-454D-A116-F4343C6FEE69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69A1252-F2BD-3328-2DAC-ED78D4EA0185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14D9A6C-9A9A-D685-1EF2-6D8BE1333C99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537633F-C4C2-4A75-D8F0-2303FA416A16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EC6D506-8D25-A587-3E31-7A74214DB9CB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13B18BC-0B97-DAFE-1425-EAFEE4DC764C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C5FD8B9-3CEF-6C43-B9BC-2533288889D0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0053F77-A61D-B102-39A0-F4438678ABBA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F79A3F9-AB89-3191-5122-73ACEE55EF35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2FEC17-0317-FBBE-33AE-594A242DD82D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7E343C-A3B3-6195-C2FC-989CB1A1DC43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2DBAAD4-2A91-E9D4-DEED-3B67CCB248FB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03792D3-147B-B2E8-61F6-351EC6C01CE9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169CA28-FBD3-B23B-6BCF-DAF06A35729F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A690F9B-54FB-1466-B940-26B8301CFA6A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34AF903-CDBA-7261-BA57-FC7DD711226F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ck 281 56" descr="Block 96">
            <a:extLst>
              <a:ext uri="{FF2B5EF4-FFF2-40B4-BE49-F238E27FC236}">
                <a16:creationId xmlns:a16="http://schemas.microsoft.com/office/drawing/2014/main" id="{FD8728C8-AE7D-BD1D-1A90-DEF50BD30C8E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281 48" descr="Rectangle 106">
            <a:extLst>
              <a:ext uri="{FF2B5EF4-FFF2-40B4-BE49-F238E27FC236}">
                <a16:creationId xmlns:a16="http://schemas.microsoft.com/office/drawing/2014/main" id="{93B1DFF0-F4A5-27DA-BE62-FCCFEC4037E4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29C499F0-E002-B7E1-F92B-7887535B0DEF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Hexagon 281 51" descr="Hexagon 108">
            <a:extLst>
              <a:ext uri="{FF2B5EF4-FFF2-40B4-BE49-F238E27FC236}">
                <a16:creationId xmlns:a16="http://schemas.microsoft.com/office/drawing/2014/main" id="{6FDE8BB7-FC22-3611-A066-AAD54684788C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Smiley 281 52" descr="Smiley 109">
            <a:extLst>
              <a:ext uri="{FF2B5EF4-FFF2-40B4-BE49-F238E27FC236}">
                <a16:creationId xmlns:a16="http://schemas.microsoft.com/office/drawing/2014/main" id="{336F63F1-3284-65AC-C819-8F6D2200E42E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Cloud 281 57" descr="Cloud 110">
            <a:extLst>
              <a:ext uri="{FF2B5EF4-FFF2-40B4-BE49-F238E27FC236}">
                <a16:creationId xmlns:a16="http://schemas.microsoft.com/office/drawing/2014/main" id="{3446800C-2EEB-BE70-C046-68CB5D348379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5-Point 281 243" descr="5-Point 111">
            <a:extLst>
              <a:ext uri="{FF2B5EF4-FFF2-40B4-BE49-F238E27FC236}">
                <a16:creationId xmlns:a16="http://schemas.microsoft.com/office/drawing/2014/main" id="{9F29B635-6F86-CBE9-1294-B80B6C755E01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Oval 281 49" descr="Oval 112">
            <a:extLst>
              <a:ext uri="{FF2B5EF4-FFF2-40B4-BE49-F238E27FC236}">
                <a16:creationId xmlns:a16="http://schemas.microsoft.com/office/drawing/2014/main" id="{6BD3BCEC-3499-63A6-9CD5-3C6E9A8DB47D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月亮 53" descr="Moon 113">
            <a:extLst>
              <a:ext uri="{FF2B5EF4-FFF2-40B4-BE49-F238E27FC236}">
                <a16:creationId xmlns:a16="http://schemas.microsoft.com/office/drawing/2014/main" id="{FAF8C6C1-7005-0FCE-745B-877615E2B172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心形 54" descr="Heart 114">
            <a:extLst>
              <a:ext uri="{FF2B5EF4-FFF2-40B4-BE49-F238E27FC236}">
                <a16:creationId xmlns:a16="http://schemas.microsoft.com/office/drawing/2014/main" id="{597B2D72-42A3-4522-5357-81E991426D9E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Isosceles 281 50" descr="Isosceles 107">
            <a:extLst>
              <a:ext uri="{FF2B5EF4-FFF2-40B4-BE49-F238E27FC236}">
                <a16:creationId xmlns:a16="http://schemas.microsoft.com/office/drawing/2014/main" id="{7B1693EC-AE2E-C070-F66C-ECEF0DAAE479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Isosceles 281 50" descr="Isosceles 107">
            <a:extLst>
              <a:ext uri="{FF2B5EF4-FFF2-40B4-BE49-F238E27FC236}">
                <a16:creationId xmlns:a16="http://schemas.microsoft.com/office/drawing/2014/main" id="{F1127192-CD15-C476-EEB0-C571AA18BDC2}"/>
              </a:ext>
            </a:extLst>
          </p:cNvPr>
          <p:cNvSpPr/>
          <p:nvPr/>
        </p:nvSpPr>
        <p:spPr>
          <a:xfrm rot="16200000">
            <a:off x="8730063" y="2328590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484F17A6-1D5F-0F75-411A-2081E6DB68E3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Isosceles 281 50" descr="Isosceles 107">
            <a:extLst>
              <a:ext uri="{FF2B5EF4-FFF2-40B4-BE49-F238E27FC236}">
                <a16:creationId xmlns:a16="http://schemas.microsoft.com/office/drawing/2014/main" id="{A3A2057C-B775-A3D8-E7AB-577A4CABAD03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Isosceles 281 50" descr="Isosceles 107">
            <a:extLst>
              <a:ext uri="{FF2B5EF4-FFF2-40B4-BE49-F238E27FC236}">
                <a16:creationId xmlns:a16="http://schemas.microsoft.com/office/drawing/2014/main" id="{B3F6C9D0-F216-B476-3375-D2C250D361E2}"/>
              </a:ext>
            </a:extLst>
          </p:cNvPr>
          <p:cNvSpPr/>
          <p:nvPr/>
        </p:nvSpPr>
        <p:spPr>
          <a:xfrm rot="10800000">
            <a:off x="8448869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Isosceles 281 50" descr="Isosceles 107">
            <a:extLst>
              <a:ext uri="{FF2B5EF4-FFF2-40B4-BE49-F238E27FC236}">
                <a16:creationId xmlns:a16="http://schemas.microsoft.com/office/drawing/2014/main" id="{59AD523A-9D91-2EA3-C415-E295FFB96207}"/>
              </a:ext>
            </a:extLst>
          </p:cNvPr>
          <p:cNvSpPr/>
          <p:nvPr/>
        </p:nvSpPr>
        <p:spPr>
          <a:xfrm rot="9000001">
            <a:off x="8305426" y="2074448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Isosceles 281 50" descr="Isosceles 107">
            <a:extLst>
              <a:ext uri="{FF2B5EF4-FFF2-40B4-BE49-F238E27FC236}">
                <a16:creationId xmlns:a16="http://schemas.microsoft.com/office/drawing/2014/main" id="{421CF1DC-3F41-7048-D852-C78C79777F72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Isosceles 281 50" descr="Isosceles 107">
            <a:extLst>
              <a:ext uri="{FF2B5EF4-FFF2-40B4-BE49-F238E27FC236}">
                <a16:creationId xmlns:a16="http://schemas.microsoft.com/office/drawing/2014/main" id="{7EE07F96-3900-F7C5-44A1-0B0DF427F3B3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107">
            <a:extLst>
              <a:ext uri="{FF2B5EF4-FFF2-40B4-BE49-F238E27FC236}">
                <a16:creationId xmlns:a16="http://schemas.microsoft.com/office/drawing/2014/main" id="{275DC56B-EF5C-9966-2365-C3E7E13B1498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107">
            <a:extLst>
              <a:ext uri="{FF2B5EF4-FFF2-40B4-BE49-F238E27FC236}">
                <a16:creationId xmlns:a16="http://schemas.microsoft.com/office/drawing/2014/main" id="{FFA2E956-E3F5-90DB-17A1-073A56D9FBDC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107">
            <a:extLst>
              <a:ext uri="{FF2B5EF4-FFF2-40B4-BE49-F238E27FC236}">
                <a16:creationId xmlns:a16="http://schemas.microsoft.com/office/drawing/2014/main" id="{6C89C7A6-F38D-0EB2-B494-4B4AA8D5D131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107">
            <a:extLst>
              <a:ext uri="{FF2B5EF4-FFF2-40B4-BE49-F238E27FC236}">
                <a16:creationId xmlns:a16="http://schemas.microsoft.com/office/drawing/2014/main" id="{28239A12-C39C-86DC-5C21-1A1D20DAC2E8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107">
            <a:extLst>
              <a:ext uri="{FF2B5EF4-FFF2-40B4-BE49-F238E27FC236}">
                <a16:creationId xmlns:a16="http://schemas.microsoft.com/office/drawing/2014/main" id="{5ADFD8E6-342F-FC0E-2981-8C2A717A68DD}"/>
              </a:ext>
            </a:extLst>
          </p:cNvPr>
          <p:cNvSpPr/>
          <p:nvPr/>
        </p:nvSpPr>
        <p:spPr>
          <a:xfrm rot="18000004">
            <a:off x="8689544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24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圓角矩形 71"/>
          <p:cNvSpPr/>
          <p:nvPr>
            <p:custDataLst>
              <p:tags r:id="rId2"/>
            </p:custDataLst>
          </p:nvPr>
        </p:nvSpPr>
        <p:spPr>
          <a:xfrm>
            <a:off x="5176376" y="6385877"/>
            <a:ext cx="183531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放入第二個圖案</a:t>
            </a:r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66</a:t>
            </a:r>
            <a:endParaRPr lang="zh-CN" altLang="en-US" sz="1200" dirty="0"/>
          </a:p>
        </p:txBody>
      </p:sp>
      <p:sp>
        <p:nvSpPr>
          <p:cNvPr id="47" name="Isosceles 281 50" descr="Isosceles 38">
            <a:extLst>
              <a:ext uri="{FF2B5EF4-FFF2-40B4-BE49-F238E27FC236}">
                <a16:creationId xmlns:a16="http://schemas.microsoft.com/office/drawing/2014/main" id="{ACBE56FF-2851-4C4B-96CC-C43B6B0803B3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556D87B-D114-5EDA-C291-F50831AEB618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E30C569-F2CE-4925-ABE9-DBC6F7D7247F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33DC776-4D75-9ECB-0F6F-008078C35171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EDA8D3C-51CC-620D-8FB9-05C41D519C82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F9CA49D-B26B-F5BF-8AD4-D6AA91616A1C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4A05EAE-EB38-8E83-03AF-2861FA5916F2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8A81FF5-2312-F1F4-AA0A-1588B3CB329C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E60DD4D-04E9-B997-A344-6F9A027B34CE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795D560-55EA-2203-8973-F81A470804E0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7B54FCC-2F1F-90AC-2410-F4F2764EFBF9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01599ED-13B3-0FFE-8977-3A2C230C647F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77D816E-E512-D4D9-83CD-E9018CE5A3C8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CEF1808-7F8C-73BF-01E0-3A1A083EA10E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D509B86-A51D-E655-A1F3-D772513C39E7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DB0CE44-1734-4019-E3B6-0556B1F06F7E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ck 281 56" descr="Block 96">
            <a:extLst>
              <a:ext uri="{FF2B5EF4-FFF2-40B4-BE49-F238E27FC236}">
                <a16:creationId xmlns:a16="http://schemas.microsoft.com/office/drawing/2014/main" id="{6B85D283-EC33-026A-E792-9778F0BA6EE9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281 48" descr="Rectangle 106">
            <a:extLst>
              <a:ext uri="{FF2B5EF4-FFF2-40B4-BE49-F238E27FC236}">
                <a16:creationId xmlns:a16="http://schemas.microsoft.com/office/drawing/2014/main" id="{2B6E13A0-CC63-CD82-D35A-4E3E37B9A4C0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ACD6A680-CE71-24FD-5C79-49E9D3E7F00A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Hexagon 281 51" descr="Hexagon 108">
            <a:extLst>
              <a:ext uri="{FF2B5EF4-FFF2-40B4-BE49-F238E27FC236}">
                <a16:creationId xmlns:a16="http://schemas.microsoft.com/office/drawing/2014/main" id="{008B1D57-F088-B665-BFEB-57DF7D3CDEF5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Smiley 281 52" descr="Smiley 109">
            <a:extLst>
              <a:ext uri="{FF2B5EF4-FFF2-40B4-BE49-F238E27FC236}">
                <a16:creationId xmlns:a16="http://schemas.microsoft.com/office/drawing/2014/main" id="{9E86F007-7061-C396-4D43-FF1A830F94EF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Cloud 281 57" descr="Cloud 110">
            <a:extLst>
              <a:ext uri="{FF2B5EF4-FFF2-40B4-BE49-F238E27FC236}">
                <a16:creationId xmlns:a16="http://schemas.microsoft.com/office/drawing/2014/main" id="{29E90BCD-8B97-6A95-C992-49BB8EE83056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5-Point 281 243" descr="5-Point 111">
            <a:extLst>
              <a:ext uri="{FF2B5EF4-FFF2-40B4-BE49-F238E27FC236}">
                <a16:creationId xmlns:a16="http://schemas.microsoft.com/office/drawing/2014/main" id="{4A0E9F99-DBDD-1BE8-CDE4-D1ACC7776425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Oval 281 49" descr="Oval 112">
            <a:extLst>
              <a:ext uri="{FF2B5EF4-FFF2-40B4-BE49-F238E27FC236}">
                <a16:creationId xmlns:a16="http://schemas.microsoft.com/office/drawing/2014/main" id="{DD55E9D9-FE2E-9D72-386C-CBF290B13CEA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月亮 52" descr="Moon 113">
            <a:extLst>
              <a:ext uri="{FF2B5EF4-FFF2-40B4-BE49-F238E27FC236}">
                <a16:creationId xmlns:a16="http://schemas.microsoft.com/office/drawing/2014/main" id="{31917B50-23FE-5BCF-B9AB-FF6367A36159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心形 53" descr="Heart 114">
            <a:extLst>
              <a:ext uri="{FF2B5EF4-FFF2-40B4-BE49-F238E27FC236}">
                <a16:creationId xmlns:a16="http://schemas.microsoft.com/office/drawing/2014/main" id="{576D046D-8014-D240-2861-F0BEE6CF34A4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Isosceles 281 50" descr="Isosceles 107">
            <a:extLst>
              <a:ext uri="{FF2B5EF4-FFF2-40B4-BE49-F238E27FC236}">
                <a16:creationId xmlns:a16="http://schemas.microsoft.com/office/drawing/2014/main" id="{DD9B5ED8-6F89-5D4B-21CF-12D7A9F06754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Isosceles 281 50" descr="Isosceles 107">
            <a:extLst>
              <a:ext uri="{FF2B5EF4-FFF2-40B4-BE49-F238E27FC236}">
                <a16:creationId xmlns:a16="http://schemas.microsoft.com/office/drawing/2014/main" id="{922692F3-4F05-F421-19BF-C85949E1C9FF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Isosceles 281 50" descr="Isosceles 107">
            <a:extLst>
              <a:ext uri="{FF2B5EF4-FFF2-40B4-BE49-F238E27FC236}">
                <a16:creationId xmlns:a16="http://schemas.microsoft.com/office/drawing/2014/main" id="{BB131548-928D-0595-6A5A-F0D333B718C2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Isosceles 281 50" descr="Isosceles 107">
            <a:extLst>
              <a:ext uri="{FF2B5EF4-FFF2-40B4-BE49-F238E27FC236}">
                <a16:creationId xmlns:a16="http://schemas.microsoft.com/office/drawing/2014/main" id="{F8D5E632-7323-2750-3ABC-28E5DC22F42D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Isosceles 281 50" descr="Isosceles 107">
            <a:extLst>
              <a:ext uri="{FF2B5EF4-FFF2-40B4-BE49-F238E27FC236}">
                <a16:creationId xmlns:a16="http://schemas.microsoft.com/office/drawing/2014/main" id="{D99D5B8D-3A1C-272F-0E08-96DAD1720CEE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5814A34C-BAE7-1507-1EDD-3BD35782729A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Isosceles 281 50" descr="Isosceles 107">
            <a:extLst>
              <a:ext uri="{FF2B5EF4-FFF2-40B4-BE49-F238E27FC236}">
                <a16:creationId xmlns:a16="http://schemas.microsoft.com/office/drawing/2014/main" id="{CE360B3F-3383-8BBC-48E7-44E1748CAA1B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Isosceles 281 50" descr="Isosceles 107">
            <a:extLst>
              <a:ext uri="{FF2B5EF4-FFF2-40B4-BE49-F238E27FC236}">
                <a16:creationId xmlns:a16="http://schemas.microsoft.com/office/drawing/2014/main" id="{128F48E0-1968-958E-81F0-D27860341A02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Isosceles 281 50" descr="Isosceles 107">
            <a:extLst>
              <a:ext uri="{FF2B5EF4-FFF2-40B4-BE49-F238E27FC236}">
                <a16:creationId xmlns:a16="http://schemas.microsoft.com/office/drawing/2014/main" id="{2FE6BCD6-0849-C0AE-451D-8EA0076BC534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Isosceles 281 50" descr="Isosceles 107">
            <a:extLst>
              <a:ext uri="{FF2B5EF4-FFF2-40B4-BE49-F238E27FC236}">
                <a16:creationId xmlns:a16="http://schemas.microsoft.com/office/drawing/2014/main" id="{42C43CC6-B517-408B-03AA-86B6B2EC6A33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Isosceles 281 50" descr="Isosceles 107">
            <a:extLst>
              <a:ext uri="{FF2B5EF4-FFF2-40B4-BE49-F238E27FC236}">
                <a16:creationId xmlns:a16="http://schemas.microsoft.com/office/drawing/2014/main" id="{33954708-972E-958F-2F47-AFBCBE81A9DE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Isosceles 281 50" descr="Isosceles 107">
            <a:extLst>
              <a:ext uri="{FF2B5EF4-FFF2-40B4-BE49-F238E27FC236}">
                <a16:creationId xmlns:a16="http://schemas.microsoft.com/office/drawing/2014/main" id="{CB606B73-6A5A-326E-529F-83506DF58225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Isosceles 281 50" descr="Isosceles 107">
            <a:extLst>
              <a:ext uri="{FF2B5EF4-FFF2-40B4-BE49-F238E27FC236}">
                <a16:creationId xmlns:a16="http://schemas.microsoft.com/office/drawing/2014/main" id="{7BBBB615-4C4D-995C-B565-8526E370D207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F0B51C5-0899-A972-A6B7-AA5AB16CAAA6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FCB0736-8A3A-851A-2597-A9BAB5491C64}"/>
              </a:ext>
            </a:extLst>
          </p:cNvPr>
          <p:cNvCxnSpPr/>
          <p:nvPr/>
        </p:nvCxnSpPr>
        <p:spPr>
          <a:xfrm rot="10799999" flipV="1">
            <a:off x="10562677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心形 74" descr="Heart 114">
            <a:extLst>
              <a:ext uri="{FF2B5EF4-FFF2-40B4-BE49-F238E27FC236}">
                <a16:creationId xmlns:a16="http://schemas.microsoft.com/office/drawing/2014/main" id="{5F3531F6-74F5-C01C-F6D8-C33791DE765D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心形 75" descr="Heart 114">
            <a:extLst>
              <a:ext uri="{FF2B5EF4-FFF2-40B4-BE49-F238E27FC236}">
                <a16:creationId xmlns:a16="http://schemas.microsoft.com/office/drawing/2014/main" id="{8F990307-FCD0-F130-1473-9F4F2C101D54}"/>
              </a:ext>
            </a:extLst>
          </p:cNvPr>
          <p:cNvSpPr/>
          <p:nvPr/>
        </p:nvSpPr>
        <p:spPr>
          <a:xfrm rot="11700000">
            <a:off x="9067986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心形 78" descr="Heart 114">
            <a:extLst>
              <a:ext uri="{FF2B5EF4-FFF2-40B4-BE49-F238E27FC236}">
                <a16:creationId xmlns:a16="http://schemas.microsoft.com/office/drawing/2014/main" id="{42FC720B-4AE9-B174-9422-5121C618D7C5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心形 81" descr="Heart 114">
            <a:extLst>
              <a:ext uri="{FF2B5EF4-FFF2-40B4-BE49-F238E27FC236}">
                <a16:creationId xmlns:a16="http://schemas.microsoft.com/office/drawing/2014/main" id="{E978534B-3772-733F-71C6-9E41151C557D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心形 84" descr="Heart 114">
            <a:extLst>
              <a:ext uri="{FF2B5EF4-FFF2-40B4-BE49-F238E27FC236}">
                <a16:creationId xmlns:a16="http://schemas.microsoft.com/office/drawing/2014/main" id="{94B02ADD-85F8-AD77-E490-94C407156E9D}"/>
              </a:ext>
            </a:extLst>
          </p:cNvPr>
          <p:cNvSpPr/>
          <p:nvPr/>
        </p:nvSpPr>
        <p:spPr>
          <a:xfrm rot="6300000">
            <a:off x="8361980" y="1622169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心形 87" descr="Heart 114">
            <a:extLst>
              <a:ext uri="{FF2B5EF4-FFF2-40B4-BE49-F238E27FC236}">
                <a16:creationId xmlns:a16="http://schemas.microsoft.com/office/drawing/2014/main" id="{4D35B964-36AF-DBC7-9649-5353FB14CE17}"/>
              </a:ext>
            </a:extLst>
          </p:cNvPr>
          <p:cNvSpPr/>
          <p:nvPr/>
        </p:nvSpPr>
        <p:spPr>
          <a:xfrm rot="4500001">
            <a:off x="8015880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心形 90" descr="Heart 114">
            <a:extLst>
              <a:ext uri="{FF2B5EF4-FFF2-40B4-BE49-F238E27FC236}">
                <a16:creationId xmlns:a16="http://schemas.microsoft.com/office/drawing/2014/main" id="{CC6C53A7-3FF8-34AD-A62E-662A9CB216C4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114">
            <a:extLst>
              <a:ext uri="{FF2B5EF4-FFF2-40B4-BE49-F238E27FC236}">
                <a16:creationId xmlns:a16="http://schemas.microsoft.com/office/drawing/2014/main" id="{9FCE7985-01B2-8BEB-4F57-482714DC32D2}"/>
              </a:ext>
            </a:extLst>
          </p:cNvPr>
          <p:cNvSpPr/>
          <p:nvPr/>
        </p:nvSpPr>
        <p:spPr>
          <a:xfrm rot="900001">
            <a:off x="7677756" y="23281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心形 97" descr="Heart 114">
            <a:extLst>
              <a:ext uri="{FF2B5EF4-FFF2-40B4-BE49-F238E27FC236}">
                <a16:creationId xmlns:a16="http://schemas.microsoft.com/office/drawing/2014/main" id="{808A57B8-D950-5AED-EE54-A7B5F715751D}"/>
              </a:ext>
            </a:extLst>
          </p:cNvPr>
          <p:cNvSpPr/>
          <p:nvPr/>
        </p:nvSpPr>
        <p:spPr>
          <a:xfrm rot="20700001">
            <a:off x="7776331" y="2674274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5FAA242B-040C-DECE-BB1C-4743A46BE34B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心形 103" descr="Heart 114">
            <a:extLst>
              <a:ext uri="{FF2B5EF4-FFF2-40B4-BE49-F238E27FC236}">
                <a16:creationId xmlns:a16="http://schemas.microsoft.com/office/drawing/2014/main" id="{45F6890A-0562-4171-C12C-614E4C15C29A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心形 106" descr="Heart 114">
            <a:extLst>
              <a:ext uri="{FF2B5EF4-FFF2-40B4-BE49-F238E27FC236}">
                <a16:creationId xmlns:a16="http://schemas.microsoft.com/office/drawing/2014/main" id="{EAA3CDA5-4812-025E-3403-013E614A919E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心形 109" descr="Heart 114">
            <a:extLst>
              <a:ext uri="{FF2B5EF4-FFF2-40B4-BE49-F238E27FC236}">
                <a16:creationId xmlns:a16="http://schemas.microsoft.com/office/drawing/2014/main" id="{6593DFBD-E375-A3E3-E02D-15F66BDAB381}"/>
              </a:ext>
            </a:extLst>
          </p:cNvPr>
          <p:cNvSpPr/>
          <p:nvPr/>
        </p:nvSpPr>
        <p:spPr>
          <a:xfrm rot="13500004">
            <a:off x="8980305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113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心形 11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心形 1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心形 15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心形 16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心形 16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心形 16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心形 170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心形 17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心形 17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心形 17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心形 18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心形 18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心形 18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圓角矩形 191"/>
          <p:cNvSpPr/>
          <p:nvPr>
            <p:custDataLst>
              <p:tags r:id="rId2"/>
            </p:custDataLst>
          </p:nvPr>
        </p:nvSpPr>
        <p:spPr>
          <a:xfrm>
            <a:off x="4965704" y="6378561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67</a:t>
            </a:r>
            <a:endParaRPr lang="zh-CN" altLang="en-US" sz="1200" dirty="0"/>
          </a:p>
        </p:txBody>
      </p:sp>
      <p:sp>
        <p:nvSpPr>
          <p:cNvPr id="55" name="Isosceles 281 50" descr="Isosceles 38">
            <a:extLst>
              <a:ext uri="{FF2B5EF4-FFF2-40B4-BE49-F238E27FC236}">
                <a16:creationId xmlns:a16="http://schemas.microsoft.com/office/drawing/2014/main" id="{62B4CAC4-D0B3-4F7D-816B-CD9F077AF4F4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EFC7DF-27BC-A5E1-EB68-42D255D29DA6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B8DBCF-0756-F00A-352F-FF63AF730D24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9280CCA-92E6-4704-51F7-3BDC4333F1F0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27EB50-A67C-833F-9D47-6A0F5DE721B4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AA4F98-FC3D-8A5A-42AA-10CDFCFFD103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DE3513-AED7-CAF9-D924-B351AF5D6F13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FCE1E6-F199-CE68-7AE6-E0CFB88FE604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BBBD747-3DC5-4EE6-E301-8589343294DB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1FF1160-E139-5AC2-C140-78A18C47AE96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81D7CD2-6207-D328-A8F0-F628F50CE1BB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DA51D09-4A1E-AD77-6D98-9CA7C7A08379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8F8028B-E038-F120-E9CB-6D4FD8F8B48E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F6D4AA6-7C03-08EC-2E67-20E99FEA3C93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7497C1E-7A3C-BE4B-709F-1CF198681BA6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78CD23D-BD7C-DF48-18CF-8AD8ED9CFF27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ck 281 56" descr="Block 96">
            <a:extLst>
              <a:ext uri="{FF2B5EF4-FFF2-40B4-BE49-F238E27FC236}">
                <a16:creationId xmlns:a16="http://schemas.microsoft.com/office/drawing/2014/main" id="{F805E6B5-26CD-DF98-DCCD-99EEA26CD1B3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281 48" descr="Rectangle 106">
            <a:extLst>
              <a:ext uri="{FF2B5EF4-FFF2-40B4-BE49-F238E27FC236}">
                <a16:creationId xmlns:a16="http://schemas.microsoft.com/office/drawing/2014/main" id="{692CF3C5-49BD-F009-BF48-C30BA79CA430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37290BEE-A6B0-8333-EA32-AFA1AEE0CB5A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Hexagon 281 51" descr="Hexagon 108">
            <a:extLst>
              <a:ext uri="{FF2B5EF4-FFF2-40B4-BE49-F238E27FC236}">
                <a16:creationId xmlns:a16="http://schemas.microsoft.com/office/drawing/2014/main" id="{9191701C-BDF7-1A75-4A51-CABA7850045C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Smiley 281 52" descr="Smiley 109">
            <a:extLst>
              <a:ext uri="{FF2B5EF4-FFF2-40B4-BE49-F238E27FC236}">
                <a16:creationId xmlns:a16="http://schemas.microsoft.com/office/drawing/2014/main" id="{B1E0A0B2-E6A5-790F-BA1D-B82FCA07656B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Cloud 281 57" descr="Cloud 110">
            <a:extLst>
              <a:ext uri="{FF2B5EF4-FFF2-40B4-BE49-F238E27FC236}">
                <a16:creationId xmlns:a16="http://schemas.microsoft.com/office/drawing/2014/main" id="{73697C0B-ED45-A75F-EDB4-113CDC078AC0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5-Point 281 243" descr="5-Point 111">
            <a:extLst>
              <a:ext uri="{FF2B5EF4-FFF2-40B4-BE49-F238E27FC236}">
                <a16:creationId xmlns:a16="http://schemas.microsoft.com/office/drawing/2014/main" id="{E73396F1-BF30-C189-2DAA-26C5B8CB63F6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Oval 281 49" descr="Oval 112">
            <a:extLst>
              <a:ext uri="{FF2B5EF4-FFF2-40B4-BE49-F238E27FC236}">
                <a16:creationId xmlns:a16="http://schemas.microsoft.com/office/drawing/2014/main" id="{CD2C87D2-5DD3-78A2-7C93-0EEC23DA67ED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月亮 51" descr="Moon 113">
            <a:extLst>
              <a:ext uri="{FF2B5EF4-FFF2-40B4-BE49-F238E27FC236}">
                <a16:creationId xmlns:a16="http://schemas.microsoft.com/office/drawing/2014/main" id="{2926A128-7CCD-7DA8-4198-DAAF5287E812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心形 52" descr="Heart 114">
            <a:extLst>
              <a:ext uri="{FF2B5EF4-FFF2-40B4-BE49-F238E27FC236}">
                <a16:creationId xmlns:a16="http://schemas.microsoft.com/office/drawing/2014/main" id="{31EC5F22-A7AB-0CFD-5B07-77E8D964B638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Isosceles 281 50" descr="Isosceles 107">
            <a:extLst>
              <a:ext uri="{FF2B5EF4-FFF2-40B4-BE49-F238E27FC236}">
                <a16:creationId xmlns:a16="http://schemas.microsoft.com/office/drawing/2014/main" id="{C1451EA1-D28E-2997-11E1-6239CD1247D2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Isosceles 281 50" descr="Isosceles 107">
            <a:extLst>
              <a:ext uri="{FF2B5EF4-FFF2-40B4-BE49-F238E27FC236}">
                <a16:creationId xmlns:a16="http://schemas.microsoft.com/office/drawing/2014/main" id="{414719FF-21AA-1A1F-D6AB-3F90954A798A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Isosceles 281 50" descr="Isosceles 107">
            <a:extLst>
              <a:ext uri="{FF2B5EF4-FFF2-40B4-BE49-F238E27FC236}">
                <a16:creationId xmlns:a16="http://schemas.microsoft.com/office/drawing/2014/main" id="{17DD3B4E-192F-1CA0-DE0E-DCCFF0CF2AD9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Isosceles 281 50" descr="Isosceles 107">
            <a:extLst>
              <a:ext uri="{FF2B5EF4-FFF2-40B4-BE49-F238E27FC236}">
                <a16:creationId xmlns:a16="http://schemas.microsoft.com/office/drawing/2014/main" id="{0005021C-BC4B-D047-87A4-3CACE8E2ED09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Isosceles 281 50" descr="Isosceles 107">
            <a:extLst>
              <a:ext uri="{FF2B5EF4-FFF2-40B4-BE49-F238E27FC236}">
                <a16:creationId xmlns:a16="http://schemas.microsoft.com/office/drawing/2014/main" id="{56DA13AA-A1FB-123F-83FD-FD6A36011B6C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D6E722EF-94E2-B15A-F5FF-7CABBDD7DC74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Isosceles 281 50" descr="Isosceles 107">
            <a:extLst>
              <a:ext uri="{FF2B5EF4-FFF2-40B4-BE49-F238E27FC236}">
                <a16:creationId xmlns:a16="http://schemas.microsoft.com/office/drawing/2014/main" id="{BC693207-E989-7A16-9107-68251FD5A0DC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Isosceles 281 50" descr="Isosceles 107">
            <a:extLst>
              <a:ext uri="{FF2B5EF4-FFF2-40B4-BE49-F238E27FC236}">
                <a16:creationId xmlns:a16="http://schemas.microsoft.com/office/drawing/2014/main" id="{B62F3786-E6DB-7921-2AB6-3315776BE7E9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Isosceles 281 50" descr="Isosceles 107">
            <a:extLst>
              <a:ext uri="{FF2B5EF4-FFF2-40B4-BE49-F238E27FC236}">
                <a16:creationId xmlns:a16="http://schemas.microsoft.com/office/drawing/2014/main" id="{BC3725A6-7C82-F174-BC99-6D6C390F1339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Isosceles 281 50" descr="Isosceles 107">
            <a:extLst>
              <a:ext uri="{FF2B5EF4-FFF2-40B4-BE49-F238E27FC236}">
                <a16:creationId xmlns:a16="http://schemas.microsoft.com/office/drawing/2014/main" id="{7E9C87B2-8432-3C1A-4648-BAC00CCC9726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Isosceles 281 50" descr="Isosceles 107">
            <a:extLst>
              <a:ext uri="{FF2B5EF4-FFF2-40B4-BE49-F238E27FC236}">
                <a16:creationId xmlns:a16="http://schemas.microsoft.com/office/drawing/2014/main" id="{AE58055D-B580-AEF5-B469-4AC8515F17F8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Isosceles 281 50" descr="Isosceles 107">
            <a:extLst>
              <a:ext uri="{FF2B5EF4-FFF2-40B4-BE49-F238E27FC236}">
                <a16:creationId xmlns:a16="http://schemas.microsoft.com/office/drawing/2014/main" id="{9BDABDED-17BF-3C61-B9C5-E39565BCC21A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Isosceles 281 50" descr="Isosceles 107">
            <a:extLst>
              <a:ext uri="{FF2B5EF4-FFF2-40B4-BE49-F238E27FC236}">
                <a16:creationId xmlns:a16="http://schemas.microsoft.com/office/drawing/2014/main" id="{6A32F8B9-C5FF-57D2-117B-0F70ED920C3F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19CE568F-A489-E35D-3869-78FAB156AEC8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8C120D61-4BD0-1182-553A-6B203DBFC697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心形 69" descr="Heart 114">
            <a:extLst>
              <a:ext uri="{FF2B5EF4-FFF2-40B4-BE49-F238E27FC236}">
                <a16:creationId xmlns:a16="http://schemas.microsoft.com/office/drawing/2014/main" id="{82144397-1721-6051-03F8-6F3C9D896278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心形 70" descr="Heart 114">
            <a:extLst>
              <a:ext uri="{FF2B5EF4-FFF2-40B4-BE49-F238E27FC236}">
                <a16:creationId xmlns:a16="http://schemas.microsoft.com/office/drawing/2014/main" id="{A89174DF-D6DA-38C2-DE40-4467388D36CC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心形 71" descr="Heart 114">
            <a:extLst>
              <a:ext uri="{FF2B5EF4-FFF2-40B4-BE49-F238E27FC236}">
                <a16:creationId xmlns:a16="http://schemas.microsoft.com/office/drawing/2014/main" id="{0230F55D-89F6-12A5-68C4-63D6290290C7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心形 72" descr="Heart 114">
            <a:extLst>
              <a:ext uri="{FF2B5EF4-FFF2-40B4-BE49-F238E27FC236}">
                <a16:creationId xmlns:a16="http://schemas.microsoft.com/office/drawing/2014/main" id="{9726836B-C794-C0EC-510D-327FBFFD95E5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心形 73" descr="Heart 114">
            <a:extLst>
              <a:ext uri="{FF2B5EF4-FFF2-40B4-BE49-F238E27FC236}">
                <a16:creationId xmlns:a16="http://schemas.microsoft.com/office/drawing/2014/main" id="{17E371EC-1A42-39DF-1CC3-27AA8662F98D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心形 74" descr="Heart 114">
            <a:extLst>
              <a:ext uri="{FF2B5EF4-FFF2-40B4-BE49-F238E27FC236}">
                <a16:creationId xmlns:a16="http://schemas.microsoft.com/office/drawing/2014/main" id="{8C4419D9-48D2-0871-38AF-8CC4E3EB1B01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心形 75" descr="Heart 114">
            <a:extLst>
              <a:ext uri="{FF2B5EF4-FFF2-40B4-BE49-F238E27FC236}">
                <a16:creationId xmlns:a16="http://schemas.microsoft.com/office/drawing/2014/main" id="{BD4E4DFB-094E-945C-3390-ACD90BD167E1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心形 76" descr="Heart 114">
            <a:extLst>
              <a:ext uri="{FF2B5EF4-FFF2-40B4-BE49-F238E27FC236}">
                <a16:creationId xmlns:a16="http://schemas.microsoft.com/office/drawing/2014/main" id="{E6069DC4-C432-8DF5-299E-0302F04A7649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心形 77" descr="Heart 114">
            <a:extLst>
              <a:ext uri="{FF2B5EF4-FFF2-40B4-BE49-F238E27FC236}">
                <a16:creationId xmlns:a16="http://schemas.microsoft.com/office/drawing/2014/main" id="{40A8CD2D-9E8B-F631-A71B-66E63890408B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心形 78" descr="Heart 114">
            <a:extLst>
              <a:ext uri="{FF2B5EF4-FFF2-40B4-BE49-F238E27FC236}">
                <a16:creationId xmlns:a16="http://schemas.microsoft.com/office/drawing/2014/main" id="{C0FA9B3A-28B6-7626-47B4-069C01C7CE6C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心形 79" descr="Heart 114">
            <a:extLst>
              <a:ext uri="{FF2B5EF4-FFF2-40B4-BE49-F238E27FC236}">
                <a16:creationId xmlns:a16="http://schemas.microsoft.com/office/drawing/2014/main" id="{21723925-DAB5-3828-A81B-1D0E1EFC7A27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心形 80" descr="Heart 114">
            <a:extLst>
              <a:ext uri="{FF2B5EF4-FFF2-40B4-BE49-F238E27FC236}">
                <a16:creationId xmlns:a16="http://schemas.microsoft.com/office/drawing/2014/main" id="{DD56A09B-57F8-6DDE-D43C-BABB3EA3764D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心形 81" descr="Heart 114">
            <a:extLst>
              <a:ext uri="{FF2B5EF4-FFF2-40B4-BE49-F238E27FC236}">
                <a16:creationId xmlns:a16="http://schemas.microsoft.com/office/drawing/2014/main" id="{5CD693F7-95AE-9A83-D33A-268D8D1BC085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458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416749" y="3519522"/>
            <a:ext cx="1501677" cy="1501677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294026" y="6385877"/>
            <a:ext cx="160002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陸續放入圖案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60" name="Isosceles 281 50" descr="Isosceles 38">
            <a:extLst>
              <a:ext uri="{FF2B5EF4-FFF2-40B4-BE49-F238E27FC236}">
                <a16:creationId xmlns:a16="http://schemas.microsoft.com/office/drawing/2014/main" id="{114256E5-0218-4DE3-BB1E-17081E79B32D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20E1C4A-5499-D61A-778C-6CFD517F3980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7C8A549-DA1E-7950-CB26-C9B08964BB8D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CA69E6C-020E-7C6B-88F0-6D74829B195B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63EA2FB-B6D5-E44B-07C8-4A994FF4EA23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EF14B7D-70B2-3D55-C6BB-31E8012F826C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84AC7D-E120-8ADF-C248-22018812E69B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11DB1FA-5A14-D78C-4165-F38741AA8FEA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620EF8-4CFC-13D5-7DF9-4CC88B10F9FF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5E0A1D6-E8EB-002F-DCA8-4F98577D7DE6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3BD075-666D-853D-92D9-6F5C6F5299C9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2D47513-26A8-BE8A-F6A4-2826788C55AE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0C089E7-CF11-FC7D-55F7-12E27FF8F412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3C9DBC2-3FAC-BAD5-CECE-A2DAB3625D8E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F509498-F5A1-2269-1E2B-42F2E6F24CE9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DB85F25-C5D8-56E7-AA5F-39C7AC5FF019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ck 281 56" descr="Block 96">
            <a:extLst>
              <a:ext uri="{FF2B5EF4-FFF2-40B4-BE49-F238E27FC236}">
                <a16:creationId xmlns:a16="http://schemas.microsoft.com/office/drawing/2014/main" id="{C2035742-CC0B-08FF-70D4-FC9885D9D606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281 48" descr="Rectangle 106">
            <a:extLst>
              <a:ext uri="{FF2B5EF4-FFF2-40B4-BE49-F238E27FC236}">
                <a16:creationId xmlns:a16="http://schemas.microsoft.com/office/drawing/2014/main" id="{9F85A6AE-0C29-930B-2414-DB5970DF0502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Isosceles 281 50" descr="Isosceles 107">
            <a:extLst>
              <a:ext uri="{FF2B5EF4-FFF2-40B4-BE49-F238E27FC236}">
                <a16:creationId xmlns:a16="http://schemas.microsoft.com/office/drawing/2014/main" id="{602FB3C9-88EF-EBB0-8596-886CCD158251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Hexagon 281 51" descr="Hexagon 108">
            <a:extLst>
              <a:ext uri="{FF2B5EF4-FFF2-40B4-BE49-F238E27FC236}">
                <a16:creationId xmlns:a16="http://schemas.microsoft.com/office/drawing/2014/main" id="{C7924FED-5A41-26C8-1740-8CF3C982B118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Smiley 281 52" descr="Smiley 109">
            <a:extLst>
              <a:ext uri="{FF2B5EF4-FFF2-40B4-BE49-F238E27FC236}">
                <a16:creationId xmlns:a16="http://schemas.microsoft.com/office/drawing/2014/main" id="{5BDB5A1B-F1CD-BE4B-84AD-B91CD7FB8034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81 57" descr="Cloud 110">
            <a:extLst>
              <a:ext uri="{FF2B5EF4-FFF2-40B4-BE49-F238E27FC236}">
                <a16:creationId xmlns:a16="http://schemas.microsoft.com/office/drawing/2014/main" id="{A54B2CF5-855E-ACA6-207A-93C38649FCFF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5-Point 281 243" descr="5-Point 111">
            <a:extLst>
              <a:ext uri="{FF2B5EF4-FFF2-40B4-BE49-F238E27FC236}">
                <a16:creationId xmlns:a16="http://schemas.microsoft.com/office/drawing/2014/main" id="{7BD880DA-B36F-363B-38DB-67A7120360C6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Oval 281 49" descr="Oval 112">
            <a:extLst>
              <a:ext uri="{FF2B5EF4-FFF2-40B4-BE49-F238E27FC236}">
                <a16:creationId xmlns:a16="http://schemas.microsoft.com/office/drawing/2014/main" id="{A4C9C126-669E-5D24-D62C-AD19248F6255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月亮 26" descr="Moon 113">
            <a:extLst>
              <a:ext uri="{FF2B5EF4-FFF2-40B4-BE49-F238E27FC236}">
                <a16:creationId xmlns:a16="http://schemas.microsoft.com/office/drawing/2014/main" id="{72BB4253-85EB-40B0-9AC4-57C2C099CAC8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心形 27" descr="Heart 114">
            <a:extLst>
              <a:ext uri="{FF2B5EF4-FFF2-40B4-BE49-F238E27FC236}">
                <a16:creationId xmlns:a16="http://schemas.microsoft.com/office/drawing/2014/main" id="{AAB3B84F-99F0-5BCB-93CF-3198BCFB9544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281 50" descr="Isosceles 107">
            <a:extLst>
              <a:ext uri="{FF2B5EF4-FFF2-40B4-BE49-F238E27FC236}">
                <a16:creationId xmlns:a16="http://schemas.microsoft.com/office/drawing/2014/main" id="{1397662D-69AC-A71F-AD7F-84584D86F396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Isosceles 281 50" descr="Isosceles 107">
            <a:extLst>
              <a:ext uri="{FF2B5EF4-FFF2-40B4-BE49-F238E27FC236}">
                <a16:creationId xmlns:a16="http://schemas.microsoft.com/office/drawing/2014/main" id="{4608FB59-F175-DCDB-CF0D-AD93C20F8088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8B10E88D-5C25-D740-936D-276A6A129A96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C668C71B-AD30-60AE-BFC7-4EBFEF693C4C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B0982908-A1D3-2837-BE8F-496EEFDC7411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6E081DE7-BE76-A3FB-FAB0-A495C2661E8F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312794C1-DDDD-F31B-F078-346D614FB20A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BC9B4129-F976-F3E9-A7EF-453B8C1F3CD5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F36A0BF3-C0B1-1301-5861-08CB674443B3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BF8A84B3-71DC-B5BF-FB9B-8A8B1FD09BCD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7B1FC527-6172-3235-4DE1-AFEDF43B11C7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43346761-0FE9-AE94-D752-D51E2C682A3C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Isosceles 281 50" descr="Isosceles 107">
            <a:extLst>
              <a:ext uri="{FF2B5EF4-FFF2-40B4-BE49-F238E27FC236}">
                <a16:creationId xmlns:a16="http://schemas.microsoft.com/office/drawing/2014/main" id="{AED1B796-CF7E-6C25-E82F-F12F926E696D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2FF47E7-0107-5CD1-EBC6-D28BBB9418D7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EB0235D-FE8F-D3A1-4938-45B34416BE11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心形 58" descr="Heart 114">
            <a:extLst>
              <a:ext uri="{FF2B5EF4-FFF2-40B4-BE49-F238E27FC236}">
                <a16:creationId xmlns:a16="http://schemas.microsoft.com/office/drawing/2014/main" id="{3A41AB7F-86C4-02A3-90F0-E531A996CC41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心形 60" descr="Heart 114">
            <a:extLst>
              <a:ext uri="{FF2B5EF4-FFF2-40B4-BE49-F238E27FC236}">
                <a16:creationId xmlns:a16="http://schemas.microsoft.com/office/drawing/2014/main" id="{AE4A5A68-F6F3-ADC4-D472-C3A334DC3FAC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心形 61" descr="Heart 114">
            <a:extLst>
              <a:ext uri="{FF2B5EF4-FFF2-40B4-BE49-F238E27FC236}">
                <a16:creationId xmlns:a16="http://schemas.microsoft.com/office/drawing/2014/main" id="{097B31D7-A2B3-EC04-BA84-AAC6EC24905C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心形 62" descr="Heart 114">
            <a:extLst>
              <a:ext uri="{FF2B5EF4-FFF2-40B4-BE49-F238E27FC236}">
                <a16:creationId xmlns:a16="http://schemas.microsoft.com/office/drawing/2014/main" id="{06BF9D2F-07E8-3453-DA73-3013451FACC6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心形 70" descr="Heart 114">
            <a:extLst>
              <a:ext uri="{FF2B5EF4-FFF2-40B4-BE49-F238E27FC236}">
                <a16:creationId xmlns:a16="http://schemas.microsoft.com/office/drawing/2014/main" id="{3D736180-CBA5-BD5F-64F4-C663AE5CA090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心形 82" descr="Heart 114">
            <a:extLst>
              <a:ext uri="{FF2B5EF4-FFF2-40B4-BE49-F238E27FC236}">
                <a16:creationId xmlns:a16="http://schemas.microsoft.com/office/drawing/2014/main" id="{C0FFDCEF-DDAD-A451-29D4-2B6AA0FE24E9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心形 85" descr="Heart 114">
            <a:extLst>
              <a:ext uri="{FF2B5EF4-FFF2-40B4-BE49-F238E27FC236}">
                <a16:creationId xmlns:a16="http://schemas.microsoft.com/office/drawing/2014/main" id="{B28F469C-65F6-0BE5-BAA6-C5300BD13D49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心形 88" descr="Heart 114">
            <a:extLst>
              <a:ext uri="{FF2B5EF4-FFF2-40B4-BE49-F238E27FC236}">
                <a16:creationId xmlns:a16="http://schemas.microsoft.com/office/drawing/2014/main" id="{BF3C8F35-2AE0-9879-6F9B-F6A01BDD37C7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心形 91" descr="Heart 114">
            <a:extLst>
              <a:ext uri="{FF2B5EF4-FFF2-40B4-BE49-F238E27FC236}">
                <a16:creationId xmlns:a16="http://schemas.microsoft.com/office/drawing/2014/main" id="{3F939849-30E3-8881-62B5-A7B5D7815783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心形 94" descr="Heart 114">
            <a:extLst>
              <a:ext uri="{FF2B5EF4-FFF2-40B4-BE49-F238E27FC236}">
                <a16:creationId xmlns:a16="http://schemas.microsoft.com/office/drawing/2014/main" id="{2A284B59-7ACB-E93B-EADD-4987F5604F2C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心形 97" descr="Heart 114">
            <a:extLst>
              <a:ext uri="{FF2B5EF4-FFF2-40B4-BE49-F238E27FC236}">
                <a16:creationId xmlns:a16="http://schemas.microsoft.com/office/drawing/2014/main" id="{A4C1B756-2C1C-DA87-65BE-3B67E42082A6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20BC3C6A-32CA-E1DA-181C-F27A348BB4E4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心形 103" descr="Heart 114">
            <a:extLst>
              <a:ext uri="{FF2B5EF4-FFF2-40B4-BE49-F238E27FC236}">
                <a16:creationId xmlns:a16="http://schemas.microsoft.com/office/drawing/2014/main" id="{73292181-327B-E603-16DE-DB98D096AF25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月亮 106" descr="Moon 113">
            <a:extLst>
              <a:ext uri="{FF2B5EF4-FFF2-40B4-BE49-F238E27FC236}">
                <a16:creationId xmlns:a16="http://schemas.microsoft.com/office/drawing/2014/main" id="{8DDFA7B3-4D87-4C39-50A0-1591D07B12C2}"/>
              </a:ext>
            </a:extLst>
          </p:cNvPr>
          <p:cNvSpPr/>
          <p:nvPr/>
        </p:nvSpPr>
        <p:spPr>
          <a:xfrm rot="5400000">
            <a:off x="11028348" y="2823127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90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416749" y="3519522"/>
            <a:ext cx="1501677" cy="1501677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294026" y="6385877"/>
            <a:ext cx="160002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陸續放入圖案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60" name="Isosceles 281 50" descr="Isosceles 38">
            <a:extLst>
              <a:ext uri="{FF2B5EF4-FFF2-40B4-BE49-F238E27FC236}">
                <a16:creationId xmlns:a16="http://schemas.microsoft.com/office/drawing/2014/main" id="{114256E5-0218-4DE3-BB1E-17081E79B32D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Block 281 56" descr="Block 41">
            <a:extLst>
              <a:ext uri="{FF2B5EF4-FFF2-40B4-BE49-F238E27FC236}">
                <a16:creationId xmlns:a16="http://schemas.microsoft.com/office/drawing/2014/main" id="{48CE90C4-DF55-4CB8-A297-E2BA9DCC554F}"/>
              </a:ext>
            </a:extLst>
          </p:cNvPr>
          <p:cNvSpPr/>
          <p:nvPr/>
        </p:nvSpPr>
        <p:spPr>
          <a:xfrm rot="5400000">
            <a:off x="4685123" y="2024122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Block 281 56" descr="Block 41">
            <a:extLst>
              <a:ext uri="{FF2B5EF4-FFF2-40B4-BE49-F238E27FC236}">
                <a16:creationId xmlns:a16="http://schemas.microsoft.com/office/drawing/2014/main" id="{D5A003AC-2220-479B-8252-2943B97D048A}"/>
              </a:ext>
            </a:extLst>
          </p:cNvPr>
          <p:cNvSpPr/>
          <p:nvPr/>
        </p:nvSpPr>
        <p:spPr>
          <a:xfrm rot="3600001">
            <a:off x="4487627" y="1282035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Block 281 56" descr="Block 41">
            <a:extLst>
              <a:ext uri="{FF2B5EF4-FFF2-40B4-BE49-F238E27FC236}">
                <a16:creationId xmlns:a16="http://schemas.microsoft.com/office/drawing/2014/main" id="{A68F1938-9861-4B0D-A0C0-1641D2B0292A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9C6AC218-B765-4D28-9705-148584174EF9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Block 281 56" descr="Block 41">
            <a:extLst>
              <a:ext uri="{FF2B5EF4-FFF2-40B4-BE49-F238E27FC236}">
                <a16:creationId xmlns:a16="http://schemas.microsoft.com/office/drawing/2014/main" id="{3CCE5FA2-CF10-438A-AF83-01DE56D12E59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Block 281 56" descr="Block 41">
            <a:extLst>
              <a:ext uri="{FF2B5EF4-FFF2-40B4-BE49-F238E27FC236}">
                <a16:creationId xmlns:a16="http://schemas.microsoft.com/office/drawing/2014/main" id="{C5D8DA90-E861-455E-BA8D-4F7B70C5B10F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Block 281 56" descr="Block 41">
            <a:extLst>
              <a:ext uri="{FF2B5EF4-FFF2-40B4-BE49-F238E27FC236}">
                <a16:creationId xmlns:a16="http://schemas.microsoft.com/office/drawing/2014/main" id="{5C971268-ECBA-4FC0-8EB4-1D240D2F0A9A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Block 281 56" descr="Block 41">
            <a:extLst>
              <a:ext uri="{FF2B5EF4-FFF2-40B4-BE49-F238E27FC236}">
                <a16:creationId xmlns:a16="http://schemas.microsoft.com/office/drawing/2014/main" id="{6035C01F-4DAD-4C36-BDD2-012ADDB4BD99}"/>
              </a:ext>
            </a:extLst>
          </p:cNvPr>
          <p:cNvSpPr/>
          <p:nvPr/>
        </p:nvSpPr>
        <p:spPr>
          <a:xfrm rot="14400001">
            <a:off x="1915612" y="2761181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Block 281 56" descr="Block 41">
            <a:extLst>
              <a:ext uri="{FF2B5EF4-FFF2-40B4-BE49-F238E27FC236}">
                <a16:creationId xmlns:a16="http://schemas.microsoft.com/office/drawing/2014/main" id="{20C52AA1-E2D2-414C-B408-A76EEB37C968}"/>
              </a:ext>
            </a:extLst>
          </p:cNvPr>
          <p:cNvSpPr/>
          <p:nvPr/>
        </p:nvSpPr>
        <p:spPr>
          <a:xfrm rot="12600003">
            <a:off x="2457690" y="3305102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Block 281 56" descr="Block 41">
            <a:extLst>
              <a:ext uri="{FF2B5EF4-FFF2-40B4-BE49-F238E27FC236}">
                <a16:creationId xmlns:a16="http://schemas.microsoft.com/office/drawing/2014/main" id="{76D3CAAF-1B63-4BE8-93E5-D89205566A95}"/>
              </a:ext>
            </a:extLst>
          </p:cNvPr>
          <p:cNvSpPr/>
          <p:nvPr/>
        </p:nvSpPr>
        <p:spPr>
          <a:xfrm rot="10800004">
            <a:off x="3199103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8EA959D3-EDB7-4A44-BB45-BF0BBEA491AE}"/>
              </a:ext>
            </a:extLst>
          </p:cNvPr>
          <p:cNvSpPr/>
          <p:nvPr/>
        </p:nvSpPr>
        <p:spPr>
          <a:xfrm rot="9000004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Block 281 56" descr="Block 41">
            <a:extLst>
              <a:ext uri="{FF2B5EF4-FFF2-40B4-BE49-F238E27FC236}">
                <a16:creationId xmlns:a16="http://schemas.microsoft.com/office/drawing/2014/main" id="{C180A740-A10A-41F9-9B8B-A6601627B5C3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18E933-492E-36E9-4819-6083C69F959E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9FE7404-DD4D-3B84-42D5-B7386E1E591A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AA0CF98-E4AB-5114-750D-FBDD3CAD7202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47F0291-6776-889D-DDBD-62938AE26FAC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4B010F9-BFFC-6C77-A2E0-F35F940EF410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34E3F45-12EB-A574-AF55-35963727964C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D623B0-67C6-A0B3-1EF4-3B4EF43B4B4C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8C3E4C-29F5-AF56-8ECE-F4634BA6C93F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D1A78D7-3E2C-B7D0-48E9-1147F605D402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EE6C0E-97DC-EAA8-9AFD-C85C24F15085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473DE36-4C61-5E53-E80D-891F97E86FDD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6FD7998-FCE3-AF92-02E7-6F7BE95F5908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9517183-301B-25AE-A6FD-76C7384C01BC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E58DD92-6E86-FDE9-ED35-60B5B3BA0AF7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A24EC07-7850-DA2A-5A63-EDD03BD01B13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ck 281 56" descr="Block 96">
            <a:extLst>
              <a:ext uri="{FF2B5EF4-FFF2-40B4-BE49-F238E27FC236}">
                <a16:creationId xmlns:a16="http://schemas.microsoft.com/office/drawing/2014/main" id="{695E02BA-774E-758F-4F80-9ABC44022528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281 48" descr="Rectangle 106">
            <a:extLst>
              <a:ext uri="{FF2B5EF4-FFF2-40B4-BE49-F238E27FC236}">
                <a16:creationId xmlns:a16="http://schemas.microsoft.com/office/drawing/2014/main" id="{CD8741D1-3A75-82EE-29DB-356E6C730ACF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Isosceles 281 50" descr="Isosceles 107">
            <a:extLst>
              <a:ext uri="{FF2B5EF4-FFF2-40B4-BE49-F238E27FC236}">
                <a16:creationId xmlns:a16="http://schemas.microsoft.com/office/drawing/2014/main" id="{E615FA3C-1A62-4A5D-395A-6FECA62B8A9F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Hexagon 281 51" descr="Hexagon 108">
            <a:extLst>
              <a:ext uri="{FF2B5EF4-FFF2-40B4-BE49-F238E27FC236}">
                <a16:creationId xmlns:a16="http://schemas.microsoft.com/office/drawing/2014/main" id="{9478078C-E282-3AF2-2CC7-2AEEC050BFF4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Smiley 281 52" descr="Smiley 109">
            <a:extLst>
              <a:ext uri="{FF2B5EF4-FFF2-40B4-BE49-F238E27FC236}">
                <a16:creationId xmlns:a16="http://schemas.microsoft.com/office/drawing/2014/main" id="{D3F796F7-76EE-1A52-387A-CAA4773C7A6C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81 57" descr="Cloud 110">
            <a:extLst>
              <a:ext uri="{FF2B5EF4-FFF2-40B4-BE49-F238E27FC236}">
                <a16:creationId xmlns:a16="http://schemas.microsoft.com/office/drawing/2014/main" id="{67FB3C42-3134-7EF9-50E3-ED168009AD72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5-Point 281 243" descr="5-Point 111">
            <a:extLst>
              <a:ext uri="{FF2B5EF4-FFF2-40B4-BE49-F238E27FC236}">
                <a16:creationId xmlns:a16="http://schemas.microsoft.com/office/drawing/2014/main" id="{6B470A8B-2086-9FBF-4DF5-A3E4DBFF8F75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Oval 281 49" descr="Oval 112">
            <a:extLst>
              <a:ext uri="{FF2B5EF4-FFF2-40B4-BE49-F238E27FC236}">
                <a16:creationId xmlns:a16="http://schemas.microsoft.com/office/drawing/2014/main" id="{3FDCF112-CF77-8F90-D0EE-8457C1134CCB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月亮 26" descr="Moon 113">
            <a:extLst>
              <a:ext uri="{FF2B5EF4-FFF2-40B4-BE49-F238E27FC236}">
                <a16:creationId xmlns:a16="http://schemas.microsoft.com/office/drawing/2014/main" id="{725B9C17-AA66-5D76-8449-0A31C01F3973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心形 27" descr="Heart 114">
            <a:extLst>
              <a:ext uri="{FF2B5EF4-FFF2-40B4-BE49-F238E27FC236}">
                <a16:creationId xmlns:a16="http://schemas.microsoft.com/office/drawing/2014/main" id="{2AA7049E-C065-3FBB-696B-BCC30A248EFF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281 50" descr="Isosceles 107">
            <a:extLst>
              <a:ext uri="{FF2B5EF4-FFF2-40B4-BE49-F238E27FC236}">
                <a16:creationId xmlns:a16="http://schemas.microsoft.com/office/drawing/2014/main" id="{C88D2771-8831-0897-2C79-6CD953F612F9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Isosceles 281 50" descr="Isosceles 107">
            <a:extLst>
              <a:ext uri="{FF2B5EF4-FFF2-40B4-BE49-F238E27FC236}">
                <a16:creationId xmlns:a16="http://schemas.microsoft.com/office/drawing/2014/main" id="{861230D2-29F9-F679-5ACE-90E59801201D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E1DCF7E8-089E-AD28-DD83-97F3C119D44D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60EE0984-DEC9-31A5-8D4B-6563363E2FA5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525743F2-505F-4F5A-5899-34382C37D3C4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67A8EDBE-3CB2-BF3D-171F-9818CB767418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51A7C679-3B37-B838-79E3-8FE7AEAA59A7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64C45AB3-45DC-CB1E-3097-60FBB987609E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8B582F3A-AAEE-02C0-69AF-39C5224C79CE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87B65627-E31C-D6BC-206A-FA0E7F81B77F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BB97158D-BB5D-D368-DF84-B02F0DEBD0B8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47A3AA1A-978A-1A3C-E509-152C766C6ED6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Isosceles 281 50" descr="Isosceles 107">
            <a:extLst>
              <a:ext uri="{FF2B5EF4-FFF2-40B4-BE49-F238E27FC236}">
                <a16:creationId xmlns:a16="http://schemas.microsoft.com/office/drawing/2014/main" id="{24D7BE34-641F-EA96-D402-421704CC1FA0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4D7E88C-4CD0-4946-9B58-8E961A1ADBA2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520A40E-0DD9-7383-371D-A0D6727DF905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心形 61" descr="Heart 114">
            <a:extLst>
              <a:ext uri="{FF2B5EF4-FFF2-40B4-BE49-F238E27FC236}">
                <a16:creationId xmlns:a16="http://schemas.microsoft.com/office/drawing/2014/main" id="{979D3569-7993-8A6B-FAEF-2F25D5104CFE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心形 70" descr="Heart 114">
            <a:extLst>
              <a:ext uri="{FF2B5EF4-FFF2-40B4-BE49-F238E27FC236}">
                <a16:creationId xmlns:a16="http://schemas.microsoft.com/office/drawing/2014/main" id="{9FD92502-C68B-7F9D-C8D8-118BDE6616D5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心形 85" descr="Heart 114">
            <a:extLst>
              <a:ext uri="{FF2B5EF4-FFF2-40B4-BE49-F238E27FC236}">
                <a16:creationId xmlns:a16="http://schemas.microsoft.com/office/drawing/2014/main" id="{B3870223-D8DA-E048-2532-4C340392D2ED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心形 91" descr="Heart 114">
            <a:extLst>
              <a:ext uri="{FF2B5EF4-FFF2-40B4-BE49-F238E27FC236}">
                <a16:creationId xmlns:a16="http://schemas.microsoft.com/office/drawing/2014/main" id="{955B1707-50A5-3C39-7FB6-24EC61BE2145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心形 97" descr="Heart 114">
            <a:extLst>
              <a:ext uri="{FF2B5EF4-FFF2-40B4-BE49-F238E27FC236}">
                <a16:creationId xmlns:a16="http://schemas.microsoft.com/office/drawing/2014/main" id="{0D4826DF-5266-9D09-7278-CC4CE3ECA75A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心形 103" descr="Heart 114">
            <a:extLst>
              <a:ext uri="{FF2B5EF4-FFF2-40B4-BE49-F238E27FC236}">
                <a16:creationId xmlns:a16="http://schemas.microsoft.com/office/drawing/2014/main" id="{32F76A8F-5AC6-19BA-C405-61645B3A1F05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心形 109" descr="Heart 114">
            <a:extLst>
              <a:ext uri="{FF2B5EF4-FFF2-40B4-BE49-F238E27FC236}">
                <a16:creationId xmlns:a16="http://schemas.microsoft.com/office/drawing/2014/main" id="{2E2A96A4-F5CB-291A-1BBB-B7056CD93C27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心形 112" descr="Heart 114">
            <a:extLst>
              <a:ext uri="{FF2B5EF4-FFF2-40B4-BE49-F238E27FC236}">
                <a16:creationId xmlns:a16="http://schemas.microsoft.com/office/drawing/2014/main" id="{A5FC3BB9-EE13-785A-EDAB-7DBE8B1567C6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心形 114" descr="Heart 114">
            <a:extLst>
              <a:ext uri="{FF2B5EF4-FFF2-40B4-BE49-F238E27FC236}">
                <a16:creationId xmlns:a16="http://schemas.microsoft.com/office/drawing/2014/main" id="{C4A4B839-05DE-A722-0927-9DF4EAC2EA2D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心形 116" descr="Heart 114">
            <a:extLst>
              <a:ext uri="{FF2B5EF4-FFF2-40B4-BE49-F238E27FC236}">
                <a16:creationId xmlns:a16="http://schemas.microsoft.com/office/drawing/2014/main" id="{07F30782-B0D8-8100-4F25-06ECC3884DAC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心形 118" descr="Heart 114">
            <a:extLst>
              <a:ext uri="{FF2B5EF4-FFF2-40B4-BE49-F238E27FC236}">
                <a16:creationId xmlns:a16="http://schemas.microsoft.com/office/drawing/2014/main" id="{F2BAA0AF-9864-4471-FBC4-6DBE30FE2638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心形 119" descr="Heart 114">
            <a:extLst>
              <a:ext uri="{FF2B5EF4-FFF2-40B4-BE49-F238E27FC236}">
                <a16:creationId xmlns:a16="http://schemas.microsoft.com/office/drawing/2014/main" id="{34418019-5ECF-C21B-42FF-FF871BC50034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心形 120" descr="Heart 114">
            <a:extLst>
              <a:ext uri="{FF2B5EF4-FFF2-40B4-BE49-F238E27FC236}">
                <a16:creationId xmlns:a16="http://schemas.microsoft.com/office/drawing/2014/main" id="{5AE38780-7773-1DA5-86F4-C7B7CD6FBCF6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月亮 121" descr="Moon 113">
            <a:extLst>
              <a:ext uri="{FF2B5EF4-FFF2-40B4-BE49-F238E27FC236}">
                <a16:creationId xmlns:a16="http://schemas.microsoft.com/office/drawing/2014/main" id="{00DD6947-0060-766C-A99D-E5C186380295}"/>
              </a:ext>
            </a:extLst>
          </p:cNvPr>
          <p:cNvSpPr/>
          <p:nvPr/>
        </p:nvSpPr>
        <p:spPr>
          <a:xfrm rot="5400000">
            <a:off x="11028347" y="2559744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月亮 122" descr="Moon 113">
            <a:extLst>
              <a:ext uri="{FF2B5EF4-FFF2-40B4-BE49-F238E27FC236}">
                <a16:creationId xmlns:a16="http://schemas.microsoft.com/office/drawing/2014/main" id="{0FD1AECE-9106-A8AF-49EF-040A5A80F27E}"/>
              </a:ext>
            </a:extLst>
          </p:cNvPr>
          <p:cNvSpPr/>
          <p:nvPr/>
        </p:nvSpPr>
        <p:spPr>
          <a:xfrm rot="10800000">
            <a:off x="10247020" y="2081498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月亮 125" descr="Moon 113">
            <a:extLst>
              <a:ext uri="{FF2B5EF4-FFF2-40B4-BE49-F238E27FC236}">
                <a16:creationId xmlns:a16="http://schemas.microsoft.com/office/drawing/2014/main" id="{D78D69A9-543C-6D6E-066A-142FB37AC4F8}"/>
              </a:ext>
            </a:extLst>
          </p:cNvPr>
          <p:cNvSpPr/>
          <p:nvPr/>
        </p:nvSpPr>
        <p:spPr>
          <a:xfrm rot="9000001">
            <a:off x="9998697" y="115967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月亮 128" descr="Moon 113">
            <a:extLst>
              <a:ext uri="{FF2B5EF4-FFF2-40B4-BE49-F238E27FC236}">
                <a16:creationId xmlns:a16="http://schemas.microsoft.com/office/drawing/2014/main" id="{0E3285FA-C1A5-C00F-37B3-EF422181A83A}"/>
              </a:ext>
            </a:extLst>
          </p:cNvPr>
          <p:cNvSpPr/>
          <p:nvPr/>
        </p:nvSpPr>
        <p:spPr>
          <a:xfrm rot="7200000">
            <a:off x="9322729" y="48550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月亮 131" descr="Moon 113">
            <a:extLst>
              <a:ext uri="{FF2B5EF4-FFF2-40B4-BE49-F238E27FC236}">
                <a16:creationId xmlns:a16="http://schemas.microsoft.com/office/drawing/2014/main" id="{5C0F7AA8-D368-4B1A-819A-EBAECB47CB65}"/>
              </a:ext>
            </a:extLst>
          </p:cNvPr>
          <p:cNvSpPr/>
          <p:nvPr/>
        </p:nvSpPr>
        <p:spPr>
          <a:xfrm rot="5400000">
            <a:off x="8400242" y="23964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月亮 134" descr="Moon 113">
            <a:extLst>
              <a:ext uri="{FF2B5EF4-FFF2-40B4-BE49-F238E27FC236}">
                <a16:creationId xmlns:a16="http://schemas.microsoft.com/office/drawing/2014/main" id="{0926E26C-4B6E-9540-056C-7CB7F4382C0E}"/>
              </a:ext>
            </a:extLst>
          </p:cNvPr>
          <p:cNvSpPr/>
          <p:nvPr/>
        </p:nvSpPr>
        <p:spPr>
          <a:xfrm rot="3600001">
            <a:off x="7478415" y="487969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月亮 137" descr="Moon 113">
            <a:extLst>
              <a:ext uri="{FF2B5EF4-FFF2-40B4-BE49-F238E27FC236}">
                <a16:creationId xmlns:a16="http://schemas.microsoft.com/office/drawing/2014/main" id="{C1A15A39-19F1-4E2E-91ED-F1305FF96D98}"/>
              </a:ext>
            </a:extLst>
          </p:cNvPr>
          <p:cNvSpPr/>
          <p:nvPr/>
        </p:nvSpPr>
        <p:spPr>
          <a:xfrm rot="1800000">
            <a:off x="6804249" y="116393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月亮 140" descr="Moon 113">
            <a:extLst>
              <a:ext uri="{FF2B5EF4-FFF2-40B4-BE49-F238E27FC236}">
                <a16:creationId xmlns:a16="http://schemas.microsoft.com/office/drawing/2014/main" id="{535DFF96-E8EA-67CF-FA4D-C80AC239A487}"/>
              </a:ext>
            </a:extLst>
          </p:cNvPr>
          <p:cNvSpPr/>
          <p:nvPr/>
        </p:nvSpPr>
        <p:spPr>
          <a:xfrm rot="1">
            <a:off x="6558389" y="208642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月亮 143" descr="Moon 113">
            <a:extLst>
              <a:ext uri="{FF2B5EF4-FFF2-40B4-BE49-F238E27FC236}">
                <a16:creationId xmlns:a16="http://schemas.microsoft.com/office/drawing/2014/main" id="{1407A00E-224D-F828-D6D4-BD81F31EDF84}"/>
              </a:ext>
            </a:extLst>
          </p:cNvPr>
          <p:cNvSpPr/>
          <p:nvPr/>
        </p:nvSpPr>
        <p:spPr>
          <a:xfrm rot="19800001">
            <a:off x="6806712" y="300825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月亮 146" descr="Moon 113">
            <a:extLst>
              <a:ext uri="{FF2B5EF4-FFF2-40B4-BE49-F238E27FC236}">
                <a16:creationId xmlns:a16="http://schemas.microsoft.com/office/drawing/2014/main" id="{018EE648-0F5F-BE1A-0F84-88E1F087F758}"/>
              </a:ext>
            </a:extLst>
          </p:cNvPr>
          <p:cNvSpPr/>
          <p:nvPr/>
        </p:nvSpPr>
        <p:spPr>
          <a:xfrm rot="18000003">
            <a:off x="7482678" y="3682415"/>
            <a:ext cx="284971" cy="811282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月亮 149" descr="Moon 113">
            <a:extLst>
              <a:ext uri="{FF2B5EF4-FFF2-40B4-BE49-F238E27FC236}">
                <a16:creationId xmlns:a16="http://schemas.microsoft.com/office/drawing/2014/main" id="{B1C707A4-0CC3-675E-BF22-1C8805B70291}"/>
              </a:ext>
            </a:extLst>
          </p:cNvPr>
          <p:cNvSpPr/>
          <p:nvPr/>
        </p:nvSpPr>
        <p:spPr>
          <a:xfrm rot="16200004">
            <a:off x="8405165" y="392827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月亮 152" descr="Moon 113">
            <a:extLst>
              <a:ext uri="{FF2B5EF4-FFF2-40B4-BE49-F238E27FC236}">
                <a16:creationId xmlns:a16="http://schemas.microsoft.com/office/drawing/2014/main" id="{145020F9-0F19-702B-FF91-3BB646AA83AA}"/>
              </a:ext>
            </a:extLst>
          </p:cNvPr>
          <p:cNvSpPr/>
          <p:nvPr/>
        </p:nvSpPr>
        <p:spPr>
          <a:xfrm rot="14400004">
            <a:off x="9326993" y="367995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月亮 155" descr="Moon 113">
            <a:extLst>
              <a:ext uri="{FF2B5EF4-FFF2-40B4-BE49-F238E27FC236}">
                <a16:creationId xmlns:a16="http://schemas.microsoft.com/office/drawing/2014/main" id="{875CA2B0-B598-DB31-D52A-0B2B46F18CE2}"/>
              </a:ext>
            </a:extLst>
          </p:cNvPr>
          <p:cNvSpPr/>
          <p:nvPr/>
        </p:nvSpPr>
        <p:spPr>
          <a:xfrm rot="12600004">
            <a:off x="10001158" y="300398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61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416749" y="3519522"/>
            <a:ext cx="1501677" cy="1501677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1158083" y="4464218"/>
            <a:ext cx="632957" cy="632957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781353" y="4951135"/>
            <a:ext cx="429018" cy="37323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770107" y="3858263"/>
            <a:ext cx="728647" cy="6865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月亮 5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707524" y="4296776"/>
            <a:ext cx="371320" cy="7104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294026" y="6385877"/>
            <a:ext cx="160002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陸續放入圖案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60" name="Isosceles 281 50" descr="Isosceles 38">
            <a:extLst>
              <a:ext uri="{FF2B5EF4-FFF2-40B4-BE49-F238E27FC236}">
                <a16:creationId xmlns:a16="http://schemas.microsoft.com/office/drawing/2014/main" id="{114256E5-0218-4DE3-BB1E-17081E79B32D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Block 281 56" descr="Block 41">
            <a:extLst>
              <a:ext uri="{FF2B5EF4-FFF2-40B4-BE49-F238E27FC236}">
                <a16:creationId xmlns:a16="http://schemas.microsoft.com/office/drawing/2014/main" id="{B4242E88-78DB-4A93-A084-AF79F21EEB89}"/>
              </a:ext>
            </a:extLst>
          </p:cNvPr>
          <p:cNvSpPr/>
          <p:nvPr/>
        </p:nvSpPr>
        <p:spPr>
          <a:xfrm rot="5400000">
            <a:off x="4685123" y="2024122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Block 281 56" descr="Block 41">
            <a:extLst>
              <a:ext uri="{FF2B5EF4-FFF2-40B4-BE49-F238E27FC236}">
                <a16:creationId xmlns:a16="http://schemas.microsoft.com/office/drawing/2014/main" id="{63D65486-CDF1-4ED5-B2C2-A38E074300D1}"/>
              </a:ext>
            </a:extLst>
          </p:cNvPr>
          <p:cNvSpPr/>
          <p:nvPr/>
        </p:nvSpPr>
        <p:spPr>
          <a:xfrm rot="3600001">
            <a:off x="4487627" y="1282035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Block 281 56" descr="Block 41">
            <a:extLst>
              <a:ext uri="{FF2B5EF4-FFF2-40B4-BE49-F238E27FC236}">
                <a16:creationId xmlns:a16="http://schemas.microsoft.com/office/drawing/2014/main" id="{F6E3650D-DE44-4DE5-9ED1-C942CF2FF3BE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Block 281 56" descr="Block 41">
            <a:extLst>
              <a:ext uri="{FF2B5EF4-FFF2-40B4-BE49-F238E27FC236}">
                <a16:creationId xmlns:a16="http://schemas.microsoft.com/office/drawing/2014/main" id="{35BAAFCD-2BDE-465B-B959-6025549F10FC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Block 281 56" descr="Block 41">
            <a:extLst>
              <a:ext uri="{FF2B5EF4-FFF2-40B4-BE49-F238E27FC236}">
                <a16:creationId xmlns:a16="http://schemas.microsoft.com/office/drawing/2014/main" id="{D61E15DD-0A35-4B54-8572-7037EACE0F5D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F113745-96E5-4D37-BCF5-C7B695A2166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Block 281 56" descr="Block 41">
            <a:extLst>
              <a:ext uri="{FF2B5EF4-FFF2-40B4-BE49-F238E27FC236}">
                <a16:creationId xmlns:a16="http://schemas.microsoft.com/office/drawing/2014/main" id="{75EA6D2A-BFCC-4F9E-A93F-FD85F756D6ED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Block 281 56" descr="Block 41">
            <a:extLst>
              <a:ext uri="{FF2B5EF4-FFF2-40B4-BE49-F238E27FC236}">
                <a16:creationId xmlns:a16="http://schemas.microsoft.com/office/drawing/2014/main" id="{E0A52284-B340-43A6-9087-A6403E70BEC7}"/>
              </a:ext>
            </a:extLst>
          </p:cNvPr>
          <p:cNvSpPr/>
          <p:nvPr/>
        </p:nvSpPr>
        <p:spPr>
          <a:xfrm rot="14400001">
            <a:off x="1915612" y="2761181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Block 281 56" descr="Block 41">
            <a:extLst>
              <a:ext uri="{FF2B5EF4-FFF2-40B4-BE49-F238E27FC236}">
                <a16:creationId xmlns:a16="http://schemas.microsoft.com/office/drawing/2014/main" id="{ABADC9B3-922D-40D4-A6FD-055194E954E5}"/>
              </a:ext>
            </a:extLst>
          </p:cNvPr>
          <p:cNvSpPr/>
          <p:nvPr/>
        </p:nvSpPr>
        <p:spPr>
          <a:xfrm rot="12600003">
            <a:off x="2457690" y="3305102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Block 281 56" descr="Block 41">
            <a:extLst>
              <a:ext uri="{FF2B5EF4-FFF2-40B4-BE49-F238E27FC236}">
                <a16:creationId xmlns:a16="http://schemas.microsoft.com/office/drawing/2014/main" id="{83D1C31B-D97D-4FC3-97C7-874F080314AE}"/>
              </a:ext>
            </a:extLst>
          </p:cNvPr>
          <p:cNvSpPr/>
          <p:nvPr/>
        </p:nvSpPr>
        <p:spPr>
          <a:xfrm rot="10800004">
            <a:off x="3199103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Block 281 56" descr="Block 41">
            <a:extLst>
              <a:ext uri="{FF2B5EF4-FFF2-40B4-BE49-F238E27FC236}">
                <a16:creationId xmlns:a16="http://schemas.microsoft.com/office/drawing/2014/main" id="{961ED4C9-CD0B-47D5-BBAF-E77B0227394F}"/>
              </a:ext>
            </a:extLst>
          </p:cNvPr>
          <p:cNvSpPr/>
          <p:nvPr/>
        </p:nvSpPr>
        <p:spPr>
          <a:xfrm rot="9000004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Block 281 56" descr="Block 41">
            <a:extLst>
              <a:ext uri="{FF2B5EF4-FFF2-40B4-BE49-F238E27FC236}">
                <a16:creationId xmlns:a16="http://schemas.microsoft.com/office/drawing/2014/main" id="{9100C89A-81CC-4502-8246-0D3A6301DC74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4AC9DDE-8E8F-A041-AE9A-1D36498E005B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DF55BE9-4E8A-6446-64E1-BB9DED00F507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960781C-8B0A-33B9-98B1-5B0A40B52C99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61E970C-AA79-1AF3-33DF-0949C5FCC87B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15527B4-EC9E-754B-5E17-B0BCE8EC4541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92A62C8-8F9E-D21C-704E-5DE36701235D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3B4334E-594A-9E8C-DD76-23AA03E83106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A66B63-FC0A-92F3-9EF0-3C7F1A67773E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66C5F58-CDA1-E625-EF62-D2666323095D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5FA9E3F-81B4-B422-04DF-D635420FF2FD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83659D-D2C7-4C6F-A67D-673B6B1695A8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2610800-3C45-8C03-7815-FE95F30FCFCD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36F636C-B9B8-33A5-E465-FBE1381221C0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8AAFB49-547F-FF69-DBC2-B398CFE003D9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8BB1D15-C583-DDDF-9F7B-3A12F615786D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ck 281 56" descr="Block 96">
            <a:extLst>
              <a:ext uri="{FF2B5EF4-FFF2-40B4-BE49-F238E27FC236}">
                <a16:creationId xmlns:a16="http://schemas.microsoft.com/office/drawing/2014/main" id="{3C38F968-9299-7689-D189-4D20A9EFF71F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281 48" descr="Rectangle 106">
            <a:extLst>
              <a:ext uri="{FF2B5EF4-FFF2-40B4-BE49-F238E27FC236}">
                <a16:creationId xmlns:a16="http://schemas.microsoft.com/office/drawing/2014/main" id="{77B3F809-845D-122C-BB50-D0434F0F0496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Isosceles 281 50" descr="Isosceles 107">
            <a:extLst>
              <a:ext uri="{FF2B5EF4-FFF2-40B4-BE49-F238E27FC236}">
                <a16:creationId xmlns:a16="http://schemas.microsoft.com/office/drawing/2014/main" id="{2CFFB81D-8D09-BDC3-E125-B53EE2582740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Hexagon 281 51" descr="Hexagon 108">
            <a:extLst>
              <a:ext uri="{FF2B5EF4-FFF2-40B4-BE49-F238E27FC236}">
                <a16:creationId xmlns:a16="http://schemas.microsoft.com/office/drawing/2014/main" id="{A29AB388-76AC-7A55-1DC2-8644FFBC176C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Smiley 281 52" descr="Smiley 109">
            <a:extLst>
              <a:ext uri="{FF2B5EF4-FFF2-40B4-BE49-F238E27FC236}">
                <a16:creationId xmlns:a16="http://schemas.microsoft.com/office/drawing/2014/main" id="{FCAC00E5-A2C4-78DD-C3F8-3C6A8F9C851E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81 57" descr="Cloud 110">
            <a:extLst>
              <a:ext uri="{FF2B5EF4-FFF2-40B4-BE49-F238E27FC236}">
                <a16:creationId xmlns:a16="http://schemas.microsoft.com/office/drawing/2014/main" id="{941CD405-915B-70D3-45F1-E64DF0F31DE2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5-Point 281 243" descr="5-Point 111">
            <a:extLst>
              <a:ext uri="{FF2B5EF4-FFF2-40B4-BE49-F238E27FC236}">
                <a16:creationId xmlns:a16="http://schemas.microsoft.com/office/drawing/2014/main" id="{1F4BA223-3E79-DBA1-B3F8-A3E464295F4C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Oval 281 49" descr="Oval 112">
            <a:extLst>
              <a:ext uri="{FF2B5EF4-FFF2-40B4-BE49-F238E27FC236}">
                <a16:creationId xmlns:a16="http://schemas.microsoft.com/office/drawing/2014/main" id="{710E7C14-FD16-CAD0-E517-A730DF339F12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月亮 26" descr="Moon 113">
            <a:extLst>
              <a:ext uri="{FF2B5EF4-FFF2-40B4-BE49-F238E27FC236}">
                <a16:creationId xmlns:a16="http://schemas.microsoft.com/office/drawing/2014/main" id="{D0B54035-D013-D11C-16B8-09EBBDA3EC32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心形 27" descr="Heart 114">
            <a:extLst>
              <a:ext uri="{FF2B5EF4-FFF2-40B4-BE49-F238E27FC236}">
                <a16:creationId xmlns:a16="http://schemas.microsoft.com/office/drawing/2014/main" id="{C1E7C667-8907-5F3E-CCF3-B301A72D2992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Isosceles 281 50" descr="Isosceles 107">
            <a:extLst>
              <a:ext uri="{FF2B5EF4-FFF2-40B4-BE49-F238E27FC236}">
                <a16:creationId xmlns:a16="http://schemas.microsoft.com/office/drawing/2014/main" id="{B307B757-B2CA-0B53-65EE-4373B1AB32A8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Isosceles 281 50" descr="Isosceles 107">
            <a:extLst>
              <a:ext uri="{FF2B5EF4-FFF2-40B4-BE49-F238E27FC236}">
                <a16:creationId xmlns:a16="http://schemas.microsoft.com/office/drawing/2014/main" id="{6D033303-F966-4A3C-ED34-EBC0E366C1DE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442AECF6-BEED-5790-2C1F-441FE4EB0767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D903CEA7-129F-8338-BACC-60E0BB3065EB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C0718718-4FB1-DDB4-624B-45D1819E4985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BD0BE4A1-46A0-DC02-147F-6F463842324C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4097B572-6998-224D-2B13-462939909AED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C5961E36-8638-4D55-D8A4-A87E57B99C66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29344006-BE1D-4103-32B7-00CD431E4CD1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FF505540-723C-9313-8F49-F48D16E6B40E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EB342A6C-C203-C654-7679-51A2D552DB01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ECCCF2C8-8BF3-1117-A696-E71B505C5B3C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Isosceles 281 50" descr="Isosceles 107">
            <a:extLst>
              <a:ext uri="{FF2B5EF4-FFF2-40B4-BE49-F238E27FC236}">
                <a16:creationId xmlns:a16="http://schemas.microsoft.com/office/drawing/2014/main" id="{C8E45C0A-DF05-7664-B84A-8652D42DAD00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98EF785-2722-BF41-0B76-A319D3C8937E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F630693-B847-5E38-B185-913A757736E7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心形 88" descr="Heart 114">
            <a:extLst>
              <a:ext uri="{FF2B5EF4-FFF2-40B4-BE49-F238E27FC236}">
                <a16:creationId xmlns:a16="http://schemas.microsoft.com/office/drawing/2014/main" id="{7D23E6C8-99B6-97B5-B41B-04CC89732590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心形 94" descr="Heart 114">
            <a:extLst>
              <a:ext uri="{FF2B5EF4-FFF2-40B4-BE49-F238E27FC236}">
                <a16:creationId xmlns:a16="http://schemas.microsoft.com/office/drawing/2014/main" id="{2D7B9EB5-84D0-A3EB-0CB0-4F200FFE2F9B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55CF973B-56BE-DD65-FF35-F1D07DBBA99C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心形 106" descr="Heart 114">
            <a:extLst>
              <a:ext uri="{FF2B5EF4-FFF2-40B4-BE49-F238E27FC236}">
                <a16:creationId xmlns:a16="http://schemas.microsoft.com/office/drawing/2014/main" id="{9F69B935-AFA9-EB07-AFB8-08B20A178B9C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心形 111" descr="Heart 114">
            <a:extLst>
              <a:ext uri="{FF2B5EF4-FFF2-40B4-BE49-F238E27FC236}">
                <a16:creationId xmlns:a16="http://schemas.microsoft.com/office/drawing/2014/main" id="{22946EFE-45E8-7136-9235-CB2EB45D8698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心形 113" descr="Heart 114">
            <a:extLst>
              <a:ext uri="{FF2B5EF4-FFF2-40B4-BE49-F238E27FC236}">
                <a16:creationId xmlns:a16="http://schemas.microsoft.com/office/drawing/2014/main" id="{EF8E61D6-31D8-E99D-6DD8-A339854616DA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心形 115" descr="Heart 114">
            <a:extLst>
              <a:ext uri="{FF2B5EF4-FFF2-40B4-BE49-F238E27FC236}">
                <a16:creationId xmlns:a16="http://schemas.microsoft.com/office/drawing/2014/main" id="{C73B5230-21CB-DD9C-3F07-FD048CEC8CB9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心形 117" descr="Heart 114">
            <a:extLst>
              <a:ext uri="{FF2B5EF4-FFF2-40B4-BE49-F238E27FC236}">
                <a16:creationId xmlns:a16="http://schemas.microsoft.com/office/drawing/2014/main" id="{571EBE08-9B75-5BAD-DA6D-40FB9DB3A17C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心形 119" descr="Heart 114">
            <a:extLst>
              <a:ext uri="{FF2B5EF4-FFF2-40B4-BE49-F238E27FC236}">
                <a16:creationId xmlns:a16="http://schemas.microsoft.com/office/drawing/2014/main" id="{226BCA98-A4C0-AAD5-2EF1-25B960190E30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心形 121" descr="Heart 114">
            <a:extLst>
              <a:ext uri="{FF2B5EF4-FFF2-40B4-BE49-F238E27FC236}">
                <a16:creationId xmlns:a16="http://schemas.microsoft.com/office/drawing/2014/main" id="{44E23607-338D-42BF-6CF3-5B0A1F9C3B57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心形 122" descr="Heart 114">
            <a:extLst>
              <a:ext uri="{FF2B5EF4-FFF2-40B4-BE49-F238E27FC236}">
                <a16:creationId xmlns:a16="http://schemas.microsoft.com/office/drawing/2014/main" id="{D0CE9EAB-7941-FA80-980D-98C66C06BCE4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心形 123" descr="Heart 114">
            <a:extLst>
              <a:ext uri="{FF2B5EF4-FFF2-40B4-BE49-F238E27FC236}">
                <a16:creationId xmlns:a16="http://schemas.microsoft.com/office/drawing/2014/main" id="{636C4B97-9AAC-D168-B2E2-16E1AE2E16FF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心形 124" descr="Heart 114">
            <a:extLst>
              <a:ext uri="{FF2B5EF4-FFF2-40B4-BE49-F238E27FC236}">
                <a16:creationId xmlns:a16="http://schemas.microsoft.com/office/drawing/2014/main" id="{12887694-0826-94E4-D72D-7BFE21884504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月亮 125" descr="Moon 113">
            <a:extLst>
              <a:ext uri="{FF2B5EF4-FFF2-40B4-BE49-F238E27FC236}">
                <a16:creationId xmlns:a16="http://schemas.microsoft.com/office/drawing/2014/main" id="{509137BF-C199-9064-C5A3-D02C0308AA88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月亮 126" descr="Moon 113">
            <a:extLst>
              <a:ext uri="{FF2B5EF4-FFF2-40B4-BE49-F238E27FC236}">
                <a16:creationId xmlns:a16="http://schemas.microsoft.com/office/drawing/2014/main" id="{708D965A-8970-FAD4-A810-B6DE117886BC}"/>
              </a:ext>
            </a:extLst>
          </p:cNvPr>
          <p:cNvSpPr/>
          <p:nvPr/>
        </p:nvSpPr>
        <p:spPr>
          <a:xfrm rot="10800000">
            <a:off x="10247020" y="2081498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月亮 127" descr="Moon 113">
            <a:extLst>
              <a:ext uri="{FF2B5EF4-FFF2-40B4-BE49-F238E27FC236}">
                <a16:creationId xmlns:a16="http://schemas.microsoft.com/office/drawing/2014/main" id="{03787B94-7FAE-DA27-958A-BCC267839008}"/>
              </a:ext>
            </a:extLst>
          </p:cNvPr>
          <p:cNvSpPr/>
          <p:nvPr/>
        </p:nvSpPr>
        <p:spPr>
          <a:xfrm rot="9000001">
            <a:off x="9998697" y="115967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月亮 128" descr="Moon 113">
            <a:extLst>
              <a:ext uri="{FF2B5EF4-FFF2-40B4-BE49-F238E27FC236}">
                <a16:creationId xmlns:a16="http://schemas.microsoft.com/office/drawing/2014/main" id="{EB75A7E8-11D9-2C90-E555-60D42C14AB26}"/>
              </a:ext>
            </a:extLst>
          </p:cNvPr>
          <p:cNvSpPr/>
          <p:nvPr/>
        </p:nvSpPr>
        <p:spPr>
          <a:xfrm rot="7200000">
            <a:off x="9322729" y="48550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月亮 129" descr="Moon 113">
            <a:extLst>
              <a:ext uri="{FF2B5EF4-FFF2-40B4-BE49-F238E27FC236}">
                <a16:creationId xmlns:a16="http://schemas.microsoft.com/office/drawing/2014/main" id="{9034F6DF-43DF-1428-6456-393939BDB5DE}"/>
              </a:ext>
            </a:extLst>
          </p:cNvPr>
          <p:cNvSpPr/>
          <p:nvPr/>
        </p:nvSpPr>
        <p:spPr>
          <a:xfrm rot="5400000">
            <a:off x="8400242" y="23964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月亮 130" descr="Moon 113">
            <a:extLst>
              <a:ext uri="{FF2B5EF4-FFF2-40B4-BE49-F238E27FC236}">
                <a16:creationId xmlns:a16="http://schemas.microsoft.com/office/drawing/2014/main" id="{502E1070-06FD-D774-6138-AA99F71262F8}"/>
              </a:ext>
            </a:extLst>
          </p:cNvPr>
          <p:cNvSpPr/>
          <p:nvPr/>
        </p:nvSpPr>
        <p:spPr>
          <a:xfrm rot="3600001">
            <a:off x="7478416" y="487969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月亮 131" descr="Moon 113">
            <a:extLst>
              <a:ext uri="{FF2B5EF4-FFF2-40B4-BE49-F238E27FC236}">
                <a16:creationId xmlns:a16="http://schemas.microsoft.com/office/drawing/2014/main" id="{A88263FC-B3FE-9568-0DB4-CE29F62F244D}"/>
              </a:ext>
            </a:extLst>
          </p:cNvPr>
          <p:cNvSpPr/>
          <p:nvPr/>
        </p:nvSpPr>
        <p:spPr>
          <a:xfrm rot="1800000">
            <a:off x="6804248" y="116393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月亮 132" descr="Moon 113">
            <a:extLst>
              <a:ext uri="{FF2B5EF4-FFF2-40B4-BE49-F238E27FC236}">
                <a16:creationId xmlns:a16="http://schemas.microsoft.com/office/drawing/2014/main" id="{294A5FAE-F1EC-68F9-C2B6-E185B4D9A616}"/>
              </a:ext>
            </a:extLst>
          </p:cNvPr>
          <p:cNvSpPr/>
          <p:nvPr/>
        </p:nvSpPr>
        <p:spPr>
          <a:xfrm rot="1">
            <a:off x="6558390" y="208642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月亮 133" descr="Moon 113">
            <a:extLst>
              <a:ext uri="{FF2B5EF4-FFF2-40B4-BE49-F238E27FC236}">
                <a16:creationId xmlns:a16="http://schemas.microsoft.com/office/drawing/2014/main" id="{AFB32DC9-2190-CC45-DC24-FC1DE4DBAB0C}"/>
              </a:ext>
            </a:extLst>
          </p:cNvPr>
          <p:cNvSpPr/>
          <p:nvPr/>
        </p:nvSpPr>
        <p:spPr>
          <a:xfrm rot="19800001">
            <a:off x="6806711" y="300825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月亮 134" descr="Moon 113">
            <a:extLst>
              <a:ext uri="{FF2B5EF4-FFF2-40B4-BE49-F238E27FC236}">
                <a16:creationId xmlns:a16="http://schemas.microsoft.com/office/drawing/2014/main" id="{323DAFEC-0A5C-BE24-8B60-DFA999EC00E5}"/>
              </a:ext>
            </a:extLst>
          </p:cNvPr>
          <p:cNvSpPr/>
          <p:nvPr/>
        </p:nvSpPr>
        <p:spPr>
          <a:xfrm rot="18000003">
            <a:off x="7482679" y="3682414"/>
            <a:ext cx="284971" cy="811282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月亮 135" descr="Moon 113">
            <a:extLst>
              <a:ext uri="{FF2B5EF4-FFF2-40B4-BE49-F238E27FC236}">
                <a16:creationId xmlns:a16="http://schemas.microsoft.com/office/drawing/2014/main" id="{6EB955A5-C9ED-3DF5-B86E-B00FD57C236A}"/>
              </a:ext>
            </a:extLst>
          </p:cNvPr>
          <p:cNvSpPr/>
          <p:nvPr/>
        </p:nvSpPr>
        <p:spPr>
          <a:xfrm rot="16200004">
            <a:off x="8405164" y="392827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月亮 136" descr="Moon 113">
            <a:extLst>
              <a:ext uri="{FF2B5EF4-FFF2-40B4-BE49-F238E27FC236}">
                <a16:creationId xmlns:a16="http://schemas.microsoft.com/office/drawing/2014/main" id="{FA175F16-F48E-6162-F664-B08142744EA0}"/>
              </a:ext>
            </a:extLst>
          </p:cNvPr>
          <p:cNvSpPr/>
          <p:nvPr/>
        </p:nvSpPr>
        <p:spPr>
          <a:xfrm rot="14400004">
            <a:off x="9326993" y="367995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月亮 137" descr="Moon 113">
            <a:extLst>
              <a:ext uri="{FF2B5EF4-FFF2-40B4-BE49-F238E27FC236}">
                <a16:creationId xmlns:a16="http://schemas.microsoft.com/office/drawing/2014/main" id="{541C5968-26F4-1DB8-A1C1-1F44EFCD033C}"/>
              </a:ext>
            </a:extLst>
          </p:cNvPr>
          <p:cNvSpPr/>
          <p:nvPr/>
        </p:nvSpPr>
        <p:spPr>
          <a:xfrm rot="12600004">
            <a:off x="10001157" y="300398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F454C56B-9CDA-027F-9202-8D68A3CAA301}"/>
              </a:ext>
            </a:extLst>
          </p:cNvPr>
          <p:cNvGrpSpPr/>
          <p:nvPr/>
        </p:nvGrpSpPr>
        <p:grpSpPr>
          <a:xfrm>
            <a:off x="10786236" y="3310759"/>
            <a:ext cx="1008323" cy="1307104"/>
            <a:chOff x="10786236" y="3310759"/>
            <a:chExt cx="1008323" cy="1307104"/>
          </a:xfrm>
        </p:grpSpPr>
        <p:sp>
          <p:nvSpPr>
            <p:cNvPr id="139" name="Cloud 281 57" descr="Cloud 110">
              <a:extLst>
                <a:ext uri="{FF2B5EF4-FFF2-40B4-BE49-F238E27FC236}">
                  <a16:creationId xmlns:a16="http://schemas.microsoft.com/office/drawing/2014/main" id="{D697ECAD-F0F3-27BE-FE66-13F823884CD5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Hexagon 281 51" descr="Hexagon 108">
              <a:extLst>
                <a:ext uri="{FF2B5EF4-FFF2-40B4-BE49-F238E27FC236}">
                  <a16:creationId xmlns:a16="http://schemas.microsoft.com/office/drawing/2014/main" id="{859018FA-7A46-4653-976F-9949DB8A2BD8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1" name="5-Point 281 243" descr="5-Point 111">
              <a:extLst>
                <a:ext uri="{FF2B5EF4-FFF2-40B4-BE49-F238E27FC236}">
                  <a16:creationId xmlns:a16="http://schemas.microsoft.com/office/drawing/2014/main" id="{59DDF3F9-115C-A820-13EA-798A232374B4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2" name="Block 281 56" descr="Block 96">
              <a:extLst>
                <a:ext uri="{FF2B5EF4-FFF2-40B4-BE49-F238E27FC236}">
                  <a16:creationId xmlns:a16="http://schemas.microsoft.com/office/drawing/2014/main" id="{A552A63C-F513-3B5C-EC35-EE5FA6521229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5" name="Cloud 281 57" descr="Cloud 110">
            <a:extLst>
              <a:ext uri="{FF2B5EF4-FFF2-40B4-BE49-F238E27FC236}">
                <a16:creationId xmlns:a16="http://schemas.microsoft.com/office/drawing/2014/main" id="{B9220D88-8365-4BD1-7D9D-068506B94DFD}"/>
              </a:ext>
            </a:extLst>
          </p:cNvPr>
          <p:cNvSpPr/>
          <p:nvPr/>
        </p:nvSpPr>
        <p:spPr>
          <a:xfrm rot="5400000">
            <a:off x="9969988" y="221662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108">
            <a:extLst>
              <a:ext uri="{FF2B5EF4-FFF2-40B4-BE49-F238E27FC236}">
                <a16:creationId xmlns:a16="http://schemas.microsoft.com/office/drawing/2014/main" id="{61DA155F-3DEC-29AE-CE9C-C83A5375E336}"/>
              </a:ext>
            </a:extLst>
          </p:cNvPr>
          <p:cNvSpPr/>
          <p:nvPr/>
        </p:nvSpPr>
        <p:spPr>
          <a:xfrm rot="6300000">
            <a:off x="10042689" y="2634461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5-Point 281 243" descr="5-Point 111">
            <a:extLst>
              <a:ext uri="{FF2B5EF4-FFF2-40B4-BE49-F238E27FC236}">
                <a16:creationId xmlns:a16="http://schemas.microsoft.com/office/drawing/2014/main" id="{54193E52-50E3-0202-D2D0-7B64B2844944}"/>
              </a:ext>
            </a:extLst>
          </p:cNvPr>
          <p:cNvSpPr/>
          <p:nvPr/>
        </p:nvSpPr>
        <p:spPr>
          <a:xfrm rot="6300000">
            <a:off x="9568029" y="2587794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Block 281 56" descr="Block 96">
            <a:extLst>
              <a:ext uri="{FF2B5EF4-FFF2-40B4-BE49-F238E27FC236}">
                <a16:creationId xmlns:a16="http://schemas.microsoft.com/office/drawing/2014/main" id="{921172E2-5F8D-6A16-E64C-862642386B9C}"/>
              </a:ext>
            </a:extLst>
          </p:cNvPr>
          <p:cNvSpPr/>
          <p:nvPr/>
        </p:nvSpPr>
        <p:spPr>
          <a:xfrm>
            <a:off x="9512330" y="219374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Cloud 281 57" descr="Cloud 110">
            <a:extLst>
              <a:ext uri="{FF2B5EF4-FFF2-40B4-BE49-F238E27FC236}">
                <a16:creationId xmlns:a16="http://schemas.microsoft.com/office/drawing/2014/main" id="{44B95B98-AEF8-D155-E69A-7F8CED07476A}"/>
              </a:ext>
            </a:extLst>
          </p:cNvPr>
          <p:cNvSpPr/>
          <p:nvPr/>
        </p:nvSpPr>
        <p:spPr>
          <a:xfrm rot="3600001">
            <a:off x="9707957" y="1427614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108">
            <a:extLst>
              <a:ext uri="{FF2B5EF4-FFF2-40B4-BE49-F238E27FC236}">
                <a16:creationId xmlns:a16="http://schemas.microsoft.com/office/drawing/2014/main" id="{1F941CA7-3A81-CBC9-5E77-C91DF0759F5F}"/>
              </a:ext>
            </a:extLst>
          </p:cNvPr>
          <p:cNvSpPr/>
          <p:nvPr/>
        </p:nvSpPr>
        <p:spPr>
          <a:xfrm rot="4500001">
            <a:off x="9944447" y="180423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5-Point 281 243" descr="5-Point 111">
            <a:extLst>
              <a:ext uri="{FF2B5EF4-FFF2-40B4-BE49-F238E27FC236}">
                <a16:creationId xmlns:a16="http://schemas.microsoft.com/office/drawing/2014/main" id="{784DF87D-7C16-37AE-3D92-601B834AE519}"/>
              </a:ext>
            </a:extLst>
          </p:cNvPr>
          <p:cNvSpPr/>
          <p:nvPr/>
        </p:nvSpPr>
        <p:spPr>
          <a:xfrm rot="4500001">
            <a:off x="9519717" y="19903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5" name="Block 281 56" descr="Block 96">
            <a:extLst>
              <a:ext uri="{FF2B5EF4-FFF2-40B4-BE49-F238E27FC236}">
                <a16:creationId xmlns:a16="http://schemas.microsoft.com/office/drawing/2014/main" id="{71D9C8B8-BD09-29D0-C0F5-5019F583A43D}"/>
              </a:ext>
            </a:extLst>
          </p:cNvPr>
          <p:cNvSpPr/>
          <p:nvPr/>
        </p:nvSpPr>
        <p:spPr>
          <a:xfrm rot="19800001">
            <a:off x="9307296" y="162430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Cloud 281 57" descr="Cloud 110">
            <a:extLst>
              <a:ext uri="{FF2B5EF4-FFF2-40B4-BE49-F238E27FC236}">
                <a16:creationId xmlns:a16="http://schemas.microsoft.com/office/drawing/2014/main" id="{91AC08ED-CBB4-D872-36F5-EB970F033AB3}"/>
              </a:ext>
            </a:extLst>
          </p:cNvPr>
          <p:cNvSpPr/>
          <p:nvPr/>
        </p:nvSpPr>
        <p:spPr>
          <a:xfrm rot="1800000">
            <a:off x="9086527" y="8753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108">
            <a:extLst>
              <a:ext uri="{FF2B5EF4-FFF2-40B4-BE49-F238E27FC236}">
                <a16:creationId xmlns:a16="http://schemas.microsoft.com/office/drawing/2014/main" id="{FFFB707D-4D48-F2BC-015E-8F9EE763E7F1}"/>
              </a:ext>
            </a:extLst>
          </p:cNvPr>
          <p:cNvSpPr/>
          <p:nvPr/>
        </p:nvSpPr>
        <p:spPr>
          <a:xfrm rot="2700000">
            <a:off x="9444256" y="113436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5-Point 281 243" descr="5-Point 111">
            <a:extLst>
              <a:ext uri="{FF2B5EF4-FFF2-40B4-BE49-F238E27FC236}">
                <a16:creationId xmlns:a16="http://schemas.microsoft.com/office/drawing/2014/main" id="{D459221E-170F-B863-AB3E-F1FBCB300E75}"/>
              </a:ext>
            </a:extLst>
          </p:cNvPr>
          <p:cNvSpPr/>
          <p:nvPr/>
        </p:nvSpPr>
        <p:spPr>
          <a:xfrm rot="2700000">
            <a:off x="9179179" y="1497192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2" name="Block 281 56" descr="Block 96">
            <a:extLst>
              <a:ext uri="{FF2B5EF4-FFF2-40B4-BE49-F238E27FC236}">
                <a16:creationId xmlns:a16="http://schemas.microsoft.com/office/drawing/2014/main" id="{34A00E16-FB83-EF4D-92E6-5DD9FB56EC2C}"/>
              </a:ext>
            </a:extLst>
          </p:cNvPr>
          <p:cNvSpPr/>
          <p:nvPr/>
        </p:nvSpPr>
        <p:spPr>
          <a:xfrm rot="18000000">
            <a:off x="8845008" y="1233663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Cloud 281 57" descr="Cloud 110">
            <a:extLst>
              <a:ext uri="{FF2B5EF4-FFF2-40B4-BE49-F238E27FC236}">
                <a16:creationId xmlns:a16="http://schemas.microsoft.com/office/drawing/2014/main" id="{AE5D31DF-1C40-1F9C-E46C-1D1C4ACED3E9}"/>
              </a:ext>
            </a:extLst>
          </p:cNvPr>
          <p:cNvSpPr/>
          <p:nvPr/>
        </p:nvSpPr>
        <p:spPr>
          <a:xfrm>
            <a:off x="8272209" y="70775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108">
            <a:extLst>
              <a:ext uri="{FF2B5EF4-FFF2-40B4-BE49-F238E27FC236}">
                <a16:creationId xmlns:a16="http://schemas.microsoft.com/office/drawing/2014/main" id="{585FD1FE-31DC-44B4-A159-4C098B8E5060}"/>
              </a:ext>
            </a:extLst>
          </p:cNvPr>
          <p:cNvSpPr/>
          <p:nvPr/>
        </p:nvSpPr>
        <p:spPr>
          <a:xfrm rot="900000">
            <a:off x="8676140" y="804334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5-Point 281 243" descr="5-Point 111">
            <a:extLst>
              <a:ext uri="{FF2B5EF4-FFF2-40B4-BE49-F238E27FC236}">
                <a16:creationId xmlns:a16="http://schemas.microsoft.com/office/drawing/2014/main" id="{AE14C91B-C234-98F3-FA2B-1639BD681A4C}"/>
              </a:ext>
            </a:extLst>
          </p:cNvPr>
          <p:cNvSpPr/>
          <p:nvPr/>
        </p:nvSpPr>
        <p:spPr>
          <a:xfrm rot="900000">
            <a:off x="8637661" y="124033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Block 281 56" descr="Block 96">
            <a:extLst>
              <a:ext uri="{FF2B5EF4-FFF2-40B4-BE49-F238E27FC236}">
                <a16:creationId xmlns:a16="http://schemas.microsoft.com/office/drawing/2014/main" id="{B93730FD-5144-AC8A-2F95-FD323D739E3F}"/>
              </a:ext>
            </a:extLst>
          </p:cNvPr>
          <p:cNvSpPr/>
          <p:nvPr/>
        </p:nvSpPr>
        <p:spPr>
          <a:xfrm rot="16200000">
            <a:off x="8249335" y="112650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Cloud 281 57" descr="Cloud 110">
            <a:extLst>
              <a:ext uri="{FF2B5EF4-FFF2-40B4-BE49-F238E27FC236}">
                <a16:creationId xmlns:a16="http://schemas.microsoft.com/office/drawing/2014/main" id="{F1B17898-F3DF-7C88-83E5-263D42BFD3B0}"/>
              </a:ext>
            </a:extLst>
          </p:cNvPr>
          <p:cNvSpPr/>
          <p:nvPr/>
        </p:nvSpPr>
        <p:spPr>
          <a:xfrm rot="19800001">
            <a:off x="7483203" y="96978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108">
            <a:extLst>
              <a:ext uri="{FF2B5EF4-FFF2-40B4-BE49-F238E27FC236}">
                <a16:creationId xmlns:a16="http://schemas.microsoft.com/office/drawing/2014/main" id="{F83335D4-25A3-9659-38CF-202DE9636703}"/>
              </a:ext>
            </a:extLst>
          </p:cNvPr>
          <p:cNvSpPr/>
          <p:nvPr/>
        </p:nvSpPr>
        <p:spPr>
          <a:xfrm rot="20700001">
            <a:off x="7845918" y="9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5-Point 281 243" descr="5-Point 111">
            <a:extLst>
              <a:ext uri="{FF2B5EF4-FFF2-40B4-BE49-F238E27FC236}">
                <a16:creationId xmlns:a16="http://schemas.microsoft.com/office/drawing/2014/main" id="{9FC6756C-12C6-EE31-A658-223E6418D052}"/>
              </a:ext>
            </a:extLst>
          </p:cNvPr>
          <p:cNvSpPr/>
          <p:nvPr/>
        </p:nvSpPr>
        <p:spPr>
          <a:xfrm rot="20700001">
            <a:off x="8040265" y="1288645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6" name="Block 281 56" descr="Block 96">
            <a:extLst>
              <a:ext uri="{FF2B5EF4-FFF2-40B4-BE49-F238E27FC236}">
                <a16:creationId xmlns:a16="http://schemas.microsoft.com/office/drawing/2014/main" id="{01D8F647-4A92-5FE1-AD0E-2BD9CE15114D}"/>
              </a:ext>
            </a:extLst>
          </p:cNvPr>
          <p:cNvSpPr/>
          <p:nvPr/>
        </p:nvSpPr>
        <p:spPr>
          <a:xfrm rot="14400001">
            <a:off x="7679889" y="133153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Cloud 281 57" descr="Cloud 110">
            <a:extLst>
              <a:ext uri="{FF2B5EF4-FFF2-40B4-BE49-F238E27FC236}">
                <a16:creationId xmlns:a16="http://schemas.microsoft.com/office/drawing/2014/main" id="{7B52D914-36DA-6FF1-51A6-B88F4BA8FBE3}"/>
              </a:ext>
            </a:extLst>
          </p:cNvPr>
          <p:cNvSpPr/>
          <p:nvPr/>
        </p:nvSpPr>
        <p:spPr>
          <a:xfrm rot="18000000">
            <a:off x="6930917" y="159121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108">
            <a:extLst>
              <a:ext uri="{FF2B5EF4-FFF2-40B4-BE49-F238E27FC236}">
                <a16:creationId xmlns:a16="http://schemas.microsoft.com/office/drawing/2014/main" id="{A084A574-161D-1BCB-BE78-D5F3A1911D3F}"/>
              </a:ext>
            </a:extLst>
          </p:cNvPr>
          <p:cNvSpPr/>
          <p:nvPr/>
        </p:nvSpPr>
        <p:spPr>
          <a:xfrm rot="18900000">
            <a:off x="7176044" y="14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5-Point 281 243" descr="5-Point 111">
            <a:extLst>
              <a:ext uri="{FF2B5EF4-FFF2-40B4-BE49-F238E27FC236}">
                <a16:creationId xmlns:a16="http://schemas.microsoft.com/office/drawing/2014/main" id="{C4918216-7179-9B9F-9798-CE85A561915D}"/>
              </a:ext>
            </a:extLst>
          </p:cNvPr>
          <p:cNvSpPr/>
          <p:nvPr/>
        </p:nvSpPr>
        <p:spPr>
          <a:xfrm rot="18900000">
            <a:off x="7547059" y="162918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Block 281 56" descr="Block 96">
            <a:extLst>
              <a:ext uri="{FF2B5EF4-FFF2-40B4-BE49-F238E27FC236}">
                <a16:creationId xmlns:a16="http://schemas.microsoft.com/office/drawing/2014/main" id="{28E0FE3C-F358-83A7-4E51-05F12E92B7DE}"/>
              </a:ext>
            </a:extLst>
          </p:cNvPr>
          <p:cNvSpPr/>
          <p:nvPr/>
        </p:nvSpPr>
        <p:spPr>
          <a:xfrm rot="12600000">
            <a:off x="7289250" y="1793826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Cloud 281 57" descr="Cloud 110">
            <a:extLst>
              <a:ext uri="{FF2B5EF4-FFF2-40B4-BE49-F238E27FC236}">
                <a16:creationId xmlns:a16="http://schemas.microsoft.com/office/drawing/2014/main" id="{724DE96B-9D39-B47E-344B-842314E11956}"/>
              </a:ext>
            </a:extLst>
          </p:cNvPr>
          <p:cNvSpPr/>
          <p:nvPr/>
        </p:nvSpPr>
        <p:spPr>
          <a:xfrm rot="16200001">
            <a:off x="6763340" y="24055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8" name="Hexagon 281 51" descr="Hexagon 108">
            <a:extLst>
              <a:ext uri="{FF2B5EF4-FFF2-40B4-BE49-F238E27FC236}">
                <a16:creationId xmlns:a16="http://schemas.microsoft.com/office/drawing/2014/main" id="{D2F5227A-8C43-4102-A64A-DA719498E893}"/>
              </a:ext>
            </a:extLst>
          </p:cNvPr>
          <p:cNvSpPr/>
          <p:nvPr/>
        </p:nvSpPr>
        <p:spPr>
          <a:xfrm rot="17100001">
            <a:off x="6846013" y="2170882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9" name="5-Point 281 243" descr="5-Point 111">
            <a:extLst>
              <a:ext uri="{FF2B5EF4-FFF2-40B4-BE49-F238E27FC236}">
                <a16:creationId xmlns:a16="http://schemas.microsoft.com/office/drawing/2014/main" id="{AA46960D-EF3A-8613-C321-020FAD3FD06E}"/>
              </a:ext>
            </a:extLst>
          </p:cNvPr>
          <p:cNvSpPr/>
          <p:nvPr/>
        </p:nvSpPr>
        <p:spPr>
          <a:xfrm rot="17100001">
            <a:off x="7290201" y="2170699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0" name="Block 281 56" descr="Block 96">
            <a:extLst>
              <a:ext uri="{FF2B5EF4-FFF2-40B4-BE49-F238E27FC236}">
                <a16:creationId xmlns:a16="http://schemas.microsoft.com/office/drawing/2014/main" id="{3A9ED53D-6319-F288-2E6B-F1EB8B81E1B5}"/>
              </a:ext>
            </a:extLst>
          </p:cNvPr>
          <p:cNvSpPr/>
          <p:nvPr/>
        </p:nvSpPr>
        <p:spPr>
          <a:xfrm rot="10800001">
            <a:off x="7182092" y="238949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4" name="Cloud 281 57" descr="Cloud 110">
            <a:extLst>
              <a:ext uri="{FF2B5EF4-FFF2-40B4-BE49-F238E27FC236}">
                <a16:creationId xmlns:a16="http://schemas.microsoft.com/office/drawing/2014/main" id="{61C49CF4-CC76-B440-95E9-E1562E9F29FC}"/>
              </a:ext>
            </a:extLst>
          </p:cNvPr>
          <p:cNvSpPr/>
          <p:nvPr/>
        </p:nvSpPr>
        <p:spPr>
          <a:xfrm rot="14400001">
            <a:off x="7025370" y="3194536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Hexagon 281 51" descr="Hexagon 108">
            <a:extLst>
              <a:ext uri="{FF2B5EF4-FFF2-40B4-BE49-F238E27FC236}">
                <a16:creationId xmlns:a16="http://schemas.microsoft.com/office/drawing/2014/main" id="{66A6E22C-04D2-D8F3-C7E7-DB694CABBEBF}"/>
              </a:ext>
            </a:extLst>
          </p:cNvPr>
          <p:cNvSpPr/>
          <p:nvPr/>
        </p:nvSpPr>
        <p:spPr>
          <a:xfrm rot="15300001">
            <a:off x="6944255" y="300110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6" name="5-Point 281 243" descr="5-Point 111">
            <a:extLst>
              <a:ext uri="{FF2B5EF4-FFF2-40B4-BE49-F238E27FC236}">
                <a16:creationId xmlns:a16="http://schemas.microsoft.com/office/drawing/2014/main" id="{2825AF9E-0668-6598-0357-C59DB4D9E474}"/>
              </a:ext>
            </a:extLst>
          </p:cNvPr>
          <p:cNvSpPr/>
          <p:nvPr/>
        </p:nvSpPr>
        <p:spPr>
          <a:xfrm rot="15300001">
            <a:off x="7338512" y="27680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Block 281 56" descr="Block 96">
            <a:extLst>
              <a:ext uri="{FF2B5EF4-FFF2-40B4-BE49-F238E27FC236}">
                <a16:creationId xmlns:a16="http://schemas.microsoft.com/office/drawing/2014/main" id="{A50AAC7C-BA71-C845-7273-230CAC5FFDF2}"/>
              </a:ext>
            </a:extLst>
          </p:cNvPr>
          <p:cNvSpPr/>
          <p:nvPr/>
        </p:nvSpPr>
        <p:spPr>
          <a:xfrm rot="9000001">
            <a:off x="7387125" y="295894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Cloud 281 57" descr="Cloud 110">
            <a:extLst>
              <a:ext uri="{FF2B5EF4-FFF2-40B4-BE49-F238E27FC236}">
                <a16:creationId xmlns:a16="http://schemas.microsoft.com/office/drawing/2014/main" id="{069FEDEF-61AC-5CE3-1B85-5429C8854E3B}"/>
              </a:ext>
            </a:extLst>
          </p:cNvPr>
          <p:cNvSpPr/>
          <p:nvPr/>
        </p:nvSpPr>
        <p:spPr>
          <a:xfrm rot="12600003">
            <a:off x="7646799" y="374682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Hexagon 281 51" descr="Hexagon 108">
            <a:extLst>
              <a:ext uri="{FF2B5EF4-FFF2-40B4-BE49-F238E27FC236}">
                <a16:creationId xmlns:a16="http://schemas.microsoft.com/office/drawing/2014/main" id="{29EF0F8F-D25A-FA3E-2DB5-5A78442B9F58}"/>
              </a:ext>
            </a:extLst>
          </p:cNvPr>
          <p:cNvSpPr/>
          <p:nvPr/>
        </p:nvSpPr>
        <p:spPr>
          <a:xfrm rot="13500003">
            <a:off x="7444445" y="367097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5-Point 281 243" descr="5-Point 111">
            <a:extLst>
              <a:ext uri="{FF2B5EF4-FFF2-40B4-BE49-F238E27FC236}">
                <a16:creationId xmlns:a16="http://schemas.microsoft.com/office/drawing/2014/main" id="{3F491841-773A-E488-B6AD-E7BD65F3B28B}"/>
              </a:ext>
            </a:extLst>
          </p:cNvPr>
          <p:cNvSpPr/>
          <p:nvPr/>
        </p:nvSpPr>
        <p:spPr>
          <a:xfrm rot="13500003">
            <a:off x="7679049" y="3261301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4" name="Block 281 56" descr="Block 96">
            <a:extLst>
              <a:ext uri="{FF2B5EF4-FFF2-40B4-BE49-F238E27FC236}">
                <a16:creationId xmlns:a16="http://schemas.microsoft.com/office/drawing/2014/main" id="{299C836E-7312-B309-7840-41D1F4592F6D}"/>
              </a:ext>
            </a:extLst>
          </p:cNvPr>
          <p:cNvSpPr/>
          <p:nvPr/>
        </p:nvSpPr>
        <p:spPr>
          <a:xfrm rot="7200003">
            <a:off x="7849412" y="3349582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Cloud 281 57" descr="Cloud 110">
            <a:extLst>
              <a:ext uri="{FF2B5EF4-FFF2-40B4-BE49-F238E27FC236}">
                <a16:creationId xmlns:a16="http://schemas.microsoft.com/office/drawing/2014/main" id="{86172179-3594-D72A-4A56-5AD9B01ED08B}"/>
              </a:ext>
            </a:extLst>
          </p:cNvPr>
          <p:cNvSpPr/>
          <p:nvPr/>
        </p:nvSpPr>
        <p:spPr>
          <a:xfrm rot="10800004">
            <a:off x="8461116" y="3914400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Hexagon 281 51" descr="Hexagon 108">
            <a:extLst>
              <a:ext uri="{FF2B5EF4-FFF2-40B4-BE49-F238E27FC236}">
                <a16:creationId xmlns:a16="http://schemas.microsoft.com/office/drawing/2014/main" id="{4A064AA6-1588-B355-CC9A-7351A352D9C5}"/>
              </a:ext>
            </a:extLst>
          </p:cNvPr>
          <p:cNvSpPr/>
          <p:nvPr/>
        </p:nvSpPr>
        <p:spPr>
          <a:xfrm rot="11700004">
            <a:off x="8212561" y="4001009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5-Point 281 243" descr="5-Point 111">
            <a:extLst>
              <a:ext uri="{FF2B5EF4-FFF2-40B4-BE49-F238E27FC236}">
                <a16:creationId xmlns:a16="http://schemas.microsoft.com/office/drawing/2014/main" id="{7F80BB96-F456-4405-8B9A-DBD4C1988872}"/>
              </a:ext>
            </a:extLst>
          </p:cNvPr>
          <p:cNvSpPr/>
          <p:nvPr/>
        </p:nvSpPr>
        <p:spPr>
          <a:xfrm rot="11700004">
            <a:off x="8220567" y="351816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Block 281 56" descr="Block 96">
            <a:extLst>
              <a:ext uri="{FF2B5EF4-FFF2-40B4-BE49-F238E27FC236}">
                <a16:creationId xmlns:a16="http://schemas.microsoft.com/office/drawing/2014/main" id="{68812089-02D9-7B60-80B4-92A3C24C2474}"/>
              </a:ext>
            </a:extLst>
          </p:cNvPr>
          <p:cNvSpPr/>
          <p:nvPr/>
        </p:nvSpPr>
        <p:spPr>
          <a:xfrm rot="5400004">
            <a:off x="8445085" y="345674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Cloud 281 57" descr="Cloud 110">
            <a:extLst>
              <a:ext uri="{FF2B5EF4-FFF2-40B4-BE49-F238E27FC236}">
                <a16:creationId xmlns:a16="http://schemas.microsoft.com/office/drawing/2014/main" id="{7D6C57C3-CB41-175D-83AB-82F08F1E2917}"/>
              </a:ext>
            </a:extLst>
          </p:cNvPr>
          <p:cNvSpPr/>
          <p:nvPr/>
        </p:nvSpPr>
        <p:spPr>
          <a:xfrm rot="9000004">
            <a:off x="9250124" y="3652368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Hexagon 281 51" descr="Hexagon 108">
            <a:extLst>
              <a:ext uri="{FF2B5EF4-FFF2-40B4-BE49-F238E27FC236}">
                <a16:creationId xmlns:a16="http://schemas.microsoft.com/office/drawing/2014/main" id="{A513C0B2-61A6-FC28-617F-0CEFF7E02EF0}"/>
              </a:ext>
            </a:extLst>
          </p:cNvPr>
          <p:cNvSpPr/>
          <p:nvPr/>
        </p:nvSpPr>
        <p:spPr>
          <a:xfrm rot="9900004">
            <a:off x="9042784" y="39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5-Point 281 243" descr="5-Point 111">
            <a:extLst>
              <a:ext uri="{FF2B5EF4-FFF2-40B4-BE49-F238E27FC236}">
                <a16:creationId xmlns:a16="http://schemas.microsoft.com/office/drawing/2014/main" id="{477F15E3-A583-1848-72FE-0D8729459FB2}"/>
              </a:ext>
            </a:extLst>
          </p:cNvPr>
          <p:cNvSpPr/>
          <p:nvPr/>
        </p:nvSpPr>
        <p:spPr>
          <a:xfrm rot="9900004">
            <a:off x="8817964" y="3469848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8" name="Block 281 56" descr="Block 96">
            <a:extLst>
              <a:ext uri="{FF2B5EF4-FFF2-40B4-BE49-F238E27FC236}">
                <a16:creationId xmlns:a16="http://schemas.microsoft.com/office/drawing/2014/main" id="{950F69CA-440F-3092-857E-0DEC9FBAF123}"/>
              </a:ext>
            </a:extLst>
          </p:cNvPr>
          <p:cNvSpPr/>
          <p:nvPr/>
        </p:nvSpPr>
        <p:spPr>
          <a:xfrm rot="3600004">
            <a:off x="9014532" y="325170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Cloud 281 57" descr="Cloud 110">
            <a:extLst>
              <a:ext uri="{FF2B5EF4-FFF2-40B4-BE49-F238E27FC236}">
                <a16:creationId xmlns:a16="http://schemas.microsoft.com/office/drawing/2014/main" id="{1B6BF12F-E3ED-6CE9-DEBC-0C108AA07E85}"/>
              </a:ext>
            </a:extLst>
          </p:cNvPr>
          <p:cNvSpPr/>
          <p:nvPr/>
        </p:nvSpPr>
        <p:spPr>
          <a:xfrm rot="7200004">
            <a:off x="9802410" y="303093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3" name="Hexagon 281 51" descr="Hexagon 108">
            <a:extLst>
              <a:ext uri="{FF2B5EF4-FFF2-40B4-BE49-F238E27FC236}">
                <a16:creationId xmlns:a16="http://schemas.microsoft.com/office/drawing/2014/main" id="{1A777F36-F694-C488-899D-E418B560FAE6}"/>
              </a:ext>
            </a:extLst>
          </p:cNvPr>
          <p:cNvSpPr/>
          <p:nvPr/>
        </p:nvSpPr>
        <p:spPr>
          <a:xfrm rot="8100004">
            <a:off x="9712657" y="340257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4" name="5-Point 281 243" descr="5-Point 111">
            <a:extLst>
              <a:ext uri="{FF2B5EF4-FFF2-40B4-BE49-F238E27FC236}">
                <a16:creationId xmlns:a16="http://schemas.microsoft.com/office/drawing/2014/main" id="{569EE763-B0D5-8543-053E-4A0FF2A12A72}"/>
              </a:ext>
            </a:extLst>
          </p:cNvPr>
          <p:cNvSpPr/>
          <p:nvPr/>
        </p:nvSpPr>
        <p:spPr>
          <a:xfrm rot="8100004">
            <a:off x="9311169" y="3129311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5" name="Block 281 56" descr="Block 96">
            <a:extLst>
              <a:ext uri="{FF2B5EF4-FFF2-40B4-BE49-F238E27FC236}">
                <a16:creationId xmlns:a16="http://schemas.microsoft.com/office/drawing/2014/main" id="{E8F581BF-8864-5E36-0F55-184F7B81CE15}"/>
              </a:ext>
            </a:extLst>
          </p:cNvPr>
          <p:cNvSpPr/>
          <p:nvPr/>
        </p:nvSpPr>
        <p:spPr>
          <a:xfrm rot="1800004">
            <a:off x="9405171" y="2789420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8" name="Isosceles 281 50" descr="Isosceles 107">
            <a:extLst>
              <a:ext uri="{FF2B5EF4-FFF2-40B4-BE49-F238E27FC236}">
                <a16:creationId xmlns:a16="http://schemas.microsoft.com/office/drawing/2014/main" id="{B08123B1-3A7D-32C7-6B8F-EEB4AFCDE93C}"/>
              </a:ext>
            </a:extLst>
          </p:cNvPr>
          <p:cNvSpPr/>
          <p:nvPr/>
        </p:nvSpPr>
        <p:spPr>
          <a:xfrm rot="11700000">
            <a:off x="11329254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9" name="Isosceles 281 50" descr="Isosceles 107">
            <a:extLst>
              <a:ext uri="{FF2B5EF4-FFF2-40B4-BE49-F238E27FC236}">
                <a16:creationId xmlns:a16="http://schemas.microsoft.com/office/drawing/2014/main" id="{ED228D3D-0CD9-A644-76D1-9070EA4C376C}"/>
              </a:ext>
            </a:extLst>
          </p:cNvPr>
          <p:cNvSpPr/>
          <p:nvPr/>
        </p:nvSpPr>
        <p:spPr>
          <a:xfrm rot="17100000">
            <a:off x="9715980" y="2455425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2" name="Isosceles 281 50" descr="Isosceles 107">
            <a:extLst>
              <a:ext uri="{FF2B5EF4-FFF2-40B4-BE49-F238E27FC236}">
                <a16:creationId xmlns:a16="http://schemas.microsoft.com/office/drawing/2014/main" id="{1E934835-FF8E-F4CE-D49A-C1A104048C6D}"/>
              </a:ext>
            </a:extLst>
          </p:cNvPr>
          <p:cNvSpPr/>
          <p:nvPr/>
        </p:nvSpPr>
        <p:spPr>
          <a:xfrm rot="15300001">
            <a:off x="9612898" y="1808078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5" name="Isosceles 281 50" descr="Isosceles 107">
            <a:extLst>
              <a:ext uri="{FF2B5EF4-FFF2-40B4-BE49-F238E27FC236}">
                <a16:creationId xmlns:a16="http://schemas.microsoft.com/office/drawing/2014/main" id="{D69DDB39-4CAF-6F3C-95B0-463A41BD9F73}"/>
              </a:ext>
            </a:extLst>
          </p:cNvPr>
          <p:cNvSpPr/>
          <p:nvPr/>
        </p:nvSpPr>
        <p:spPr>
          <a:xfrm rot="13500000">
            <a:off x="9199955" y="1298999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8" name="Isosceles 281 50" descr="Isosceles 107">
            <a:extLst>
              <a:ext uri="{FF2B5EF4-FFF2-40B4-BE49-F238E27FC236}">
                <a16:creationId xmlns:a16="http://schemas.microsoft.com/office/drawing/2014/main" id="{B14DC20D-092C-B850-8E00-641C7C876285}"/>
              </a:ext>
            </a:extLst>
          </p:cNvPr>
          <p:cNvSpPr/>
          <p:nvPr/>
        </p:nvSpPr>
        <p:spPr>
          <a:xfrm rot="11700000">
            <a:off x="8587796" y="106459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1" name="Isosceles 281 50" descr="Isosceles 107">
            <a:extLst>
              <a:ext uri="{FF2B5EF4-FFF2-40B4-BE49-F238E27FC236}">
                <a16:creationId xmlns:a16="http://schemas.microsoft.com/office/drawing/2014/main" id="{327A464D-5EAB-D59B-56EF-6393EC78BFAA}"/>
              </a:ext>
            </a:extLst>
          </p:cNvPr>
          <p:cNvSpPr/>
          <p:nvPr/>
        </p:nvSpPr>
        <p:spPr>
          <a:xfrm rot="9900001">
            <a:off x="7940448" y="116767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4" name="Isosceles 281 50" descr="Isosceles 107">
            <a:extLst>
              <a:ext uri="{FF2B5EF4-FFF2-40B4-BE49-F238E27FC236}">
                <a16:creationId xmlns:a16="http://schemas.microsoft.com/office/drawing/2014/main" id="{0B2489F9-A1FF-A54F-C1D6-574140232B6F}"/>
              </a:ext>
            </a:extLst>
          </p:cNvPr>
          <p:cNvSpPr/>
          <p:nvPr/>
        </p:nvSpPr>
        <p:spPr>
          <a:xfrm rot="8100000">
            <a:off x="7431367" y="1580616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7" name="Isosceles 281 50" descr="Isosceles 107">
            <a:extLst>
              <a:ext uri="{FF2B5EF4-FFF2-40B4-BE49-F238E27FC236}">
                <a16:creationId xmlns:a16="http://schemas.microsoft.com/office/drawing/2014/main" id="{F9B79A47-C938-61AF-1E33-EF63313C6E07}"/>
              </a:ext>
            </a:extLst>
          </p:cNvPr>
          <p:cNvSpPr/>
          <p:nvPr/>
        </p:nvSpPr>
        <p:spPr>
          <a:xfrm rot="6300001">
            <a:off x="7196962" y="2192776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0" name="Isosceles 281 50" descr="Isosceles 107">
            <a:extLst>
              <a:ext uri="{FF2B5EF4-FFF2-40B4-BE49-F238E27FC236}">
                <a16:creationId xmlns:a16="http://schemas.microsoft.com/office/drawing/2014/main" id="{E477B695-F5F2-4D56-D304-D547421C989B}"/>
              </a:ext>
            </a:extLst>
          </p:cNvPr>
          <p:cNvSpPr/>
          <p:nvPr/>
        </p:nvSpPr>
        <p:spPr>
          <a:xfrm rot="4500001">
            <a:off x="7300042" y="284012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3" name="Isosceles 281 50" descr="Isosceles 107">
            <a:extLst>
              <a:ext uri="{FF2B5EF4-FFF2-40B4-BE49-F238E27FC236}">
                <a16:creationId xmlns:a16="http://schemas.microsoft.com/office/drawing/2014/main" id="{15137867-6FEF-4651-FD60-530BB39ADC62}"/>
              </a:ext>
            </a:extLst>
          </p:cNvPr>
          <p:cNvSpPr/>
          <p:nvPr/>
        </p:nvSpPr>
        <p:spPr>
          <a:xfrm rot="2700003">
            <a:off x="7712986" y="334920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6" name="Isosceles 281 50" descr="Isosceles 107">
            <a:extLst>
              <a:ext uri="{FF2B5EF4-FFF2-40B4-BE49-F238E27FC236}">
                <a16:creationId xmlns:a16="http://schemas.microsoft.com/office/drawing/2014/main" id="{DC51A1A0-9AF7-382D-1291-C9C695137078}"/>
              </a:ext>
            </a:extLst>
          </p:cNvPr>
          <p:cNvSpPr/>
          <p:nvPr/>
        </p:nvSpPr>
        <p:spPr>
          <a:xfrm rot="900004">
            <a:off x="8325145" y="358361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9" name="Isosceles 281 50" descr="Isosceles 107">
            <a:extLst>
              <a:ext uri="{FF2B5EF4-FFF2-40B4-BE49-F238E27FC236}">
                <a16:creationId xmlns:a16="http://schemas.microsoft.com/office/drawing/2014/main" id="{8E69924D-6B2B-310C-4933-4EE88DAD693F}"/>
              </a:ext>
            </a:extLst>
          </p:cNvPr>
          <p:cNvSpPr/>
          <p:nvPr/>
        </p:nvSpPr>
        <p:spPr>
          <a:xfrm rot="20700004">
            <a:off x="8972493" y="348053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2" name="Isosceles 281 50" descr="Isosceles 107">
            <a:extLst>
              <a:ext uri="{FF2B5EF4-FFF2-40B4-BE49-F238E27FC236}">
                <a16:creationId xmlns:a16="http://schemas.microsoft.com/office/drawing/2014/main" id="{7A03A11D-C676-51FC-7076-FC804EC40A25}"/>
              </a:ext>
            </a:extLst>
          </p:cNvPr>
          <p:cNvSpPr/>
          <p:nvPr/>
        </p:nvSpPr>
        <p:spPr>
          <a:xfrm rot="18900004">
            <a:off x="9481573" y="306758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5" name="月亮 264" descr="Moon 113">
            <a:extLst>
              <a:ext uri="{FF2B5EF4-FFF2-40B4-BE49-F238E27FC236}">
                <a16:creationId xmlns:a16="http://schemas.microsoft.com/office/drawing/2014/main" id="{7DB59F25-0E7D-EA17-A6AF-17549D88ED57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月亮 265" descr="Moon 113">
            <a:extLst>
              <a:ext uri="{FF2B5EF4-FFF2-40B4-BE49-F238E27FC236}">
                <a16:creationId xmlns:a16="http://schemas.microsoft.com/office/drawing/2014/main" id="{E215746D-73F4-2F46-A53E-D56BC65FA1E2}"/>
              </a:ext>
            </a:extLst>
          </p:cNvPr>
          <p:cNvSpPr/>
          <p:nvPr/>
        </p:nvSpPr>
        <p:spPr>
          <a:xfrm rot="10800000">
            <a:off x="9291976" y="217551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月亮 268" descr="Moon 113">
            <a:extLst>
              <a:ext uri="{FF2B5EF4-FFF2-40B4-BE49-F238E27FC236}">
                <a16:creationId xmlns:a16="http://schemas.microsoft.com/office/drawing/2014/main" id="{148B5826-095D-0B8A-A73C-129C54E46465}"/>
              </a:ext>
            </a:extLst>
          </p:cNvPr>
          <p:cNvSpPr/>
          <p:nvPr/>
        </p:nvSpPr>
        <p:spPr>
          <a:xfrm rot="9000001">
            <a:off x="9173586" y="1749110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月亮 271" descr="Moon 113">
            <a:extLst>
              <a:ext uri="{FF2B5EF4-FFF2-40B4-BE49-F238E27FC236}">
                <a16:creationId xmlns:a16="http://schemas.microsoft.com/office/drawing/2014/main" id="{A3DBB38C-41F0-A4D4-C07E-F8F2F8F0D1A0}"/>
              </a:ext>
            </a:extLst>
          </p:cNvPr>
          <p:cNvSpPr/>
          <p:nvPr/>
        </p:nvSpPr>
        <p:spPr>
          <a:xfrm rot="7200000">
            <a:off x="8857855" y="143902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月亮 274" descr="Moon 113">
            <a:extLst>
              <a:ext uri="{FF2B5EF4-FFF2-40B4-BE49-F238E27FC236}">
                <a16:creationId xmlns:a16="http://schemas.microsoft.com/office/drawing/2014/main" id="{57BFE82F-D241-22EA-F8BE-F757C1BC6E35}"/>
              </a:ext>
            </a:extLst>
          </p:cNvPr>
          <p:cNvSpPr/>
          <p:nvPr/>
        </p:nvSpPr>
        <p:spPr>
          <a:xfrm rot="5400000">
            <a:off x="8429383" y="132835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月亮 277" descr="Moon 113">
            <a:extLst>
              <a:ext uri="{FF2B5EF4-FFF2-40B4-BE49-F238E27FC236}">
                <a16:creationId xmlns:a16="http://schemas.microsoft.com/office/drawing/2014/main" id="{B1410C85-4B19-BCC0-2AED-990B721C234D}"/>
              </a:ext>
            </a:extLst>
          </p:cNvPr>
          <p:cNvSpPr/>
          <p:nvPr/>
        </p:nvSpPr>
        <p:spPr>
          <a:xfrm rot="3600001">
            <a:off x="8002978" y="144674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月亮 280" descr="Moon 113">
            <a:extLst>
              <a:ext uri="{FF2B5EF4-FFF2-40B4-BE49-F238E27FC236}">
                <a16:creationId xmlns:a16="http://schemas.microsoft.com/office/drawing/2014/main" id="{2AB1B1C3-5271-5DBC-426B-24F1D7DF84A9}"/>
              </a:ext>
            </a:extLst>
          </p:cNvPr>
          <p:cNvSpPr/>
          <p:nvPr/>
        </p:nvSpPr>
        <p:spPr>
          <a:xfrm rot="1800000">
            <a:off x="7692896" y="1762475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月亮 283" descr="Moon 113">
            <a:extLst>
              <a:ext uri="{FF2B5EF4-FFF2-40B4-BE49-F238E27FC236}">
                <a16:creationId xmlns:a16="http://schemas.microsoft.com/office/drawing/2014/main" id="{DCEA66AA-E878-0474-DE9B-8D30CCC2FB76}"/>
              </a:ext>
            </a:extLst>
          </p:cNvPr>
          <p:cNvSpPr/>
          <p:nvPr/>
        </p:nvSpPr>
        <p:spPr>
          <a:xfrm rot="1">
            <a:off x="7582220" y="219094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月亮 286" descr="Moon 113">
            <a:extLst>
              <a:ext uri="{FF2B5EF4-FFF2-40B4-BE49-F238E27FC236}">
                <a16:creationId xmlns:a16="http://schemas.microsoft.com/office/drawing/2014/main" id="{EFB53201-FFCB-52AA-83CC-820E8A435D3D}"/>
              </a:ext>
            </a:extLst>
          </p:cNvPr>
          <p:cNvSpPr/>
          <p:nvPr/>
        </p:nvSpPr>
        <p:spPr>
          <a:xfrm rot="19800001">
            <a:off x="7700610" y="2617352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月亮 289" descr="Moon 113">
            <a:extLst>
              <a:ext uri="{FF2B5EF4-FFF2-40B4-BE49-F238E27FC236}">
                <a16:creationId xmlns:a16="http://schemas.microsoft.com/office/drawing/2014/main" id="{5501C7D9-BF35-66C6-8D84-DDB996493427}"/>
              </a:ext>
            </a:extLst>
          </p:cNvPr>
          <p:cNvSpPr/>
          <p:nvPr/>
        </p:nvSpPr>
        <p:spPr>
          <a:xfrm rot="18000003">
            <a:off x="8016341" y="292743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月亮 292" descr="Moon 113">
            <a:extLst>
              <a:ext uri="{FF2B5EF4-FFF2-40B4-BE49-F238E27FC236}">
                <a16:creationId xmlns:a16="http://schemas.microsoft.com/office/drawing/2014/main" id="{AB1CF4F3-1B6C-2AB2-234F-EA4CF4A10566}"/>
              </a:ext>
            </a:extLst>
          </p:cNvPr>
          <p:cNvSpPr/>
          <p:nvPr/>
        </p:nvSpPr>
        <p:spPr>
          <a:xfrm rot="16200004">
            <a:off x="8444813" y="303810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月亮 295" descr="Moon 113">
            <a:extLst>
              <a:ext uri="{FF2B5EF4-FFF2-40B4-BE49-F238E27FC236}">
                <a16:creationId xmlns:a16="http://schemas.microsoft.com/office/drawing/2014/main" id="{50B46DFF-15AE-9728-E13E-0A504ED10D7B}"/>
              </a:ext>
            </a:extLst>
          </p:cNvPr>
          <p:cNvSpPr/>
          <p:nvPr/>
        </p:nvSpPr>
        <p:spPr>
          <a:xfrm rot="14400004">
            <a:off x="8871218" y="291971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月亮 298" descr="Moon 113">
            <a:extLst>
              <a:ext uri="{FF2B5EF4-FFF2-40B4-BE49-F238E27FC236}">
                <a16:creationId xmlns:a16="http://schemas.microsoft.com/office/drawing/2014/main" id="{11E8A027-0693-D4B5-DF25-8E7EFB5EA1E6}"/>
              </a:ext>
            </a:extLst>
          </p:cNvPr>
          <p:cNvSpPr/>
          <p:nvPr/>
        </p:nvSpPr>
        <p:spPr>
          <a:xfrm rot="12600004">
            <a:off x="9181300" y="260398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1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89319" y="616944"/>
            <a:ext cx="4083831" cy="40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9F730CC-162A-47A8-9C7A-F2A4081198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63507" y="6322377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放射線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3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136</a:t>
            </a:r>
            <a:endParaRPr lang="zh-CN" altLang="en-US" sz="12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D402BFD-A479-5E4F-366C-367136969DC7}"/>
              </a:ext>
            </a:extLst>
          </p:cNvPr>
          <p:cNvSpPr/>
          <p:nvPr/>
        </p:nvSpPr>
        <p:spPr>
          <a:xfrm>
            <a:off x="6949714" y="616944"/>
            <a:ext cx="4083831" cy="40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687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2" name="圓角矩形 61"/>
          <p:cNvSpPr/>
          <p:nvPr>
            <p:custDataLst>
              <p:tags r:id="rId3"/>
            </p:custDataLst>
          </p:nvPr>
        </p:nvSpPr>
        <p:spPr>
          <a:xfrm>
            <a:off x="4965704" y="6378561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5400000">
            <a:off x="4685123" y="2024123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5769039">
            <a:off x="4637767" y="24861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4443186">
            <a:off x="4478774" y="2268764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5400000">
            <a:off x="4968917" y="2257473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月亮 9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431366">
            <a:off x="4799511" y="209966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3600001">
            <a:off x="4487627" y="128203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969040">
            <a:off x="4578556" y="187751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643187">
            <a:off x="4300193" y="181133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3600001">
            <a:off x="4755344" y="14967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月亮 11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31367">
            <a:off x="4548369" y="149943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169039">
            <a:off x="4222939" y="137999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43186">
            <a:off x="3916824" y="1504482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">
            <a:off x="4190004" y="944661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月亮 119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0431366">
            <a:off x="4030759" y="110518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3666205" y="112693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3431391" y="143042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3424381" y="74924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月亮 126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3385374" y="102256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0169039">
            <a:off x="3057528" y="1186141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8843186">
            <a:off x="2973963" y="160900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9800000">
            <a:off x="2663622" y="9628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月亮 13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6831366">
            <a:off x="2785142" y="127370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8369039">
            <a:off x="2560002" y="1541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7043186">
            <a:off x="2667107" y="1992371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0">
            <a:off x="2111569" y="152815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1" name="月亮 140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5031366">
            <a:off x="2390895" y="1791314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6569040">
            <a:off x="2306942" y="20984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5243187">
            <a:off x="2593050" y="2477806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6200001">
            <a:off x="1916149" y="2293777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月亮 147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3231367">
            <a:off x="2308275" y="2436702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4400000">
            <a:off x="1915612" y="276118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4769039">
            <a:off x="2366152" y="270716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3443186">
            <a:off x="2771629" y="293523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4400000">
            <a:off x="2129721" y="30545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5" name="月亮 15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1431366">
            <a:off x="2559416" y="3036933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2600003">
            <a:off x="2457690" y="330510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2969042">
            <a:off x="2721769" y="320469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1643189">
            <a:off x="3154998" y="324208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2600003">
            <a:off x="2695060" y="3606588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2" name="月亮 161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9631369">
            <a:off x="3077026" y="3431179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0800003">
            <a:off x="3199104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1169042">
            <a:off x="3278503" y="3457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9843189">
            <a:off x="3640432" y="331614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0800003">
            <a:off x="3460684" y="3802010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月亮 16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7831369">
            <a:off x="3722412" y="3513801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9000003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9369042">
            <a:off x="3887180" y="339854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043189">
            <a:off x="4097859" y="313756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9000003">
            <a:off x="4221443" y="35884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6" name="月亮 175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031369">
            <a:off x="4322643" y="3262659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7569043">
            <a:off x="4384706" y="304292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6243190">
            <a:off x="4404715" y="2754199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7200004">
            <a:off x="4773496" y="3023098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月亮 18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4231370">
            <a:off x="4716890" y="2745050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69</a:t>
            </a:r>
            <a:endParaRPr lang="zh-CN" altLang="en-US" sz="1200" dirty="0"/>
          </a:p>
        </p:txBody>
      </p:sp>
      <p:sp>
        <p:nvSpPr>
          <p:cNvPr id="122" name="Isosceles 281 50" descr="Isosceles 38">
            <a:extLst>
              <a:ext uri="{FF2B5EF4-FFF2-40B4-BE49-F238E27FC236}">
                <a16:creationId xmlns:a16="http://schemas.microsoft.com/office/drawing/2014/main" id="{239254B3-4820-4C5F-AFE4-FDA544DCA71C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978201E-C3A7-8497-4A74-80954547F124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8F7B2C3-6E49-E0D3-F701-BF2E0640282B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270B8DF-DA1C-65E2-2A32-139D2D90320B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EE2DD-B86D-3C17-C3DC-7191D899D455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35BF34-E92D-2FC1-7435-B8225C7F897F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6FD73EC-4257-C1ED-9F99-D3D43F6F1390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0C12E4C-35DF-25CB-AFE2-F0CF1E7A0FD8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72AC269-CA9A-7291-9C95-46AA465A8FE6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082FDC9-0E61-7239-A6F5-17647AEAD85F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20FA45F-752C-AFA6-5505-EDAE854DC812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48F9FC8-C1F5-D2DE-76A6-E634D3642842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64D4895-5377-D5BC-6AC0-DD86D691E29B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1E5CC8A-D987-0A54-2FB4-09255B6E29C5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87F88B7-36B9-1CF6-09F0-6765F965DB3C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0ED771-5425-DB41-E17E-76FE2422D543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ck 281 56" descr="Block 96">
            <a:extLst>
              <a:ext uri="{FF2B5EF4-FFF2-40B4-BE49-F238E27FC236}">
                <a16:creationId xmlns:a16="http://schemas.microsoft.com/office/drawing/2014/main" id="{6AAC7234-4E36-4716-9370-303F87F74062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81 48" descr="Rectangle 106">
            <a:extLst>
              <a:ext uri="{FF2B5EF4-FFF2-40B4-BE49-F238E27FC236}">
                <a16:creationId xmlns:a16="http://schemas.microsoft.com/office/drawing/2014/main" id="{C36AC39A-4043-04CF-E9B4-6973ABE32A6F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Isosceles 281 50" descr="Isosceles 107">
            <a:extLst>
              <a:ext uri="{FF2B5EF4-FFF2-40B4-BE49-F238E27FC236}">
                <a16:creationId xmlns:a16="http://schemas.microsoft.com/office/drawing/2014/main" id="{CB02CCF2-4CB0-6E9A-B596-418C993D5F06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Hexagon 281 51" descr="Hexagon 108">
            <a:extLst>
              <a:ext uri="{FF2B5EF4-FFF2-40B4-BE49-F238E27FC236}">
                <a16:creationId xmlns:a16="http://schemas.microsoft.com/office/drawing/2014/main" id="{E78B20EC-755F-CE4A-B820-364CAA574E28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Smiley 281 52" descr="Smiley 109">
            <a:extLst>
              <a:ext uri="{FF2B5EF4-FFF2-40B4-BE49-F238E27FC236}">
                <a16:creationId xmlns:a16="http://schemas.microsoft.com/office/drawing/2014/main" id="{23681A52-9D65-358A-C232-19EBE47CF6E0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Cloud 281 57" descr="Cloud 110">
            <a:extLst>
              <a:ext uri="{FF2B5EF4-FFF2-40B4-BE49-F238E27FC236}">
                <a16:creationId xmlns:a16="http://schemas.microsoft.com/office/drawing/2014/main" id="{1F98854B-D634-1EF6-1DF8-ACDB83007C33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5-Point 281 243" descr="5-Point 111">
            <a:extLst>
              <a:ext uri="{FF2B5EF4-FFF2-40B4-BE49-F238E27FC236}">
                <a16:creationId xmlns:a16="http://schemas.microsoft.com/office/drawing/2014/main" id="{E8805BCE-3FFD-D502-693D-AA66E3CC0277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81 49" descr="Oval 112">
            <a:extLst>
              <a:ext uri="{FF2B5EF4-FFF2-40B4-BE49-F238E27FC236}">
                <a16:creationId xmlns:a16="http://schemas.microsoft.com/office/drawing/2014/main" id="{BFE1BF70-9B83-B208-0CA6-690D4C41B5AA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月亮 27" descr="Moon 113">
            <a:extLst>
              <a:ext uri="{FF2B5EF4-FFF2-40B4-BE49-F238E27FC236}">
                <a16:creationId xmlns:a16="http://schemas.microsoft.com/office/drawing/2014/main" id="{12568289-4B77-83C7-A557-5884BA20D096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心形 28" descr="Heart 114">
            <a:extLst>
              <a:ext uri="{FF2B5EF4-FFF2-40B4-BE49-F238E27FC236}">
                <a16:creationId xmlns:a16="http://schemas.microsoft.com/office/drawing/2014/main" id="{FFB7C9F3-3CFD-123F-DBA1-99B7C114B622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Isosceles 281 50" descr="Isosceles 107">
            <a:extLst>
              <a:ext uri="{FF2B5EF4-FFF2-40B4-BE49-F238E27FC236}">
                <a16:creationId xmlns:a16="http://schemas.microsoft.com/office/drawing/2014/main" id="{E74EB002-0CE5-88B3-8969-3C4EB4E489DD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D2314F5B-D195-84E6-76A9-2D78BE4D82AE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F4EB6F0F-B469-D242-082F-3E3102DCFCBF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E55A9941-9EBF-CB34-729B-24FA5A7F6EDC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E5B69946-0275-CCAC-714C-F4DEF64C1B56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E37D26FF-DFDD-2DED-F7F1-75CF6108285D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CA1E3BF2-8E37-7EEA-B299-CC7595FE60B2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1522DFEB-A4C6-0DE0-B886-C830DAA12C7B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1AD65B2E-BA9F-D35B-87BA-2C270C1F89DF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70236A8E-2236-2748-2878-AAAA401F381B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ABE54CE3-1F5E-D71F-2D9B-291AF73113CB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0C75EDAF-5AB0-2F5D-8CB6-23F99A6E9AB6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Isosceles 281 50" descr="Isosceles 107">
            <a:extLst>
              <a:ext uri="{FF2B5EF4-FFF2-40B4-BE49-F238E27FC236}">
                <a16:creationId xmlns:a16="http://schemas.microsoft.com/office/drawing/2014/main" id="{50007FE4-1AF5-EFA6-61EE-36B6D7AF6B21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BFCA5AD-877B-3507-0DFE-0B5CC669E99D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E6D77D4-6570-9E45-31A9-1790E844B61D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心形 97" descr="Heart 114">
            <a:extLst>
              <a:ext uri="{FF2B5EF4-FFF2-40B4-BE49-F238E27FC236}">
                <a16:creationId xmlns:a16="http://schemas.microsoft.com/office/drawing/2014/main" id="{E31EE657-A367-203E-9F86-E232F4DD24BE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DE9C581F-7F5A-C993-205A-D3AFEFF3BF41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心形 113" descr="Heart 114">
            <a:extLst>
              <a:ext uri="{FF2B5EF4-FFF2-40B4-BE49-F238E27FC236}">
                <a16:creationId xmlns:a16="http://schemas.microsoft.com/office/drawing/2014/main" id="{0CC3C91A-F685-D6B6-045A-D4D846676F8D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心形 114" descr="Heart 114">
            <a:extLst>
              <a:ext uri="{FF2B5EF4-FFF2-40B4-BE49-F238E27FC236}">
                <a16:creationId xmlns:a16="http://schemas.microsoft.com/office/drawing/2014/main" id="{396B9D79-659A-8FAC-335D-172474D753B9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心形 120" descr="Heart 114">
            <a:extLst>
              <a:ext uri="{FF2B5EF4-FFF2-40B4-BE49-F238E27FC236}">
                <a16:creationId xmlns:a16="http://schemas.microsoft.com/office/drawing/2014/main" id="{2F5D8EEC-CA6A-FE9C-50B6-598E8A9A5C82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心形 127" descr="Heart 114">
            <a:extLst>
              <a:ext uri="{FF2B5EF4-FFF2-40B4-BE49-F238E27FC236}">
                <a16:creationId xmlns:a16="http://schemas.microsoft.com/office/drawing/2014/main" id="{B0B32363-EA09-3A13-7D20-0B8570082BCB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心形 128" descr="Heart 114">
            <a:extLst>
              <a:ext uri="{FF2B5EF4-FFF2-40B4-BE49-F238E27FC236}">
                <a16:creationId xmlns:a16="http://schemas.microsoft.com/office/drawing/2014/main" id="{18310D9A-1880-87C5-8185-568A89B98D16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心形 134" descr="Heart 114">
            <a:extLst>
              <a:ext uri="{FF2B5EF4-FFF2-40B4-BE49-F238E27FC236}">
                <a16:creationId xmlns:a16="http://schemas.microsoft.com/office/drawing/2014/main" id="{5E31AF6B-8EA0-78B2-368A-20CBC554844F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心形 135" descr="Heart 114">
            <a:extLst>
              <a:ext uri="{FF2B5EF4-FFF2-40B4-BE49-F238E27FC236}">
                <a16:creationId xmlns:a16="http://schemas.microsoft.com/office/drawing/2014/main" id="{7E2F3243-2410-9FD0-8281-15661C5379DB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心形 141" descr="Heart 114">
            <a:extLst>
              <a:ext uri="{FF2B5EF4-FFF2-40B4-BE49-F238E27FC236}">
                <a16:creationId xmlns:a16="http://schemas.microsoft.com/office/drawing/2014/main" id="{2F6DA076-F84B-10B5-4428-48B681771500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心形 142" descr="Heart 114">
            <a:extLst>
              <a:ext uri="{FF2B5EF4-FFF2-40B4-BE49-F238E27FC236}">
                <a16:creationId xmlns:a16="http://schemas.microsoft.com/office/drawing/2014/main" id="{5078B1DF-34BE-663E-1290-5F278A2056EE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心形 148" descr="Heart 114">
            <a:extLst>
              <a:ext uri="{FF2B5EF4-FFF2-40B4-BE49-F238E27FC236}">
                <a16:creationId xmlns:a16="http://schemas.microsoft.com/office/drawing/2014/main" id="{B961113A-395C-DA44-5A8B-88EFB77C4491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心形 149" descr="Heart 114">
            <a:extLst>
              <a:ext uri="{FF2B5EF4-FFF2-40B4-BE49-F238E27FC236}">
                <a16:creationId xmlns:a16="http://schemas.microsoft.com/office/drawing/2014/main" id="{B51F9176-2D2D-3900-743E-1CB98A4DF92E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月亮 155" descr="Moon 113">
            <a:extLst>
              <a:ext uri="{FF2B5EF4-FFF2-40B4-BE49-F238E27FC236}">
                <a16:creationId xmlns:a16="http://schemas.microsoft.com/office/drawing/2014/main" id="{58DA13D9-548A-09D2-0A51-3B85C0FA7ABF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月亮 156" descr="Moon 113">
            <a:extLst>
              <a:ext uri="{FF2B5EF4-FFF2-40B4-BE49-F238E27FC236}">
                <a16:creationId xmlns:a16="http://schemas.microsoft.com/office/drawing/2014/main" id="{40E1B970-32D8-C168-E6A2-584698B2A597}"/>
              </a:ext>
            </a:extLst>
          </p:cNvPr>
          <p:cNvSpPr/>
          <p:nvPr/>
        </p:nvSpPr>
        <p:spPr>
          <a:xfrm rot="10800000">
            <a:off x="10247020" y="2081498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月亮 162" descr="Moon 113">
            <a:extLst>
              <a:ext uri="{FF2B5EF4-FFF2-40B4-BE49-F238E27FC236}">
                <a16:creationId xmlns:a16="http://schemas.microsoft.com/office/drawing/2014/main" id="{0241DA92-6854-AFAE-6313-8E73D89AC7E4}"/>
              </a:ext>
            </a:extLst>
          </p:cNvPr>
          <p:cNvSpPr/>
          <p:nvPr/>
        </p:nvSpPr>
        <p:spPr>
          <a:xfrm rot="9000001">
            <a:off x="9998697" y="115967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月亮 163" descr="Moon 113">
            <a:extLst>
              <a:ext uri="{FF2B5EF4-FFF2-40B4-BE49-F238E27FC236}">
                <a16:creationId xmlns:a16="http://schemas.microsoft.com/office/drawing/2014/main" id="{7A2AF2AC-80A8-B4D1-C2A7-128871882EE3}"/>
              </a:ext>
            </a:extLst>
          </p:cNvPr>
          <p:cNvSpPr/>
          <p:nvPr/>
        </p:nvSpPr>
        <p:spPr>
          <a:xfrm rot="7200000">
            <a:off x="9322729" y="48550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月亮 169" descr="Moon 113">
            <a:extLst>
              <a:ext uri="{FF2B5EF4-FFF2-40B4-BE49-F238E27FC236}">
                <a16:creationId xmlns:a16="http://schemas.microsoft.com/office/drawing/2014/main" id="{5275C6F0-D121-985F-C2CF-64F0BD5666B5}"/>
              </a:ext>
            </a:extLst>
          </p:cNvPr>
          <p:cNvSpPr/>
          <p:nvPr/>
        </p:nvSpPr>
        <p:spPr>
          <a:xfrm rot="5400000">
            <a:off x="8400242" y="23964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月亮 170" descr="Moon 113">
            <a:extLst>
              <a:ext uri="{FF2B5EF4-FFF2-40B4-BE49-F238E27FC236}">
                <a16:creationId xmlns:a16="http://schemas.microsoft.com/office/drawing/2014/main" id="{6398BDAA-25A6-54B1-79DA-F76219BB0549}"/>
              </a:ext>
            </a:extLst>
          </p:cNvPr>
          <p:cNvSpPr/>
          <p:nvPr/>
        </p:nvSpPr>
        <p:spPr>
          <a:xfrm rot="3600001">
            <a:off x="7478416" y="487969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月亮 176" descr="Moon 113">
            <a:extLst>
              <a:ext uri="{FF2B5EF4-FFF2-40B4-BE49-F238E27FC236}">
                <a16:creationId xmlns:a16="http://schemas.microsoft.com/office/drawing/2014/main" id="{8A7B91D4-D4D7-F2C7-1EBB-33C33EC99C9A}"/>
              </a:ext>
            </a:extLst>
          </p:cNvPr>
          <p:cNvSpPr/>
          <p:nvPr/>
        </p:nvSpPr>
        <p:spPr>
          <a:xfrm rot="1800000">
            <a:off x="6804248" y="116393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月亮 177" descr="Moon 113">
            <a:extLst>
              <a:ext uri="{FF2B5EF4-FFF2-40B4-BE49-F238E27FC236}">
                <a16:creationId xmlns:a16="http://schemas.microsoft.com/office/drawing/2014/main" id="{1CDB0141-895C-BDDA-E0A1-1725B843C1D3}"/>
              </a:ext>
            </a:extLst>
          </p:cNvPr>
          <p:cNvSpPr/>
          <p:nvPr/>
        </p:nvSpPr>
        <p:spPr>
          <a:xfrm rot="1">
            <a:off x="6558390" y="208642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月亮 183" descr="Moon 113">
            <a:extLst>
              <a:ext uri="{FF2B5EF4-FFF2-40B4-BE49-F238E27FC236}">
                <a16:creationId xmlns:a16="http://schemas.microsoft.com/office/drawing/2014/main" id="{FA08CF42-F65B-9396-D1A0-F19F10437FD0}"/>
              </a:ext>
            </a:extLst>
          </p:cNvPr>
          <p:cNvSpPr/>
          <p:nvPr/>
        </p:nvSpPr>
        <p:spPr>
          <a:xfrm rot="19800001">
            <a:off x="6806711" y="300825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月亮 184" descr="Moon 113">
            <a:extLst>
              <a:ext uri="{FF2B5EF4-FFF2-40B4-BE49-F238E27FC236}">
                <a16:creationId xmlns:a16="http://schemas.microsoft.com/office/drawing/2014/main" id="{06112A11-684B-3BF3-369D-9FF8C915F748}"/>
              </a:ext>
            </a:extLst>
          </p:cNvPr>
          <p:cNvSpPr/>
          <p:nvPr/>
        </p:nvSpPr>
        <p:spPr>
          <a:xfrm rot="18000003">
            <a:off x="7482679" y="3682414"/>
            <a:ext cx="284971" cy="811282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月亮 185" descr="Moon 113">
            <a:extLst>
              <a:ext uri="{FF2B5EF4-FFF2-40B4-BE49-F238E27FC236}">
                <a16:creationId xmlns:a16="http://schemas.microsoft.com/office/drawing/2014/main" id="{37374BF2-C3BE-A536-1060-F5C88552939C}"/>
              </a:ext>
            </a:extLst>
          </p:cNvPr>
          <p:cNvSpPr/>
          <p:nvPr/>
        </p:nvSpPr>
        <p:spPr>
          <a:xfrm rot="16200004">
            <a:off x="8405164" y="392827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月亮 186" descr="Moon 113">
            <a:extLst>
              <a:ext uri="{FF2B5EF4-FFF2-40B4-BE49-F238E27FC236}">
                <a16:creationId xmlns:a16="http://schemas.microsoft.com/office/drawing/2014/main" id="{CA6B7B3A-E5FA-6CBC-067F-1B179B4848D2}"/>
              </a:ext>
            </a:extLst>
          </p:cNvPr>
          <p:cNvSpPr/>
          <p:nvPr/>
        </p:nvSpPr>
        <p:spPr>
          <a:xfrm rot="14400004">
            <a:off x="9326993" y="367995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月亮 187" descr="Moon 113">
            <a:extLst>
              <a:ext uri="{FF2B5EF4-FFF2-40B4-BE49-F238E27FC236}">
                <a16:creationId xmlns:a16="http://schemas.microsoft.com/office/drawing/2014/main" id="{B123C75C-AA98-4D48-883F-7A24779C083F}"/>
              </a:ext>
            </a:extLst>
          </p:cNvPr>
          <p:cNvSpPr/>
          <p:nvPr/>
        </p:nvSpPr>
        <p:spPr>
          <a:xfrm rot="12600004">
            <a:off x="10001157" y="300398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783994E-3F3B-CA6D-0323-DB0F8955C1C7}"/>
              </a:ext>
            </a:extLst>
          </p:cNvPr>
          <p:cNvGrpSpPr/>
          <p:nvPr/>
        </p:nvGrpSpPr>
        <p:grpSpPr>
          <a:xfrm>
            <a:off x="10786235" y="3310759"/>
            <a:ext cx="1008323" cy="1307104"/>
            <a:chOff x="10786236" y="3310759"/>
            <a:chExt cx="1008323" cy="1307104"/>
          </a:xfrm>
        </p:grpSpPr>
        <p:sp>
          <p:nvSpPr>
            <p:cNvPr id="190" name="Cloud 281 57" descr="Cloud 110">
              <a:extLst>
                <a:ext uri="{FF2B5EF4-FFF2-40B4-BE49-F238E27FC236}">
                  <a16:creationId xmlns:a16="http://schemas.microsoft.com/office/drawing/2014/main" id="{C247B504-3562-4C8C-217B-8DDFAF3D617C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1" name="Hexagon 281 51" descr="Hexagon 108">
              <a:extLst>
                <a:ext uri="{FF2B5EF4-FFF2-40B4-BE49-F238E27FC236}">
                  <a16:creationId xmlns:a16="http://schemas.microsoft.com/office/drawing/2014/main" id="{08C34CED-EDD6-D258-1694-CDA7C52B9B02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2" name="5-Point 281 243" descr="5-Point 111">
              <a:extLst>
                <a:ext uri="{FF2B5EF4-FFF2-40B4-BE49-F238E27FC236}">
                  <a16:creationId xmlns:a16="http://schemas.microsoft.com/office/drawing/2014/main" id="{AEAC1779-1909-DD6A-02D1-029A876994A1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3" name="Block 281 56" descr="Block 96">
              <a:extLst>
                <a:ext uri="{FF2B5EF4-FFF2-40B4-BE49-F238E27FC236}">
                  <a16:creationId xmlns:a16="http://schemas.microsoft.com/office/drawing/2014/main" id="{EABA1668-6F5E-32FF-DDFF-0A104F2AE066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4" name="Cloud 281 57" descr="Cloud 110">
            <a:extLst>
              <a:ext uri="{FF2B5EF4-FFF2-40B4-BE49-F238E27FC236}">
                <a16:creationId xmlns:a16="http://schemas.microsoft.com/office/drawing/2014/main" id="{DE82C04D-D9A4-0D6C-474B-2E183BF03B1E}"/>
              </a:ext>
            </a:extLst>
          </p:cNvPr>
          <p:cNvSpPr/>
          <p:nvPr/>
        </p:nvSpPr>
        <p:spPr>
          <a:xfrm rot="5400000">
            <a:off x="9969989" y="221662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Hexagon 281 51" descr="Hexagon 108">
            <a:extLst>
              <a:ext uri="{FF2B5EF4-FFF2-40B4-BE49-F238E27FC236}">
                <a16:creationId xmlns:a16="http://schemas.microsoft.com/office/drawing/2014/main" id="{8537EA1F-25C6-5274-A635-4056ADBCE1CB}"/>
              </a:ext>
            </a:extLst>
          </p:cNvPr>
          <p:cNvSpPr/>
          <p:nvPr/>
        </p:nvSpPr>
        <p:spPr>
          <a:xfrm rot="6300000">
            <a:off x="10042689" y="2634461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6" name="5-Point 281 243" descr="5-Point 111">
            <a:extLst>
              <a:ext uri="{FF2B5EF4-FFF2-40B4-BE49-F238E27FC236}">
                <a16:creationId xmlns:a16="http://schemas.microsoft.com/office/drawing/2014/main" id="{65550058-7C10-7375-3A94-19EEE4D44C2F}"/>
              </a:ext>
            </a:extLst>
          </p:cNvPr>
          <p:cNvSpPr/>
          <p:nvPr/>
        </p:nvSpPr>
        <p:spPr>
          <a:xfrm rot="6300000">
            <a:off x="9568029" y="2587794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Block 281 56" descr="Block 96">
            <a:extLst>
              <a:ext uri="{FF2B5EF4-FFF2-40B4-BE49-F238E27FC236}">
                <a16:creationId xmlns:a16="http://schemas.microsoft.com/office/drawing/2014/main" id="{A031A082-B205-B0E5-ABE6-951643083CBD}"/>
              </a:ext>
            </a:extLst>
          </p:cNvPr>
          <p:cNvSpPr/>
          <p:nvPr/>
        </p:nvSpPr>
        <p:spPr>
          <a:xfrm>
            <a:off x="9512330" y="219374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Cloud 281 57" descr="Cloud 110">
            <a:extLst>
              <a:ext uri="{FF2B5EF4-FFF2-40B4-BE49-F238E27FC236}">
                <a16:creationId xmlns:a16="http://schemas.microsoft.com/office/drawing/2014/main" id="{11E1C207-9912-FBAF-1381-29BB4A12600B}"/>
              </a:ext>
            </a:extLst>
          </p:cNvPr>
          <p:cNvSpPr/>
          <p:nvPr/>
        </p:nvSpPr>
        <p:spPr>
          <a:xfrm rot="3600001">
            <a:off x="9707958" y="1427615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Hexagon 281 51" descr="Hexagon 108">
            <a:extLst>
              <a:ext uri="{FF2B5EF4-FFF2-40B4-BE49-F238E27FC236}">
                <a16:creationId xmlns:a16="http://schemas.microsoft.com/office/drawing/2014/main" id="{D6EF8B58-694D-237B-0B0C-7E87A261BC49}"/>
              </a:ext>
            </a:extLst>
          </p:cNvPr>
          <p:cNvSpPr/>
          <p:nvPr/>
        </p:nvSpPr>
        <p:spPr>
          <a:xfrm rot="4500001">
            <a:off x="9944446" y="180423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0" name="5-Point 281 243" descr="5-Point 111">
            <a:extLst>
              <a:ext uri="{FF2B5EF4-FFF2-40B4-BE49-F238E27FC236}">
                <a16:creationId xmlns:a16="http://schemas.microsoft.com/office/drawing/2014/main" id="{1D2D3B61-65EF-C57B-091E-54F432665EE6}"/>
              </a:ext>
            </a:extLst>
          </p:cNvPr>
          <p:cNvSpPr/>
          <p:nvPr/>
        </p:nvSpPr>
        <p:spPr>
          <a:xfrm rot="4500001">
            <a:off x="9519717" y="19903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Block 281 56" descr="Block 96">
            <a:extLst>
              <a:ext uri="{FF2B5EF4-FFF2-40B4-BE49-F238E27FC236}">
                <a16:creationId xmlns:a16="http://schemas.microsoft.com/office/drawing/2014/main" id="{ACA79C69-F707-3F5C-B70E-8AD9EB68FCA6}"/>
              </a:ext>
            </a:extLst>
          </p:cNvPr>
          <p:cNvSpPr/>
          <p:nvPr/>
        </p:nvSpPr>
        <p:spPr>
          <a:xfrm rot="19800001">
            <a:off x="9307296" y="162430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Cloud 281 57" descr="Cloud 110">
            <a:extLst>
              <a:ext uri="{FF2B5EF4-FFF2-40B4-BE49-F238E27FC236}">
                <a16:creationId xmlns:a16="http://schemas.microsoft.com/office/drawing/2014/main" id="{8014CBD0-BC18-C518-22AA-B00BBF39413C}"/>
              </a:ext>
            </a:extLst>
          </p:cNvPr>
          <p:cNvSpPr/>
          <p:nvPr/>
        </p:nvSpPr>
        <p:spPr>
          <a:xfrm rot="1800000">
            <a:off x="9086526" y="8753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Hexagon 281 51" descr="Hexagon 108">
            <a:extLst>
              <a:ext uri="{FF2B5EF4-FFF2-40B4-BE49-F238E27FC236}">
                <a16:creationId xmlns:a16="http://schemas.microsoft.com/office/drawing/2014/main" id="{51CD8416-39C9-6131-60F0-5462A1DC4290}"/>
              </a:ext>
            </a:extLst>
          </p:cNvPr>
          <p:cNvSpPr/>
          <p:nvPr/>
        </p:nvSpPr>
        <p:spPr>
          <a:xfrm rot="2700000">
            <a:off x="9444256" y="113436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4" name="5-Point 281 243" descr="5-Point 111">
            <a:extLst>
              <a:ext uri="{FF2B5EF4-FFF2-40B4-BE49-F238E27FC236}">
                <a16:creationId xmlns:a16="http://schemas.microsoft.com/office/drawing/2014/main" id="{7F4C1FDE-B7F3-DB05-8AAC-D881A8CF9BD0}"/>
              </a:ext>
            </a:extLst>
          </p:cNvPr>
          <p:cNvSpPr/>
          <p:nvPr/>
        </p:nvSpPr>
        <p:spPr>
          <a:xfrm rot="2700000">
            <a:off x="9179179" y="1497192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5" name="Block 281 56" descr="Block 96">
            <a:extLst>
              <a:ext uri="{FF2B5EF4-FFF2-40B4-BE49-F238E27FC236}">
                <a16:creationId xmlns:a16="http://schemas.microsoft.com/office/drawing/2014/main" id="{EBF24BA3-209A-4B24-738A-223B69C9C808}"/>
              </a:ext>
            </a:extLst>
          </p:cNvPr>
          <p:cNvSpPr/>
          <p:nvPr/>
        </p:nvSpPr>
        <p:spPr>
          <a:xfrm rot="18000000">
            <a:off x="8845007" y="1233663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Cloud 281 57" descr="Cloud 110">
            <a:extLst>
              <a:ext uri="{FF2B5EF4-FFF2-40B4-BE49-F238E27FC236}">
                <a16:creationId xmlns:a16="http://schemas.microsoft.com/office/drawing/2014/main" id="{526D8BB4-5050-3479-15EA-0E69D046C731}"/>
              </a:ext>
            </a:extLst>
          </p:cNvPr>
          <p:cNvSpPr/>
          <p:nvPr/>
        </p:nvSpPr>
        <p:spPr>
          <a:xfrm>
            <a:off x="8272208" y="70775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Hexagon 281 51" descr="Hexagon 108">
            <a:extLst>
              <a:ext uri="{FF2B5EF4-FFF2-40B4-BE49-F238E27FC236}">
                <a16:creationId xmlns:a16="http://schemas.microsoft.com/office/drawing/2014/main" id="{2402815E-75B0-2197-8DD4-1423369AB152}"/>
              </a:ext>
            </a:extLst>
          </p:cNvPr>
          <p:cNvSpPr/>
          <p:nvPr/>
        </p:nvSpPr>
        <p:spPr>
          <a:xfrm rot="900000">
            <a:off x="8676139" y="804334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5-Point 281 243" descr="5-Point 111">
            <a:extLst>
              <a:ext uri="{FF2B5EF4-FFF2-40B4-BE49-F238E27FC236}">
                <a16:creationId xmlns:a16="http://schemas.microsoft.com/office/drawing/2014/main" id="{3C0F93D1-10A8-7DC1-ECE5-618AA3305517}"/>
              </a:ext>
            </a:extLst>
          </p:cNvPr>
          <p:cNvSpPr/>
          <p:nvPr/>
        </p:nvSpPr>
        <p:spPr>
          <a:xfrm rot="900000">
            <a:off x="8637661" y="124033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Block 281 56" descr="Block 96">
            <a:extLst>
              <a:ext uri="{FF2B5EF4-FFF2-40B4-BE49-F238E27FC236}">
                <a16:creationId xmlns:a16="http://schemas.microsoft.com/office/drawing/2014/main" id="{E555B358-4F1D-A22E-9C62-4E6C62D1642E}"/>
              </a:ext>
            </a:extLst>
          </p:cNvPr>
          <p:cNvSpPr/>
          <p:nvPr/>
        </p:nvSpPr>
        <p:spPr>
          <a:xfrm rot="16200000">
            <a:off x="8249336" y="112650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Cloud 281 57" descr="Cloud 110">
            <a:extLst>
              <a:ext uri="{FF2B5EF4-FFF2-40B4-BE49-F238E27FC236}">
                <a16:creationId xmlns:a16="http://schemas.microsoft.com/office/drawing/2014/main" id="{FE7A29A7-9C40-D052-E109-623E7E19A975}"/>
              </a:ext>
            </a:extLst>
          </p:cNvPr>
          <p:cNvSpPr/>
          <p:nvPr/>
        </p:nvSpPr>
        <p:spPr>
          <a:xfrm rot="19800001">
            <a:off x="7483203" y="96978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Hexagon 281 51" descr="Hexagon 108">
            <a:extLst>
              <a:ext uri="{FF2B5EF4-FFF2-40B4-BE49-F238E27FC236}">
                <a16:creationId xmlns:a16="http://schemas.microsoft.com/office/drawing/2014/main" id="{7344D7BB-51D7-99C5-B548-B62D659F8503}"/>
              </a:ext>
            </a:extLst>
          </p:cNvPr>
          <p:cNvSpPr/>
          <p:nvPr/>
        </p:nvSpPr>
        <p:spPr>
          <a:xfrm rot="20700001">
            <a:off x="7845918" y="9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2" name="5-Point 281 243" descr="5-Point 111">
            <a:extLst>
              <a:ext uri="{FF2B5EF4-FFF2-40B4-BE49-F238E27FC236}">
                <a16:creationId xmlns:a16="http://schemas.microsoft.com/office/drawing/2014/main" id="{164B8CE4-1A38-632B-2E86-83150FD4A2E5}"/>
              </a:ext>
            </a:extLst>
          </p:cNvPr>
          <p:cNvSpPr/>
          <p:nvPr/>
        </p:nvSpPr>
        <p:spPr>
          <a:xfrm rot="20700001">
            <a:off x="8040264" y="1288645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3" name="Block 281 56" descr="Block 96">
            <a:extLst>
              <a:ext uri="{FF2B5EF4-FFF2-40B4-BE49-F238E27FC236}">
                <a16:creationId xmlns:a16="http://schemas.microsoft.com/office/drawing/2014/main" id="{2738A24F-9321-D7FF-FD4A-87FAD21317C3}"/>
              </a:ext>
            </a:extLst>
          </p:cNvPr>
          <p:cNvSpPr/>
          <p:nvPr/>
        </p:nvSpPr>
        <p:spPr>
          <a:xfrm rot="14400001">
            <a:off x="7679889" y="133153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Cloud 281 57" descr="Cloud 110">
            <a:extLst>
              <a:ext uri="{FF2B5EF4-FFF2-40B4-BE49-F238E27FC236}">
                <a16:creationId xmlns:a16="http://schemas.microsoft.com/office/drawing/2014/main" id="{07EC4F5F-AA1A-7C43-98FA-BCCA63460E1A}"/>
              </a:ext>
            </a:extLst>
          </p:cNvPr>
          <p:cNvSpPr/>
          <p:nvPr/>
        </p:nvSpPr>
        <p:spPr>
          <a:xfrm rot="18000000">
            <a:off x="6930917" y="159121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Hexagon 281 51" descr="Hexagon 108">
            <a:extLst>
              <a:ext uri="{FF2B5EF4-FFF2-40B4-BE49-F238E27FC236}">
                <a16:creationId xmlns:a16="http://schemas.microsoft.com/office/drawing/2014/main" id="{0C962FC7-1BE2-5E45-E0C1-8187C3B7EB23}"/>
              </a:ext>
            </a:extLst>
          </p:cNvPr>
          <p:cNvSpPr/>
          <p:nvPr/>
        </p:nvSpPr>
        <p:spPr>
          <a:xfrm rot="18900000">
            <a:off x="7176043" y="14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5-Point 281 243" descr="5-Point 111">
            <a:extLst>
              <a:ext uri="{FF2B5EF4-FFF2-40B4-BE49-F238E27FC236}">
                <a16:creationId xmlns:a16="http://schemas.microsoft.com/office/drawing/2014/main" id="{534A43E3-C25F-BBAB-6D67-A3C7889962BF}"/>
              </a:ext>
            </a:extLst>
          </p:cNvPr>
          <p:cNvSpPr/>
          <p:nvPr/>
        </p:nvSpPr>
        <p:spPr>
          <a:xfrm rot="18900000">
            <a:off x="7547059" y="162918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Block 281 56" descr="Block 96">
            <a:extLst>
              <a:ext uri="{FF2B5EF4-FFF2-40B4-BE49-F238E27FC236}">
                <a16:creationId xmlns:a16="http://schemas.microsoft.com/office/drawing/2014/main" id="{2459A982-B4E6-C471-BE80-6589F3D1B332}"/>
              </a:ext>
            </a:extLst>
          </p:cNvPr>
          <p:cNvSpPr/>
          <p:nvPr/>
        </p:nvSpPr>
        <p:spPr>
          <a:xfrm rot="12600000">
            <a:off x="7289250" y="1793825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8" name="Cloud 281 57" descr="Cloud 110">
            <a:extLst>
              <a:ext uri="{FF2B5EF4-FFF2-40B4-BE49-F238E27FC236}">
                <a16:creationId xmlns:a16="http://schemas.microsoft.com/office/drawing/2014/main" id="{E1D672B8-A2CC-A44B-875A-B7B3AD1E15F7}"/>
              </a:ext>
            </a:extLst>
          </p:cNvPr>
          <p:cNvSpPr/>
          <p:nvPr/>
        </p:nvSpPr>
        <p:spPr>
          <a:xfrm rot="16200001">
            <a:off x="6763339" y="24055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9" name="Hexagon 281 51" descr="Hexagon 108">
            <a:extLst>
              <a:ext uri="{FF2B5EF4-FFF2-40B4-BE49-F238E27FC236}">
                <a16:creationId xmlns:a16="http://schemas.microsoft.com/office/drawing/2014/main" id="{0D5C12E1-3A09-9AA8-4F92-A0515AF15D39}"/>
              </a:ext>
            </a:extLst>
          </p:cNvPr>
          <p:cNvSpPr/>
          <p:nvPr/>
        </p:nvSpPr>
        <p:spPr>
          <a:xfrm rot="17100001">
            <a:off x="6846014" y="2170882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5-Point 281 243" descr="5-Point 111">
            <a:extLst>
              <a:ext uri="{FF2B5EF4-FFF2-40B4-BE49-F238E27FC236}">
                <a16:creationId xmlns:a16="http://schemas.microsoft.com/office/drawing/2014/main" id="{7CB717F6-E336-ABA6-1828-903761789633}"/>
              </a:ext>
            </a:extLst>
          </p:cNvPr>
          <p:cNvSpPr/>
          <p:nvPr/>
        </p:nvSpPr>
        <p:spPr>
          <a:xfrm rot="17100001">
            <a:off x="7290202" y="2170699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1" name="Block 281 56" descr="Block 96">
            <a:extLst>
              <a:ext uri="{FF2B5EF4-FFF2-40B4-BE49-F238E27FC236}">
                <a16:creationId xmlns:a16="http://schemas.microsoft.com/office/drawing/2014/main" id="{7C78BB06-3E28-E6F0-2AE7-0B6599315D75}"/>
              </a:ext>
            </a:extLst>
          </p:cNvPr>
          <p:cNvSpPr/>
          <p:nvPr/>
        </p:nvSpPr>
        <p:spPr>
          <a:xfrm rot="10800001">
            <a:off x="7182091" y="238949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Cloud 281 57" descr="Cloud 110">
            <a:extLst>
              <a:ext uri="{FF2B5EF4-FFF2-40B4-BE49-F238E27FC236}">
                <a16:creationId xmlns:a16="http://schemas.microsoft.com/office/drawing/2014/main" id="{B37B04B4-0FA1-6336-9D16-60322612AE31}"/>
              </a:ext>
            </a:extLst>
          </p:cNvPr>
          <p:cNvSpPr/>
          <p:nvPr/>
        </p:nvSpPr>
        <p:spPr>
          <a:xfrm rot="14400001">
            <a:off x="7025370" y="3194536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3" name="Hexagon 281 51" descr="Hexagon 108">
            <a:extLst>
              <a:ext uri="{FF2B5EF4-FFF2-40B4-BE49-F238E27FC236}">
                <a16:creationId xmlns:a16="http://schemas.microsoft.com/office/drawing/2014/main" id="{38A57102-0049-A0BF-78AA-DE11CBEDD068}"/>
              </a:ext>
            </a:extLst>
          </p:cNvPr>
          <p:cNvSpPr/>
          <p:nvPr/>
        </p:nvSpPr>
        <p:spPr>
          <a:xfrm rot="15300001">
            <a:off x="6944254" y="300110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4" name="5-Point 281 243" descr="5-Point 111">
            <a:extLst>
              <a:ext uri="{FF2B5EF4-FFF2-40B4-BE49-F238E27FC236}">
                <a16:creationId xmlns:a16="http://schemas.microsoft.com/office/drawing/2014/main" id="{31A91BC3-C009-6951-4FD3-65DDA909AB6B}"/>
              </a:ext>
            </a:extLst>
          </p:cNvPr>
          <p:cNvSpPr/>
          <p:nvPr/>
        </p:nvSpPr>
        <p:spPr>
          <a:xfrm rot="15300001">
            <a:off x="7338512" y="27680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5" name="Block 281 56" descr="Block 96">
            <a:extLst>
              <a:ext uri="{FF2B5EF4-FFF2-40B4-BE49-F238E27FC236}">
                <a16:creationId xmlns:a16="http://schemas.microsoft.com/office/drawing/2014/main" id="{0D22DA7D-A35A-AC76-D0F4-E882C5D6D655}"/>
              </a:ext>
            </a:extLst>
          </p:cNvPr>
          <p:cNvSpPr/>
          <p:nvPr/>
        </p:nvSpPr>
        <p:spPr>
          <a:xfrm rot="9000001">
            <a:off x="7387125" y="295894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6" name="Cloud 281 57" descr="Cloud 110">
            <a:extLst>
              <a:ext uri="{FF2B5EF4-FFF2-40B4-BE49-F238E27FC236}">
                <a16:creationId xmlns:a16="http://schemas.microsoft.com/office/drawing/2014/main" id="{652364D1-B1B6-D44B-1A23-FDFFAC037CDE}"/>
              </a:ext>
            </a:extLst>
          </p:cNvPr>
          <p:cNvSpPr/>
          <p:nvPr/>
        </p:nvSpPr>
        <p:spPr>
          <a:xfrm rot="12600003">
            <a:off x="7646800" y="374682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7" name="Hexagon 281 51" descr="Hexagon 108">
            <a:extLst>
              <a:ext uri="{FF2B5EF4-FFF2-40B4-BE49-F238E27FC236}">
                <a16:creationId xmlns:a16="http://schemas.microsoft.com/office/drawing/2014/main" id="{5E0E6AD8-33E9-24F8-C731-E16D14CBC5D1}"/>
              </a:ext>
            </a:extLst>
          </p:cNvPr>
          <p:cNvSpPr/>
          <p:nvPr/>
        </p:nvSpPr>
        <p:spPr>
          <a:xfrm rot="13500003">
            <a:off x="7444446" y="367097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8" name="5-Point 281 243" descr="5-Point 111">
            <a:extLst>
              <a:ext uri="{FF2B5EF4-FFF2-40B4-BE49-F238E27FC236}">
                <a16:creationId xmlns:a16="http://schemas.microsoft.com/office/drawing/2014/main" id="{14E1ACE9-EAED-5C0F-2A46-D4886F83A621}"/>
              </a:ext>
            </a:extLst>
          </p:cNvPr>
          <p:cNvSpPr/>
          <p:nvPr/>
        </p:nvSpPr>
        <p:spPr>
          <a:xfrm rot="13500003">
            <a:off x="7679048" y="326130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9" name="Block 281 56" descr="Block 96">
            <a:extLst>
              <a:ext uri="{FF2B5EF4-FFF2-40B4-BE49-F238E27FC236}">
                <a16:creationId xmlns:a16="http://schemas.microsoft.com/office/drawing/2014/main" id="{29685B41-EA3A-3386-2592-50145A993FE3}"/>
              </a:ext>
            </a:extLst>
          </p:cNvPr>
          <p:cNvSpPr/>
          <p:nvPr/>
        </p:nvSpPr>
        <p:spPr>
          <a:xfrm rot="7200003">
            <a:off x="7849413" y="3349582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0" name="Cloud 281 57" descr="Cloud 110">
            <a:extLst>
              <a:ext uri="{FF2B5EF4-FFF2-40B4-BE49-F238E27FC236}">
                <a16:creationId xmlns:a16="http://schemas.microsoft.com/office/drawing/2014/main" id="{4EC4EEF7-892D-BEE7-D923-DED1FEF2921F}"/>
              </a:ext>
            </a:extLst>
          </p:cNvPr>
          <p:cNvSpPr/>
          <p:nvPr/>
        </p:nvSpPr>
        <p:spPr>
          <a:xfrm rot="10800004">
            <a:off x="8461116" y="3914400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1" name="Hexagon 281 51" descr="Hexagon 108">
            <a:extLst>
              <a:ext uri="{FF2B5EF4-FFF2-40B4-BE49-F238E27FC236}">
                <a16:creationId xmlns:a16="http://schemas.microsoft.com/office/drawing/2014/main" id="{5C92BD25-D9AD-DD06-858C-3164D881D3C1}"/>
              </a:ext>
            </a:extLst>
          </p:cNvPr>
          <p:cNvSpPr/>
          <p:nvPr/>
        </p:nvSpPr>
        <p:spPr>
          <a:xfrm rot="11700004">
            <a:off x="8212561" y="4001009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2" name="5-Point 281 243" descr="5-Point 111">
            <a:extLst>
              <a:ext uri="{FF2B5EF4-FFF2-40B4-BE49-F238E27FC236}">
                <a16:creationId xmlns:a16="http://schemas.microsoft.com/office/drawing/2014/main" id="{A7C3AEE1-AB5A-BF10-9400-1C8370433852}"/>
              </a:ext>
            </a:extLst>
          </p:cNvPr>
          <p:cNvSpPr/>
          <p:nvPr/>
        </p:nvSpPr>
        <p:spPr>
          <a:xfrm rot="11700004">
            <a:off x="8220568" y="351816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3" name="Block 281 56" descr="Block 96">
            <a:extLst>
              <a:ext uri="{FF2B5EF4-FFF2-40B4-BE49-F238E27FC236}">
                <a16:creationId xmlns:a16="http://schemas.microsoft.com/office/drawing/2014/main" id="{BC8CC4B3-4AD7-AF7E-E57B-662795238AB9}"/>
              </a:ext>
            </a:extLst>
          </p:cNvPr>
          <p:cNvSpPr/>
          <p:nvPr/>
        </p:nvSpPr>
        <p:spPr>
          <a:xfrm rot="5400004">
            <a:off x="8445085" y="345674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4" name="Cloud 281 57" descr="Cloud 110">
            <a:extLst>
              <a:ext uri="{FF2B5EF4-FFF2-40B4-BE49-F238E27FC236}">
                <a16:creationId xmlns:a16="http://schemas.microsoft.com/office/drawing/2014/main" id="{182FBF0D-B15C-5D96-9873-710A98EF8808}"/>
              </a:ext>
            </a:extLst>
          </p:cNvPr>
          <p:cNvSpPr/>
          <p:nvPr/>
        </p:nvSpPr>
        <p:spPr>
          <a:xfrm rot="9000004">
            <a:off x="9250124" y="3652368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5" name="Hexagon 281 51" descr="Hexagon 108">
            <a:extLst>
              <a:ext uri="{FF2B5EF4-FFF2-40B4-BE49-F238E27FC236}">
                <a16:creationId xmlns:a16="http://schemas.microsoft.com/office/drawing/2014/main" id="{B86BED5F-53ED-C84C-C018-EF9C340DF82B}"/>
              </a:ext>
            </a:extLst>
          </p:cNvPr>
          <p:cNvSpPr/>
          <p:nvPr/>
        </p:nvSpPr>
        <p:spPr>
          <a:xfrm rot="9900004">
            <a:off x="9042784" y="39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6" name="5-Point 281 243" descr="5-Point 111">
            <a:extLst>
              <a:ext uri="{FF2B5EF4-FFF2-40B4-BE49-F238E27FC236}">
                <a16:creationId xmlns:a16="http://schemas.microsoft.com/office/drawing/2014/main" id="{B822864B-8190-F938-8E96-E51E9EC167E6}"/>
              </a:ext>
            </a:extLst>
          </p:cNvPr>
          <p:cNvSpPr/>
          <p:nvPr/>
        </p:nvSpPr>
        <p:spPr>
          <a:xfrm rot="9900004">
            <a:off x="8817964" y="3469848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7" name="Block 281 56" descr="Block 96">
            <a:extLst>
              <a:ext uri="{FF2B5EF4-FFF2-40B4-BE49-F238E27FC236}">
                <a16:creationId xmlns:a16="http://schemas.microsoft.com/office/drawing/2014/main" id="{984E666E-2845-A8D7-7322-06A26E64B2A9}"/>
              </a:ext>
            </a:extLst>
          </p:cNvPr>
          <p:cNvSpPr/>
          <p:nvPr/>
        </p:nvSpPr>
        <p:spPr>
          <a:xfrm rot="3600004">
            <a:off x="9014533" y="325170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8" name="Cloud 281 57" descr="Cloud 110">
            <a:extLst>
              <a:ext uri="{FF2B5EF4-FFF2-40B4-BE49-F238E27FC236}">
                <a16:creationId xmlns:a16="http://schemas.microsoft.com/office/drawing/2014/main" id="{184270C1-7266-C0E0-E49B-AEDB95A1AFEA}"/>
              </a:ext>
            </a:extLst>
          </p:cNvPr>
          <p:cNvSpPr/>
          <p:nvPr/>
        </p:nvSpPr>
        <p:spPr>
          <a:xfrm rot="7200004">
            <a:off x="9802410" y="303093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Hexagon 281 51" descr="Hexagon 108">
            <a:extLst>
              <a:ext uri="{FF2B5EF4-FFF2-40B4-BE49-F238E27FC236}">
                <a16:creationId xmlns:a16="http://schemas.microsoft.com/office/drawing/2014/main" id="{3064125E-0755-37C4-3F2A-7A95A3ADBF53}"/>
              </a:ext>
            </a:extLst>
          </p:cNvPr>
          <p:cNvSpPr/>
          <p:nvPr/>
        </p:nvSpPr>
        <p:spPr>
          <a:xfrm rot="8100004">
            <a:off x="9712657" y="34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0" name="5-Point 281 243" descr="5-Point 111">
            <a:extLst>
              <a:ext uri="{FF2B5EF4-FFF2-40B4-BE49-F238E27FC236}">
                <a16:creationId xmlns:a16="http://schemas.microsoft.com/office/drawing/2014/main" id="{482BA7C0-EAE2-1053-BE6A-BF58E489A6BF}"/>
              </a:ext>
            </a:extLst>
          </p:cNvPr>
          <p:cNvSpPr/>
          <p:nvPr/>
        </p:nvSpPr>
        <p:spPr>
          <a:xfrm rot="8100004">
            <a:off x="9311169" y="3129311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1" name="Block 281 56" descr="Block 96">
            <a:extLst>
              <a:ext uri="{FF2B5EF4-FFF2-40B4-BE49-F238E27FC236}">
                <a16:creationId xmlns:a16="http://schemas.microsoft.com/office/drawing/2014/main" id="{C9827443-9692-7BCF-1B2C-E80721E17229}"/>
              </a:ext>
            </a:extLst>
          </p:cNvPr>
          <p:cNvSpPr/>
          <p:nvPr/>
        </p:nvSpPr>
        <p:spPr>
          <a:xfrm rot="1800004">
            <a:off x="9405170" y="2789420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2" name="Isosceles 281 50" descr="Isosceles 107">
            <a:extLst>
              <a:ext uri="{FF2B5EF4-FFF2-40B4-BE49-F238E27FC236}">
                <a16:creationId xmlns:a16="http://schemas.microsoft.com/office/drawing/2014/main" id="{C5B262F7-4CBD-1BFB-300B-FAFC5EB16923}"/>
              </a:ext>
            </a:extLst>
          </p:cNvPr>
          <p:cNvSpPr/>
          <p:nvPr/>
        </p:nvSpPr>
        <p:spPr>
          <a:xfrm rot="11700000">
            <a:off x="11329255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3" name="Isosceles 281 50" descr="Isosceles 107">
            <a:extLst>
              <a:ext uri="{FF2B5EF4-FFF2-40B4-BE49-F238E27FC236}">
                <a16:creationId xmlns:a16="http://schemas.microsoft.com/office/drawing/2014/main" id="{5EEF1A2E-6D8B-951C-0A63-09EA0877479D}"/>
              </a:ext>
            </a:extLst>
          </p:cNvPr>
          <p:cNvSpPr/>
          <p:nvPr/>
        </p:nvSpPr>
        <p:spPr>
          <a:xfrm rot="17100000">
            <a:off x="9715980" y="245542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4" name="Isosceles 281 50" descr="Isosceles 107">
            <a:extLst>
              <a:ext uri="{FF2B5EF4-FFF2-40B4-BE49-F238E27FC236}">
                <a16:creationId xmlns:a16="http://schemas.microsoft.com/office/drawing/2014/main" id="{F0FB2A2E-87C1-B100-7414-2A1F617AF12E}"/>
              </a:ext>
            </a:extLst>
          </p:cNvPr>
          <p:cNvSpPr/>
          <p:nvPr/>
        </p:nvSpPr>
        <p:spPr>
          <a:xfrm rot="15300001">
            <a:off x="9612898" y="180807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5" name="Isosceles 281 50" descr="Isosceles 107">
            <a:extLst>
              <a:ext uri="{FF2B5EF4-FFF2-40B4-BE49-F238E27FC236}">
                <a16:creationId xmlns:a16="http://schemas.microsoft.com/office/drawing/2014/main" id="{A2F79943-DD46-9A0E-4F4C-7D41C9F58A6C}"/>
              </a:ext>
            </a:extLst>
          </p:cNvPr>
          <p:cNvSpPr/>
          <p:nvPr/>
        </p:nvSpPr>
        <p:spPr>
          <a:xfrm rot="13500000">
            <a:off x="9199955" y="1298999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6" name="Isosceles 281 50" descr="Isosceles 107">
            <a:extLst>
              <a:ext uri="{FF2B5EF4-FFF2-40B4-BE49-F238E27FC236}">
                <a16:creationId xmlns:a16="http://schemas.microsoft.com/office/drawing/2014/main" id="{A3AB4262-1FC6-AC76-0904-7931F6FBB370}"/>
              </a:ext>
            </a:extLst>
          </p:cNvPr>
          <p:cNvSpPr/>
          <p:nvPr/>
        </p:nvSpPr>
        <p:spPr>
          <a:xfrm rot="11700000">
            <a:off x="8587796" y="106459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7" name="Isosceles 281 50" descr="Isosceles 107">
            <a:extLst>
              <a:ext uri="{FF2B5EF4-FFF2-40B4-BE49-F238E27FC236}">
                <a16:creationId xmlns:a16="http://schemas.microsoft.com/office/drawing/2014/main" id="{745D40CD-4667-773A-7286-932553C94838}"/>
              </a:ext>
            </a:extLst>
          </p:cNvPr>
          <p:cNvSpPr/>
          <p:nvPr/>
        </p:nvSpPr>
        <p:spPr>
          <a:xfrm rot="9900001">
            <a:off x="7940448" y="116767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8" name="Isosceles 281 50" descr="Isosceles 107">
            <a:extLst>
              <a:ext uri="{FF2B5EF4-FFF2-40B4-BE49-F238E27FC236}">
                <a16:creationId xmlns:a16="http://schemas.microsoft.com/office/drawing/2014/main" id="{701B907F-C104-1F2E-6DEE-F22D324225EB}"/>
              </a:ext>
            </a:extLst>
          </p:cNvPr>
          <p:cNvSpPr/>
          <p:nvPr/>
        </p:nvSpPr>
        <p:spPr>
          <a:xfrm rot="8100000">
            <a:off x="7431367" y="158061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9" name="Isosceles 281 50" descr="Isosceles 107">
            <a:extLst>
              <a:ext uri="{FF2B5EF4-FFF2-40B4-BE49-F238E27FC236}">
                <a16:creationId xmlns:a16="http://schemas.microsoft.com/office/drawing/2014/main" id="{77F82C66-41EE-7F1E-5B69-D796C272C362}"/>
              </a:ext>
            </a:extLst>
          </p:cNvPr>
          <p:cNvSpPr/>
          <p:nvPr/>
        </p:nvSpPr>
        <p:spPr>
          <a:xfrm rot="6300001">
            <a:off x="7196961" y="2192776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0" name="Isosceles 281 50" descr="Isosceles 107">
            <a:extLst>
              <a:ext uri="{FF2B5EF4-FFF2-40B4-BE49-F238E27FC236}">
                <a16:creationId xmlns:a16="http://schemas.microsoft.com/office/drawing/2014/main" id="{08806C66-B51E-FDD9-34B2-36288B70CD7D}"/>
              </a:ext>
            </a:extLst>
          </p:cNvPr>
          <p:cNvSpPr/>
          <p:nvPr/>
        </p:nvSpPr>
        <p:spPr>
          <a:xfrm rot="4500001">
            <a:off x="7300043" y="284012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1" name="Isosceles 281 50" descr="Isosceles 107">
            <a:extLst>
              <a:ext uri="{FF2B5EF4-FFF2-40B4-BE49-F238E27FC236}">
                <a16:creationId xmlns:a16="http://schemas.microsoft.com/office/drawing/2014/main" id="{A78C84CD-C8BB-409C-B9C9-608E79C8F9F4}"/>
              </a:ext>
            </a:extLst>
          </p:cNvPr>
          <p:cNvSpPr/>
          <p:nvPr/>
        </p:nvSpPr>
        <p:spPr>
          <a:xfrm rot="2700003">
            <a:off x="7712986" y="334920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2" name="Isosceles 281 50" descr="Isosceles 107">
            <a:extLst>
              <a:ext uri="{FF2B5EF4-FFF2-40B4-BE49-F238E27FC236}">
                <a16:creationId xmlns:a16="http://schemas.microsoft.com/office/drawing/2014/main" id="{27E2DF42-AAF3-4DCF-E940-EA84F79B2C7A}"/>
              </a:ext>
            </a:extLst>
          </p:cNvPr>
          <p:cNvSpPr/>
          <p:nvPr/>
        </p:nvSpPr>
        <p:spPr>
          <a:xfrm rot="900004">
            <a:off x="8325146" y="358361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3" name="Isosceles 281 50" descr="Isosceles 107">
            <a:extLst>
              <a:ext uri="{FF2B5EF4-FFF2-40B4-BE49-F238E27FC236}">
                <a16:creationId xmlns:a16="http://schemas.microsoft.com/office/drawing/2014/main" id="{218303D3-D8B3-9FB4-3983-33779D81F17C}"/>
              </a:ext>
            </a:extLst>
          </p:cNvPr>
          <p:cNvSpPr/>
          <p:nvPr/>
        </p:nvSpPr>
        <p:spPr>
          <a:xfrm rot="20700004">
            <a:off x="8972493" y="348053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4" name="Isosceles 281 50" descr="Isosceles 107">
            <a:extLst>
              <a:ext uri="{FF2B5EF4-FFF2-40B4-BE49-F238E27FC236}">
                <a16:creationId xmlns:a16="http://schemas.microsoft.com/office/drawing/2014/main" id="{6C17D5E0-6564-DAEC-4C58-535E57AFB324}"/>
              </a:ext>
            </a:extLst>
          </p:cNvPr>
          <p:cNvSpPr/>
          <p:nvPr/>
        </p:nvSpPr>
        <p:spPr>
          <a:xfrm rot="18900004">
            <a:off x="9481574" y="306758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5" name="月亮 254" descr="Moon 113">
            <a:extLst>
              <a:ext uri="{FF2B5EF4-FFF2-40B4-BE49-F238E27FC236}">
                <a16:creationId xmlns:a16="http://schemas.microsoft.com/office/drawing/2014/main" id="{06E3AE4A-71C3-A7DB-2D52-E71CD2BCB445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月亮 255" descr="Moon 113">
            <a:extLst>
              <a:ext uri="{FF2B5EF4-FFF2-40B4-BE49-F238E27FC236}">
                <a16:creationId xmlns:a16="http://schemas.microsoft.com/office/drawing/2014/main" id="{F5D0B96E-2714-1881-6BD9-48FF78842190}"/>
              </a:ext>
            </a:extLst>
          </p:cNvPr>
          <p:cNvSpPr/>
          <p:nvPr/>
        </p:nvSpPr>
        <p:spPr>
          <a:xfrm rot="10800000">
            <a:off x="9291976" y="217551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月亮 256" descr="Moon 113">
            <a:extLst>
              <a:ext uri="{FF2B5EF4-FFF2-40B4-BE49-F238E27FC236}">
                <a16:creationId xmlns:a16="http://schemas.microsoft.com/office/drawing/2014/main" id="{A587EC70-D0CB-B5D7-FF1C-C696F2BAAA01}"/>
              </a:ext>
            </a:extLst>
          </p:cNvPr>
          <p:cNvSpPr/>
          <p:nvPr/>
        </p:nvSpPr>
        <p:spPr>
          <a:xfrm rot="9000001">
            <a:off x="9173586" y="1749110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月亮 257" descr="Moon 113">
            <a:extLst>
              <a:ext uri="{FF2B5EF4-FFF2-40B4-BE49-F238E27FC236}">
                <a16:creationId xmlns:a16="http://schemas.microsoft.com/office/drawing/2014/main" id="{73120040-6F64-7AD8-5828-77DF41A914AE}"/>
              </a:ext>
            </a:extLst>
          </p:cNvPr>
          <p:cNvSpPr/>
          <p:nvPr/>
        </p:nvSpPr>
        <p:spPr>
          <a:xfrm rot="7200000">
            <a:off x="8857855" y="143902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月亮 258" descr="Moon 113">
            <a:extLst>
              <a:ext uri="{FF2B5EF4-FFF2-40B4-BE49-F238E27FC236}">
                <a16:creationId xmlns:a16="http://schemas.microsoft.com/office/drawing/2014/main" id="{963E0127-EA12-68AD-539C-71758378737B}"/>
              </a:ext>
            </a:extLst>
          </p:cNvPr>
          <p:cNvSpPr/>
          <p:nvPr/>
        </p:nvSpPr>
        <p:spPr>
          <a:xfrm rot="5400000">
            <a:off x="8429384" y="132835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月亮 259" descr="Moon 113">
            <a:extLst>
              <a:ext uri="{FF2B5EF4-FFF2-40B4-BE49-F238E27FC236}">
                <a16:creationId xmlns:a16="http://schemas.microsoft.com/office/drawing/2014/main" id="{79FB757B-A1B8-C32E-6F5B-521AC7EE9116}"/>
              </a:ext>
            </a:extLst>
          </p:cNvPr>
          <p:cNvSpPr/>
          <p:nvPr/>
        </p:nvSpPr>
        <p:spPr>
          <a:xfrm rot="3600001">
            <a:off x="8002979" y="1446743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月亮 260" descr="Moon 113">
            <a:extLst>
              <a:ext uri="{FF2B5EF4-FFF2-40B4-BE49-F238E27FC236}">
                <a16:creationId xmlns:a16="http://schemas.microsoft.com/office/drawing/2014/main" id="{9DDA5045-FAB6-9215-9F18-3A77975DDF39}"/>
              </a:ext>
            </a:extLst>
          </p:cNvPr>
          <p:cNvSpPr/>
          <p:nvPr/>
        </p:nvSpPr>
        <p:spPr>
          <a:xfrm rot="1800000">
            <a:off x="7692897" y="176247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月亮 261" descr="Moon 113">
            <a:extLst>
              <a:ext uri="{FF2B5EF4-FFF2-40B4-BE49-F238E27FC236}">
                <a16:creationId xmlns:a16="http://schemas.microsoft.com/office/drawing/2014/main" id="{BA1A03E4-1DCF-5A83-E161-49299525F730}"/>
              </a:ext>
            </a:extLst>
          </p:cNvPr>
          <p:cNvSpPr/>
          <p:nvPr/>
        </p:nvSpPr>
        <p:spPr>
          <a:xfrm rot="1">
            <a:off x="7582220" y="219094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月亮 262" descr="Moon 113">
            <a:extLst>
              <a:ext uri="{FF2B5EF4-FFF2-40B4-BE49-F238E27FC236}">
                <a16:creationId xmlns:a16="http://schemas.microsoft.com/office/drawing/2014/main" id="{A7AE4E5B-A0BE-2D55-D1C6-44855AB0D853}"/>
              </a:ext>
            </a:extLst>
          </p:cNvPr>
          <p:cNvSpPr/>
          <p:nvPr/>
        </p:nvSpPr>
        <p:spPr>
          <a:xfrm rot="19800001">
            <a:off x="7700610" y="2617352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月亮 263" descr="Moon 113">
            <a:extLst>
              <a:ext uri="{FF2B5EF4-FFF2-40B4-BE49-F238E27FC236}">
                <a16:creationId xmlns:a16="http://schemas.microsoft.com/office/drawing/2014/main" id="{9748490B-989B-07BC-F0B5-9A899D92AABE}"/>
              </a:ext>
            </a:extLst>
          </p:cNvPr>
          <p:cNvSpPr/>
          <p:nvPr/>
        </p:nvSpPr>
        <p:spPr>
          <a:xfrm rot="18000003">
            <a:off x="8016340" y="292743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月亮 264" descr="Moon 113">
            <a:extLst>
              <a:ext uri="{FF2B5EF4-FFF2-40B4-BE49-F238E27FC236}">
                <a16:creationId xmlns:a16="http://schemas.microsoft.com/office/drawing/2014/main" id="{62952A4C-2AC1-4491-F6E3-214248F06E90}"/>
              </a:ext>
            </a:extLst>
          </p:cNvPr>
          <p:cNvSpPr/>
          <p:nvPr/>
        </p:nvSpPr>
        <p:spPr>
          <a:xfrm rot="16200004">
            <a:off x="8444813" y="303810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月亮 265" descr="Moon 113">
            <a:extLst>
              <a:ext uri="{FF2B5EF4-FFF2-40B4-BE49-F238E27FC236}">
                <a16:creationId xmlns:a16="http://schemas.microsoft.com/office/drawing/2014/main" id="{347CD2AC-AB57-D1D1-84DA-8A1C0C6C3519}"/>
              </a:ext>
            </a:extLst>
          </p:cNvPr>
          <p:cNvSpPr/>
          <p:nvPr/>
        </p:nvSpPr>
        <p:spPr>
          <a:xfrm rot="14400004">
            <a:off x="8871218" y="2919717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月亮 266" descr="Moon 113">
            <a:extLst>
              <a:ext uri="{FF2B5EF4-FFF2-40B4-BE49-F238E27FC236}">
                <a16:creationId xmlns:a16="http://schemas.microsoft.com/office/drawing/2014/main" id="{E122A49C-AC1A-A169-9396-3EBCE89EF53B}"/>
              </a:ext>
            </a:extLst>
          </p:cNvPr>
          <p:cNvSpPr/>
          <p:nvPr/>
        </p:nvSpPr>
        <p:spPr>
          <a:xfrm rot="12600004">
            <a:off x="9181300" y="260398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747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2" name="圓角矩形 61"/>
          <p:cNvSpPr/>
          <p:nvPr>
            <p:custDataLst>
              <p:tags r:id="rId3"/>
            </p:custDataLst>
          </p:nvPr>
        </p:nvSpPr>
        <p:spPr>
          <a:xfrm>
            <a:off x="4841078" y="6378561"/>
            <a:ext cx="251710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可在較空處填入小圖形</a:t>
            </a: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5400000">
            <a:off x="4685123" y="2024123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5769039">
            <a:off x="4637767" y="24861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4443186">
            <a:off x="4478774" y="2268764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5400000">
            <a:off x="4968917" y="2257473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月亮 9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431366">
            <a:off x="4799511" y="209966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3600001">
            <a:off x="4487627" y="128203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969040">
            <a:off x="4578556" y="187751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643187">
            <a:off x="4300193" y="181133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3600001">
            <a:off x="4755344" y="14967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月亮 11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31367">
            <a:off x="4548369" y="149943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169039">
            <a:off x="4222939" y="137999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43186">
            <a:off x="3916824" y="1504482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">
            <a:off x="4190004" y="944661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月亮 119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0431366">
            <a:off x="4030759" y="110518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3666205" y="112693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3431391" y="143042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3424381" y="74924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月亮 126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3385374" y="102256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0169039">
            <a:off x="3057528" y="1186141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8843186">
            <a:off x="2973963" y="160900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9800000">
            <a:off x="2663622" y="9628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月亮 13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6831366">
            <a:off x="2785142" y="127370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8369039">
            <a:off x="2560002" y="1541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7043186">
            <a:off x="2667107" y="1992371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0">
            <a:off x="2111569" y="152815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1" name="月亮 140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5031366">
            <a:off x="2390895" y="1791314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6569040">
            <a:off x="2306942" y="20984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5243187">
            <a:off x="2593050" y="2477806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6200001">
            <a:off x="1916149" y="2293777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月亮 147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3231367">
            <a:off x="2308275" y="2436702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4400000">
            <a:off x="1915612" y="276118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4769039">
            <a:off x="2366152" y="270716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3443186">
            <a:off x="2771629" y="293523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4400000">
            <a:off x="2129721" y="30545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5" name="月亮 15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1431366">
            <a:off x="2559416" y="3036933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2600003">
            <a:off x="2457690" y="330510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2969042">
            <a:off x="2721769" y="320469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1643189">
            <a:off x="3154998" y="324208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2600003">
            <a:off x="2695060" y="3606588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2" name="月亮 161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9631369">
            <a:off x="3077026" y="3431179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0800003">
            <a:off x="3199104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1169042">
            <a:off x="3278503" y="3457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9843189">
            <a:off x="3640432" y="331614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0800003">
            <a:off x="3460684" y="3802010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月亮 16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7831369">
            <a:off x="3722412" y="3513801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9000003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9369042">
            <a:off x="3887180" y="339854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043189">
            <a:off x="4097859" y="313756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9000003">
            <a:off x="4221443" y="35884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6" name="月亮 175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031369">
            <a:off x="4322643" y="3262659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7569043">
            <a:off x="4384706" y="304292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6243190">
            <a:off x="4404715" y="2754199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7200004">
            <a:off x="4773496" y="3023098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月亮 18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4231370">
            <a:off x="4716890" y="2745050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244511" y="4244179"/>
            <a:ext cx="504352" cy="1105460"/>
            <a:chOff x="1244511" y="4244179"/>
            <a:chExt cx="504352" cy="1105460"/>
          </a:xfrm>
        </p:grpSpPr>
        <p:sp>
          <p:nvSpPr>
            <p:cNvPr id="12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244511" y="5049388"/>
              <a:ext cx="300251" cy="3002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503816" y="4244179"/>
              <a:ext cx="245047" cy="2450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129" name="Isosceles 281 50" descr="Isosceles 38">
            <a:extLst>
              <a:ext uri="{FF2B5EF4-FFF2-40B4-BE49-F238E27FC236}">
                <a16:creationId xmlns:a16="http://schemas.microsoft.com/office/drawing/2014/main" id="{EF5C2787-4D8F-4BCB-A50D-7106C8608644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B965BF-01DA-CC55-6780-33B90537742E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B63BC09-AF46-2264-E400-4FFE9FCC4EE3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D05150F-9290-F512-4F3E-D634A4FB0BFF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253E7C-200D-90A6-B144-40C0BCE2BE15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D093163-DAF1-676B-26A9-F64FD638F95A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90FC44-493D-844F-239E-931A056D0DE9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C84617A-828A-860A-BCF6-84A9D9A625ED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8158D2-72F2-1F7B-673E-B054C7C1E64F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ED02DEF-8D6B-0D53-3327-EC4D735E5EB4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862B094-C3B6-312B-AB81-2D50CCAC322D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DAB62C0-3978-C656-65A5-64D6B8A1F093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C8AB4F2-5BFE-887D-02A8-31FE91DC02BE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0D0A0A8-D2C3-A523-8895-2216676E728D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03FA365-832C-1CCB-E6A6-CF807988518F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212329B-7288-1C4F-864F-33B1DE04D531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ck 281 56" descr="Block 96">
            <a:extLst>
              <a:ext uri="{FF2B5EF4-FFF2-40B4-BE49-F238E27FC236}">
                <a16:creationId xmlns:a16="http://schemas.microsoft.com/office/drawing/2014/main" id="{D830963A-27CB-6DC0-B40F-051FB785EF37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81 48" descr="Rectangle 106">
            <a:extLst>
              <a:ext uri="{FF2B5EF4-FFF2-40B4-BE49-F238E27FC236}">
                <a16:creationId xmlns:a16="http://schemas.microsoft.com/office/drawing/2014/main" id="{C8025A8A-6375-5FCF-E4B2-7738E0C646C8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Isosceles 281 50" descr="Isosceles 107">
            <a:extLst>
              <a:ext uri="{FF2B5EF4-FFF2-40B4-BE49-F238E27FC236}">
                <a16:creationId xmlns:a16="http://schemas.microsoft.com/office/drawing/2014/main" id="{6D2D6CEE-B015-44D1-CE40-121A60F1B5B5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Hexagon 281 51" descr="Hexagon 108">
            <a:extLst>
              <a:ext uri="{FF2B5EF4-FFF2-40B4-BE49-F238E27FC236}">
                <a16:creationId xmlns:a16="http://schemas.microsoft.com/office/drawing/2014/main" id="{6328FB72-BA26-3C8D-50A2-1C6AC8B9C8A1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Smiley 281 52" descr="Smiley 109">
            <a:extLst>
              <a:ext uri="{FF2B5EF4-FFF2-40B4-BE49-F238E27FC236}">
                <a16:creationId xmlns:a16="http://schemas.microsoft.com/office/drawing/2014/main" id="{0AF9655F-15AF-8C86-E77D-D0987A1FBFFC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Cloud 281 57" descr="Cloud 110">
            <a:extLst>
              <a:ext uri="{FF2B5EF4-FFF2-40B4-BE49-F238E27FC236}">
                <a16:creationId xmlns:a16="http://schemas.microsoft.com/office/drawing/2014/main" id="{8F908D79-0BBA-EF84-B299-F3929EE2B144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5-Point 281 243" descr="5-Point 111">
            <a:extLst>
              <a:ext uri="{FF2B5EF4-FFF2-40B4-BE49-F238E27FC236}">
                <a16:creationId xmlns:a16="http://schemas.microsoft.com/office/drawing/2014/main" id="{BBFF8C4A-8B8E-18B0-41E9-0E1B0CE2A22B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81 49" descr="Oval 112">
            <a:extLst>
              <a:ext uri="{FF2B5EF4-FFF2-40B4-BE49-F238E27FC236}">
                <a16:creationId xmlns:a16="http://schemas.microsoft.com/office/drawing/2014/main" id="{7E57CC83-62EF-3043-A53C-4F5E7E67029D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月亮 28" descr="Moon 113">
            <a:extLst>
              <a:ext uri="{FF2B5EF4-FFF2-40B4-BE49-F238E27FC236}">
                <a16:creationId xmlns:a16="http://schemas.microsoft.com/office/drawing/2014/main" id="{95AC6C1D-F6AF-0C84-D591-40B17CBADD94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心形 29" descr="Heart 114">
            <a:extLst>
              <a:ext uri="{FF2B5EF4-FFF2-40B4-BE49-F238E27FC236}">
                <a16:creationId xmlns:a16="http://schemas.microsoft.com/office/drawing/2014/main" id="{18FE4DB8-F6F1-D554-812C-CF35B9E3F7F6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CB38BAC5-D568-8851-0C6D-BFF176A9D008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57495BC6-22A2-A51B-6CEF-631819BEB590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BC912499-67DF-9D26-DD00-1C8E657CC2C3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AAC8D899-6066-427D-3B51-392B73DA17A5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1D3EED52-9479-743F-F8D9-679C656555AD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EA16269B-38DD-6E28-9408-78565CF1FD73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85889995-D330-1C68-CC0D-0E1042F2E1D3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C94B1935-E055-2D67-D327-A3E1040FA5CF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C4582312-E953-54DC-8847-D8C1D500A898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CE7E38B6-BCD3-467D-3309-D869C4A293A7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F78986EF-AF3E-1488-6847-EE729955D3F8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Isosceles 281 50" descr="Isosceles 107">
            <a:extLst>
              <a:ext uri="{FF2B5EF4-FFF2-40B4-BE49-F238E27FC236}">
                <a16:creationId xmlns:a16="http://schemas.microsoft.com/office/drawing/2014/main" id="{36F9AD90-F982-3E7F-D53E-29C93893E82B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Isosceles 281 50" descr="Isosceles 107">
            <a:extLst>
              <a:ext uri="{FF2B5EF4-FFF2-40B4-BE49-F238E27FC236}">
                <a16:creationId xmlns:a16="http://schemas.microsoft.com/office/drawing/2014/main" id="{86817339-1532-D7B6-8341-FDD5DF3A7CD6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10BF001-4BB0-92FE-9B47-F777537EFE5F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EE2D8C-EA64-81ED-67AE-7B6945F637AF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301DF1AF-05AB-1D95-EE7A-20EB52C71888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心形 113" descr="Heart 114">
            <a:extLst>
              <a:ext uri="{FF2B5EF4-FFF2-40B4-BE49-F238E27FC236}">
                <a16:creationId xmlns:a16="http://schemas.microsoft.com/office/drawing/2014/main" id="{7CFC6629-0CE2-6E62-2017-DA5D6DC58F27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心形 114" descr="Heart 114">
            <a:extLst>
              <a:ext uri="{FF2B5EF4-FFF2-40B4-BE49-F238E27FC236}">
                <a16:creationId xmlns:a16="http://schemas.microsoft.com/office/drawing/2014/main" id="{B320754B-07AD-28BD-4CBA-70B1241B0110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心形 120" descr="Heart 114">
            <a:extLst>
              <a:ext uri="{FF2B5EF4-FFF2-40B4-BE49-F238E27FC236}">
                <a16:creationId xmlns:a16="http://schemas.microsoft.com/office/drawing/2014/main" id="{A675DE1A-9F28-15C1-5EA4-18FBFA1BC2EB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心形 134" descr="Heart 114">
            <a:extLst>
              <a:ext uri="{FF2B5EF4-FFF2-40B4-BE49-F238E27FC236}">
                <a16:creationId xmlns:a16="http://schemas.microsoft.com/office/drawing/2014/main" id="{F21E3AE3-772C-344D-9F90-0CF160FCCFE2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心形 135" descr="Heart 114">
            <a:extLst>
              <a:ext uri="{FF2B5EF4-FFF2-40B4-BE49-F238E27FC236}">
                <a16:creationId xmlns:a16="http://schemas.microsoft.com/office/drawing/2014/main" id="{62ED4729-B761-CA9B-6B61-6AC6E8C55139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心形 141" descr="Heart 114">
            <a:extLst>
              <a:ext uri="{FF2B5EF4-FFF2-40B4-BE49-F238E27FC236}">
                <a16:creationId xmlns:a16="http://schemas.microsoft.com/office/drawing/2014/main" id="{BC3BEEE7-E92A-1B17-C413-DEA9D5CD7EA2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心形 142" descr="Heart 114">
            <a:extLst>
              <a:ext uri="{FF2B5EF4-FFF2-40B4-BE49-F238E27FC236}">
                <a16:creationId xmlns:a16="http://schemas.microsoft.com/office/drawing/2014/main" id="{4DD35634-D6F7-8B3A-BEA9-680FB555E8B8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心形 148" descr="Heart 114">
            <a:extLst>
              <a:ext uri="{FF2B5EF4-FFF2-40B4-BE49-F238E27FC236}">
                <a16:creationId xmlns:a16="http://schemas.microsoft.com/office/drawing/2014/main" id="{AD55CA84-8D8E-3ED9-839E-4DEC362D8FEE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心形 149" descr="Heart 114">
            <a:extLst>
              <a:ext uri="{FF2B5EF4-FFF2-40B4-BE49-F238E27FC236}">
                <a16:creationId xmlns:a16="http://schemas.microsoft.com/office/drawing/2014/main" id="{EC2212D6-2915-E10E-7728-8382066A84C6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心形 155" descr="Heart 114">
            <a:extLst>
              <a:ext uri="{FF2B5EF4-FFF2-40B4-BE49-F238E27FC236}">
                <a16:creationId xmlns:a16="http://schemas.microsoft.com/office/drawing/2014/main" id="{64FDA44B-DBD3-C61E-177C-E861024A581C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心形 156" descr="Heart 114">
            <a:extLst>
              <a:ext uri="{FF2B5EF4-FFF2-40B4-BE49-F238E27FC236}">
                <a16:creationId xmlns:a16="http://schemas.microsoft.com/office/drawing/2014/main" id="{E697DEE0-BF9D-527E-1CF0-3B4BEE60D18B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心形 162" descr="Heart 114">
            <a:extLst>
              <a:ext uri="{FF2B5EF4-FFF2-40B4-BE49-F238E27FC236}">
                <a16:creationId xmlns:a16="http://schemas.microsoft.com/office/drawing/2014/main" id="{14A45C12-9A78-CE97-0D51-9A0A74267CFE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月亮 163" descr="Moon 113">
            <a:extLst>
              <a:ext uri="{FF2B5EF4-FFF2-40B4-BE49-F238E27FC236}">
                <a16:creationId xmlns:a16="http://schemas.microsoft.com/office/drawing/2014/main" id="{5E132094-0273-5D74-1C2C-B35E8CCDED37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月亮 169" descr="Moon 113">
            <a:extLst>
              <a:ext uri="{FF2B5EF4-FFF2-40B4-BE49-F238E27FC236}">
                <a16:creationId xmlns:a16="http://schemas.microsoft.com/office/drawing/2014/main" id="{69E9F497-6611-51EE-E5CD-0CAA7CD1CEDF}"/>
              </a:ext>
            </a:extLst>
          </p:cNvPr>
          <p:cNvSpPr/>
          <p:nvPr/>
        </p:nvSpPr>
        <p:spPr>
          <a:xfrm rot="10800000">
            <a:off x="10247020" y="2081498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月亮 170" descr="Moon 113">
            <a:extLst>
              <a:ext uri="{FF2B5EF4-FFF2-40B4-BE49-F238E27FC236}">
                <a16:creationId xmlns:a16="http://schemas.microsoft.com/office/drawing/2014/main" id="{E9BE912C-3947-8D71-24D8-BCD087A40227}"/>
              </a:ext>
            </a:extLst>
          </p:cNvPr>
          <p:cNvSpPr/>
          <p:nvPr/>
        </p:nvSpPr>
        <p:spPr>
          <a:xfrm rot="9000001">
            <a:off x="9998697" y="115967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月亮 176" descr="Moon 113">
            <a:extLst>
              <a:ext uri="{FF2B5EF4-FFF2-40B4-BE49-F238E27FC236}">
                <a16:creationId xmlns:a16="http://schemas.microsoft.com/office/drawing/2014/main" id="{CCC1B22C-86A3-5CA2-8CC1-1CFE6A2D2C0E}"/>
              </a:ext>
            </a:extLst>
          </p:cNvPr>
          <p:cNvSpPr/>
          <p:nvPr/>
        </p:nvSpPr>
        <p:spPr>
          <a:xfrm rot="7200000">
            <a:off x="9322729" y="48550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月亮 177" descr="Moon 113">
            <a:extLst>
              <a:ext uri="{FF2B5EF4-FFF2-40B4-BE49-F238E27FC236}">
                <a16:creationId xmlns:a16="http://schemas.microsoft.com/office/drawing/2014/main" id="{BB36DCA0-388E-CA50-93C0-F0743215D40B}"/>
              </a:ext>
            </a:extLst>
          </p:cNvPr>
          <p:cNvSpPr/>
          <p:nvPr/>
        </p:nvSpPr>
        <p:spPr>
          <a:xfrm rot="5400000">
            <a:off x="8400242" y="23964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月亮 183" descr="Moon 113">
            <a:extLst>
              <a:ext uri="{FF2B5EF4-FFF2-40B4-BE49-F238E27FC236}">
                <a16:creationId xmlns:a16="http://schemas.microsoft.com/office/drawing/2014/main" id="{5414CF38-1778-DEC0-4811-3A899FB6E8B0}"/>
              </a:ext>
            </a:extLst>
          </p:cNvPr>
          <p:cNvSpPr/>
          <p:nvPr/>
        </p:nvSpPr>
        <p:spPr>
          <a:xfrm rot="3600001">
            <a:off x="7478416" y="487969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月亮 184" descr="Moon 113">
            <a:extLst>
              <a:ext uri="{FF2B5EF4-FFF2-40B4-BE49-F238E27FC236}">
                <a16:creationId xmlns:a16="http://schemas.microsoft.com/office/drawing/2014/main" id="{4B66ABE9-D820-A7EC-3FF7-0E9982ED7BFD}"/>
              </a:ext>
            </a:extLst>
          </p:cNvPr>
          <p:cNvSpPr/>
          <p:nvPr/>
        </p:nvSpPr>
        <p:spPr>
          <a:xfrm rot="1800000">
            <a:off x="6804248" y="116393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月亮 185" descr="Moon 113">
            <a:extLst>
              <a:ext uri="{FF2B5EF4-FFF2-40B4-BE49-F238E27FC236}">
                <a16:creationId xmlns:a16="http://schemas.microsoft.com/office/drawing/2014/main" id="{9817A766-4DDF-F7FD-9174-EF123C0B91A8}"/>
              </a:ext>
            </a:extLst>
          </p:cNvPr>
          <p:cNvSpPr/>
          <p:nvPr/>
        </p:nvSpPr>
        <p:spPr>
          <a:xfrm rot="1">
            <a:off x="6558390" y="208642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月亮 186" descr="Moon 113">
            <a:extLst>
              <a:ext uri="{FF2B5EF4-FFF2-40B4-BE49-F238E27FC236}">
                <a16:creationId xmlns:a16="http://schemas.microsoft.com/office/drawing/2014/main" id="{0D83D03C-0791-147D-D221-5FF2120B77BF}"/>
              </a:ext>
            </a:extLst>
          </p:cNvPr>
          <p:cNvSpPr/>
          <p:nvPr/>
        </p:nvSpPr>
        <p:spPr>
          <a:xfrm rot="19800001">
            <a:off x="6806711" y="300825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月亮 187" descr="Moon 113">
            <a:extLst>
              <a:ext uri="{FF2B5EF4-FFF2-40B4-BE49-F238E27FC236}">
                <a16:creationId xmlns:a16="http://schemas.microsoft.com/office/drawing/2014/main" id="{029B920E-7D70-F218-670F-F75480044233}"/>
              </a:ext>
            </a:extLst>
          </p:cNvPr>
          <p:cNvSpPr/>
          <p:nvPr/>
        </p:nvSpPr>
        <p:spPr>
          <a:xfrm rot="18000003">
            <a:off x="7482679" y="3682414"/>
            <a:ext cx="284971" cy="811282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月亮 188" descr="Moon 113">
            <a:extLst>
              <a:ext uri="{FF2B5EF4-FFF2-40B4-BE49-F238E27FC236}">
                <a16:creationId xmlns:a16="http://schemas.microsoft.com/office/drawing/2014/main" id="{426AE400-4EA0-A8F4-BFC7-2596D8979D2F}"/>
              </a:ext>
            </a:extLst>
          </p:cNvPr>
          <p:cNvSpPr/>
          <p:nvPr/>
        </p:nvSpPr>
        <p:spPr>
          <a:xfrm rot="16200004">
            <a:off x="8405164" y="392827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月亮 189" descr="Moon 113">
            <a:extLst>
              <a:ext uri="{FF2B5EF4-FFF2-40B4-BE49-F238E27FC236}">
                <a16:creationId xmlns:a16="http://schemas.microsoft.com/office/drawing/2014/main" id="{A40E5352-8F78-1129-000B-23925302A168}"/>
              </a:ext>
            </a:extLst>
          </p:cNvPr>
          <p:cNvSpPr/>
          <p:nvPr/>
        </p:nvSpPr>
        <p:spPr>
          <a:xfrm rot="14400004">
            <a:off x="9326993" y="367995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月亮 190" descr="Moon 113">
            <a:extLst>
              <a:ext uri="{FF2B5EF4-FFF2-40B4-BE49-F238E27FC236}">
                <a16:creationId xmlns:a16="http://schemas.microsoft.com/office/drawing/2014/main" id="{9AC46DF8-D7FB-01FF-D5EA-15C11ACFEA2C}"/>
              </a:ext>
            </a:extLst>
          </p:cNvPr>
          <p:cNvSpPr/>
          <p:nvPr/>
        </p:nvSpPr>
        <p:spPr>
          <a:xfrm rot="12600004">
            <a:off x="10001157" y="300398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F2FD35DA-C2F8-036F-4BB9-3A0475716539}"/>
              </a:ext>
            </a:extLst>
          </p:cNvPr>
          <p:cNvGrpSpPr/>
          <p:nvPr/>
        </p:nvGrpSpPr>
        <p:grpSpPr>
          <a:xfrm>
            <a:off x="10786235" y="3310759"/>
            <a:ext cx="1008323" cy="1307104"/>
            <a:chOff x="10786236" y="3310759"/>
            <a:chExt cx="1008323" cy="1307104"/>
          </a:xfrm>
        </p:grpSpPr>
        <p:sp>
          <p:nvSpPr>
            <p:cNvPr id="193" name="Cloud 281 57" descr="Cloud 110">
              <a:extLst>
                <a:ext uri="{FF2B5EF4-FFF2-40B4-BE49-F238E27FC236}">
                  <a16:creationId xmlns:a16="http://schemas.microsoft.com/office/drawing/2014/main" id="{52573ED1-40C2-8F16-3FB7-91A06120F231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" name="Hexagon 281 51" descr="Hexagon 108">
              <a:extLst>
                <a:ext uri="{FF2B5EF4-FFF2-40B4-BE49-F238E27FC236}">
                  <a16:creationId xmlns:a16="http://schemas.microsoft.com/office/drawing/2014/main" id="{32D3865A-CF08-1319-34B4-4763F967F971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5" name="5-Point 281 243" descr="5-Point 111">
              <a:extLst>
                <a:ext uri="{FF2B5EF4-FFF2-40B4-BE49-F238E27FC236}">
                  <a16:creationId xmlns:a16="http://schemas.microsoft.com/office/drawing/2014/main" id="{53FF556D-4314-C4B9-5DB7-65A4F58A1BF8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Block 281 56" descr="Block 96">
              <a:extLst>
                <a:ext uri="{FF2B5EF4-FFF2-40B4-BE49-F238E27FC236}">
                  <a16:creationId xmlns:a16="http://schemas.microsoft.com/office/drawing/2014/main" id="{AA9DBE5E-EEEE-BADF-61C8-87601F730F5C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Cloud 281 57" descr="Cloud 110">
            <a:extLst>
              <a:ext uri="{FF2B5EF4-FFF2-40B4-BE49-F238E27FC236}">
                <a16:creationId xmlns:a16="http://schemas.microsoft.com/office/drawing/2014/main" id="{25912246-CA23-FBAA-C0C8-6AF922760DDE}"/>
              </a:ext>
            </a:extLst>
          </p:cNvPr>
          <p:cNvSpPr/>
          <p:nvPr/>
        </p:nvSpPr>
        <p:spPr>
          <a:xfrm rot="5400000">
            <a:off x="9969989" y="221662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Hexagon 281 51" descr="Hexagon 108">
            <a:extLst>
              <a:ext uri="{FF2B5EF4-FFF2-40B4-BE49-F238E27FC236}">
                <a16:creationId xmlns:a16="http://schemas.microsoft.com/office/drawing/2014/main" id="{05EBEA40-A874-A52F-BA0E-387BACC57BF4}"/>
              </a:ext>
            </a:extLst>
          </p:cNvPr>
          <p:cNvSpPr/>
          <p:nvPr/>
        </p:nvSpPr>
        <p:spPr>
          <a:xfrm rot="6300000">
            <a:off x="10042689" y="2634461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5-Point 281 243" descr="5-Point 111">
            <a:extLst>
              <a:ext uri="{FF2B5EF4-FFF2-40B4-BE49-F238E27FC236}">
                <a16:creationId xmlns:a16="http://schemas.microsoft.com/office/drawing/2014/main" id="{7204E841-A237-866F-402A-3D0AA4FA8E78}"/>
              </a:ext>
            </a:extLst>
          </p:cNvPr>
          <p:cNvSpPr/>
          <p:nvPr/>
        </p:nvSpPr>
        <p:spPr>
          <a:xfrm rot="6300000">
            <a:off x="9568029" y="2587794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0" name="Block 281 56" descr="Block 96">
            <a:extLst>
              <a:ext uri="{FF2B5EF4-FFF2-40B4-BE49-F238E27FC236}">
                <a16:creationId xmlns:a16="http://schemas.microsoft.com/office/drawing/2014/main" id="{8FC0ADD7-030D-6263-069B-A4B7DED1978A}"/>
              </a:ext>
            </a:extLst>
          </p:cNvPr>
          <p:cNvSpPr/>
          <p:nvPr/>
        </p:nvSpPr>
        <p:spPr>
          <a:xfrm>
            <a:off x="9512330" y="219374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Cloud 281 57" descr="Cloud 110">
            <a:extLst>
              <a:ext uri="{FF2B5EF4-FFF2-40B4-BE49-F238E27FC236}">
                <a16:creationId xmlns:a16="http://schemas.microsoft.com/office/drawing/2014/main" id="{AD5B32C8-704F-D1D7-38F1-F041052E8801}"/>
              </a:ext>
            </a:extLst>
          </p:cNvPr>
          <p:cNvSpPr/>
          <p:nvPr/>
        </p:nvSpPr>
        <p:spPr>
          <a:xfrm rot="3600001">
            <a:off x="9707958" y="1427615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Hexagon 281 51" descr="Hexagon 108">
            <a:extLst>
              <a:ext uri="{FF2B5EF4-FFF2-40B4-BE49-F238E27FC236}">
                <a16:creationId xmlns:a16="http://schemas.microsoft.com/office/drawing/2014/main" id="{ECB88F27-E39A-CAAF-45BC-0EE3D9AD5532}"/>
              </a:ext>
            </a:extLst>
          </p:cNvPr>
          <p:cNvSpPr/>
          <p:nvPr/>
        </p:nvSpPr>
        <p:spPr>
          <a:xfrm rot="4500001">
            <a:off x="9944446" y="180423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5-Point 281 243" descr="5-Point 111">
            <a:extLst>
              <a:ext uri="{FF2B5EF4-FFF2-40B4-BE49-F238E27FC236}">
                <a16:creationId xmlns:a16="http://schemas.microsoft.com/office/drawing/2014/main" id="{87D09D02-AA6B-F031-1853-21BF9F6A8701}"/>
              </a:ext>
            </a:extLst>
          </p:cNvPr>
          <p:cNvSpPr/>
          <p:nvPr/>
        </p:nvSpPr>
        <p:spPr>
          <a:xfrm rot="4500001">
            <a:off x="9519717" y="19903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4" name="Block 281 56" descr="Block 96">
            <a:extLst>
              <a:ext uri="{FF2B5EF4-FFF2-40B4-BE49-F238E27FC236}">
                <a16:creationId xmlns:a16="http://schemas.microsoft.com/office/drawing/2014/main" id="{FFF77235-5863-8A24-C6E9-430314D3E22B}"/>
              </a:ext>
            </a:extLst>
          </p:cNvPr>
          <p:cNvSpPr/>
          <p:nvPr/>
        </p:nvSpPr>
        <p:spPr>
          <a:xfrm rot="19800001">
            <a:off x="9307296" y="162430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5" name="Cloud 281 57" descr="Cloud 110">
            <a:extLst>
              <a:ext uri="{FF2B5EF4-FFF2-40B4-BE49-F238E27FC236}">
                <a16:creationId xmlns:a16="http://schemas.microsoft.com/office/drawing/2014/main" id="{62428F5B-2775-60FB-6240-5338D4C14830}"/>
              </a:ext>
            </a:extLst>
          </p:cNvPr>
          <p:cNvSpPr/>
          <p:nvPr/>
        </p:nvSpPr>
        <p:spPr>
          <a:xfrm rot="1800000">
            <a:off x="9086526" y="8753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Hexagon 281 51" descr="Hexagon 108">
            <a:extLst>
              <a:ext uri="{FF2B5EF4-FFF2-40B4-BE49-F238E27FC236}">
                <a16:creationId xmlns:a16="http://schemas.microsoft.com/office/drawing/2014/main" id="{BFF4E6D0-C078-D47B-97AD-0711BA28D16C}"/>
              </a:ext>
            </a:extLst>
          </p:cNvPr>
          <p:cNvSpPr/>
          <p:nvPr/>
        </p:nvSpPr>
        <p:spPr>
          <a:xfrm rot="2700000">
            <a:off x="9444256" y="113436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5-Point 281 243" descr="5-Point 111">
            <a:extLst>
              <a:ext uri="{FF2B5EF4-FFF2-40B4-BE49-F238E27FC236}">
                <a16:creationId xmlns:a16="http://schemas.microsoft.com/office/drawing/2014/main" id="{D4EA6B69-0C9A-191A-F14B-02B72711E2E8}"/>
              </a:ext>
            </a:extLst>
          </p:cNvPr>
          <p:cNvSpPr/>
          <p:nvPr/>
        </p:nvSpPr>
        <p:spPr>
          <a:xfrm rot="2700000">
            <a:off x="9179179" y="1497192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Block 281 56" descr="Block 96">
            <a:extLst>
              <a:ext uri="{FF2B5EF4-FFF2-40B4-BE49-F238E27FC236}">
                <a16:creationId xmlns:a16="http://schemas.microsoft.com/office/drawing/2014/main" id="{67DA6430-E7E6-1748-F4F1-425891D73D65}"/>
              </a:ext>
            </a:extLst>
          </p:cNvPr>
          <p:cNvSpPr/>
          <p:nvPr/>
        </p:nvSpPr>
        <p:spPr>
          <a:xfrm rot="18000000">
            <a:off x="8845007" y="1233663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Cloud 281 57" descr="Cloud 110">
            <a:extLst>
              <a:ext uri="{FF2B5EF4-FFF2-40B4-BE49-F238E27FC236}">
                <a16:creationId xmlns:a16="http://schemas.microsoft.com/office/drawing/2014/main" id="{F635B7B0-CEED-A608-E230-7226A28816CA}"/>
              </a:ext>
            </a:extLst>
          </p:cNvPr>
          <p:cNvSpPr/>
          <p:nvPr/>
        </p:nvSpPr>
        <p:spPr>
          <a:xfrm>
            <a:off x="8272208" y="70775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Hexagon 281 51" descr="Hexagon 108">
            <a:extLst>
              <a:ext uri="{FF2B5EF4-FFF2-40B4-BE49-F238E27FC236}">
                <a16:creationId xmlns:a16="http://schemas.microsoft.com/office/drawing/2014/main" id="{71AD3B00-8C77-1FC2-03CB-1BF46C7690FB}"/>
              </a:ext>
            </a:extLst>
          </p:cNvPr>
          <p:cNvSpPr/>
          <p:nvPr/>
        </p:nvSpPr>
        <p:spPr>
          <a:xfrm rot="900000">
            <a:off x="8676139" y="804334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5-Point 281 243" descr="5-Point 111">
            <a:extLst>
              <a:ext uri="{FF2B5EF4-FFF2-40B4-BE49-F238E27FC236}">
                <a16:creationId xmlns:a16="http://schemas.microsoft.com/office/drawing/2014/main" id="{2FAAC40B-AA5F-D8A3-B48B-2ED2FD51D21C}"/>
              </a:ext>
            </a:extLst>
          </p:cNvPr>
          <p:cNvSpPr/>
          <p:nvPr/>
        </p:nvSpPr>
        <p:spPr>
          <a:xfrm rot="900000">
            <a:off x="8637661" y="124033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2" name="Block 281 56" descr="Block 96">
            <a:extLst>
              <a:ext uri="{FF2B5EF4-FFF2-40B4-BE49-F238E27FC236}">
                <a16:creationId xmlns:a16="http://schemas.microsoft.com/office/drawing/2014/main" id="{F7C0DD05-B917-E32E-4FA1-5FC1E30AC77B}"/>
              </a:ext>
            </a:extLst>
          </p:cNvPr>
          <p:cNvSpPr/>
          <p:nvPr/>
        </p:nvSpPr>
        <p:spPr>
          <a:xfrm rot="16200000">
            <a:off x="8249336" y="112650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3" name="Cloud 281 57" descr="Cloud 110">
            <a:extLst>
              <a:ext uri="{FF2B5EF4-FFF2-40B4-BE49-F238E27FC236}">
                <a16:creationId xmlns:a16="http://schemas.microsoft.com/office/drawing/2014/main" id="{13464129-97C6-6A4F-F22E-4590F519E9BA}"/>
              </a:ext>
            </a:extLst>
          </p:cNvPr>
          <p:cNvSpPr/>
          <p:nvPr/>
        </p:nvSpPr>
        <p:spPr>
          <a:xfrm rot="19800001">
            <a:off x="7483203" y="96978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Hexagon 281 51" descr="Hexagon 108">
            <a:extLst>
              <a:ext uri="{FF2B5EF4-FFF2-40B4-BE49-F238E27FC236}">
                <a16:creationId xmlns:a16="http://schemas.microsoft.com/office/drawing/2014/main" id="{7943C8D1-8A05-FE97-47D1-C4A0CB1F87EC}"/>
              </a:ext>
            </a:extLst>
          </p:cNvPr>
          <p:cNvSpPr/>
          <p:nvPr/>
        </p:nvSpPr>
        <p:spPr>
          <a:xfrm rot="20700001">
            <a:off x="7845918" y="9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5-Point 281 243" descr="5-Point 111">
            <a:extLst>
              <a:ext uri="{FF2B5EF4-FFF2-40B4-BE49-F238E27FC236}">
                <a16:creationId xmlns:a16="http://schemas.microsoft.com/office/drawing/2014/main" id="{8432B90B-F611-3A5C-A4E4-D4F27EC18A64}"/>
              </a:ext>
            </a:extLst>
          </p:cNvPr>
          <p:cNvSpPr/>
          <p:nvPr/>
        </p:nvSpPr>
        <p:spPr>
          <a:xfrm rot="20700001">
            <a:off x="8040264" y="1288645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Block 281 56" descr="Block 96">
            <a:extLst>
              <a:ext uri="{FF2B5EF4-FFF2-40B4-BE49-F238E27FC236}">
                <a16:creationId xmlns:a16="http://schemas.microsoft.com/office/drawing/2014/main" id="{D5557021-21AA-97D0-0165-02498AD04979}"/>
              </a:ext>
            </a:extLst>
          </p:cNvPr>
          <p:cNvSpPr/>
          <p:nvPr/>
        </p:nvSpPr>
        <p:spPr>
          <a:xfrm rot="14400001">
            <a:off x="7679889" y="133153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Cloud 281 57" descr="Cloud 110">
            <a:extLst>
              <a:ext uri="{FF2B5EF4-FFF2-40B4-BE49-F238E27FC236}">
                <a16:creationId xmlns:a16="http://schemas.microsoft.com/office/drawing/2014/main" id="{62E9DB41-AB7B-7E04-BDFA-2093F7C80BFF}"/>
              </a:ext>
            </a:extLst>
          </p:cNvPr>
          <p:cNvSpPr/>
          <p:nvPr/>
        </p:nvSpPr>
        <p:spPr>
          <a:xfrm rot="18000000">
            <a:off x="6930917" y="159121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8" name="Hexagon 281 51" descr="Hexagon 108">
            <a:extLst>
              <a:ext uri="{FF2B5EF4-FFF2-40B4-BE49-F238E27FC236}">
                <a16:creationId xmlns:a16="http://schemas.microsoft.com/office/drawing/2014/main" id="{DCFF6FB5-033E-AEC1-47AF-CBD522DDAA45}"/>
              </a:ext>
            </a:extLst>
          </p:cNvPr>
          <p:cNvSpPr/>
          <p:nvPr/>
        </p:nvSpPr>
        <p:spPr>
          <a:xfrm rot="18900000">
            <a:off x="7176043" y="14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9" name="5-Point 281 243" descr="5-Point 111">
            <a:extLst>
              <a:ext uri="{FF2B5EF4-FFF2-40B4-BE49-F238E27FC236}">
                <a16:creationId xmlns:a16="http://schemas.microsoft.com/office/drawing/2014/main" id="{067393A9-9EB3-4429-7400-ABD4F3FC1283}"/>
              </a:ext>
            </a:extLst>
          </p:cNvPr>
          <p:cNvSpPr/>
          <p:nvPr/>
        </p:nvSpPr>
        <p:spPr>
          <a:xfrm rot="18900000">
            <a:off x="7547059" y="162918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Block 281 56" descr="Block 96">
            <a:extLst>
              <a:ext uri="{FF2B5EF4-FFF2-40B4-BE49-F238E27FC236}">
                <a16:creationId xmlns:a16="http://schemas.microsoft.com/office/drawing/2014/main" id="{4AB76758-2AA2-96E8-E55E-921929242075}"/>
              </a:ext>
            </a:extLst>
          </p:cNvPr>
          <p:cNvSpPr/>
          <p:nvPr/>
        </p:nvSpPr>
        <p:spPr>
          <a:xfrm rot="12600000">
            <a:off x="7289250" y="1793825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1" name="Cloud 281 57" descr="Cloud 110">
            <a:extLst>
              <a:ext uri="{FF2B5EF4-FFF2-40B4-BE49-F238E27FC236}">
                <a16:creationId xmlns:a16="http://schemas.microsoft.com/office/drawing/2014/main" id="{FA31B702-B6B5-2384-DC8D-FD1CE923775F}"/>
              </a:ext>
            </a:extLst>
          </p:cNvPr>
          <p:cNvSpPr/>
          <p:nvPr/>
        </p:nvSpPr>
        <p:spPr>
          <a:xfrm rot="16200001">
            <a:off x="6763339" y="24055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Hexagon 281 51" descr="Hexagon 108">
            <a:extLst>
              <a:ext uri="{FF2B5EF4-FFF2-40B4-BE49-F238E27FC236}">
                <a16:creationId xmlns:a16="http://schemas.microsoft.com/office/drawing/2014/main" id="{6E2F76A0-146C-1DC9-4B0E-E84793E6AE00}"/>
              </a:ext>
            </a:extLst>
          </p:cNvPr>
          <p:cNvSpPr/>
          <p:nvPr/>
        </p:nvSpPr>
        <p:spPr>
          <a:xfrm rot="17100001">
            <a:off x="6846014" y="2170882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3" name="5-Point 281 243" descr="5-Point 111">
            <a:extLst>
              <a:ext uri="{FF2B5EF4-FFF2-40B4-BE49-F238E27FC236}">
                <a16:creationId xmlns:a16="http://schemas.microsoft.com/office/drawing/2014/main" id="{46E56DE5-2BEE-1C55-98F7-05E94E75F111}"/>
              </a:ext>
            </a:extLst>
          </p:cNvPr>
          <p:cNvSpPr/>
          <p:nvPr/>
        </p:nvSpPr>
        <p:spPr>
          <a:xfrm rot="17100001">
            <a:off x="7290202" y="2170699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4" name="Block 281 56" descr="Block 96">
            <a:extLst>
              <a:ext uri="{FF2B5EF4-FFF2-40B4-BE49-F238E27FC236}">
                <a16:creationId xmlns:a16="http://schemas.microsoft.com/office/drawing/2014/main" id="{B94F131E-7168-0559-B4AA-3E9A9DB31C5B}"/>
              </a:ext>
            </a:extLst>
          </p:cNvPr>
          <p:cNvSpPr/>
          <p:nvPr/>
        </p:nvSpPr>
        <p:spPr>
          <a:xfrm rot="10800001">
            <a:off x="7182091" y="238949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5" name="Cloud 281 57" descr="Cloud 110">
            <a:extLst>
              <a:ext uri="{FF2B5EF4-FFF2-40B4-BE49-F238E27FC236}">
                <a16:creationId xmlns:a16="http://schemas.microsoft.com/office/drawing/2014/main" id="{3587FF9D-7B97-F63D-1ECF-EEE97DE76C37}"/>
              </a:ext>
            </a:extLst>
          </p:cNvPr>
          <p:cNvSpPr/>
          <p:nvPr/>
        </p:nvSpPr>
        <p:spPr>
          <a:xfrm rot="14400001">
            <a:off x="7025370" y="3194536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6" name="Hexagon 281 51" descr="Hexagon 108">
            <a:extLst>
              <a:ext uri="{FF2B5EF4-FFF2-40B4-BE49-F238E27FC236}">
                <a16:creationId xmlns:a16="http://schemas.microsoft.com/office/drawing/2014/main" id="{F0208637-3219-21C9-469C-40C7D264C02B}"/>
              </a:ext>
            </a:extLst>
          </p:cNvPr>
          <p:cNvSpPr/>
          <p:nvPr/>
        </p:nvSpPr>
        <p:spPr>
          <a:xfrm rot="15300001">
            <a:off x="6944254" y="300110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7" name="5-Point 281 243" descr="5-Point 111">
            <a:extLst>
              <a:ext uri="{FF2B5EF4-FFF2-40B4-BE49-F238E27FC236}">
                <a16:creationId xmlns:a16="http://schemas.microsoft.com/office/drawing/2014/main" id="{1F6B048E-4C8A-8443-43FE-A1CC64461FBF}"/>
              </a:ext>
            </a:extLst>
          </p:cNvPr>
          <p:cNvSpPr/>
          <p:nvPr/>
        </p:nvSpPr>
        <p:spPr>
          <a:xfrm rot="15300001">
            <a:off x="7338512" y="27680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8" name="Block 281 56" descr="Block 96">
            <a:extLst>
              <a:ext uri="{FF2B5EF4-FFF2-40B4-BE49-F238E27FC236}">
                <a16:creationId xmlns:a16="http://schemas.microsoft.com/office/drawing/2014/main" id="{629AFB43-6C25-BDCE-B38B-0E87D045131C}"/>
              </a:ext>
            </a:extLst>
          </p:cNvPr>
          <p:cNvSpPr/>
          <p:nvPr/>
        </p:nvSpPr>
        <p:spPr>
          <a:xfrm rot="9000001">
            <a:off x="7387125" y="295894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9" name="Cloud 281 57" descr="Cloud 110">
            <a:extLst>
              <a:ext uri="{FF2B5EF4-FFF2-40B4-BE49-F238E27FC236}">
                <a16:creationId xmlns:a16="http://schemas.microsoft.com/office/drawing/2014/main" id="{678E023D-C335-7F9D-45CB-E43D45BCFEDD}"/>
              </a:ext>
            </a:extLst>
          </p:cNvPr>
          <p:cNvSpPr/>
          <p:nvPr/>
        </p:nvSpPr>
        <p:spPr>
          <a:xfrm rot="12600003">
            <a:off x="7646800" y="374682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0" name="Hexagon 281 51" descr="Hexagon 108">
            <a:extLst>
              <a:ext uri="{FF2B5EF4-FFF2-40B4-BE49-F238E27FC236}">
                <a16:creationId xmlns:a16="http://schemas.microsoft.com/office/drawing/2014/main" id="{7842B1E1-FC0A-F2C4-BE8B-0DAED6CCAB7B}"/>
              </a:ext>
            </a:extLst>
          </p:cNvPr>
          <p:cNvSpPr/>
          <p:nvPr/>
        </p:nvSpPr>
        <p:spPr>
          <a:xfrm rot="13500003">
            <a:off x="7444446" y="367097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1" name="5-Point 281 243" descr="5-Point 111">
            <a:extLst>
              <a:ext uri="{FF2B5EF4-FFF2-40B4-BE49-F238E27FC236}">
                <a16:creationId xmlns:a16="http://schemas.microsoft.com/office/drawing/2014/main" id="{B897B3F2-19E3-8D86-CBA1-5D241E6CEF8D}"/>
              </a:ext>
            </a:extLst>
          </p:cNvPr>
          <p:cNvSpPr/>
          <p:nvPr/>
        </p:nvSpPr>
        <p:spPr>
          <a:xfrm rot="13500003">
            <a:off x="7679048" y="326130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2" name="Block 281 56" descr="Block 96">
            <a:extLst>
              <a:ext uri="{FF2B5EF4-FFF2-40B4-BE49-F238E27FC236}">
                <a16:creationId xmlns:a16="http://schemas.microsoft.com/office/drawing/2014/main" id="{41DB65AD-7A52-6A03-1B59-B26AD6805DB4}"/>
              </a:ext>
            </a:extLst>
          </p:cNvPr>
          <p:cNvSpPr/>
          <p:nvPr/>
        </p:nvSpPr>
        <p:spPr>
          <a:xfrm rot="7200003">
            <a:off x="7849413" y="3349582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3" name="Cloud 281 57" descr="Cloud 110">
            <a:extLst>
              <a:ext uri="{FF2B5EF4-FFF2-40B4-BE49-F238E27FC236}">
                <a16:creationId xmlns:a16="http://schemas.microsoft.com/office/drawing/2014/main" id="{70063798-2BA5-EEC6-8D33-495DC778E4B3}"/>
              </a:ext>
            </a:extLst>
          </p:cNvPr>
          <p:cNvSpPr/>
          <p:nvPr/>
        </p:nvSpPr>
        <p:spPr>
          <a:xfrm rot="10800004">
            <a:off x="8461116" y="3914400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4" name="Hexagon 281 51" descr="Hexagon 108">
            <a:extLst>
              <a:ext uri="{FF2B5EF4-FFF2-40B4-BE49-F238E27FC236}">
                <a16:creationId xmlns:a16="http://schemas.microsoft.com/office/drawing/2014/main" id="{9A5FB7ED-5B11-37C3-949B-848BC3D9B6A3}"/>
              </a:ext>
            </a:extLst>
          </p:cNvPr>
          <p:cNvSpPr/>
          <p:nvPr/>
        </p:nvSpPr>
        <p:spPr>
          <a:xfrm rot="11700004">
            <a:off x="8212561" y="4001009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5" name="5-Point 281 243" descr="5-Point 111">
            <a:extLst>
              <a:ext uri="{FF2B5EF4-FFF2-40B4-BE49-F238E27FC236}">
                <a16:creationId xmlns:a16="http://schemas.microsoft.com/office/drawing/2014/main" id="{12534EBC-508E-594D-2121-BBC16639FC35}"/>
              </a:ext>
            </a:extLst>
          </p:cNvPr>
          <p:cNvSpPr/>
          <p:nvPr/>
        </p:nvSpPr>
        <p:spPr>
          <a:xfrm rot="11700004">
            <a:off x="8220568" y="351816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6" name="Block 281 56" descr="Block 96">
            <a:extLst>
              <a:ext uri="{FF2B5EF4-FFF2-40B4-BE49-F238E27FC236}">
                <a16:creationId xmlns:a16="http://schemas.microsoft.com/office/drawing/2014/main" id="{90F85B4B-4C44-C5D4-66ED-D01196972FBC}"/>
              </a:ext>
            </a:extLst>
          </p:cNvPr>
          <p:cNvSpPr/>
          <p:nvPr/>
        </p:nvSpPr>
        <p:spPr>
          <a:xfrm rot="5400004">
            <a:off x="8445085" y="345674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7" name="Cloud 281 57" descr="Cloud 110">
            <a:extLst>
              <a:ext uri="{FF2B5EF4-FFF2-40B4-BE49-F238E27FC236}">
                <a16:creationId xmlns:a16="http://schemas.microsoft.com/office/drawing/2014/main" id="{073A3861-0A1A-03ED-5B06-4A5727921204}"/>
              </a:ext>
            </a:extLst>
          </p:cNvPr>
          <p:cNvSpPr/>
          <p:nvPr/>
        </p:nvSpPr>
        <p:spPr>
          <a:xfrm rot="9000004">
            <a:off x="9250124" y="3652368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8" name="Hexagon 281 51" descr="Hexagon 108">
            <a:extLst>
              <a:ext uri="{FF2B5EF4-FFF2-40B4-BE49-F238E27FC236}">
                <a16:creationId xmlns:a16="http://schemas.microsoft.com/office/drawing/2014/main" id="{83462D48-BE61-0E42-D95B-1E0B0E5327D9}"/>
              </a:ext>
            </a:extLst>
          </p:cNvPr>
          <p:cNvSpPr/>
          <p:nvPr/>
        </p:nvSpPr>
        <p:spPr>
          <a:xfrm rot="9900004">
            <a:off x="9042784" y="39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5-Point 281 243" descr="5-Point 111">
            <a:extLst>
              <a:ext uri="{FF2B5EF4-FFF2-40B4-BE49-F238E27FC236}">
                <a16:creationId xmlns:a16="http://schemas.microsoft.com/office/drawing/2014/main" id="{22232C37-F247-082F-982E-5BA86567A9C2}"/>
              </a:ext>
            </a:extLst>
          </p:cNvPr>
          <p:cNvSpPr/>
          <p:nvPr/>
        </p:nvSpPr>
        <p:spPr>
          <a:xfrm rot="9900004">
            <a:off x="8817964" y="3469848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0" name="Block 281 56" descr="Block 96">
            <a:extLst>
              <a:ext uri="{FF2B5EF4-FFF2-40B4-BE49-F238E27FC236}">
                <a16:creationId xmlns:a16="http://schemas.microsoft.com/office/drawing/2014/main" id="{581EF80D-2D97-CA5F-1BBA-858231BA3EF5}"/>
              </a:ext>
            </a:extLst>
          </p:cNvPr>
          <p:cNvSpPr/>
          <p:nvPr/>
        </p:nvSpPr>
        <p:spPr>
          <a:xfrm rot="3600004">
            <a:off x="9014533" y="325170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1" name="Cloud 281 57" descr="Cloud 110">
            <a:extLst>
              <a:ext uri="{FF2B5EF4-FFF2-40B4-BE49-F238E27FC236}">
                <a16:creationId xmlns:a16="http://schemas.microsoft.com/office/drawing/2014/main" id="{D332D27F-2E26-C8C7-87D2-664B189ACC7E}"/>
              </a:ext>
            </a:extLst>
          </p:cNvPr>
          <p:cNvSpPr/>
          <p:nvPr/>
        </p:nvSpPr>
        <p:spPr>
          <a:xfrm rot="7200004">
            <a:off x="9802410" y="303093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2" name="Hexagon 281 51" descr="Hexagon 108">
            <a:extLst>
              <a:ext uri="{FF2B5EF4-FFF2-40B4-BE49-F238E27FC236}">
                <a16:creationId xmlns:a16="http://schemas.microsoft.com/office/drawing/2014/main" id="{C1377E59-8FA3-4D2D-9914-F837A3781775}"/>
              </a:ext>
            </a:extLst>
          </p:cNvPr>
          <p:cNvSpPr/>
          <p:nvPr/>
        </p:nvSpPr>
        <p:spPr>
          <a:xfrm rot="8100004">
            <a:off x="9712657" y="34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3" name="5-Point 281 243" descr="5-Point 111">
            <a:extLst>
              <a:ext uri="{FF2B5EF4-FFF2-40B4-BE49-F238E27FC236}">
                <a16:creationId xmlns:a16="http://schemas.microsoft.com/office/drawing/2014/main" id="{46F4F0F5-44C8-3F69-E8B6-23A11449BD8A}"/>
              </a:ext>
            </a:extLst>
          </p:cNvPr>
          <p:cNvSpPr/>
          <p:nvPr/>
        </p:nvSpPr>
        <p:spPr>
          <a:xfrm rot="8100004">
            <a:off x="9311169" y="3129311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4" name="Block 281 56" descr="Block 96">
            <a:extLst>
              <a:ext uri="{FF2B5EF4-FFF2-40B4-BE49-F238E27FC236}">
                <a16:creationId xmlns:a16="http://schemas.microsoft.com/office/drawing/2014/main" id="{7204E3A4-61A4-ED31-DEA4-F401A44445D2}"/>
              </a:ext>
            </a:extLst>
          </p:cNvPr>
          <p:cNvSpPr/>
          <p:nvPr/>
        </p:nvSpPr>
        <p:spPr>
          <a:xfrm rot="1800004">
            <a:off x="9405170" y="2789420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5" name="Isosceles 281 50" descr="Isosceles 107">
            <a:extLst>
              <a:ext uri="{FF2B5EF4-FFF2-40B4-BE49-F238E27FC236}">
                <a16:creationId xmlns:a16="http://schemas.microsoft.com/office/drawing/2014/main" id="{D0AE90A2-70D0-3F9E-0218-B448F3028B74}"/>
              </a:ext>
            </a:extLst>
          </p:cNvPr>
          <p:cNvSpPr/>
          <p:nvPr/>
        </p:nvSpPr>
        <p:spPr>
          <a:xfrm rot="11700000">
            <a:off x="11329255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6" name="Isosceles 281 50" descr="Isosceles 107">
            <a:extLst>
              <a:ext uri="{FF2B5EF4-FFF2-40B4-BE49-F238E27FC236}">
                <a16:creationId xmlns:a16="http://schemas.microsoft.com/office/drawing/2014/main" id="{FDCF8673-9D3B-B47F-F17A-DC58B30CA241}"/>
              </a:ext>
            </a:extLst>
          </p:cNvPr>
          <p:cNvSpPr/>
          <p:nvPr/>
        </p:nvSpPr>
        <p:spPr>
          <a:xfrm rot="17100000">
            <a:off x="9715980" y="245542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7" name="Isosceles 281 50" descr="Isosceles 107">
            <a:extLst>
              <a:ext uri="{FF2B5EF4-FFF2-40B4-BE49-F238E27FC236}">
                <a16:creationId xmlns:a16="http://schemas.microsoft.com/office/drawing/2014/main" id="{55A0F9D4-B1A4-9587-156B-5AA39BD3AA08}"/>
              </a:ext>
            </a:extLst>
          </p:cNvPr>
          <p:cNvSpPr/>
          <p:nvPr/>
        </p:nvSpPr>
        <p:spPr>
          <a:xfrm rot="15300001">
            <a:off x="9612898" y="180807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8" name="Isosceles 281 50" descr="Isosceles 107">
            <a:extLst>
              <a:ext uri="{FF2B5EF4-FFF2-40B4-BE49-F238E27FC236}">
                <a16:creationId xmlns:a16="http://schemas.microsoft.com/office/drawing/2014/main" id="{983AD36D-843B-F72A-CE13-50D3ED374920}"/>
              </a:ext>
            </a:extLst>
          </p:cNvPr>
          <p:cNvSpPr/>
          <p:nvPr/>
        </p:nvSpPr>
        <p:spPr>
          <a:xfrm rot="13500000">
            <a:off x="9199955" y="1298999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9" name="Isosceles 281 50" descr="Isosceles 107">
            <a:extLst>
              <a:ext uri="{FF2B5EF4-FFF2-40B4-BE49-F238E27FC236}">
                <a16:creationId xmlns:a16="http://schemas.microsoft.com/office/drawing/2014/main" id="{88BE1D13-52A6-B472-3804-0ED39AB0A294}"/>
              </a:ext>
            </a:extLst>
          </p:cNvPr>
          <p:cNvSpPr/>
          <p:nvPr/>
        </p:nvSpPr>
        <p:spPr>
          <a:xfrm rot="11700000">
            <a:off x="8587796" y="106459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0" name="Isosceles 281 50" descr="Isosceles 107">
            <a:extLst>
              <a:ext uri="{FF2B5EF4-FFF2-40B4-BE49-F238E27FC236}">
                <a16:creationId xmlns:a16="http://schemas.microsoft.com/office/drawing/2014/main" id="{9E8F219D-D25F-C5C7-BAA5-795F358016CB}"/>
              </a:ext>
            </a:extLst>
          </p:cNvPr>
          <p:cNvSpPr/>
          <p:nvPr/>
        </p:nvSpPr>
        <p:spPr>
          <a:xfrm rot="9900001">
            <a:off x="7940448" y="116767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1" name="Isosceles 281 50" descr="Isosceles 107">
            <a:extLst>
              <a:ext uri="{FF2B5EF4-FFF2-40B4-BE49-F238E27FC236}">
                <a16:creationId xmlns:a16="http://schemas.microsoft.com/office/drawing/2014/main" id="{3A81A317-2832-D98A-14B2-EAF1ED5D186E}"/>
              </a:ext>
            </a:extLst>
          </p:cNvPr>
          <p:cNvSpPr/>
          <p:nvPr/>
        </p:nvSpPr>
        <p:spPr>
          <a:xfrm rot="8100000">
            <a:off x="7431367" y="158061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2" name="Isosceles 281 50" descr="Isosceles 107">
            <a:extLst>
              <a:ext uri="{FF2B5EF4-FFF2-40B4-BE49-F238E27FC236}">
                <a16:creationId xmlns:a16="http://schemas.microsoft.com/office/drawing/2014/main" id="{9B7E0644-981A-ACB7-E396-8BB161D8C75B}"/>
              </a:ext>
            </a:extLst>
          </p:cNvPr>
          <p:cNvSpPr/>
          <p:nvPr/>
        </p:nvSpPr>
        <p:spPr>
          <a:xfrm rot="6300001">
            <a:off x="7196961" y="2192776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3" name="Isosceles 281 50" descr="Isosceles 107">
            <a:extLst>
              <a:ext uri="{FF2B5EF4-FFF2-40B4-BE49-F238E27FC236}">
                <a16:creationId xmlns:a16="http://schemas.microsoft.com/office/drawing/2014/main" id="{0FAB0894-6F4D-C1AF-B230-4C431C1DBD7F}"/>
              </a:ext>
            </a:extLst>
          </p:cNvPr>
          <p:cNvSpPr/>
          <p:nvPr/>
        </p:nvSpPr>
        <p:spPr>
          <a:xfrm rot="4500001">
            <a:off x="7300043" y="284012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4" name="Isosceles 281 50" descr="Isosceles 107">
            <a:extLst>
              <a:ext uri="{FF2B5EF4-FFF2-40B4-BE49-F238E27FC236}">
                <a16:creationId xmlns:a16="http://schemas.microsoft.com/office/drawing/2014/main" id="{DAD76D01-50CC-7258-A7C5-6E7E18C3C718}"/>
              </a:ext>
            </a:extLst>
          </p:cNvPr>
          <p:cNvSpPr/>
          <p:nvPr/>
        </p:nvSpPr>
        <p:spPr>
          <a:xfrm rot="2700003">
            <a:off x="7712986" y="334920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5" name="Isosceles 281 50" descr="Isosceles 107">
            <a:extLst>
              <a:ext uri="{FF2B5EF4-FFF2-40B4-BE49-F238E27FC236}">
                <a16:creationId xmlns:a16="http://schemas.microsoft.com/office/drawing/2014/main" id="{48C1DEA9-828A-7960-1586-78D6B1553E68}"/>
              </a:ext>
            </a:extLst>
          </p:cNvPr>
          <p:cNvSpPr/>
          <p:nvPr/>
        </p:nvSpPr>
        <p:spPr>
          <a:xfrm rot="900004">
            <a:off x="8325146" y="358361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6" name="Isosceles 281 50" descr="Isosceles 107">
            <a:extLst>
              <a:ext uri="{FF2B5EF4-FFF2-40B4-BE49-F238E27FC236}">
                <a16:creationId xmlns:a16="http://schemas.microsoft.com/office/drawing/2014/main" id="{BEB4096D-DC1A-1E2C-61E5-5B973B006B92}"/>
              </a:ext>
            </a:extLst>
          </p:cNvPr>
          <p:cNvSpPr/>
          <p:nvPr/>
        </p:nvSpPr>
        <p:spPr>
          <a:xfrm rot="20700004">
            <a:off x="8972493" y="348053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7" name="Isosceles 281 50" descr="Isosceles 107">
            <a:extLst>
              <a:ext uri="{FF2B5EF4-FFF2-40B4-BE49-F238E27FC236}">
                <a16:creationId xmlns:a16="http://schemas.microsoft.com/office/drawing/2014/main" id="{6594D841-E78F-74B3-DE56-2A7F23AC1CFD}"/>
              </a:ext>
            </a:extLst>
          </p:cNvPr>
          <p:cNvSpPr/>
          <p:nvPr/>
        </p:nvSpPr>
        <p:spPr>
          <a:xfrm rot="18900004">
            <a:off x="9481574" y="306758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8" name="月亮 257" descr="Moon 113">
            <a:extLst>
              <a:ext uri="{FF2B5EF4-FFF2-40B4-BE49-F238E27FC236}">
                <a16:creationId xmlns:a16="http://schemas.microsoft.com/office/drawing/2014/main" id="{FDD1BDE8-691A-D0C0-F77F-74131EDA0B85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月亮 258" descr="Moon 113">
            <a:extLst>
              <a:ext uri="{FF2B5EF4-FFF2-40B4-BE49-F238E27FC236}">
                <a16:creationId xmlns:a16="http://schemas.microsoft.com/office/drawing/2014/main" id="{7F6A7ECC-9936-7D1E-4C3A-EF2DB1103338}"/>
              </a:ext>
            </a:extLst>
          </p:cNvPr>
          <p:cNvSpPr/>
          <p:nvPr/>
        </p:nvSpPr>
        <p:spPr>
          <a:xfrm rot="10800000">
            <a:off x="9291976" y="217551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月亮 259" descr="Moon 113">
            <a:extLst>
              <a:ext uri="{FF2B5EF4-FFF2-40B4-BE49-F238E27FC236}">
                <a16:creationId xmlns:a16="http://schemas.microsoft.com/office/drawing/2014/main" id="{B5A5AE8E-85A9-F9B1-4D5E-AD8071EFBA3B}"/>
              </a:ext>
            </a:extLst>
          </p:cNvPr>
          <p:cNvSpPr/>
          <p:nvPr/>
        </p:nvSpPr>
        <p:spPr>
          <a:xfrm rot="9000001">
            <a:off x="9173586" y="1749110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月亮 260" descr="Moon 113">
            <a:extLst>
              <a:ext uri="{FF2B5EF4-FFF2-40B4-BE49-F238E27FC236}">
                <a16:creationId xmlns:a16="http://schemas.microsoft.com/office/drawing/2014/main" id="{62ECF918-17E4-9666-1CBF-67F36B68707C}"/>
              </a:ext>
            </a:extLst>
          </p:cNvPr>
          <p:cNvSpPr/>
          <p:nvPr/>
        </p:nvSpPr>
        <p:spPr>
          <a:xfrm rot="7200000">
            <a:off x="8857855" y="143902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月亮 261" descr="Moon 113">
            <a:extLst>
              <a:ext uri="{FF2B5EF4-FFF2-40B4-BE49-F238E27FC236}">
                <a16:creationId xmlns:a16="http://schemas.microsoft.com/office/drawing/2014/main" id="{024102D4-1B99-B7F7-A23B-4EC51574C061}"/>
              </a:ext>
            </a:extLst>
          </p:cNvPr>
          <p:cNvSpPr/>
          <p:nvPr/>
        </p:nvSpPr>
        <p:spPr>
          <a:xfrm rot="5400000">
            <a:off x="8429384" y="132835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月亮 262" descr="Moon 113">
            <a:extLst>
              <a:ext uri="{FF2B5EF4-FFF2-40B4-BE49-F238E27FC236}">
                <a16:creationId xmlns:a16="http://schemas.microsoft.com/office/drawing/2014/main" id="{FD0D9B49-9FC0-C4BF-6DD8-D6DE0C21C2EF}"/>
              </a:ext>
            </a:extLst>
          </p:cNvPr>
          <p:cNvSpPr/>
          <p:nvPr/>
        </p:nvSpPr>
        <p:spPr>
          <a:xfrm rot="3600001">
            <a:off x="8002979" y="1446743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月亮 263" descr="Moon 113">
            <a:extLst>
              <a:ext uri="{FF2B5EF4-FFF2-40B4-BE49-F238E27FC236}">
                <a16:creationId xmlns:a16="http://schemas.microsoft.com/office/drawing/2014/main" id="{9767DD33-7989-1655-EBE3-7FAD2EE3A001}"/>
              </a:ext>
            </a:extLst>
          </p:cNvPr>
          <p:cNvSpPr/>
          <p:nvPr/>
        </p:nvSpPr>
        <p:spPr>
          <a:xfrm rot="1800000">
            <a:off x="7692897" y="176247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月亮 264" descr="Moon 113">
            <a:extLst>
              <a:ext uri="{FF2B5EF4-FFF2-40B4-BE49-F238E27FC236}">
                <a16:creationId xmlns:a16="http://schemas.microsoft.com/office/drawing/2014/main" id="{0C106460-8447-2322-C466-3C952E350951}"/>
              </a:ext>
            </a:extLst>
          </p:cNvPr>
          <p:cNvSpPr/>
          <p:nvPr/>
        </p:nvSpPr>
        <p:spPr>
          <a:xfrm rot="1">
            <a:off x="7582220" y="219094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月亮 265" descr="Moon 113">
            <a:extLst>
              <a:ext uri="{FF2B5EF4-FFF2-40B4-BE49-F238E27FC236}">
                <a16:creationId xmlns:a16="http://schemas.microsoft.com/office/drawing/2014/main" id="{D8BE9A45-9B7F-15D7-9D30-B4F2702E30B8}"/>
              </a:ext>
            </a:extLst>
          </p:cNvPr>
          <p:cNvSpPr/>
          <p:nvPr/>
        </p:nvSpPr>
        <p:spPr>
          <a:xfrm rot="19800001">
            <a:off x="7700610" y="2617352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月亮 266" descr="Moon 113">
            <a:extLst>
              <a:ext uri="{FF2B5EF4-FFF2-40B4-BE49-F238E27FC236}">
                <a16:creationId xmlns:a16="http://schemas.microsoft.com/office/drawing/2014/main" id="{5B9A7722-9074-976D-943B-56A344D64B31}"/>
              </a:ext>
            </a:extLst>
          </p:cNvPr>
          <p:cNvSpPr/>
          <p:nvPr/>
        </p:nvSpPr>
        <p:spPr>
          <a:xfrm rot="18000003">
            <a:off x="8016340" y="292743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月亮 267" descr="Moon 113">
            <a:extLst>
              <a:ext uri="{FF2B5EF4-FFF2-40B4-BE49-F238E27FC236}">
                <a16:creationId xmlns:a16="http://schemas.microsoft.com/office/drawing/2014/main" id="{7E70E0C6-14FE-663D-7C2E-6814D7E78A32}"/>
              </a:ext>
            </a:extLst>
          </p:cNvPr>
          <p:cNvSpPr/>
          <p:nvPr/>
        </p:nvSpPr>
        <p:spPr>
          <a:xfrm rot="16200004">
            <a:off x="8444813" y="303810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月亮 268" descr="Moon 113">
            <a:extLst>
              <a:ext uri="{FF2B5EF4-FFF2-40B4-BE49-F238E27FC236}">
                <a16:creationId xmlns:a16="http://schemas.microsoft.com/office/drawing/2014/main" id="{EEE6CC9B-0273-62A6-BD6E-1B8CFE05B94B}"/>
              </a:ext>
            </a:extLst>
          </p:cNvPr>
          <p:cNvSpPr/>
          <p:nvPr/>
        </p:nvSpPr>
        <p:spPr>
          <a:xfrm rot="14400004">
            <a:off x="8871218" y="2919717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月亮 269" descr="Moon 113">
            <a:extLst>
              <a:ext uri="{FF2B5EF4-FFF2-40B4-BE49-F238E27FC236}">
                <a16:creationId xmlns:a16="http://schemas.microsoft.com/office/drawing/2014/main" id="{348C3D9C-D186-8B1F-DE25-ECF9222F59ED}"/>
              </a:ext>
            </a:extLst>
          </p:cNvPr>
          <p:cNvSpPr/>
          <p:nvPr/>
        </p:nvSpPr>
        <p:spPr>
          <a:xfrm rot="12600004">
            <a:off x="9181300" y="260398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173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5400000">
            <a:off x="4685123" y="2024123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5769039">
            <a:off x="4637767" y="24861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4443186">
            <a:off x="4478774" y="2268764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5400000">
            <a:off x="4968917" y="2257473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月亮 9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431366">
            <a:off x="4799511" y="209966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3600001">
            <a:off x="4487627" y="128203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969040">
            <a:off x="4578556" y="187751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643187">
            <a:off x="4300193" y="181133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3600001">
            <a:off x="4755344" y="14967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月亮 11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31367">
            <a:off x="4548369" y="1499432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169039">
            <a:off x="4222939" y="137999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43186">
            <a:off x="3916824" y="1504482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">
            <a:off x="4190004" y="944661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月亮 119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0431366">
            <a:off x="4030759" y="110518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3666205" y="1126930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3431391" y="143042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3424381" y="74924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月亮 126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3385374" y="102256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0169039">
            <a:off x="3057528" y="1186141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8843186">
            <a:off x="2973963" y="160900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9800000">
            <a:off x="2663622" y="962814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月亮 13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6831366">
            <a:off x="2785142" y="1273705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8369039">
            <a:off x="2560002" y="1541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7043186">
            <a:off x="2667107" y="1992371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0">
            <a:off x="2111569" y="1528152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1" name="月亮 140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5031366">
            <a:off x="2390895" y="1791314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6569040">
            <a:off x="2306942" y="2098492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5243187">
            <a:off x="2593050" y="2477806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6200001">
            <a:off x="1916149" y="2293777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月亮 147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3231367">
            <a:off x="2308275" y="2436702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4400000">
            <a:off x="1915612" y="276118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4769039">
            <a:off x="2366152" y="270716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3443186">
            <a:off x="2771629" y="2935233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4400000">
            <a:off x="2129721" y="30545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5" name="月亮 15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1431366">
            <a:off x="2559416" y="3036933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2600003">
            <a:off x="2457690" y="330510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2969042">
            <a:off x="2721769" y="320469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1643189">
            <a:off x="3154998" y="324208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2600003">
            <a:off x="2695060" y="3606588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2" name="月亮 161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9631369">
            <a:off x="3077026" y="3431179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0800003">
            <a:off x="3199104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1169042">
            <a:off x="3278503" y="3457756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9843189">
            <a:off x="3640432" y="3316148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0800003">
            <a:off x="3460684" y="3802010"/>
            <a:ext cx="454163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月亮 16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7831369">
            <a:off x="3722412" y="3513801"/>
            <a:ext cx="231442" cy="44284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9000003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9369042">
            <a:off x="3887180" y="3398544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043189">
            <a:off x="4097859" y="3137567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9000003">
            <a:off x="4221443" y="3588436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6" name="月亮 175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031369">
            <a:off x="4322643" y="3262659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7569043">
            <a:off x="4384706" y="3042929"/>
            <a:ext cx="394519" cy="39451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6243190">
            <a:off x="4404715" y="2754199"/>
            <a:ext cx="267405" cy="23263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7200004">
            <a:off x="4773496" y="3023098"/>
            <a:ext cx="454162" cy="4279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月亮 18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4231370">
            <a:off x="4716890" y="2745050"/>
            <a:ext cx="231442" cy="442839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244511" y="4244179"/>
            <a:ext cx="504352" cy="1105460"/>
            <a:chOff x="1244511" y="4244179"/>
            <a:chExt cx="504352" cy="1105460"/>
          </a:xfrm>
        </p:grpSpPr>
        <p:sp>
          <p:nvSpPr>
            <p:cNvPr id="12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244511" y="5049388"/>
              <a:ext cx="300251" cy="3002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503816" y="4244179"/>
              <a:ext cx="245047" cy="2450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4480408" y="2540062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5016699" y="2701685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431262" y="2068582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970219" y="1951314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152960" y="1684842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554779" y="1324714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720075" y="1491664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881698" y="989781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248596" y="1540810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131327" y="1036262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864855" y="1819110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504727" y="1451700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671676" y="2251997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169793" y="2124782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720820" y="2723475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216272" y="2875153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999121" y="3107217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631711" y="3501754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432007" y="3300395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304792" y="3836686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3903487" y="3251249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4055163" y="3790206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287228" y="2972949"/>
            <a:ext cx="187145" cy="187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681765" y="3374768"/>
            <a:ext cx="152737" cy="15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圓角矩形 216"/>
          <p:cNvSpPr/>
          <p:nvPr>
            <p:custDataLst>
              <p:tags r:id="rId3"/>
            </p:custDataLst>
          </p:nvPr>
        </p:nvSpPr>
        <p:spPr>
          <a:xfrm>
            <a:off x="4965704" y="6378561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71</a:t>
            </a:r>
            <a:endParaRPr lang="zh-CN" altLang="en-US" sz="1200" dirty="0"/>
          </a:p>
        </p:txBody>
      </p:sp>
      <p:sp>
        <p:nvSpPr>
          <p:cNvPr id="156" name="Isosceles 281 50" descr="Isosceles 38">
            <a:extLst>
              <a:ext uri="{FF2B5EF4-FFF2-40B4-BE49-F238E27FC236}">
                <a16:creationId xmlns:a16="http://schemas.microsoft.com/office/drawing/2014/main" id="{39EDB48A-887D-4E9A-BB3C-4331F2F6140E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CF090F0-9C6F-D55C-D6BC-8C80FE2128C0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EDCC6B-A77C-9746-6707-1D417A6DD74E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74F047A-741E-2697-055B-23DB6A49A82E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567A842-7716-6E02-EF79-A1705E615C31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B50B29F-3D65-F62C-B487-F4C6B81AA426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CC81AA-E103-21CF-D93E-F10F95DDA913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15CB216-B433-137D-CDC5-C3DBE818416F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5375D72-FDC9-9227-35F0-55004B2DA74B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6A46E6-4C76-7158-F5F6-70168E56E11C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09E868A-9EBF-FD1A-DC17-32D03CF771EE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78741B7-8F15-9B0C-D7B0-488AB661FE67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313EC57-6230-7416-985F-AC9962ED4C59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08C2A42-3F06-C8AF-62E7-0E2C0B47CFE5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655B35E-E9D4-9173-D379-5A5FF3966B54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4FCF23D-3B56-440C-F169-448EE2552C60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ck 281 56" descr="Block 96">
            <a:extLst>
              <a:ext uri="{FF2B5EF4-FFF2-40B4-BE49-F238E27FC236}">
                <a16:creationId xmlns:a16="http://schemas.microsoft.com/office/drawing/2014/main" id="{94372D81-6F33-0A67-7DE3-F06F198E265A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81 48" descr="Rectangle 106">
            <a:extLst>
              <a:ext uri="{FF2B5EF4-FFF2-40B4-BE49-F238E27FC236}">
                <a16:creationId xmlns:a16="http://schemas.microsoft.com/office/drawing/2014/main" id="{4C43771D-60D3-465E-AD89-93DC0EE13589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Isosceles 281 50" descr="Isosceles 107">
            <a:extLst>
              <a:ext uri="{FF2B5EF4-FFF2-40B4-BE49-F238E27FC236}">
                <a16:creationId xmlns:a16="http://schemas.microsoft.com/office/drawing/2014/main" id="{245993EA-2821-91F7-D260-FCBDE32362D2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Hexagon 281 51" descr="Hexagon 108">
            <a:extLst>
              <a:ext uri="{FF2B5EF4-FFF2-40B4-BE49-F238E27FC236}">
                <a16:creationId xmlns:a16="http://schemas.microsoft.com/office/drawing/2014/main" id="{1AE9F0C9-5395-E215-5809-34F8CEB5CB14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Smiley 281 52" descr="Smiley 109">
            <a:extLst>
              <a:ext uri="{FF2B5EF4-FFF2-40B4-BE49-F238E27FC236}">
                <a16:creationId xmlns:a16="http://schemas.microsoft.com/office/drawing/2014/main" id="{15F3E36D-3836-CB71-CB60-FCDBC3D38501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Cloud 281 57" descr="Cloud 110">
            <a:extLst>
              <a:ext uri="{FF2B5EF4-FFF2-40B4-BE49-F238E27FC236}">
                <a16:creationId xmlns:a16="http://schemas.microsoft.com/office/drawing/2014/main" id="{F77272F1-41D0-D3C1-7492-92A8DBBDECC5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5-Point 281 243" descr="5-Point 111">
            <a:extLst>
              <a:ext uri="{FF2B5EF4-FFF2-40B4-BE49-F238E27FC236}">
                <a16:creationId xmlns:a16="http://schemas.microsoft.com/office/drawing/2014/main" id="{287DCA32-8DF8-5DB6-FC2A-B3F386995AD6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81 49" descr="Oval 112">
            <a:extLst>
              <a:ext uri="{FF2B5EF4-FFF2-40B4-BE49-F238E27FC236}">
                <a16:creationId xmlns:a16="http://schemas.microsoft.com/office/drawing/2014/main" id="{C4AFEB6B-D613-55D5-2FF5-248325D02C98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月亮 28" descr="Moon 113">
            <a:extLst>
              <a:ext uri="{FF2B5EF4-FFF2-40B4-BE49-F238E27FC236}">
                <a16:creationId xmlns:a16="http://schemas.microsoft.com/office/drawing/2014/main" id="{20343079-C013-8418-7E96-BD5618163ED5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心形 29" descr="Heart 114">
            <a:extLst>
              <a:ext uri="{FF2B5EF4-FFF2-40B4-BE49-F238E27FC236}">
                <a16:creationId xmlns:a16="http://schemas.microsoft.com/office/drawing/2014/main" id="{BBAE3255-64D6-CF35-08D7-2796DCE0A7BC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FC01E411-7DBA-32BA-A9EF-7C78748F905D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Isosceles 281 50" descr="Isosceles 107">
            <a:extLst>
              <a:ext uri="{FF2B5EF4-FFF2-40B4-BE49-F238E27FC236}">
                <a16:creationId xmlns:a16="http://schemas.microsoft.com/office/drawing/2014/main" id="{E24427A1-A8E6-74A1-05D5-8AF209B9C560}"/>
              </a:ext>
            </a:extLst>
          </p:cNvPr>
          <p:cNvSpPr/>
          <p:nvPr/>
        </p:nvSpPr>
        <p:spPr>
          <a:xfrm rot="16200000">
            <a:off x="8730064" y="232858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281 50" descr="Isosceles 107">
            <a:extLst>
              <a:ext uri="{FF2B5EF4-FFF2-40B4-BE49-F238E27FC236}">
                <a16:creationId xmlns:a16="http://schemas.microsoft.com/office/drawing/2014/main" id="{D53FC256-7163-1028-F1E5-BDE3AC86C408}"/>
              </a:ext>
            </a:extLst>
          </p:cNvPr>
          <p:cNvSpPr/>
          <p:nvPr/>
        </p:nvSpPr>
        <p:spPr>
          <a:xfrm rot="14400001">
            <a:off x="8694033" y="2185147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Isosceles 281 50" descr="Isosceles 107">
            <a:extLst>
              <a:ext uri="{FF2B5EF4-FFF2-40B4-BE49-F238E27FC236}">
                <a16:creationId xmlns:a16="http://schemas.microsoft.com/office/drawing/2014/main" id="{ACC9064B-3F11-FEFA-7242-D1AD5A613690}"/>
              </a:ext>
            </a:extLst>
          </p:cNvPr>
          <p:cNvSpPr/>
          <p:nvPr/>
        </p:nvSpPr>
        <p:spPr>
          <a:xfrm rot="12600000">
            <a:off x="8591109" y="207893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Isosceles 281 50" descr="Isosceles 107">
            <a:extLst>
              <a:ext uri="{FF2B5EF4-FFF2-40B4-BE49-F238E27FC236}">
                <a16:creationId xmlns:a16="http://schemas.microsoft.com/office/drawing/2014/main" id="{668B484A-0B74-1CB0-E42B-DF4AD1E18EDB}"/>
              </a:ext>
            </a:extLst>
          </p:cNvPr>
          <p:cNvSpPr/>
          <p:nvPr/>
        </p:nvSpPr>
        <p:spPr>
          <a:xfrm rot="10800000">
            <a:off x="8448870" y="203841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Isosceles 281 50" descr="Isosceles 107">
            <a:extLst>
              <a:ext uri="{FF2B5EF4-FFF2-40B4-BE49-F238E27FC236}">
                <a16:creationId xmlns:a16="http://schemas.microsoft.com/office/drawing/2014/main" id="{465E1850-491B-E366-1EEE-2A2AF02445FB}"/>
              </a:ext>
            </a:extLst>
          </p:cNvPr>
          <p:cNvSpPr/>
          <p:nvPr/>
        </p:nvSpPr>
        <p:spPr>
          <a:xfrm rot="9000001">
            <a:off x="8305426" y="2074449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Isosceles 281 50" descr="Isosceles 107">
            <a:extLst>
              <a:ext uri="{FF2B5EF4-FFF2-40B4-BE49-F238E27FC236}">
                <a16:creationId xmlns:a16="http://schemas.microsoft.com/office/drawing/2014/main" id="{9B48F66B-342E-30A9-DE0C-9FB8E68FD72D}"/>
              </a:ext>
            </a:extLst>
          </p:cNvPr>
          <p:cNvSpPr/>
          <p:nvPr/>
        </p:nvSpPr>
        <p:spPr>
          <a:xfrm rot="7200000">
            <a:off x="8199214" y="217737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Isosceles 281 50" descr="Isosceles 107">
            <a:extLst>
              <a:ext uri="{FF2B5EF4-FFF2-40B4-BE49-F238E27FC236}">
                <a16:creationId xmlns:a16="http://schemas.microsoft.com/office/drawing/2014/main" id="{054D3B42-419B-B73B-1189-18B1CF6234CA}"/>
              </a:ext>
            </a:extLst>
          </p:cNvPr>
          <p:cNvSpPr/>
          <p:nvPr/>
        </p:nvSpPr>
        <p:spPr>
          <a:xfrm rot="5400001">
            <a:off x="8158696" y="2319612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FFF0FC0E-9025-FE5A-5162-E1FB29EE196F}"/>
              </a:ext>
            </a:extLst>
          </p:cNvPr>
          <p:cNvSpPr/>
          <p:nvPr/>
        </p:nvSpPr>
        <p:spPr>
          <a:xfrm rot="3600001">
            <a:off x="8194726" y="24630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Isosceles 281 50" descr="Isosceles 107">
            <a:extLst>
              <a:ext uri="{FF2B5EF4-FFF2-40B4-BE49-F238E27FC236}">
                <a16:creationId xmlns:a16="http://schemas.microsoft.com/office/drawing/2014/main" id="{B89004C4-8DA0-A154-D3CF-F1CB6F0E6616}"/>
              </a:ext>
            </a:extLst>
          </p:cNvPr>
          <p:cNvSpPr/>
          <p:nvPr/>
        </p:nvSpPr>
        <p:spPr>
          <a:xfrm rot="1800003">
            <a:off x="8297649" y="2569266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Isosceles 281 50" descr="Isosceles 107">
            <a:extLst>
              <a:ext uri="{FF2B5EF4-FFF2-40B4-BE49-F238E27FC236}">
                <a16:creationId xmlns:a16="http://schemas.microsoft.com/office/drawing/2014/main" id="{282E4F17-E308-DFA2-1007-CA52A270C684}"/>
              </a:ext>
            </a:extLst>
          </p:cNvPr>
          <p:cNvSpPr/>
          <p:nvPr/>
        </p:nvSpPr>
        <p:spPr>
          <a:xfrm rot="4">
            <a:off x="8439890" y="2609784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Isosceles 281 50" descr="Isosceles 107">
            <a:extLst>
              <a:ext uri="{FF2B5EF4-FFF2-40B4-BE49-F238E27FC236}">
                <a16:creationId xmlns:a16="http://schemas.microsoft.com/office/drawing/2014/main" id="{101CE7B3-4150-93EC-5613-2EE4F4F7D9EB}"/>
              </a:ext>
            </a:extLst>
          </p:cNvPr>
          <p:cNvSpPr/>
          <p:nvPr/>
        </p:nvSpPr>
        <p:spPr>
          <a:xfrm rot="19800004">
            <a:off x="8583333" y="2573755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Isosceles 281 50" descr="Isosceles 107">
            <a:extLst>
              <a:ext uri="{FF2B5EF4-FFF2-40B4-BE49-F238E27FC236}">
                <a16:creationId xmlns:a16="http://schemas.microsoft.com/office/drawing/2014/main" id="{6F10700A-B64D-0442-DB43-B5C9DF76E4A4}"/>
              </a:ext>
            </a:extLst>
          </p:cNvPr>
          <p:cNvSpPr/>
          <p:nvPr/>
        </p:nvSpPr>
        <p:spPr>
          <a:xfrm rot="18000004">
            <a:off x="8689545" y="2470831"/>
            <a:ext cx="201621" cy="331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0318113-B36C-3067-B9A7-CD3C960511A7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C97B7FC-876E-C631-8C29-AFFC2F650C51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心形 97" descr="Heart 114">
            <a:extLst>
              <a:ext uri="{FF2B5EF4-FFF2-40B4-BE49-F238E27FC236}">
                <a16:creationId xmlns:a16="http://schemas.microsoft.com/office/drawing/2014/main" id="{B657C921-A70D-C5B5-BBDC-C70F6BDC4145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心形 100" descr="Heart 114">
            <a:extLst>
              <a:ext uri="{FF2B5EF4-FFF2-40B4-BE49-F238E27FC236}">
                <a16:creationId xmlns:a16="http://schemas.microsoft.com/office/drawing/2014/main" id="{612F42A4-CE58-CDE2-115D-9EC89ECDF605}"/>
              </a:ext>
            </a:extLst>
          </p:cNvPr>
          <p:cNvSpPr/>
          <p:nvPr/>
        </p:nvSpPr>
        <p:spPr>
          <a:xfrm rot="11700000">
            <a:off x="9067985" y="2306391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心形 113" descr="Heart 114">
            <a:extLst>
              <a:ext uri="{FF2B5EF4-FFF2-40B4-BE49-F238E27FC236}">
                <a16:creationId xmlns:a16="http://schemas.microsoft.com/office/drawing/2014/main" id="{3436CC07-0F26-6B48-BB25-0A74E6BE979D}"/>
              </a:ext>
            </a:extLst>
          </p:cNvPr>
          <p:cNvSpPr/>
          <p:nvPr/>
        </p:nvSpPr>
        <p:spPr>
          <a:xfrm rot="9900001">
            <a:off x="8969411" y="196029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心形 114" descr="Heart 114">
            <a:extLst>
              <a:ext uri="{FF2B5EF4-FFF2-40B4-BE49-F238E27FC236}">
                <a16:creationId xmlns:a16="http://schemas.microsoft.com/office/drawing/2014/main" id="{3A1DAF9B-58A7-D775-C837-C4521AEBAB36}"/>
              </a:ext>
            </a:extLst>
          </p:cNvPr>
          <p:cNvSpPr/>
          <p:nvPr/>
        </p:nvSpPr>
        <p:spPr>
          <a:xfrm rot="8100000">
            <a:off x="8710994" y="170985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心形 120" descr="Heart 114">
            <a:extLst>
              <a:ext uri="{FF2B5EF4-FFF2-40B4-BE49-F238E27FC236}">
                <a16:creationId xmlns:a16="http://schemas.microsoft.com/office/drawing/2014/main" id="{AD9831F0-B282-4BB5-A647-6292BD88B743}"/>
              </a:ext>
            </a:extLst>
          </p:cNvPr>
          <p:cNvSpPr/>
          <p:nvPr/>
        </p:nvSpPr>
        <p:spPr>
          <a:xfrm rot="6300000">
            <a:off x="8361980" y="162216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心形 128" descr="Heart 114">
            <a:extLst>
              <a:ext uri="{FF2B5EF4-FFF2-40B4-BE49-F238E27FC236}">
                <a16:creationId xmlns:a16="http://schemas.microsoft.com/office/drawing/2014/main" id="{C92D9942-EA34-329F-1128-E83945F2245B}"/>
              </a:ext>
            </a:extLst>
          </p:cNvPr>
          <p:cNvSpPr/>
          <p:nvPr/>
        </p:nvSpPr>
        <p:spPr>
          <a:xfrm rot="4500001">
            <a:off x="8015879" y="1720742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心形 141" descr="Heart 114">
            <a:extLst>
              <a:ext uri="{FF2B5EF4-FFF2-40B4-BE49-F238E27FC236}">
                <a16:creationId xmlns:a16="http://schemas.microsoft.com/office/drawing/2014/main" id="{0261EDED-C030-69D4-00F6-6DA5A804C63E}"/>
              </a:ext>
            </a:extLst>
          </p:cNvPr>
          <p:cNvSpPr/>
          <p:nvPr/>
        </p:nvSpPr>
        <p:spPr>
          <a:xfrm rot="2700000">
            <a:off x="7765438" y="1979160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心形 142" descr="Heart 114">
            <a:extLst>
              <a:ext uri="{FF2B5EF4-FFF2-40B4-BE49-F238E27FC236}">
                <a16:creationId xmlns:a16="http://schemas.microsoft.com/office/drawing/2014/main" id="{9BFD92D2-4BAA-8E78-6112-FCE05EF54E5B}"/>
              </a:ext>
            </a:extLst>
          </p:cNvPr>
          <p:cNvSpPr/>
          <p:nvPr/>
        </p:nvSpPr>
        <p:spPr>
          <a:xfrm rot="900001">
            <a:off x="7677756" y="232817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心形 156" descr="Heart 114">
            <a:extLst>
              <a:ext uri="{FF2B5EF4-FFF2-40B4-BE49-F238E27FC236}">
                <a16:creationId xmlns:a16="http://schemas.microsoft.com/office/drawing/2014/main" id="{6F08698A-3392-19AF-5EB8-C95CA29E0121}"/>
              </a:ext>
            </a:extLst>
          </p:cNvPr>
          <p:cNvSpPr/>
          <p:nvPr/>
        </p:nvSpPr>
        <p:spPr>
          <a:xfrm rot="20700001">
            <a:off x="7776331" y="2674275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心形 169" descr="Heart 114">
            <a:extLst>
              <a:ext uri="{FF2B5EF4-FFF2-40B4-BE49-F238E27FC236}">
                <a16:creationId xmlns:a16="http://schemas.microsoft.com/office/drawing/2014/main" id="{FCC78372-11F3-EFB1-EDCC-CF7DA036C0F5}"/>
              </a:ext>
            </a:extLst>
          </p:cNvPr>
          <p:cNvSpPr/>
          <p:nvPr/>
        </p:nvSpPr>
        <p:spPr>
          <a:xfrm rot="18900003">
            <a:off x="8034748" y="2924716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心形 170" descr="Heart 114">
            <a:extLst>
              <a:ext uri="{FF2B5EF4-FFF2-40B4-BE49-F238E27FC236}">
                <a16:creationId xmlns:a16="http://schemas.microsoft.com/office/drawing/2014/main" id="{48870239-04FF-47A9-290C-E8F3947F642F}"/>
              </a:ext>
            </a:extLst>
          </p:cNvPr>
          <p:cNvSpPr/>
          <p:nvPr/>
        </p:nvSpPr>
        <p:spPr>
          <a:xfrm rot="17100004">
            <a:off x="8383763" y="3012398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心形 183" descr="Heart 114">
            <a:extLst>
              <a:ext uri="{FF2B5EF4-FFF2-40B4-BE49-F238E27FC236}">
                <a16:creationId xmlns:a16="http://schemas.microsoft.com/office/drawing/2014/main" id="{B77FF26D-B235-9C2C-708D-CDA15B49C4FA}"/>
              </a:ext>
            </a:extLst>
          </p:cNvPr>
          <p:cNvSpPr/>
          <p:nvPr/>
        </p:nvSpPr>
        <p:spPr>
          <a:xfrm rot="15300004">
            <a:off x="8729863" y="2913823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心形 184" descr="Heart 114">
            <a:extLst>
              <a:ext uri="{FF2B5EF4-FFF2-40B4-BE49-F238E27FC236}">
                <a16:creationId xmlns:a16="http://schemas.microsoft.com/office/drawing/2014/main" id="{DF2E5FB0-AE92-311C-2BA7-68BD3402D718}"/>
              </a:ext>
            </a:extLst>
          </p:cNvPr>
          <p:cNvSpPr/>
          <p:nvPr/>
        </p:nvSpPr>
        <p:spPr>
          <a:xfrm rot="13500004">
            <a:off x="8980306" y="2655407"/>
            <a:ext cx="344637" cy="34463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月亮 187" descr="Moon 113">
            <a:extLst>
              <a:ext uri="{FF2B5EF4-FFF2-40B4-BE49-F238E27FC236}">
                <a16:creationId xmlns:a16="http://schemas.microsoft.com/office/drawing/2014/main" id="{E7434BFF-016A-B3BE-173E-539A8BF187D4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月亮 188" descr="Moon 113">
            <a:extLst>
              <a:ext uri="{FF2B5EF4-FFF2-40B4-BE49-F238E27FC236}">
                <a16:creationId xmlns:a16="http://schemas.microsoft.com/office/drawing/2014/main" id="{84B3BED2-A80A-1EDA-842F-1DF74A62B614}"/>
              </a:ext>
            </a:extLst>
          </p:cNvPr>
          <p:cNvSpPr/>
          <p:nvPr/>
        </p:nvSpPr>
        <p:spPr>
          <a:xfrm rot="10800000">
            <a:off x="10247020" y="2081498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月亮 191" descr="Moon 113">
            <a:extLst>
              <a:ext uri="{FF2B5EF4-FFF2-40B4-BE49-F238E27FC236}">
                <a16:creationId xmlns:a16="http://schemas.microsoft.com/office/drawing/2014/main" id="{A8EE3AD7-52F2-B240-0F9F-9031A13F4E23}"/>
              </a:ext>
            </a:extLst>
          </p:cNvPr>
          <p:cNvSpPr/>
          <p:nvPr/>
        </p:nvSpPr>
        <p:spPr>
          <a:xfrm rot="9000001">
            <a:off x="9998697" y="115967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月亮 192" descr="Moon 113">
            <a:extLst>
              <a:ext uri="{FF2B5EF4-FFF2-40B4-BE49-F238E27FC236}">
                <a16:creationId xmlns:a16="http://schemas.microsoft.com/office/drawing/2014/main" id="{B4E1BFC5-F095-3937-BD30-E6AB97F690EE}"/>
              </a:ext>
            </a:extLst>
          </p:cNvPr>
          <p:cNvSpPr/>
          <p:nvPr/>
        </p:nvSpPr>
        <p:spPr>
          <a:xfrm rot="7200000">
            <a:off x="9322729" y="48550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月亮 195" descr="Moon 113">
            <a:extLst>
              <a:ext uri="{FF2B5EF4-FFF2-40B4-BE49-F238E27FC236}">
                <a16:creationId xmlns:a16="http://schemas.microsoft.com/office/drawing/2014/main" id="{E2FB8DD2-7393-9151-DCC3-5D2DC401F900}"/>
              </a:ext>
            </a:extLst>
          </p:cNvPr>
          <p:cNvSpPr/>
          <p:nvPr/>
        </p:nvSpPr>
        <p:spPr>
          <a:xfrm rot="5400000">
            <a:off x="8400242" y="23964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月亮 196" descr="Moon 113">
            <a:extLst>
              <a:ext uri="{FF2B5EF4-FFF2-40B4-BE49-F238E27FC236}">
                <a16:creationId xmlns:a16="http://schemas.microsoft.com/office/drawing/2014/main" id="{7316EB97-3B43-E75D-52D1-4FC38658205A}"/>
              </a:ext>
            </a:extLst>
          </p:cNvPr>
          <p:cNvSpPr/>
          <p:nvPr/>
        </p:nvSpPr>
        <p:spPr>
          <a:xfrm rot="3600001">
            <a:off x="7478416" y="487969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月亮 199" descr="Moon 113">
            <a:extLst>
              <a:ext uri="{FF2B5EF4-FFF2-40B4-BE49-F238E27FC236}">
                <a16:creationId xmlns:a16="http://schemas.microsoft.com/office/drawing/2014/main" id="{45700289-F980-ECD6-3C1D-A05E21386AEB}"/>
              </a:ext>
            </a:extLst>
          </p:cNvPr>
          <p:cNvSpPr/>
          <p:nvPr/>
        </p:nvSpPr>
        <p:spPr>
          <a:xfrm rot="1800000">
            <a:off x="6804248" y="116393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月亮 200" descr="Moon 113">
            <a:extLst>
              <a:ext uri="{FF2B5EF4-FFF2-40B4-BE49-F238E27FC236}">
                <a16:creationId xmlns:a16="http://schemas.microsoft.com/office/drawing/2014/main" id="{E3038FC1-43E0-9B13-1B47-268B4B2A3CE1}"/>
              </a:ext>
            </a:extLst>
          </p:cNvPr>
          <p:cNvSpPr/>
          <p:nvPr/>
        </p:nvSpPr>
        <p:spPr>
          <a:xfrm rot="1">
            <a:off x="6558390" y="208642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月亮 203" descr="Moon 113">
            <a:extLst>
              <a:ext uri="{FF2B5EF4-FFF2-40B4-BE49-F238E27FC236}">
                <a16:creationId xmlns:a16="http://schemas.microsoft.com/office/drawing/2014/main" id="{E59AC754-396D-501D-3082-7D11C6B0AE0A}"/>
              </a:ext>
            </a:extLst>
          </p:cNvPr>
          <p:cNvSpPr/>
          <p:nvPr/>
        </p:nvSpPr>
        <p:spPr>
          <a:xfrm rot="19800001">
            <a:off x="6806711" y="3008251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月亮 204" descr="Moon 113">
            <a:extLst>
              <a:ext uri="{FF2B5EF4-FFF2-40B4-BE49-F238E27FC236}">
                <a16:creationId xmlns:a16="http://schemas.microsoft.com/office/drawing/2014/main" id="{65576000-5864-9D5B-3E6D-27966C715B40}"/>
              </a:ext>
            </a:extLst>
          </p:cNvPr>
          <p:cNvSpPr/>
          <p:nvPr/>
        </p:nvSpPr>
        <p:spPr>
          <a:xfrm rot="18000003">
            <a:off x="7482679" y="3682414"/>
            <a:ext cx="284971" cy="811282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月亮 207" descr="Moon 113">
            <a:extLst>
              <a:ext uri="{FF2B5EF4-FFF2-40B4-BE49-F238E27FC236}">
                <a16:creationId xmlns:a16="http://schemas.microsoft.com/office/drawing/2014/main" id="{072EE4EF-BADE-80FB-FF24-D57BAF5E5BD6}"/>
              </a:ext>
            </a:extLst>
          </p:cNvPr>
          <p:cNvSpPr/>
          <p:nvPr/>
        </p:nvSpPr>
        <p:spPr>
          <a:xfrm rot="16200004">
            <a:off x="8405164" y="3928275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月亮 208" descr="Moon 113">
            <a:extLst>
              <a:ext uri="{FF2B5EF4-FFF2-40B4-BE49-F238E27FC236}">
                <a16:creationId xmlns:a16="http://schemas.microsoft.com/office/drawing/2014/main" id="{195B4F29-1B1B-ED4E-529D-3FAA5E41BC68}"/>
              </a:ext>
            </a:extLst>
          </p:cNvPr>
          <p:cNvSpPr/>
          <p:nvPr/>
        </p:nvSpPr>
        <p:spPr>
          <a:xfrm rot="14400004">
            <a:off x="9326993" y="3679954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月亮 211" descr="Moon 113">
            <a:extLst>
              <a:ext uri="{FF2B5EF4-FFF2-40B4-BE49-F238E27FC236}">
                <a16:creationId xmlns:a16="http://schemas.microsoft.com/office/drawing/2014/main" id="{6B64BC16-CCEA-994C-17F6-53C7BBD60B5B}"/>
              </a:ext>
            </a:extLst>
          </p:cNvPr>
          <p:cNvSpPr/>
          <p:nvPr/>
        </p:nvSpPr>
        <p:spPr>
          <a:xfrm rot="12600004">
            <a:off x="10001157" y="3003987"/>
            <a:ext cx="284971" cy="81128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>
            <a:extLst>
              <a:ext uri="{FF2B5EF4-FFF2-40B4-BE49-F238E27FC236}">
                <a16:creationId xmlns:a16="http://schemas.microsoft.com/office/drawing/2014/main" id="{8DF86067-FB82-24D3-6922-1326F8E570D1}"/>
              </a:ext>
            </a:extLst>
          </p:cNvPr>
          <p:cNvGrpSpPr/>
          <p:nvPr/>
        </p:nvGrpSpPr>
        <p:grpSpPr>
          <a:xfrm>
            <a:off x="10786235" y="3310759"/>
            <a:ext cx="1008323" cy="1307104"/>
            <a:chOff x="10786236" y="3310759"/>
            <a:chExt cx="1008323" cy="1307104"/>
          </a:xfrm>
        </p:grpSpPr>
        <p:sp>
          <p:nvSpPr>
            <p:cNvPr id="216" name="Cloud 281 57" descr="Cloud 110">
              <a:extLst>
                <a:ext uri="{FF2B5EF4-FFF2-40B4-BE49-F238E27FC236}">
                  <a16:creationId xmlns:a16="http://schemas.microsoft.com/office/drawing/2014/main" id="{80BC2CEE-E052-D889-F91E-3905E239B8AF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8" name="Hexagon 281 51" descr="Hexagon 108">
              <a:extLst>
                <a:ext uri="{FF2B5EF4-FFF2-40B4-BE49-F238E27FC236}">
                  <a16:creationId xmlns:a16="http://schemas.microsoft.com/office/drawing/2014/main" id="{2AA28F9F-F341-4AF3-B846-E59A83405FD8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9" name="5-Point 281 243" descr="5-Point 111">
              <a:extLst>
                <a:ext uri="{FF2B5EF4-FFF2-40B4-BE49-F238E27FC236}">
                  <a16:creationId xmlns:a16="http://schemas.microsoft.com/office/drawing/2014/main" id="{05FE9FDE-D070-8EB9-3A21-D2EA250B2785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0" name="Block 281 56" descr="Block 96">
              <a:extLst>
                <a:ext uri="{FF2B5EF4-FFF2-40B4-BE49-F238E27FC236}">
                  <a16:creationId xmlns:a16="http://schemas.microsoft.com/office/drawing/2014/main" id="{B412B0C7-2192-C734-CF11-DED27D78E34C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Cloud 281 57" descr="Cloud 110">
            <a:extLst>
              <a:ext uri="{FF2B5EF4-FFF2-40B4-BE49-F238E27FC236}">
                <a16:creationId xmlns:a16="http://schemas.microsoft.com/office/drawing/2014/main" id="{D2DBD55A-6529-1FC4-2CF7-83D38F74AA2E}"/>
              </a:ext>
            </a:extLst>
          </p:cNvPr>
          <p:cNvSpPr/>
          <p:nvPr/>
        </p:nvSpPr>
        <p:spPr>
          <a:xfrm rot="5400000">
            <a:off x="9969989" y="221662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Hexagon 281 51" descr="Hexagon 108">
            <a:extLst>
              <a:ext uri="{FF2B5EF4-FFF2-40B4-BE49-F238E27FC236}">
                <a16:creationId xmlns:a16="http://schemas.microsoft.com/office/drawing/2014/main" id="{24F91C54-0808-81D6-6CC5-320441383D12}"/>
              </a:ext>
            </a:extLst>
          </p:cNvPr>
          <p:cNvSpPr/>
          <p:nvPr/>
        </p:nvSpPr>
        <p:spPr>
          <a:xfrm rot="6300000">
            <a:off x="10042689" y="2634461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3" name="5-Point 281 243" descr="5-Point 111">
            <a:extLst>
              <a:ext uri="{FF2B5EF4-FFF2-40B4-BE49-F238E27FC236}">
                <a16:creationId xmlns:a16="http://schemas.microsoft.com/office/drawing/2014/main" id="{806C67CA-8C93-4F3B-BB14-F35C3D46B539}"/>
              </a:ext>
            </a:extLst>
          </p:cNvPr>
          <p:cNvSpPr/>
          <p:nvPr/>
        </p:nvSpPr>
        <p:spPr>
          <a:xfrm rot="6300000">
            <a:off x="9568029" y="2587794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4" name="Block 281 56" descr="Block 96">
            <a:extLst>
              <a:ext uri="{FF2B5EF4-FFF2-40B4-BE49-F238E27FC236}">
                <a16:creationId xmlns:a16="http://schemas.microsoft.com/office/drawing/2014/main" id="{6C783FC4-B7EF-AFB7-76FD-A0C3CF9E0561}"/>
              </a:ext>
            </a:extLst>
          </p:cNvPr>
          <p:cNvSpPr/>
          <p:nvPr/>
        </p:nvSpPr>
        <p:spPr>
          <a:xfrm>
            <a:off x="9512330" y="219374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5" name="Cloud 281 57" descr="Cloud 110">
            <a:extLst>
              <a:ext uri="{FF2B5EF4-FFF2-40B4-BE49-F238E27FC236}">
                <a16:creationId xmlns:a16="http://schemas.microsoft.com/office/drawing/2014/main" id="{C2AAF7E8-2C92-E057-4E6E-4247FD782D7B}"/>
              </a:ext>
            </a:extLst>
          </p:cNvPr>
          <p:cNvSpPr/>
          <p:nvPr/>
        </p:nvSpPr>
        <p:spPr>
          <a:xfrm rot="3600001">
            <a:off x="9707958" y="1427615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6" name="Hexagon 281 51" descr="Hexagon 108">
            <a:extLst>
              <a:ext uri="{FF2B5EF4-FFF2-40B4-BE49-F238E27FC236}">
                <a16:creationId xmlns:a16="http://schemas.microsoft.com/office/drawing/2014/main" id="{1544ACEE-BE1E-C372-ADAF-4C4EC905870F}"/>
              </a:ext>
            </a:extLst>
          </p:cNvPr>
          <p:cNvSpPr/>
          <p:nvPr/>
        </p:nvSpPr>
        <p:spPr>
          <a:xfrm rot="4500001">
            <a:off x="9944446" y="180423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7" name="5-Point 281 243" descr="5-Point 111">
            <a:extLst>
              <a:ext uri="{FF2B5EF4-FFF2-40B4-BE49-F238E27FC236}">
                <a16:creationId xmlns:a16="http://schemas.microsoft.com/office/drawing/2014/main" id="{760C5B7E-265B-CCA3-248F-54CBC841DDFD}"/>
              </a:ext>
            </a:extLst>
          </p:cNvPr>
          <p:cNvSpPr/>
          <p:nvPr/>
        </p:nvSpPr>
        <p:spPr>
          <a:xfrm rot="4500001">
            <a:off x="9519717" y="19903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8" name="Block 281 56" descr="Block 96">
            <a:extLst>
              <a:ext uri="{FF2B5EF4-FFF2-40B4-BE49-F238E27FC236}">
                <a16:creationId xmlns:a16="http://schemas.microsoft.com/office/drawing/2014/main" id="{7BB8C047-D869-CA3F-4514-6DEFEB7B763D}"/>
              </a:ext>
            </a:extLst>
          </p:cNvPr>
          <p:cNvSpPr/>
          <p:nvPr/>
        </p:nvSpPr>
        <p:spPr>
          <a:xfrm rot="19800001">
            <a:off x="9307296" y="162430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9" name="Cloud 281 57" descr="Cloud 110">
            <a:extLst>
              <a:ext uri="{FF2B5EF4-FFF2-40B4-BE49-F238E27FC236}">
                <a16:creationId xmlns:a16="http://schemas.microsoft.com/office/drawing/2014/main" id="{A0255CC0-D3EA-C280-5583-AFAFFE214FF3}"/>
              </a:ext>
            </a:extLst>
          </p:cNvPr>
          <p:cNvSpPr/>
          <p:nvPr/>
        </p:nvSpPr>
        <p:spPr>
          <a:xfrm rot="1800000">
            <a:off x="9086526" y="8753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0" name="Hexagon 281 51" descr="Hexagon 108">
            <a:extLst>
              <a:ext uri="{FF2B5EF4-FFF2-40B4-BE49-F238E27FC236}">
                <a16:creationId xmlns:a16="http://schemas.microsoft.com/office/drawing/2014/main" id="{E52448E3-7688-02DD-0046-50A50BDA6CDE}"/>
              </a:ext>
            </a:extLst>
          </p:cNvPr>
          <p:cNvSpPr/>
          <p:nvPr/>
        </p:nvSpPr>
        <p:spPr>
          <a:xfrm rot="2700000">
            <a:off x="9444256" y="113436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1" name="5-Point 281 243" descr="5-Point 111">
            <a:extLst>
              <a:ext uri="{FF2B5EF4-FFF2-40B4-BE49-F238E27FC236}">
                <a16:creationId xmlns:a16="http://schemas.microsoft.com/office/drawing/2014/main" id="{E2E0B0A1-34A5-5063-DFA6-86DADC7E08F3}"/>
              </a:ext>
            </a:extLst>
          </p:cNvPr>
          <p:cNvSpPr/>
          <p:nvPr/>
        </p:nvSpPr>
        <p:spPr>
          <a:xfrm rot="2700000">
            <a:off x="9179179" y="1497192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2" name="Block 281 56" descr="Block 96">
            <a:extLst>
              <a:ext uri="{FF2B5EF4-FFF2-40B4-BE49-F238E27FC236}">
                <a16:creationId xmlns:a16="http://schemas.microsoft.com/office/drawing/2014/main" id="{4B68D324-7695-2543-8730-A5617032AE0E}"/>
              </a:ext>
            </a:extLst>
          </p:cNvPr>
          <p:cNvSpPr/>
          <p:nvPr/>
        </p:nvSpPr>
        <p:spPr>
          <a:xfrm rot="18000000">
            <a:off x="8845007" y="1233663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3" name="Cloud 281 57" descr="Cloud 110">
            <a:extLst>
              <a:ext uri="{FF2B5EF4-FFF2-40B4-BE49-F238E27FC236}">
                <a16:creationId xmlns:a16="http://schemas.microsoft.com/office/drawing/2014/main" id="{3F1534FE-3DEC-6B91-DF58-D03557766B06}"/>
              </a:ext>
            </a:extLst>
          </p:cNvPr>
          <p:cNvSpPr/>
          <p:nvPr/>
        </p:nvSpPr>
        <p:spPr>
          <a:xfrm>
            <a:off x="8272208" y="70775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4" name="Hexagon 281 51" descr="Hexagon 108">
            <a:extLst>
              <a:ext uri="{FF2B5EF4-FFF2-40B4-BE49-F238E27FC236}">
                <a16:creationId xmlns:a16="http://schemas.microsoft.com/office/drawing/2014/main" id="{5EA030E5-32DB-F8AD-94EC-FB388FBF9116}"/>
              </a:ext>
            </a:extLst>
          </p:cNvPr>
          <p:cNvSpPr/>
          <p:nvPr/>
        </p:nvSpPr>
        <p:spPr>
          <a:xfrm rot="900000">
            <a:off x="8676139" y="804334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5" name="5-Point 281 243" descr="5-Point 111">
            <a:extLst>
              <a:ext uri="{FF2B5EF4-FFF2-40B4-BE49-F238E27FC236}">
                <a16:creationId xmlns:a16="http://schemas.microsoft.com/office/drawing/2014/main" id="{8C3A97DC-311D-FF3C-D972-DE82CE72DA74}"/>
              </a:ext>
            </a:extLst>
          </p:cNvPr>
          <p:cNvSpPr/>
          <p:nvPr/>
        </p:nvSpPr>
        <p:spPr>
          <a:xfrm rot="900000">
            <a:off x="8637661" y="124033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6" name="Block 281 56" descr="Block 96">
            <a:extLst>
              <a:ext uri="{FF2B5EF4-FFF2-40B4-BE49-F238E27FC236}">
                <a16:creationId xmlns:a16="http://schemas.microsoft.com/office/drawing/2014/main" id="{09A0F07E-A692-B411-9B8E-009C0663E673}"/>
              </a:ext>
            </a:extLst>
          </p:cNvPr>
          <p:cNvSpPr/>
          <p:nvPr/>
        </p:nvSpPr>
        <p:spPr>
          <a:xfrm rot="16200000">
            <a:off x="8249336" y="112650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7" name="Cloud 281 57" descr="Cloud 110">
            <a:extLst>
              <a:ext uri="{FF2B5EF4-FFF2-40B4-BE49-F238E27FC236}">
                <a16:creationId xmlns:a16="http://schemas.microsoft.com/office/drawing/2014/main" id="{5104A8DD-0730-6F78-12D9-7B42D9BE7181}"/>
              </a:ext>
            </a:extLst>
          </p:cNvPr>
          <p:cNvSpPr/>
          <p:nvPr/>
        </p:nvSpPr>
        <p:spPr>
          <a:xfrm rot="19800001">
            <a:off x="7483203" y="96978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8" name="Hexagon 281 51" descr="Hexagon 108">
            <a:extLst>
              <a:ext uri="{FF2B5EF4-FFF2-40B4-BE49-F238E27FC236}">
                <a16:creationId xmlns:a16="http://schemas.microsoft.com/office/drawing/2014/main" id="{B4861B3C-3083-E1A4-0D32-D291ADF9DEF5}"/>
              </a:ext>
            </a:extLst>
          </p:cNvPr>
          <p:cNvSpPr/>
          <p:nvPr/>
        </p:nvSpPr>
        <p:spPr>
          <a:xfrm rot="20700001">
            <a:off x="7845918" y="9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5-Point 281 243" descr="5-Point 111">
            <a:extLst>
              <a:ext uri="{FF2B5EF4-FFF2-40B4-BE49-F238E27FC236}">
                <a16:creationId xmlns:a16="http://schemas.microsoft.com/office/drawing/2014/main" id="{ED87FC21-B52D-B721-F019-A61CD6836984}"/>
              </a:ext>
            </a:extLst>
          </p:cNvPr>
          <p:cNvSpPr/>
          <p:nvPr/>
        </p:nvSpPr>
        <p:spPr>
          <a:xfrm rot="20700001">
            <a:off x="8040264" y="1288645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0" name="Block 281 56" descr="Block 96">
            <a:extLst>
              <a:ext uri="{FF2B5EF4-FFF2-40B4-BE49-F238E27FC236}">
                <a16:creationId xmlns:a16="http://schemas.microsoft.com/office/drawing/2014/main" id="{482C9160-DD30-DC86-E002-AA99E87B9471}"/>
              </a:ext>
            </a:extLst>
          </p:cNvPr>
          <p:cNvSpPr/>
          <p:nvPr/>
        </p:nvSpPr>
        <p:spPr>
          <a:xfrm rot="14400001">
            <a:off x="7679889" y="1331538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1" name="Cloud 281 57" descr="Cloud 110">
            <a:extLst>
              <a:ext uri="{FF2B5EF4-FFF2-40B4-BE49-F238E27FC236}">
                <a16:creationId xmlns:a16="http://schemas.microsoft.com/office/drawing/2014/main" id="{FD3C8497-782A-5808-4A8B-EA0D32BBA4AE}"/>
              </a:ext>
            </a:extLst>
          </p:cNvPr>
          <p:cNvSpPr/>
          <p:nvPr/>
        </p:nvSpPr>
        <p:spPr>
          <a:xfrm rot="18000000">
            <a:off x="6930917" y="1591212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2" name="Hexagon 281 51" descr="Hexagon 108">
            <a:extLst>
              <a:ext uri="{FF2B5EF4-FFF2-40B4-BE49-F238E27FC236}">
                <a16:creationId xmlns:a16="http://schemas.microsoft.com/office/drawing/2014/main" id="{13117FE6-2C11-FFB5-DD1F-ACDC93152A06}"/>
              </a:ext>
            </a:extLst>
          </p:cNvPr>
          <p:cNvSpPr/>
          <p:nvPr/>
        </p:nvSpPr>
        <p:spPr>
          <a:xfrm rot="18900000">
            <a:off x="7176043" y="14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3" name="5-Point 281 243" descr="5-Point 111">
            <a:extLst>
              <a:ext uri="{FF2B5EF4-FFF2-40B4-BE49-F238E27FC236}">
                <a16:creationId xmlns:a16="http://schemas.microsoft.com/office/drawing/2014/main" id="{10E71615-7672-E807-0F1D-FB1E7FA23614}"/>
              </a:ext>
            </a:extLst>
          </p:cNvPr>
          <p:cNvSpPr/>
          <p:nvPr/>
        </p:nvSpPr>
        <p:spPr>
          <a:xfrm rot="18900000">
            <a:off x="7547059" y="1629183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4" name="Block 281 56" descr="Block 96">
            <a:extLst>
              <a:ext uri="{FF2B5EF4-FFF2-40B4-BE49-F238E27FC236}">
                <a16:creationId xmlns:a16="http://schemas.microsoft.com/office/drawing/2014/main" id="{084994DE-4238-BF15-37B6-9966A5F1E50F}"/>
              </a:ext>
            </a:extLst>
          </p:cNvPr>
          <p:cNvSpPr/>
          <p:nvPr/>
        </p:nvSpPr>
        <p:spPr>
          <a:xfrm rot="12600000">
            <a:off x="7289250" y="1793825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5" name="Cloud 281 57" descr="Cloud 110">
            <a:extLst>
              <a:ext uri="{FF2B5EF4-FFF2-40B4-BE49-F238E27FC236}">
                <a16:creationId xmlns:a16="http://schemas.microsoft.com/office/drawing/2014/main" id="{DFA4189B-6B24-623D-9AA6-BBD1A3A00847}"/>
              </a:ext>
            </a:extLst>
          </p:cNvPr>
          <p:cNvSpPr/>
          <p:nvPr/>
        </p:nvSpPr>
        <p:spPr>
          <a:xfrm rot="16200001">
            <a:off x="6763339" y="240552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6" name="Hexagon 281 51" descr="Hexagon 108">
            <a:extLst>
              <a:ext uri="{FF2B5EF4-FFF2-40B4-BE49-F238E27FC236}">
                <a16:creationId xmlns:a16="http://schemas.microsoft.com/office/drawing/2014/main" id="{B1C940D6-FAE7-4BFE-5306-67D565EF0894}"/>
              </a:ext>
            </a:extLst>
          </p:cNvPr>
          <p:cNvSpPr/>
          <p:nvPr/>
        </p:nvSpPr>
        <p:spPr>
          <a:xfrm rot="17100001">
            <a:off x="6846014" y="2170882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7" name="5-Point 281 243" descr="5-Point 111">
            <a:extLst>
              <a:ext uri="{FF2B5EF4-FFF2-40B4-BE49-F238E27FC236}">
                <a16:creationId xmlns:a16="http://schemas.microsoft.com/office/drawing/2014/main" id="{9823E9EA-4150-E569-C954-3313A59AD5EE}"/>
              </a:ext>
            </a:extLst>
          </p:cNvPr>
          <p:cNvSpPr/>
          <p:nvPr/>
        </p:nvSpPr>
        <p:spPr>
          <a:xfrm rot="17100001">
            <a:off x="7290202" y="2170699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8" name="Block 281 56" descr="Block 96">
            <a:extLst>
              <a:ext uri="{FF2B5EF4-FFF2-40B4-BE49-F238E27FC236}">
                <a16:creationId xmlns:a16="http://schemas.microsoft.com/office/drawing/2014/main" id="{12CF6CF8-A63B-1983-D160-950176DA7C7F}"/>
              </a:ext>
            </a:extLst>
          </p:cNvPr>
          <p:cNvSpPr/>
          <p:nvPr/>
        </p:nvSpPr>
        <p:spPr>
          <a:xfrm rot="10800001">
            <a:off x="7182091" y="238949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9" name="Cloud 281 57" descr="Cloud 110">
            <a:extLst>
              <a:ext uri="{FF2B5EF4-FFF2-40B4-BE49-F238E27FC236}">
                <a16:creationId xmlns:a16="http://schemas.microsoft.com/office/drawing/2014/main" id="{A825BF05-08F2-09B1-D284-E4037BD189AB}"/>
              </a:ext>
            </a:extLst>
          </p:cNvPr>
          <p:cNvSpPr/>
          <p:nvPr/>
        </p:nvSpPr>
        <p:spPr>
          <a:xfrm rot="14400001">
            <a:off x="7025370" y="3194536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0" name="Hexagon 281 51" descr="Hexagon 108">
            <a:extLst>
              <a:ext uri="{FF2B5EF4-FFF2-40B4-BE49-F238E27FC236}">
                <a16:creationId xmlns:a16="http://schemas.microsoft.com/office/drawing/2014/main" id="{02C47296-5587-CE16-2E67-90AC58BE60FC}"/>
              </a:ext>
            </a:extLst>
          </p:cNvPr>
          <p:cNvSpPr/>
          <p:nvPr/>
        </p:nvSpPr>
        <p:spPr>
          <a:xfrm rot="15300001">
            <a:off x="6944254" y="3001105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1" name="5-Point 281 243" descr="5-Point 111">
            <a:extLst>
              <a:ext uri="{FF2B5EF4-FFF2-40B4-BE49-F238E27FC236}">
                <a16:creationId xmlns:a16="http://schemas.microsoft.com/office/drawing/2014/main" id="{C3D92097-A741-04EC-407F-2130041E6E0F}"/>
              </a:ext>
            </a:extLst>
          </p:cNvPr>
          <p:cNvSpPr/>
          <p:nvPr/>
        </p:nvSpPr>
        <p:spPr>
          <a:xfrm rot="15300001">
            <a:off x="7338512" y="2768097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2" name="Block 281 56" descr="Block 96">
            <a:extLst>
              <a:ext uri="{FF2B5EF4-FFF2-40B4-BE49-F238E27FC236}">
                <a16:creationId xmlns:a16="http://schemas.microsoft.com/office/drawing/2014/main" id="{D74C5F58-8546-B79E-F21B-4F831AD932D7}"/>
              </a:ext>
            </a:extLst>
          </p:cNvPr>
          <p:cNvSpPr/>
          <p:nvPr/>
        </p:nvSpPr>
        <p:spPr>
          <a:xfrm rot="9000001">
            <a:off x="7387125" y="2958944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3" name="Cloud 281 57" descr="Cloud 110">
            <a:extLst>
              <a:ext uri="{FF2B5EF4-FFF2-40B4-BE49-F238E27FC236}">
                <a16:creationId xmlns:a16="http://schemas.microsoft.com/office/drawing/2014/main" id="{97484A83-2860-D615-0A15-EE2DC72A362D}"/>
              </a:ext>
            </a:extLst>
          </p:cNvPr>
          <p:cNvSpPr/>
          <p:nvPr/>
        </p:nvSpPr>
        <p:spPr>
          <a:xfrm rot="12600003">
            <a:off x="7646800" y="3746821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4" name="Hexagon 281 51" descr="Hexagon 108">
            <a:extLst>
              <a:ext uri="{FF2B5EF4-FFF2-40B4-BE49-F238E27FC236}">
                <a16:creationId xmlns:a16="http://schemas.microsoft.com/office/drawing/2014/main" id="{E9916DF2-BCD2-B567-33D4-12C887421A7D}"/>
              </a:ext>
            </a:extLst>
          </p:cNvPr>
          <p:cNvSpPr/>
          <p:nvPr/>
        </p:nvSpPr>
        <p:spPr>
          <a:xfrm rot="13500003">
            <a:off x="7444446" y="3670978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5" name="5-Point 281 243" descr="5-Point 111">
            <a:extLst>
              <a:ext uri="{FF2B5EF4-FFF2-40B4-BE49-F238E27FC236}">
                <a16:creationId xmlns:a16="http://schemas.microsoft.com/office/drawing/2014/main" id="{3A9E7115-2EBF-B599-C808-327BCE7CF469}"/>
              </a:ext>
            </a:extLst>
          </p:cNvPr>
          <p:cNvSpPr/>
          <p:nvPr/>
        </p:nvSpPr>
        <p:spPr>
          <a:xfrm rot="13500003">
            <a:off x="7679048" y="326130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6" name="Block 281 56" descr="Block 96">
            <a:extLst>
              <a:ext uri="{FF2B5EF4-FFF2-40B4-BE49-F238E27FC236}">
                <a16:creationId xmlns:a16="http://schemas.microsoft.com/office/drawing/2014/main" id="{43604AEA-2DB3-4C34-AA0C-978A34885AC3}"/>
              </a:ext>
            </a:extLst>
          </p:cNvPr>
          <p:cNvSpPr/>
          <p:nvPr/>
        </p:nvSpPr>
        <p:spPr>
          <a:xfrm rot="7200003">
            <a:off x="7849413" y="3349582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7" name="Cloud 281 57" descr="Cloud 110">
            <a:extLst>
              <a:ext uri="{FF2B5EF4-FFF2-40B4-BE49-F238E27FC236}">
                <a16:creationId xmlns:a16="http://schemas.microsoft.com/office/drawing/2014/main" id="{E1D3F289-C4BC-4B30-355A-8F8C5D5F5773}"/>
              </a:ext>
            </a:extLst>
          </p:cNvPr>
          <p:cNvSpPr/>
          <p:nvPr/>
        </p:nvSpPr>
        <p:spPr>
          <a:xfrm rot="10800004">
            <a:off x="8461116" y="3914400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8" name="Hexagon 281 51" descr="Hexagon 108">
            <a:extLst>
              <a:ext uri="{FF2B5EF4-FFF2-40B4-BE49-F238E27FC236}">
                <a16:creationId xmlns:a16="http://schemas.microsoft.com/office/drawing/2014/main" id="{49FA9B3F-40EE-F002-6ED3-7FCC353FB17B}"/>
              </a:ext>
            </a:extLst>
          </p:cNvPr>
          <p:cNvSpPr/>
          <p:nvPr/>
        </p:nvSpPr>
        <p:spPr>
          <a:xfrm rot="11700004">
            <a:off x="8212561" y="4001009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9" name="5-Point 281 243" descr="5-Point 111">
            <a:extLst>
              <a:ext uri="{FF2B5EF4-FFF2-40B4-BE49-F238E27FC236}">
                <a16:creationId xmlns:a16="http://schemas.microsoft.com/office/drawing/2014/main" id="{547FFDAB-B382-E3BB-EC4E-05AC00E15CA9}"/>
              </a:ext>
            </a:extLst>
          </p:cNvPr>
          <p:cNvSpPr/>
          <p:nvPr/>
        </p:nvSpPr>
        <p:spPr>
          <a:xfrm rot="11700004">
            <a:off x="8220568" y="3518160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0" name="Block 281 56" descr="Block 96">
            <a:extLst>
              <a:ext uri="{FF2B5EF4-FFF2-40B4-BE49-F238E27FC236}">
                <a16:creationId xmlns:a16="http://schemas.microsoft.com/office/drawing/2014/main" id="{E5897788-6656-E14F-5AE8-CBACEBF1AB6F}"/>
              </a:ext>
            </a:extLst>
          </p:cNvPr>
          <p:cNvSpPr/>
          <p:nvPr/>
        </p:nvSpPr>
        <p:spPr>
          <a:xfrm rot="5400004">
            <a:off x="8445085" y="3456741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1" name="Cloud 281 57" descr="Cloud 110">
            <a:extLst>
              <a:ext uri="{FF2B5EF4-FFF2-40B4-BE49-F238E27FC236}">
                <a16:creationId xmlns:a16="http://schemas.microsoft.com/office/drawing/2014/main" id="{48349727-0214-832E-A51E-0D3AF09DB87A}"/>
              </a:ext>
            </a:extLst>
          </p:cNvPr>
          <p:cNvSpPr/>
          <p:nvPr/>
        </p:nvSpPr>
        <p:spPr>
          <a:xfrm rot="9000004">
            <a:off x="9250124" y="3652368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2" name="Hexagon 281 51" descr="Hexagon 108">
            <a:extLst>
              <a:ext uri="{FF2B5EF4-FFF2-40B4-BE49-F238E27FC236}">
                <a16:creationId xmlns:a16="http://schemas.microsoft.com/office/drawing/2014/main" id="{16EAC9FA-8DB9-4E98-62E2-D0255C09E24A}"/>
              </a:ext>
            </a:extLst>
          </p:cNvPr>
          <p:cNvSpPr/>
          <p:nvPr/>
        </p:nvSpPr>
        <p:spPr>
          <a:xfrm rot="9900004">
            <a:off x="9042784" y="3902767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3" name="5-Point 281 243" descr="5-Point 111">
            <a:extLst>
              <a:ext uri="{FF2B5EF4-FFF2-40B4-BE49-F238E27FC236}">
                <a16:creationId xmlns:a16="http://schemas.microsoft.com/office/drawing/2014/main" id="{77385791-662E-5714-63F6-51DE37D3428D}"/>
              </a:ext>
            </a:extLst>
          </p:cNvPr>
          <p:cNvSpPr/>
          <p:nvPr/>
        </p:nvSpPr>
        <p:spPr>
          <a:xfrm rot="9900004">
            <a:off x="8817964" y="3469848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4" name="Block 281 56" descr="Block 96">
            <a:extLst>
              <a:ext uri="{FF2B5EF4-FFF2-40B4-BE49-F238E27FC236}">
                <a16:creationId xmlns:a16="http://schemas.microsoft.com/office/drawing/2014/main" id="{F43DF03B-4EBE-E8D9-F530-42B06418BDFD}"/>
              </a:ext>
            </a:extLst>
          </p:cNvPr>
          <p:cNvSpPr/>
          <p:nvPr/>
        </p:nvSpPr>
        <p:spPr>
          <a:xfrm rot="3600004">
            <a:off x="9014533" y="3251707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5" name="Cloud 281 57" descr="Cloud 110">
            <a:extLst>
              <a:ext uri="{FF2B5EF4-FFF2-40B4-BE49-F238E27FC236}">
                <a16:creationId xmlns:a16="http://schemas.microsoft.com/office/drawing/2014/main" id="{CB956091-94FD-D3B8-BC4D-4AEB44127ED3}"/>
              </a:ext>
            </a:extLst>
          </p:cNvPr>
          <p:cNvSpPr/>
          <p:nvPr/>
        </p:nvSpPr>
        <p:spPr>
          <a:xfrm rot="7200004">
            <a:off x="9802410" y="3030939"/>
            <a:ext cx="357053" cy="3570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6" name="Hexagon 281 51" descr="Hexagon 108">
            <a:extLst>
              <a:ext uri="{FF2B5EF4-FFF2-40B4-BE49-F238E27FC236}">
                <a16:creationId xmlns:a16="http://schemas.microsoft.com/office/drawing/2014/main" id="{C703BDAE-9EDD-4D7E-5DB4-F9C6BBA3B218}"/>
              </a:ext>
            </a:extLst>
          </p:cNvPr>
          <p:cNvSpPr/>
          <p:nvPr/>
        </p:nvSpPr>
        <p:spPr>
          <a:xfrm rot="8100004">
            <a:off x="9712657" y="3402576"/>
            <a:ext cx="201678" cy="173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7" name="5-Point 281 243" descr="5-Point 111">
            <a:extLst>
              <a:ext uri="{FF2B5EF4-FFF2-40B4-BE49-F238E27FC236}">
                <a16:creationId xmlns:a16="http://schemas.microsoft.com/office/drawing/2014/main" id="{3EFCD8A8-FD75-114B-28B5-5036CE9C8364}"/>
              </a:ext>
            </a:extLst>
          </p:cNvPr>
          <p:cNvSpPr/>
          <p:nvPr/>
        </p:nvSpPr>
        <p:spPr>
          <a:xfrm rot="8100004">
            <a:off x="9311169" y="3129311"/>
            <a:ext cx="232151" cy="22071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8" name="Block 281 56" descr="Block 96">
            <a:extLst>
              <a:ext uri="{FF2B5EF4-FFF2-40B4-BE49-F238E27FC236}">
                <a16:creationId xmlns:a16="http://schemas.microsoft.com/office/drawing/2014/main" id="{6A3F42A7-3EE2-CB20-D0A3-A3609C94E041}"/>
              </a:ext>
            </a:extLst>
          </p:cNvPr>
          <p:cNvSpPr/>
          <p:nvPr/>
        </p:nvSpPr>
        <p:spPr>
          <a:xfrm rot="1800004">
            <a:off x="9405170" y="2789420"/>
            <a:ext cx="395959" cy="395959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9" name="Isosceles 281 50" descr="Isosceles 107">
            <a:extLst>
              <a:ext uri="{FF2B5EF4-FFF2-40B4-BE49-F238E27FC236}">
                <a16:creationId xmlns:a16="http://schemas.microsoft.com/office/drawing/2014/main" id="{F2205690-0F4C-1C12-CA52-0CF4BD6DCE25}"/>
              </a:ext>
            </a:extLst>
          </p:cNvPr>
          <p:cNvSpPr/>
          <p:nvPr/>
        </p:nvSpPr>
        <p:spPr>
          <a:xfrm rot="11700000">
            <a:off x="11329255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0" name="Isosceles 281 50" descr="Isosceles 107">
            <a:extLst>
              <a:ext uri="{FF2B5EF4-FFF2-40B4-BE49-F238E27FC236}">
                <a16:creationId xmlns:a16="http://schemas.microsoft.com/office/drawing/2014/main" id="{38D7F357-C58F-46C1-73F9-EC728A4899D6}"/>
              </a:ext>
            </a:extLst>
          </p:cNvPr>
          <p:cNvSpPr/>
          <p:nvPr/>
        </p:nvSpPr>
        <p:spPr>
          <a:xfrm rot="17100000">
            <a:off x="9715980" y="245542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1" name="Isosceles 281 50" descr="Isosceles 107">
            <a:extLst>
              <a:ext uri="{FF2B5EF4-FFF2-40B4-BE49-F238E27FC236}">
                <a16:creationId xmlns:a16="http://schemas.microsoft.com/office/drawing/2014/main" id="{56C2CB14-D673-11E9-E9FC-1808259DC72E}"/>
              </a:ext>
            </a:extLst>
          </p:cNvPr>
          <p:cNvSpPr/>
          <p:nvPr/>
        </p:nvSpPr>
        <p:spPr>
          <a:xfrm rot="15300001">
            <a:off x="9612898" y="180807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2" name="Isosceles 281 50" descr="Isosceles 107">
            <a:extLst>
              <a:ext uri="{FF2B5EF4-FFF2-40B4-BE49-F238E27FC236}">
                <a16:creationId xmlns:a16="http://schemas.microsoft.com/office/drawing/2014/main" id="{7D3D1B18-2892-FDA2-AC0A-495EDFD06C0B}"/>
              </a:ext>
            </a:extLst>
          </p:cNvPr>
          <p:cNvSpPr/>
          <p:nvPr/>
        </p:nvSpPr>
        <p:spPr>
          <a:xfrm rot="13500000">
            <a:off x="9199955" y="1298999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3" name="Isosceles 281 50" descr="Isosceles 107">
            <a:extLst>
              <a:ext uri="{FF2B5EF4-FFF2-40B4-BE49-F238E27FC236}">
                <a16:creationId xmlns:a16="http://schemas.microsoft.com/office/drawing/2014/main" id="{97691658-1338-C817-884F-B776DD0C8A08}"/>
              </a:ext>
            </a:extLst>
          </p:cNvPr>
          <p:cNvSpPr/>
          <p:nvPr/>
        </p:nvSpPr>
        <p:spPr>
          <a:xfrm rot="11700000">
            <a:off x="8587796" y="106459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4" name="Isosceles 281 50" descr="Isosceles 107">
            <a:extLst>
              <a:ext uri="{FF2B5EF4-FFF2-40B4-BE49-F238E27FC236}">
                <a16:creationId xmlns:a16="http://schemas.microsoft.com/office/drawing/2014/main" id="{602CD423-784E-DA91-A299-1E0DBCC2E05F}"/>
              </a:ext>
            </a:extLst>
          </p:cNvPr>
          <p:cNvSpPr/>
          <p:nvPr/>
        </p:nvSpPr>
        <p:spPr>
          <a:xfrm rot="9900001">
            <a:off x="7940448" y="116767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5" name="Isosceles 281 50" descr="Isosceles 107">
            <a:extLst>
              <a:ext uri="{FF2B5EF4-FFF2-40B4-BE49-F238E27FC236}">
                <a16:creationId xmlns:a16="http://schemas.microsoft.com/office/drawing/2014/main" id="{F9023C40-8769-6590-A0F1-3448F3CCC77A}"/>
              </a:ext>
            </a:extLst>
          </p:cNvPr>
          <p:cNvSpPr/>
          <p:nvPr/>
        </p:nvSpPr>
        <p:spPr>
          <a:xfrm rot="8100000">
            <a:off x="7431367" y="158061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6" name="Isosceles 281 50" descr="Isosceles 107">
            <a:extLst>
              <a:ext uri="{FF2B5EF4-FFF2-40B4-BE49-F238E27FC236}">
                <a16:creationId xmlns:a16="http://schemas.microsoft.com/office/drawing/2014/main" id="{8D500523-E49D-8CA4-6006-86EE249565E4}"/>
              </a:ext>
            </a:extLst>
          </p:cNvPr>
          <p:cNvSpPr/>
          <p:nvPr/>
        </p:nvSpPr>
        <p:spPr>
          <a:xfrm rot="6300001">
            <a:off x="7196961" y="2192776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7" name="Isosceles 281 50" descr="Isosceles 107">
            <a:extLst>
              <a:ext uri="{FF2B5EF4-FFF2-40B4-BE49-F238E27FC236}">
                <a16:creationId xmlns:a16="http://schemas.microsoft.com/office/drawing/2014/main" id="{2B35A69C-B728-B1DE-055F-4E37CB1FBCD0}"/>
              </a:ext>
            </a:extLst>
          </p:cNvPr>
          <p:cNvSpPr/>
          <p:nvPr/>
        </p:nvSpPr>
        <p:spPr>
          <a:xfrm rot="4500001">
            <a:off x="7300043" y="2840123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8" name="Isosceles 281 50" descr="Isosceles 107">
            <a:extLst>
              <a:ext uri="{FF2B5EF4-FFF2-40B4-BE49-F238E27FC236}">
                <a16:creationId xmlns:a16="http://schemas.microsoft.com/office/drawing/2014/main" id="{437E89D3-765A-A487-9101-7837DFF7A1B4}"/>
              </a:ext>
            </a:extLst>
          </p:cNvPr>
          <p:cNvSpPr/>
          <p:nvPr/>
        </p:nvSpPr>
        <p:spPr>
          <a:xfrm rot="2700003">
            <a:off x="7712986" y="3349204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9" name="Isosceles 281 50" descr="Isosceles 107">
            <a:extLst>
              <a:ext uri="{FF2B5EF4-FFF2-40B4-BE49-F238E27FC236}">
                <a16:creationId xmlns:a16="http://schemas.microsoft.com/office/drawing/2014/main" id="{259FB1AC-E71B-DE6B-CB69-67B366B0F411}"/>
              </a:ext>
            </a:extLst>
          </p:cNvPr>
          <p:cNvSpPr/>
          <p:nvPr/>
        </p:nvSpPr>
        <p:spPr>
          <a:xfrm rot="900004">
            <a:off x="8325146" y="358361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0" name="Isosceles 281 50" descr="Isosceles 107">
            <a:extLst>
              <a:ext uri="{FF2B5EF4-FFF2-40B4-BE49-F238E27FC236}">
                <a16:creationId xmlns:a16="http://schemas.microsoft.com/office/drawing/2014/main" id="{3662A39F-CE58-B175-D665-9E6F69611A2F}"/>
              </a:ext>
            </a:extLst>
          </p:cNvPr>
          <p:cNvSpPr/>
          <p:nvPr/>
        </p:nvSpPr>
        <p:spPr>
          <a:xfrm rot="20700004">
            <a:off x="8972493" y="3480530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1" name="Isosceles 281 50" descr="Isosceles 107">
            <a:extLst>
              <a:ext uri="{FF2B5EF4-FFF2-40B4-BE49-F238E27FC236}">
                <a16:creationId xmlns:a16="http://schemas.microsoft.com/office/drawing/2014/main" id="{E01E5E3E-7F6E-6A8A-0AA8-BB614072C1D8}"/>
              </a:ext>
            </a:extLst>
          </p:cNvPr>
          <p:cNvSpPr/>
          <p:nvPr/>
        </p:nvSpPr>
        <p:spPr>
          <a:xfrm rot="18900004">
            <a:off x="9481574" y="3067587"/>
            <a:ext cx="177438" cy="3310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2" name="月亮 281" descr="Moon 113">
            <a:extLst>
              <a:ext uri="{FF2B5EF4-FFF2-40B4-BE49-F238E27FC236}">
                <a16:creationId xmlns:a16="http://schemas.microsoft.com/office/drawing/2014/main" id="{C8868391-B3AD-E968-122C-CA549A2C91E3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月亮 282" descr="Moon 113">
            <a:extLst>
              <a:ext uri="{FF2B5EF4-FFF2-40B4-BE49-F238E27FC236}">
                <a16:creationId xmlns:a16="http://schemas.microsoft.com/office/drawing/2014/main" id="{695C4B4A-5BC8-1C56-0CF2-05ECD683CA31}"/>
              </a:ext>
            </a:extLst>
          </p:cNvPr>
          <p:cNvSpPr/>
          <p:nvPr/>
        </p:nvSpPr>
        <p:spPr>
          <a:xfrm rot="10800000">
            <a:off x="9291976" y="217551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月亮 283" descr="Moon 113">
            <a:extLst>
              <a:ext uri="{FF2B5EF4-FFF2-40B4-BE49-F238E27FC236}">
                <a16:creationId xmlns:a16="http://schemas.microsoft.com/office/drawing/2014/main" id="{A6A7F137-31AA-2039-ECDA-27048DD17CE3}"/>
              </a:ext>
            </a:extLst>
          </p:cNvPr>
          <p:cNvSpPr/>
          <p:nvPr/>
        </p:nvSpPr>
        <p:spPr>
          <a:xfrm rot="9000001">
            <a:off x="9173586" y="1749110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5" name="月亮 284" descr="Moon 113">
            <a:extLst>
              <a:ext uri="{FF2B5EF4-FFF2-40B4-BE49-F238E27FC236}">
                <a16:creationId xmlns:a16="http://schemas.microsoft.com/office/drawing/2014/main" id="{FED820A6-7DBD-58C7-0885-2E6EC94E22B5}"/>
              </a:ext>
            </a:extLst>
          </p:cNvPr>
          <p:cNvSpPr/>
          <p:nvPr/>
        </p:nvSpPr>
        <p:spPr>
          <a:xfrm rot="7200000">
            <a:off x="8857855" y="143902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月亮 285" descr="Moon 113">
            <a:extLst>
              <a:ext uri="{FF2B5EF4-FFF2-40B4-BE49-F238E27FC236}">
                <a16:creationId xmlns:a16="http://schemas.microsoft.com/office/drawing/2014/main" id="{CDA073F9-7136-BA22-527A-9EC046438327}"/>
              </a:ext>
            </a:extLst>
          </p:cNvPr>
          <p:cNvSpPr/>
          <p:nvPr/>
        </p:nvSpPr>
        <p:spPr>
          <a:xfrm rot="5400000">
            <a:off x="8429384" y="132835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月亮 286" descr="Moon 113">
            <a:extLst>
              <a:ext uri="{FF2B5EF4-FFF2-40B4-BE49-F238E27FC236}">
                <a16:creationId xmlns:a16="http://schemas.microsoft.com/office/drawing/2014/main" id="{158D1701-0B1D-CE3F-3E44-6EC73B4E183E}"/>
              </a:ext>
            </a:extLst>
          </p:cNvPr>
          <p:cNvSpPr/>
          <p:nvPr/>
        </p:nvSpPr>
        <p:spPr>
          <a:xfrm rot="3600001">
            <a:off x="8002979" y="1446743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月亮 287" descr="Moon 113">
            <a:extLst>
              <a:ext uri="{FF2B5EF4-FFF2-40B4-BE49-F238E27FC236}">
                <a16:creationId xmlns:a16="http://schemas.microsoft.com/office/drawing/2014/main" id="{0143E359-BA4B-0894-C2FA-4AC8619E06BB}"/>
              </a:ext>
            </a:extLst>
          </p:cNvPr>
          <p:cNvSpPr/>
          <p:nvPr/>
        </p:nvSpPr>
        <p:spPr>
          <a:xfrm rot="1800000">
            <a:off x="7692897" y="176247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月亮 288" descr="Moon 113">
            <a:extLst>
              <a:ext uri="{FF2B5EF4-FFF2-40B4-BE49-F238E27FC236}">
                <a16:creationId xmlns:a16="http://schemas.microsoft.com/office/drawing/2014/main" id="{0FC25134-0541-0C25-DCDD-D00ACFA52B03}"/>
              </a:ext>
            </a:extLst>
          </p:cNvPr>
          <p:cNvSpPr/>
          <p:nvPr/>
        </p:nvSpPr>
        <p:spPr>
          <a:xfrm rot="1">
            <a:off x="7582220" y="2190946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月亮 289" descr="Moon 113">
            <a:extLst>
              <a:ext uri="{FF2B5EF4-FFF2-40B4-BE49-F238E27FC236}">
                <a16:creationId xmlns:a16="http://schemas.microsoft.com/office/drawing/2014/main" id="{6859E486-831F-F33D-8DC2-1D4D6DDF7ED3}"/>
              </a:ext>
            </a:extLst>
          </p:cNvPr>
          <p:cNvSpPr/>
          <p:nvPr/>
        </p:nvSpPr>
        <p:spPr>
          <a:xfrm rot="19800001">
            <a:off x="7700610" y="2617352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月亮 290" descr="Moon 113">
            <a:extLst>
              <a:ext uri="{FF2B5EF4-FFF2-40B4-BE49-F238E27FC236}">
                <a16:creationId xmlns:a16="http://schemas.microsoft.com/office/drawing/2014/main" id="{E1ECA93F-DD46-D2CC-FA6E-FB41423B0AF6}"/>
              </a:ext>
            </a:extLst>
          </p:cNvPr>
          <p:cNvSpPr/>
          <p:nvPr/>
        </p:nvSpPr>
        <p:spPr>
          <a:xfrm rot="18000003">
            <a:off x="8016340" y="2927434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月亮 291" descr="Moon 113">
            <a:extLst>
              <a:ext uri="{FF2B5EF4-FFF2-40B4-BE49-F238E27FC236}">
                <a16:creationId xmlns:a16="http://schemas.microsoft.com/office/drawing/2014/main" id="{671DCAE5-D32A-D7C1-83AC-50A78F17A4DA}"/>
              </a:ext>
            </a:extLst>
          </p:cNvPr>
          <p:cNvSpPr/>
          <p:nvPr/>
        </p:nvSpPr>
        <p:spPr>
          <a:xfrm rot="16200004">
            <a:off x="8444813" y="303810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月亮 292" descr="Moon 113">
            <a:extLst>
              <a:ext uri="{FF2B5EF4-FFF2-40B4-BE49-F238E27FC236}">
                <a16:creationId xmlns:a16="http://schemas.microsoft.com/office/drawing/2014/main" id="{D4DADFA3-61ED-5BF0-F5EC-58E41E6DAD14}"/>
              </a:ext>
            </a:extLst>
          </p:cNvPr>
          <p:cNvSpPr/>
          <p:nvPr/>
        </p:nvSpPr>
        <p:spPr>
          <a:xfrm rot="14400004">
            <a:off x="8871218" y="2919717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月亮 293" descr="Moon 113">
            <a:extLst>
              <a:ext uri="{FF2B5EF4-FFF2-40B4-BE49-F238E27FC236}">
                <a16:creationId xmlns:a16="http://schemas.microsoft.com/office/drawing/2014/main" id="{067DD688-8F5A-6D7C-5213-8AF40A94C7EF}"/>
              </a:ext>
            </a:extLst>
          </p:cNvPr>
          <p:cNvSpPr/>
          <p:nvPr/>
        </p:nvSpPr>
        <p:spPr>
          <a:xfrm rot="12600004">
            <a:off x="9181300" y="2603988"/>
            <a:ext cx="216183" cy="612741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261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3251324" y="2071312"/>
            <a:ext cx="2643942" cy="4203338"/>
            <a:chOff x="3251324" y="2071312"/>
            <a:chExt cx="2643942" cy="4203338"/>
          </a:xfrm>
        </p:grpSpPr>
        <p:sp>
          <p:nvSpPr>
            <p:cNvPr id="3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>
              <a:off x="5279249" y="5743601"/>
              <a:ext cx="616017" cy="5310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5400000" flipV="1">
              <a:off x="3821472" y="2317567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3600001" flipV="1">
              <a:off x="3788482" y="2194440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" flipV="1">
              <a:off x="3698345" y="210430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flipV="1">
              <a:off x="3575218" y="2071312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9800000" flipV="1">
              <a:off x="3452090" y="210430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0" flipV="1">
              <a:off x="3361953" y="2194439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6200001" flipV="1">
              <a:off x="3328962" y="2317568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4400000" flipV="1">
              <a:off x="3361953" y="2440695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2600003" flipV="1">
              <a:off x="3452088" y="2530832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0800003" flipV="1">
              <a:off x="3575217" y="256382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9000003" flipV="1">
              <a:off x="3698345" y="2530831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7200004" flipV="1">
              <a:off x="3788481" y="2440695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880292" y="1700281"/>
            <a:ext cx="2177914" cy="4596247"/>
            <a:chOff x="2880292" y="1700281"/>
            <a:chExt cx="2177914" cy="4596247"/>
          </a:xfrm>
        </p:grpSpPr>
        <p:sp>
          <p:nvSpPr>
            <p:cNvPr id="46" name="心形 4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>
              <a:off x="4505279" y="5743601"/>
              <a:ext cx="552927" cy="55292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心形 9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4316164">
              <a:off x="4139277" y="2348998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心形 93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516165">
              <a:off x="4064555" y="2031677"/>
              <a:ext cx="319657" cy="31965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心形 9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16164">
              <a:off x="3841182" y="1794229"/>
              <a:ext cx="319657" cy="31965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心形 96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0516164">
              <a:off x="3529010" y="1700281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心形 9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8716164">
              <a:off x="3211689" y="1775003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心形 99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6916164">
              <a:off x="2974241" y="1998377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心形 101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5116165">
              <a:off x="2880292" y="2310549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心形 10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3316164">
              <a:off x="2955016" y="2627869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心形 104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1516167">
              <a:off x="3178389" y="2865316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心形 10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9716167">
              <a:off x="3490559" y="2959266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心形 107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916167">
              <a:off x="3807881" y="2884542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心形 10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6116168">
              <a:off x="4045328" y="2661170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18117" y="538106"/>
            <a:ext cx="3902994" cy="6003150"/>
            <a:chOff x="1718117" y="538106"/>
            <a:chExt cx="3902994" cy="6003150"/>
          </a:xfrm>
        </p:grpSpPr>
        <p:sp>
          <p:nvSpPr>
            <p:cNvPr id="4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674685" y="5905989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5400000">
              <a:off x="4685123" y="2024123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3600001">
              <a:off x="4487627" y="128203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">
              <a:off x="3945548" y="738114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204135" y="53810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9800000">
              <a:off x="2462047" y="73560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0">
              <a:off x="1918126" y="127767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6200001">
              <a:off x="1718117" y="2019093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4400000">
              <a:off x="1915612" y="276118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8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2600003">
              <a:off x="2457690" y="330510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5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0800003">
              <a:off x="3199104" y="350511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2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9000003">
              <a:off x="3941192" y="330761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9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7200004">
              <a:off x="4485113" y="276553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306942" y="1126930"/>
            <a:ext cx="2725344" cy="5161329"/>
            <a:chOff x="2306942" y="1126930"/>
            <a:chExt cx="2725344" cy="5161329"/>
          </a:xfrm>
        </p:grpSpPr>
        <p:sp>
          <p:nvSpPr>
            <p:cNvPr id="4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>
              <a:off x="2894961" y="5683483"/>
              <a:ext cx="604776" cy="604776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5769039">
              <a:off x="4637767" y="2486192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969040">
              <a:off x="4578556" y="187751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169039">
              <a:off x="4222939" y="1379990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4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3666205" y="1126930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1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0169039">
              <a:off x="3057528" y="1186141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8369039">
              <a:off x="2560002" y="154175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6569040">
              <a:off x="2306942" y="2098492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2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4769039">
              <a:off x="2366152" y="2707169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9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2969042">
              <a:off x="2721769" y="3204694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1169042">
              <a:off x="3278503" y="345775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9369042">
              <a:off x="3887180" y="3398544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0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7569043">
              <a:off x="4384706" y="3042929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610436" y="1430423"/>
            <a:ext cx="2118358" cy="3870388"/>
            <a:chOff x="2610436" y="1430423"/>
            <a:chExt cx="2118358" cy="3870388"/>
          </a:xfrm>
        </p:grpSpPr>
        <p:sp>
          <p:nvSpPr>
            <p:cNvPr id="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>
              <a:off x="2894960" y="4766609"/>
              <a:ext cx="619675" cy="53420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4443186">
              <a:off x="4478774" y="2268764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643187">
              <a:off x="4300193" y="1811337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8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43186">
              <a:off x="3916824" y="1504482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5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3431391" y="143042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2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8843186">
              <a:off x="2973963" y="160900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7043186">
              <a:off x="2667107" y="1992371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5243187">
              <a:off x="2593050" y="2477806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3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3443186">
              <a:off x="2771629" y="293523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1643189">
              <a:off x="3154998" y="3242088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9843189">
              <a:off x="3640432" y="3316148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4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043189">
              <a:off x="4097859" y="3137567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1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6243190">
              <a:off x="4404715" y="2754199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929254" y="749242"/>
            <a:ext cx="3480721" cy="4647853"/>
            <a:chOff x="1929254" y="749242"/>
            <a:chExt cx="3480721" cy="4647853"/>
          </a:xfrm>
        </p:grpSpPr>
        <p:sp>
          <p:nvSpPr>
            <p:cNvPr id="4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2071770" y="4761796"/>
              <a:ext cx="635299" cy="6352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5400000">
              <a:off x="4968917" y="2257473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3600001">
              <a:off x="4755344" y="1496714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">
              <a:off x="4190004" y="944661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3424381" y="749242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9800000">
              <a:off x="2663622" y="962814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0">
              <a:off x="2111569" y="1528152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7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6200001">
              <a:off x="1916149" y="2293777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4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4400000">
              <a:off x="2129721" y="3054536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1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2600003">
              <a:off x="2695060" y="3606588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0800003">
              <a:off x="3460684" y="3802010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5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9000003">
              <a:off x="4221443" y="3588436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7200004">
              <a:off x="4773496" y="3023098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54129" y="1105185"/>
            <a:ext cx="2899901" cy="5242823"/>
            <a:chOff x="2154129" y="1105185"/>
            <a:chExt cx="2899901" cy="5242823"/>
          </a:xfrm>
        </p:grpSpPr>
        <p:sp>
          <p:nvSpPr>
            <p:cNvPr id="45" name="月亮 4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>
              <a:off x="2154129" y="5573175"/>
              <a:ext cx="457200" cy="774833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月亮 9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431366">
              <a:off x="4799511" y="2099662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月亮 11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31367">
              <a:off x="4548369" y="1499432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月亮 119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0431366">
              <a:off x="4030759" y="110518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月亮 126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3385374" y="102256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月亮 133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6831366">
              <a:off x="2785142" y="127370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月亮 140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5031366">
              <a:off x="2390895" y="1791314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月亮 147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3231367">
              <a:off x="2308275" y="2436702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月亮 15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1431366">
              <a:off x="2559416" y="3036933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月亮 161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9631369">
              <a:off x="3077026" y="3431179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月亮 16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7831369">
              <a:off x="3722412" y="3513801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月亮 175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031369">
              <a:off x="4322643" y="3262659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4231370">
              <a:off x="4716890" y="2745050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244511" y="4244179"/>
            <a:ext cx="504352" cy="1105460"/>
            <a:chOff x="1244511" y="4244179"/>
            <a:chExt cx="504352" cy="1105460"/>
          </a:xfrm>
        </p:grpSpPr>
        <p:sp>
          <p:nvSpPr>
            <p:cNvPr id="12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244511" y="5049388"/>
              <a:ext cx="300251" cy="3002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503816" y="4244179"/>
              <a:ext cx="245047" cy="2450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169793" y="989781"/>
            <a:ext cx="2999643" cy="4291780"/>
            <a:chOff x="2169793" y="989781"/>
            <a:chExt cx="2999643" cy="4291780"/>
          </a:xfrm>
        </p:grpSpPr>
        <p:sp>
          <p:nvSpPr>
            <p:cNvPr id="4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4501666" y="4761797"/>
              <a:ext cx="519764" cy="519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4480408" y="254006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5016699" y="2701685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431262" y="206858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970219" y="195131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152960" y="168484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554779" y="132471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720075" y="1491664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881698" y="989781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248596" y="1540810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131327" y="1036262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864855" y="1819110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504727" y="1451700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671676" y="2251997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169793" y="2124782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720820" y="2723475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216272" y="2875153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999121" y="3107217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631711" y="350175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432007" y="3300395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304792" y="3836686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3903487" y="3251249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4055163" y="3790206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287228" y="2972949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681765" y="3374768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圓角矩形 169"/>
          <p:cNvSpPr/>
          <p:nvPr>
            <p:custDataLst>
              <p:tags r:id="rId3"/>
            </p:custDataLst>
          </p:nvPr>
        </p:nvSpPr>
        <p:spPr>
          <a:xfrm>
            <a:off x="4405774" y="6385877"/>
            <a:ext cx="33765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72</a:t>
            </a:r>
            <a:endParaRPr lang="zh-CN" altLang="en-US" sz="1200" dirty="0"/>
          </a:p>
        </p:txBody>
      </p:sp>
      <p:sp>
        <p:nvSpPr>
          <p:cNvPr id="157" name="Isosceles 281 50" descr="Isosceles 38">
            <a:extLst>
              <a:ext uri="{FF2B5EF4-FFF2-40B4-BE49-F238E27FC236}">
                <a16:creationId xmlns:a16="http://schemas.microsoft.com/office/drawing/2014/main" id="{8C365911-533C-4385-829F-79BAFD322449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81B78DD-B86D-8E4D-894D-67398BFE6C1B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C95CCDE-C45D-AB16-25D4-72A21640AF4C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3CD6A37-9495-ADBC-D848-D9663D615E87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9CB384C-8208-FF29-F278-E65F358C51FD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1EC202D-1B9C-BA7F-840B-7152BCD9B217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177ABCB-56AB-A6DF-4DDA-EE0D4EE2CCD9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1F41C0-8B40-6FE8-87FF-90AF8CA94AF5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F92ED8C-92FD-DE9B-48D1-4E05824FA630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C99EDE2-117A-92D2-6EE1-3CC25DDAC90B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7976464-4BC0-214A-B051-BD6CD74F8FCB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78CD75-9566-85B5-6402-6E3A9B2BAE13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9DEBB3D-4117-94E4-7376-5E533DEC3A7B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EF9A506-2C2B-4A76-E0C9-5EEF57408B63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B91977-F016-360B-6EF3-E3571A23B52F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54C2E4-27FC-29F4-35BA-6066254D3767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ck 281 56" descr="Block 96">
            <a:extLst>
              <a:ext uri="{FF2B5EF4-FFF2-40B4-BE49-F238E27FC236}">
                <a16:creationId xmlns:a16="http://schemas.microsoft.com/office/drawing/2014/main" id="{DFFFBD92-BAA3-BD63-2B30-D60CD52D2A3E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81 48" descr="Rectangle 106">
            <a:extLst>
              <a:ext uri="{FF2B5EF4-FFF2-40B4-BE49-F238E27FC236}">
                <a16:creationId xmlns:a16="http://schemas.microsoft.com/office/drawing/2014/main" id="{AFC202B3-EA9E-43F6-DDE4-DA737721E1C0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4D2DEE58-7460-F2E4-083B-75B60ED8D8B0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Hexagon 281 51" descr="Hexagon 108">
            <a:extLst>
              <a:ext uri="{FF2B5EF4-FFF2-40B4-BE49-F238E27FC236}">
                <a16:creationId xmlns:a16="http://schemas.microsoft.com/office/drawing/2014/main" id="{2F888576-8FCC-C9A4-6FB3-189DB92C69E9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Smiley 281 52" descr="Smiley 109">
            <a:extLst>
              <a:ext uri="{FF2B5EF4-FFF2-40B4-BE49-F238E27FC236}">
                <a16:creationId xmlns:a16="http://schemas.microsoft.com/office/drawing/2014/main" id="{FC6B7B6F-60D7-C784-B350-E36220844BE2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Cloud 281 57" descr="Cloud 110">
            <a:extLst>
              <a:ext uri="{FF2B5EF4-FFF2-40B4-BE49-F238E27FC236}">
                <a16:creationId xmlns:a16="http://schemas.microsoft.com/office/drawing/2014/main" id="{A3EEF716-6240-BFEE-75EC-120ABBDD3433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5-Point 281 243" descr="5-Point 111">
            <a:extLst>
              <a:ext uri="{FF2B5EF4-FFF2-40B4-BE49-F238E27FC236}">
                <a16:creationId xmlns:a16="http://schemas.microsoft.com/office/drawing/2014/main" id="{0207341A-02DA-A032-A079-3DA4D445D541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Oval 281 49" descr="Oval 112">
            <a:extLst>
              <a:ext uri="{FF2B5EF4-FFF2-40B4-BE49-F238E27FC236}">
                <a16:creationId xmlns:a16="http://schemas.microsoft.com/office/drawing/2014/main" id="{7225C3BD-5CB1-78FE-A9A9-0F084FB614D2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月亮 49" descr="Moon 113">
            <a:extLst>
              <a:ext uri="{FF2B5EF4-FFF2-40B4-BE49-F238E27FC236}">
                <a16:creationId xmlns:a16="http://schemas.microsoft.com/office/drawing/2014/main" id="{69A6F6F0-6C63-72A5-BAEC-ACB3977282CD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心形 50" descr="Heart 114">
            <a:extLst>
              <a:ext uri="{FF2B5EF4-FFF2-40B4-BE49-F238E27FC236}">
                <a16:creationId xmlns:a16="http://schemas.microsoft.com/office/drawing/2014/main" id="{AB1A37A9-A8B7-625F-72B3-C4A7DA8F598C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5DA4D75F-CC29-CB62-F39B-3AAF5BB753A9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8C6AFB1E-706F-15A8-0117-31EA0C5435CE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805C26F3-01D1-3FFF-9995-8D8227D20ACE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心形 155" descr="Heart 114">
            <a:extLst>
              <a:ext uri="{FF2B5EF4-FFF2-40B4-BE49-F238E27FC236}">
                <a16:creationId xmlns:a16="http://schemas.microsoft.com/office/drawing/2014/main" id="{B774A835-60A4-E13E-101D-7A28416F0778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669A49FE-2B6F-2D13-86C6-27ACA43540ED}"/>
              </a:ext>
            </a:extLst>
          </p:cNvPr>
          <p:cNvGrpSpPr/>
          <p:nvPr/>
        </p:nvGrpSpPr>
        <p:grpSpPr>
          <a:xfrm>
            <a:off x="7677756" y="1622168"/>
            <a:ext cx="1734866" cy="1734867"/>
            <a:chOff x="7677756" y="1622168"/>
            <a:chExt cx="1734866" cy="1734867"/>
          </a:xfrm>
        </p:grpSpPr>
        <p:sp>
          <p:nvSpPr>
            <p:cNvPr id="171" name="心形 170" descr="Heart 114">
              <a:extLst>
                <a:ext uri="{FF2B5EF4-FFF2-40B4-BE49-F238E27FC236}">
                  <a16:creationId xmlns:a16="http://schemas.microsoft.com/office/drawing/2014/main" id="{98EA8CAB-4105-D398-F9AD-ECCB8F605C4C}"/>
                </a:ext>
              </a:extLst>
            </p:cNvPr>
            <p:cNvSpPr/>
            <p:nvPr/>
          </p:nvSpPr>
          <p:spPr>
            <a:xfrm rot="11700000">
              <a:off x="9067985" y="2306391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心形 183" descr="Heart 114">
              <a:extLst>
                <a:ext uri="{FF2B5EF4-FFF2-40B4-BE49-F238E27FC236}">
                  <a16:creationId xmlns:a16="http://schemas.microsoft.com/office/drawing/2014/main" id="{D371020D-DA53-FB93-1207-58B859B33948}"/>
                </a:ext>
              </a:extLst>
            </p:cNvPr>
            <p:cNvSpPr/>
            <p:nvPr/>
          </p:nvSpPr>
          <p:spPr>
            <a:xfrm rot="9900001">
              <a:off x="8969411" y="1960292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心形 184" descr="Heart 114">
              <a:extLst>
                <a:ext uri="{FF2B5EF4-FFF2-40B4-BE49-F238E27FC236}">
                  <a16:creationId xmlns:a16="http://schemas.microsoft.com/office/drawing/2014/main" id="{DC60DB42-D095-1DA1-292D-82715FE0E1B4}"/>
                </a:ext>
              </a:extLst>
            </p:cNvPr>
            <p:cNvSpPr/>
            <p:nvPr/>
          </p:nvSpPr>
          <p:spPr>
            <a:xfrm rot="8100000">
              <a:off x="8710994" y="1709850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心形 187" descr="Heart 114">
              <a:extLst>
                <a:ext uri="{FF2B5EF4-FFF2-40B4-BE49-F238E27FC236}">
                  <a16:creationId xmlns:a16="http://schemas.microsoft.com/office/drawing/2014/main" id="{D71B5473-12D7-B4EE-3D96-DFE7F79095DB}"/>
                </a:ext>
              </a:extLst>
            </p:cNvPr>
            <p:cNvSpPr/>
            <p:nvPr/>
          </p:nvSpPr>
          <p:spPr>
            <a:xfrm rot="6300000">
              <a:off x="8361980" y="1622168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心形 188" descr="Heart 114">
              <a:extLst>
                <a:ext uri="{FF2B5EF4-FFF2-40B4-BE49-F238E27FC236}">
                  <a16:creationId xmlns:a16="http://schemas.microsoft.com/office/drawing/2014/main" id="{8FEB8D56-FC07-59C3-D9E6-7816FA4384B7}"/>
                </a:ext>
              </a:extLst>
            </p:cNvPr>
            <p:cNvSpPr/>
            <p:nvPr/>
          </p:nvSpPr>
          <p:spPr>
            <a:xfrm rot="4500001">
              <a:off x="8015879" y="1720742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心形 191" descr="Heart 114">
              <a:extLst>
                <a:ext uri="{FF2B5EF4-FFF2-40B4-BE49-F238E27FC236}">
                  <a16:creationId xmlns:a16="http://schemas.microsoft.com/office/drawing/2014/main" id="{64E65235-C9E4-43DF-D0C8-764804DAE3AA}"/>
                </a:ext>
              </a:extLst>
            </p:cNvPr>
            <p:cNvSpPr/>
            <p:nvPr/>
          </p:nvSpPr>
          <p:spPr>
            <a:xfrm rot="2700000">
              <a:off x="7765438" y="1979160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心形 192" descr="Heart 114">
              <a:extLst>
                <a:ext uri="{FF2B5EF4-FFF2-40B4-BE49-F238E27FC236}">
                  <a16:creationId xmlns:a16="http://schemas.microsoft.com/office/drawing/2014/main" id="{6F946728-A507-76FC-53B8-22206F63E273}"/>
                </a:ext>
              </a:extLst>
            </p:cNvPr>
            <p:cNvSpPr/>
            <p:nvPr/>
          </p:nvSpPr>
          <p:spPr>
            <a:xfrm rot="900001">
              <a:off x="7677756" y="2328176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心形 195" descr="Heart 114">
              <a:extLst>
                <a:ext uri="{FF2B5EF4-FFF2-40B4-BE49-F238E27FC236}">
                  <a16:creationId xmlns:a16="http://schemas.microsoft.com/office/drawing/2014/main" id="{0E500D1F-CB0D-3572-52AB-0C1A73387660}"/>
                </a:ext>
              </a:extLst>
            </p:cNvPr>
            <p:cNvSpPr/>
            <p:nvPr/>
          </p:nvSpPr>
          <p:spPr>
            <a:xfrm rot="20700001">
              <a:off x="7776331" y="2674275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心形 196" descr="Heart 114">
              <a:extLst>
                <a:ext uri="{FF2B5EF4-FFF2-40B4-BE49-F238E27FC236}">
                  <a16:creationId xmlns:a16="http://schemas.microsoft.com/office/drawing/2014/main" id="{977EB176-B6D5-F88A-C854-B0FE8B68110F}"/>
                </a:ext>
              </a:extLst>
            </p:cNvPr>
            <p:cNvSpPr/>
            <p:nvPr/>
          </p:nvSpPr>
          <p:spPr>
            <a:xfrm rot="18900003">
              <a:off x="8034748" y="2924716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心形 199" descr="Heart 114">
              <a:extLst>
                <a:ext uri="{FF2B5EF4-FFF2-40B4-BE49-F238E27FC236}">
                  <a16:creationId xmlns:a16="http://schemas.microsoft.com/office/drawing/2014/main" id="{93AF9E8B-3A5C-C5F2-2490-358F1601E15F}"/>
                </a:ext>
              </a:extLst>
            </p:cNvPr>
            <p:cNvSpPr/>
            <p:nvPr/>
          </p:nvSpPr>
          <p:spPr>
            <a:xfrm rot="17100004">
              <a:off x="8383763" y="3012398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心形 200" descr="Heart 114">
              <a:extLst>
                <a:ext uri="{FF2B5EF4-FFF2-40B4-BE49-F238E27FC236}">
                  <a16:creationId xmlns:a16="http://schemas.microsoft.com/office/drawing/2014/main" id="{20582A4E-CE99-2660-78E4-66AB875EE9B0}"/>
                </a:ext>
              </a:extLst>
            </p:cNvPr>
            <p:cNvSpPr/>
            <p:nvPr/>
          </p:nvSpPr>
          <p:spPr>
            <a:xfrm rot="15300004">
              <a:off x="8729863" y="2913823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心形 203" descr="Heart 114">
              <a:extLst>
                <a:ext uri="{FF2B5EF4-FFF2-40B4-BE49-F238E27FC236}">
                  <a16:creationId xmlns:a16="http://schemas.microsoft.com/office/drawing/2014/main" id="{F1B62484-A85D-17DD-03DD-642CD5BBCE7F}"/>
                </a:ext>
              </a:extLst>
            </p:cNvPr>
            <p:cNvSpPr/>
            <p:nvPr/>
          </p:nvSpPr>
          <p:spPr>
            <a:xfrm rot="13500004">
              <a:off x="8980306" y="2655407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5" name="月亮 204" descr="Moon 113">
            <a:extLst>
              <a:ext uri="{FF2B5EF4-FFF2-40B4-BE49-F238E27FC236}">
                <a16:creationId xmlns:a16="http://schemas.microsoft.com/office/drawing/2014/main" id="{41042DD3-EC73-EE91-1BBA-7D9FDEE9BB52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28E2916E-FBFA-B989-DDD8-8572764F149D}"/>
              </a:ext>
            </a:extLst>
          </p:cNvPr>
          <p:cNvGrpSpPr/>
          <p:nvPr/>
        </p:nvGrpSpPr>
        <p:grpSpPr>
          <a:xfrm>
            <a:off x="10786235" y="3310759"/>
            <a:ext cx="1008323" cy="1307104"/>
            <a:chOff x="10786236" y="3310759"/>
            <a:chExt cx="1008323" cy="1307104"/>
          </a:xfrm>
        </p:grpSpPr>
        <p:sp>
          <p:nvSpPr>
            <p:cNvPr id="225" name="Cloud 281 57" descr="Cloud 110">
              <a:extLst>
                <a:ext uri="{FF2B5EF4-FFF2-40B4-BE49-F238E27FC236}">
                  <a16:creationId xmlns:a16="http://schemas.microsoft.com/office/drawing/2014/main" id="{5AE662A4-11D6-9515-302F-ABD18AB33F34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6" name="Hexagon 281 51" descr="Hexagon 108">
              <a:extLst>
                <a:ext uri="{FF2B5EF4-FFF2-40B4-BE49-F238E27FC236}">
                  <a16:creationId xmlns:a16="http://schemas.microsoft.com/office/drawing/2014/main" id="{5278F6C4-9DE3-67CF-8178-E6C8E2CD8273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7" name="5-Point 281 243" descr="5-Point 111">
              <a:extLst>
                <a:ext uri="{FF2B5EF4-FFF2-40B4-BE49-F238E27FC236}">
                  <a16:creationId xmlns:a16="http://schemas.microsoft.com/office/drawing/2014/main" id="{9BA68958-D319-D9D6-9068-22FF5A32DDF1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8" name="Block 281 56" descr="Block 96">
              <a:extLst>
                <a:ext uri="{FF2B5EF4-FFF2-40B4-BE49-F238E27FC236}">
                  <a16:creationId xmlns:a16="http://schemas.microsoft.com/office/drawing/2014/main" id="{EAC83800-3D6C-4D0B-FF30-B3E114E71219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6" name="群組 305">
            <a:extLst>
              <a:ext uri="{FF2B5EF4-FFF2-40B4-BE49-F238E27FC236}">
                <a16:creationId xmlns:a16="http://schemas.microsoft.com/office/drawing/2014/main" id="{BC884E77-FC35-2FD9-4253-60307FCD523C}"/>
              </a:ext>
            </a:extLst>
          </p:cNvPr>
          <p:cNvGrpSpPr/>
          <p:nvPr/>
        </p:nvGrpSpPr>
        <p:grpSpPr>
          <a:xfrm>
            <a:off x="6763339" y="707751"/>
            <a:ext cx="3563704" cy="3563703"/>
            <a:chOff x="6763339" y="707751"/>
            <a:chExt cx="3563704" cy="3563703"/>
          </a:xfrm>
        </p:grpSpPr>
        <p:sp>
          <p:nvSpPr>
            <p:cNvPr id="229" name="Cloud 281 57" descr="Cloud 110">
              <a:extLst>
                <a:ext uri="{FF2B5EF4-FFF2-40B4-BE49-F238E27FC236}">
                  <a16:creationId xmlns:a16="http://schemas.microsoft.com/office/drawing/2014/main" id="{4002ACFF-CD4D-F84A-663E-63AE37F7EFBF}"/>
                </a:ext>
              </a:extLst>
            </p:cNvPr>
            <p:cNvSpPr/>
            <p:nvPr/>
          </p:nvSpPr>
          <p:spPr>
            <a:xfrm rot="5400000">
              <a:off x="9969989" y="221662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3" name="Cloud 281 57" descr="Cloud 110">
              <a:extLst>
                <a:ext uri="{FF2B5EF4-FFF2-40B4-BE49-F238E27FC236}">
                  <a16:creationId xmlns:a16="http://schemas.microsoft.com/office/drawing/2014/main" id="{972B171B-6378-0C4E-9F25-36407597913D}"/>
                </a:ext>
              </a:extLst>
            </p:cNvPr>
            <p:cNvSpPr/>
            <p:nvPr/>
          </p:nvSpPr>
          <p:spPr>
            <a:xfrm rot="3600001">
              <a:off x="9707958" y="1427615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7" name="Cloud 281 57" descr="Cloud 110">
              <a:extLst>
                <a:ext uri="{FF2B5EF4-FFF2-40B4-BE49-F238E27FC236}">
                  <a16:creationId xmlns:a16="http://schemas.microsoft.com/office/drawing/2014/main" id="{541046DE-4039-B37E-0B44-DE918CABFB99}"/>
                </a:ext>
              </a:extLst>
            </p:cNvPr>
            <p:cNvSpPr/>
            <p:nvPr/>
          </p:nvSpPr>
          <p:spPr>
            <a:xfrm rot="1800000">
              <a:off x="9086526" y="87532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1" name="Cloud 281 57" descr="Cloud 110">
              <a:extLst>
                <a:ext uri="{FF2B5EF4-FFF2-40B4-BE49-F238E27FC236}">
                  <a16:creationId xmlns:a16="http://schemas.microsoft.com/office/drawing/2014/main" id="{E15401B5-EB4E-4B14-CE86-AF45E63A70B7}"/>
                </a:ext>
              </a:extLst>
            </p:cNvPr>
            <p:cNvSpPr/>
            <p:nvPr/>
          </p:nvSpPr>
          <p:spPr>
            <a:xfrm>
              <a:off x="8272208" y="707751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5" name="Cloud 281 57" descr="Cloud 110">
              <a:extLst>
                <a:ext uri="{FF2B5EF4-FFF2-40B4-BE49-F238E27FC236}">
                  <a16:creationId xmlns:a16="http://schemas.microsoft.com/office/drawing/2014/main" id="{B597B7A3-B653-9D8F-7F51-5386AF84935D}"/>
                </a:ext>
              </a:extLst>
            </p:cNvPr>
            <p:cNvSpPr/>
            <p:nvPr/>
          </p:nvSpPr>
          <p:spPr>
            <a:xfrm rot="19800001">
              <a:off x="7483203" y="96978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9" name="Cloud 281 57" descr="Cloud 110">
              <a:extLst>
                <a:ext uri="{FF2B5EF4-FFF2-40B4-BE49-F238E27FC236}">
                  <a16:creationId xmlns:a16="http://schemas.microsoft.com/office/drawing/2014/main" id="{9C6D5A7A-214F-7ED5-9BD6-972970007EC7}"/>
                </a:ext>
              </a:extLst>
            </p:cNvPr>
            <p:cNvSpPr/>
            <p:nvPr/>
          </p:nvSpPr>
          <p:spPr>
            <a:xfrm rot="18000000">
              <a:off x="6930917" y="159121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3" name="Cloud 281 57" descr="Cloud 110">
              <a:extLst>
                <a:ext uri="{FF2B5EF4-FFF2-40B4-BE49-F238E27FC236}">
                  <a16:creationId xmlns:a16="http://schemas.microsoft.com/office/drawing/2014/main" id="{D4F429D4-ADC0-7B22-6E61-0755DB4AC9C2}"/>
                </a:ext>
              </a:extLst>
            </p:cNvPr>
            <p:cNvSpPr/>
            <p:nvPr/>
          </p:nvSpPr>
          <p:spPr>
            <a:xfrm rot="16200001">
              <a:off x="6763339" y="240552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7" name="Cloud 281 57" descr="Cloud 110">
              <a:extLst>
                <a:ext uri="{FF2B5EF4-FFF2-40B4-BE49-F238E27FC236}">
                  <a16:creationId xmlns:a16="http://schemas.microsoft.com/office/drawing/2014/main" id="{49406710-59E1-5A12-FE67-68740777A609}"/>
                </a:ext>
              </a:extLst>
            </p:cNvPr>
            <p:cNvSpPr/>
            <p:nvPr/>
          </p:nvSpPr>
          <p:spPr>
            <a:xfrm rot="14400001">
              <a:off x="7025370" y="3194536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1" name="Cloud 281 57" descr="Cloud 110">
              <a:extLst>
                <a:ext uri="{FF2B5EF4-FFF2-40B4-BE49-F238E27FC236}">
                  <a16:creationId xmlns:a16="http://schemas.microsoft.com/office/drawing/2014/main" id="{76F88528-8564-65CE-A844-451E79BBDE85}"/>
                </a:ext>
              </a:extLst>
            </p:cNvPr>
            <p:cNvSpPr/>
            <p:nvPr/>
          </p:nvSpPr>
          <p:spPr>
            <a:xfrm rot="12600003">
              <a:off x="7646800" y="3746821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5" name="Cloud 281 57" descr="Cloud 110">
              <a:extLst>
                <a:ext uri="{FF2B5EF4-FFF2-40B4-BE49-F238E27FC236}">
                  <a16:creationId xmlns:a16="http://schemas.microsoft.com/office/drawing/2014/main" id="{F262B97F-6F8E-03F6-7F69-0BF9B4D7F7EF}"/>
                </a:ext>
              </a:extLst>
            </p:cNvPr>
            <p:cNvSpPr/>
            <p:nvPr/>
          </p:nvSpPr>
          <p:spPr>
            <a:xfrm rot="10800004">
              <a:off x="8461116" y="3914400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9" name="Cloud 281 57" descr="Cloud 110">
              <a:extLst>
                <a:ext uri="{FF2B5EF4-FFF2-40B4-BE49-F238E27FC236}">
                  <a16:creationId xmlns:a16="http://schemas.microsoft.com/office/drawing/2014/main" id="{000F37CF-DF6F-0BF4-869C-C312D07989F4}"/>
                </a:ext>
              </a:extLst>
            </p:cNvPr>
            <p:cNvSpPr/>
            <p:nvPr/>
          </p:nvSpPr>
          <p:spPr>
            <a:xfrm rot="9000004">
              <a:off x="9250124" y="3652368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3" name="Cloud 281 57" descr="Cloud 110">
              <a:extLst>
                <a:ext uri="{FF2B5EF4-FFF2-40B4-BE49-F238E27FC236}">
                  <a16:creationId xmlns:a16="http://schemas.microsoft.com/office/drawing/2014/main" id="{7E02BA3F-503B-A438-537B-04C4EFC541D3}"/>
                </a:ext>
              </a:extLst>
            </p:cNvPr>
            <p:cNvSpPr/>
            <p:nvPr/>
          </p:nvSpPr>
          <p:spPr>
            <a:xfrm rot="7200004">
              <a:off x="9802410" y="303093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群組 306">
            <a:extLst>
              <a:ext uri="{FF2B5EF4-FFF2-40B4-BE49-F238E27FC236}">
                <a16:creationId xmlns:a16="http://schemas.microsoft.com/office/drawing/2014/main" id="{3FDAB634-A5E1-9B9B-D7B5-E2D81D2D0557}"/>
              </a:ext>
            </a:extLst>
          </p:cNvPr>
          <p:cNvGrpSpPr/>
          <p:nvPr/>
        </p:nvGrpSpPr>
        <p:grpSpPr>
          <a:xfrm>
            <a:off x="6859922" y="804334"/>
            <a:ext cx="3370536" cy="3370536"/>
            <a:chOff x="6859922" y="804334"/>
            <a:chExt cx="3370536" cy="3370536"/>
          </a:xfrm>
        </p:grpSpPr>
        <p:sp>
          <p:nvSpPr>
            <p:cNvPr id="230" name="Hexagon 281 51" descr="Hexagon 108">
              <a:extLst>
                <a:ext uri="{FF2B5EF4-FFF2-40B4-BE49-F238E27FC236}">
                  <a16:creationId xmlns:a16="http://schemas.microsoft.com/office/drawing/2014/main" id="{AA6BED4E-C4AE-9F05-57E7-B04DC4FB6903}"/>
                </a:ext>
              </a:extLst>
            </p:cNvPr>
            <p:cNvSpPr/>
            <p:nvPr/>
          </p:nvSpPr>
          <p:spPr>
            <a:xfrm rot="6300000">
              <a:off x="10042689" y="2634461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4" name="Hexagon 281 51" descr="Hexagon 108">
              <a:extLst>
                <a:ext uri="{FF2B5EF4-FFF2-40B4-BE49-F238E27FC236}">
                  <a16:creationId xmlns:a16="http://schemas.microsoft.com/office/drawing/2014/main" id="{671D6ED4-7166-9BCD-5F85-2321730545FC}"/>
                </a:ext>
              </a:extLst>
            </p:cNvPr>
            <p:cNvSpPr/>
            <p:nvPr/>
          </p:nvSpPr>
          <p:spPr>
            <a:xfrm rot="4500001">
              <a:off x="9944446" y="1804238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8" name="Hexagon 281 51" descr="Hexagon 108">
              <a:extLst>
                <a:ext uri="{FF2B5EF4-FFF2-40B4-BE49-F238E27FC236}">
                  <a16:creationId xmlns:a16="http://schemas.microsoft.com/office/drawing/2014/main" id="{49E9672F-456A-CCC9-DB7C-2E2B636E6A7A}"/>
                </a:ext>
              </a:extLst>
            </p:cNvPr>
            <p:cNvSpPr/>
            <p:nvPr/>
          </p:nvSpPr>
          <p:spPr>
            <a:xfrm rot="2700000">
              <a:off x="9444256" y="1134365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2" name="Hexagon 281 51" descr="Hexagon 108">
              <a:extLst>
                <a:ext uri="{FF2B5EF4-FFF2-40B4-BE49-F238E27FC236}">
                  <a16:creationId xmlns:a16="http://schemas.microsoft.com/office/drawing/2014/main" id="{EBBE3C11-D3F1-85D8-9155-5E88CBF763D1}"/>
                </a:ext>
              </a:extLst>
            </p:cNvPr>
            <p:cNvSpPr/>
            <p:nvPr/>
          </p:nvSpPr>
          <p:spPr>
            <a:xfrm rot="900000">
              <a:off x="8676139" y="804334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6" name="Hexagon 281 51" descr="Hexagon 108">
              <a:extLst>
                <a:ext uri="{FF2B5EF4-FFF2-40B4-BE49-F238E27FC236}">
                  <a16:creationId xmlns:a16="http://schemas.microsoft.com/office/drawing/2014/main" id="{5C02020B-91E3-B3F0-DA4C-DD5311E424CF}"/>
                </a:ext>
              </a:extLst>
            </p:cNvPr>
            <p:cNvSpPr/>
            <p:nvPr/>
          </p:nvSpPr>
          <p:spPr>
            <a:xfrm rot="20700001">
              <a:off x="7845918" y="902576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0" name="Hexagon 281 51" descr="Hexagon 108">
              <a:extLst>
                <a:ext uri="{FF2B5EF4-FFF2-40B4-BE49-F238E27FC236}">
                  <a16:creationId xmlns:a16="http://schemas.microsoft.com/office/drawing/2014/main" id="{28CDD728-E2EB-4C71-BE8B-930D9BE2EC5A}"/>
                </a:ext>
              </a:extLst>
            </p:cNvPr>
            <p:cNvSpPr/>
            <p:nvPr/>
          </p:nvSpPr>
          <p:spPr>
            <a:xfrm rot="18900000">
              <a:off x="7176043" y="1402767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4" name="Hexagon 281 51" descr="Hexagon 108">
              <a:extLst>
                <a:ext uri="{FF2B5EF4-FFF2-40B4-BE49-F238E27FC236}">
                  <a16:creationId xmlns:a16="http://schemas.microsoft.com/office/drawing/2014/main" id="{04EAEE32-53EA-3640-BD00-9C11730A98DD}"/>
                </a:ext>
              </a:extLst>
            </p:cNvPr>
            <p:cNvSpPr/>
            <p:nvPr/>
          </p:nvSpPr>
          <p:spPr>
            <a:xfrm rot="17100001">
              <a:off x="6846014" y="2170882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8" name="Hexagon 281 51" descr="Hexagon 108">
              <a:extLst>
                <a:ext uri="{FF2B5EF4-FFF2-40B4-BE49-F238E27FC236}">
                  <a16:creationId xmlns:a16="http://schemas.microsoft.com/office/drawing/2014/main" id="{84139573-D685-4736-4F91-AA4A2E9B51B4}"/>
                </a:ext>
              </a:extLst>
            </p:cNvPr>
            <p:cNvSpPr/>
            <p:nvPr/>
          </p:nvSpPr>
          <p:spPr>
            <a:xfrm rot="15300001">
              <a:off x="6944254" y="3001105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2" name="Hexagon 281 51" descr="Hexagon 108">
              <a:extLst>
                <a:ext uri="{FF2B5EF4-FFF2-40B4-BE49-F238E27FC236}">
                  <a16:creationId xmlns:a16="http://schemas.microsoft.com/office/drawing/2014/main" id="{0FCBE3C4-D21A-C68F-7B02-2E1035B623E9}"/>
                </a:ext>
              </a:extLst>
            </p:cNvPr>
            <p:cNvSpPr/>
            <p:nvPr/>
          </p:nvSpPr>
          <p:spPr>
            <a:xfrm rot="13500003">
              <a:off x="7444446" y="3670978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6" name="Hexagon 281 51" descr="Hexagon 108">
              <a:extLst>
                <a:ext uri="{FF2B5EF4-FFF2-40B4-BE49-F238E27FC236}">
                  <a16:creationId xmlns:a16="http://schemas.microsoft.com/office/drawing/2014/main" id="{F6A6C8D6-2FD3-193A-7FA6-6A07B9A000CA}"/>
                </a:ext>
              </a:extLst>
            </p:cNvPr>
            <p:cNvSpPr/>
            <p:nvPr/>
          </p:nvSpPr>
          <p:spPr>
            <a:xfrm rot="11700004">
              <a:off x="8212561" y="4001009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0" name="Hexagon 281 51" descr="Hexagon 108">
              <a:extLst>
                <a:ext uri="{FF2B5EF4-FFF2-40B4-BE49-F238E27FC236}">
                  <a16:creationId xmlns:a16="http://schemas.microsoft.com/office/drawing/2014/main" id="{997D958E-2871-168E-475A-3551C78662CF}"/>
                </a:ext>
              </a:extLst>
            </p:cNvPr>
            <p:cNvSpPr/>
            <p:nvPr/>
          </p:nvSpPr>
          <p:spPr>
            <a:xfrm rot="9900004">
              <a:off x="9042784" y="3902767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4" name="Hexagon 281 51" descr="Hexagon 108">
              <a:extLst>
                <a:ext uri="{FF2B5EF4-FFF2-40B4-BE49-F238E27FC236}">
                  <a16:creationId xmlns:a16="http://schemas.microsoft.com/office/drawing/2014/main" id="{17497800-C926-EC25-287B-A1ECCC9F0F5E}"/>
                </a:ext>
              </a:extLst>
            </p:cNvPr>
            <p:cNvSpPr/>
            <p:nvPr/>
          </p:nvSpPr>
          <p:spPr>
            <a:xfrm rot="8100004">
              <a:off x="9712657" y="3402576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290AA36C-D415-3A32-18D2-45AF535CDCD0}"/>
              </a:ext>
            </a:extLst>
          </p:cNvPr>
          <p:cNvGrpSpPr/>
          <p:nvPr/>
        </p:nvGrpSpPr>
        <p:grpSpPr>
          <a:xfrm>
            <a:off x="7295922" y="1240333"/>
            <a:ext cx="2498538" cy="2498538"/>
            <a:chOff x="7295922" y="1240333"/>
            <a:chExt cx="2498538" cy="2498538"/>
          </a:xfrm>
        </p:grpSpPr>
        <p:sp>
          <p:nvSpPr>
            <p:cNvPr id="231" name="5-Point 281 243" descr="5-Point 111">
              <a:extLst>
                <a:ext uri="{FF2B5EF4-FFF2-40B4-BE49-F238E27FC236}">
                  <a16:creationId xmlns:a16="http://schemas.microsoft.com/office/drawing/2014/main" id="{C2B43E1E-F9A2-2E44-4010-4691B7A45769}"/>
                </a:ext>
              </a:extLst>
            </p:cNvPr>
            <p:cNvSpPr/>
            <p:nvPr/>
          </p:nvSpPr>
          <p:spPr>
            <a:xfrm rot="6300000">
              <a:off x="9568029" y="2587794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5" name="5-Point 281 243" descr="5-Point 111">
              <a:extLst>
                <a:ext uri="{FF2B5EF4-FFF2-40B4-BE49-F238E27FC236}">
                  <a16:creationId xmlns:a16="http://schemas.microsoft.com/office/drawing/2014/main" id="{6174C207-2795-6CCA-ED79-52074348CF4D}"/>
                </a:ext>
              </a:extLst>
            </p:cNvPr>
            <p:cNvSpPr/>
            <p:nvPr/>
          </p:nvSpPr>
          <p:spPr>
            <a:xfrm rot="4500001">
              <a:off x="9519717" y="1990397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9" name="5-Point 281 243" descr="5-Point 111">
              <a:extLst>
                <a:ext uri="{FF2B5EF4-FFF2-40B4-BE49-F238E27FC236}">
                  <a16:creationId xmlns:a16="http://schemas.microsoft.com/office/drawing/2014/main" id="{D1B054BE-6DFE-19DC-3AEF-B2984BBE75CF}"/>
                </a:ext>
              </a:extLst>
            </p:cNvPr>
            <p:cNvSpPr/>
            <p:nvPr/>
          </p:nvSpPr>
          <p:spPr>
            <a:xfrm rot="2700000">
              <a:off x="9179179" y="1497192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3" name="5-Point 281 243" descr="5-Point 111">
              <a:extLst>
                <a:ext uri="{FF2B5EF4-FFF2-40B4-BE49-F238E27FC236}">
                  <a16:creationId xmlns:a16="http://schemas.microsoft.com/office/drawing/2014/main" id="{D66C0490-65C2-09E0-372C-049C0B8F89B7}"/>
                </a:ext>
              </a:extLst>
            </p:cNvPr>
            <p:cNvSpPr/>
            <p:nvPr/>
          </p:nvSpPr>
          <p:spPr>
            <a:xfrm rot="900000">
              <a:off x="8637661" y="1240333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7" name="5-Point 281 243" descr="5-Point 111">
              <a:extLst>
                <a:ext uri="{FF2B5EF4-FFF2-40B4-BE49-F238E27FC236}">
                  <a16:creationId xmlns:a16="http://schemas.microsoft.com/office/drawing/2014/main" id="{315614CE-2AB7-E7D9-FCD0-BACC11153A52}"/>
                </a:ext>
              </a:extLst>
            </p:cNvPr>
            <p:cNvSpPr/>
            <p:nvPr/>
          </p:nvSpPr>
          <p:spPr>
            <a:xfrm rot="20700001">
              <a:off x="8040264" y="1288645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1" name="5-Point 281 243" descr="5-Point 111">
              <a:extLst>
                <a:ext uri="{FF2B5EF4-FFF2-40B4-BE49-F238E27FC236}">
                  <a16:creationId xmlns:a16="http://schemas.microsoft.com/office/drawing/2014/main" id="{C841BD72-A952-1FA7-5A12-35E5356B9807}"/>
                </a:ext>
              </a:extLst>
            </p:cNvPr>
            <p:cNvSpPr/>
            <p:nvPr/>
          </p:nvSpPr>
          <p:spPr>
            <a:xfrm rot="18900000">
              <a:off x="7547059" y="1629183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5" name="5-Point 281 243" descr="5-Point 111">
              <a:extLst>
                <a:ext uri="{FF2B5EF4-FFF2-40B4-BE49-F238E27FC236}">
                  <a16:creationId xmlns:a16="http://schemas.microsoft.com/office/drawing/2014/main" id="{419C3B5D-32B4-2F86-441E-7BB0EDEE2437}"/>
                </a:ext>
              </a:extLst>
            </p:cNvPr>
            <p:cNvSpPr/>
            <p:nvPr/>
          </p:nvSpPr>
          <p:spPr>
            <a:xfrm rot="17100001">
              <a:off x="7290202" y="2170699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9" name="5-Point 281 243" descr="5-Point 111">
              <a:extLst>
                <a:ext uri="{FF2B5EF4-FFF2-40B4-BE49-F238E27FC236}">
                  <a16:creationId xmlns:a16="http://schemas.microsoft.com/office/drawing/2014/main" id="{91C65337-99CB-E7D6-9F6C-316A2FDF9F9B}"/>
                </a:ext>
              </a:extLst>
            </p:cNvPr>
            <p:cNvSpPr/>
            <p:nvPr/>
          </p:nvSpPr>
          <p:spPr>
            <a:xfrm rot="15300001">
              <a:off x="7338512" y="2768097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5-Point 281 243" descr="5-Point 111">
              <a:extLst>
                <a:ext uri="{FF2B5EF4-FFF2-40B4-BE49-F238E27FC236}">
                  <a16:creationId xmlns:a16="http://schemas.microsoft.com/office/drawing/2014/main" id="{C0D06661-40A0-25EA-3738-8F0C3DC97A7D}"/>
                </a:ext>
              </a:extLst>
            </p:cNvPr>
            <p:cNvSpPr/>
            <p:nvPr/>
          </p:nvSpPr>
          <p:spPr>
            <a:xfrm rot="13500003">
              <a:off x="7679048" y="3261300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7" name="5-Point 281 243" descr="5-Point 111">
              <a:extLst>
                <a:ext uri="{FF2B5EF4-FFF2-40B4-BE49-F238E27FC236}">
                  <a16:creationId xmlns:a16="http://schemas.microsoft.com/office/drawing/2014/main" id="{D1181F7F-0E05-BC6D-08B6-BA18DC3CD8D1}"/>
                </a:ext>
              </a:extLst>
            </p:cNvPr>
            <p:cNvSpPr/>
            <p:nvPr/>
          </p:nvSpPr>
          <p:spPr>
            <a:xfrm rot="11700004">
              <a:off x="8220568" y="3518160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1" name="5-Point 281 243" descr="5-Point 111">
              <a:extLst>
                <a:ext uri="{FF2B5EF4-FFF2-40B4-BE49-F238E27FC236}">
                  <a16:creationId xmlns:a16="http://schemas.microsoft.com/office/drawing/2014/main" id="{1D2829BB-71FA-053D-73DE-79DA6886752A}"/>
                </a:ext>
              </a:extLst>
            </p:cNvPr>
            <p:cNvSpPr/>
            <p:nvPr/>
          </p:nvSpPr>
          <p:spPr>
            <a:xfrm rot="9900004">
              <a:off x="8817964" y="3469848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5" name="5-Point 281 243" descr="5-Point 111">
              <a:extLst>
                <a:ext uri="{FF2B5EF4-FFF2-40B4-BE49-F238E27FC236}">
                  <a16:creationId xmlns:a16="http://schemas.microsoft.com/office/drawing/2014/main" id="{B7324AA7-3B3A-6D13-8494-F2D8411A5DB8}"/>
                </a:ext>
              </a:extLst>
            </p:cNvPr>
            <p:cNvSpPr/>
            <p:nvPr/>
          </p:nvSpPr>
          <p:spPr>
            <a:xfrm rot="8100004">
              <a:off x="9311169" y="3129311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9" name="群組 308">
            <a:extLst>
              <a:ext uri="{FF2B5EF4-FFF2-40B4-BE49-F238E27FC236}">
                <a16:creationId xmlns:a16="http://schemas.microsoft.com/office/drawing/2014/main" id="{02EBF9DA-3B1C-DAEE-03D4-604C5FC5C188}"/>
              </a:ext>
            </a:extLst>
          </p:cNvPr>
          <p:cNvGrpSpPr/>
          <p:nvPr/>
        </p:nvGrpSpPr>
        <p:grpSpPr>
          <a:xfrm>
            <a:off x="7182091" y="1126504"/>
            <a:ext cx="2726198" cy="2726196"/>
            <a:chOff x="7182091" y="1126504"/>
            <a:chExt cx="2726198" cy="2726196"/>
          </a:xfrm>
        </p:grpSpPr>
        <p:sp>
          <p:nvSpPr>
            <p:cNvPr id="232" name="Block 281 56" descr="Block 96">
              <a:extLst>
                <a:ext uri="{FF2B5EF4-FFF2-40B4-BE49-F238E27FC236}">
                  <a16:creationId xmlns:a16="http://schemas.microsoft.com/office/drawing/2014/main" id="{9292856C-7490-FFC2-D58F-ABBA20AB0F16}"/>
                </a:ext>
              </a:extLst>
            </p:cNvPr>
            <p:cNvSpPr/>
            <p:nvPr/>
          </p:nvSpPr>
          <p:spPr>
            <a:xfrm>
              <a:off x="9512330" y="2193748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6" name="Block 281 56" descr="Block 96">
              <a:extLst>
                <a:ext uri="{FF2B5EF4-FFF2-40B4-BE49-F238E27FC236}">
                  <a16:creationId xmlns:a16="http://schemas.microsoft.com/office/drawing/2014/main" id="{B62A81BE-6F3A-9D93-505B-E1CD037DA0A5}"/>
                </a:ext>
              </a:extLst>
            </p:cNvPr>
            <p:cNvSpPr/>
            <p:nvPr/>
          </p:nvSpPr>
          <p:spPr>
            <a:xfrm rot="19800001">
              <a:off x="9307296" y="1624301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0" name="Block 281 56" descr="Block 96">
              <a:extLst>
                <a:ext uri="{FF2B5EF4-FFF2-40B4-BE49-F238E27FC236}">
                  <a16:creationId xmlns:a16="http://schemas.microsoft.com/office/drawing/2014/main" id="{C967471F-22CD-3201-77E4-ADCEF4D3E254}"/>
                </a:ext>
              </a:extLst>
            </p:cNvPr>
            <p:cNvSpPr/>
            <p:nvPr/>
          </p:nvSpPr>
          <p:spPr>
            <a:xfrm rot="18000000">
              <a:off x="8845007" y="1233663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4" name="Block 281 56" descr="Block 96">
              <a:extLst>
                <a:ext uri="{FF2B5EF4-FFF2-40B4-BE49-F238E27FC236}">
                  <a16:creationId xmlns:a16="http://schemas.microsoft.com/office/drawing/2014/main" id="{DAC9C011-46E8-AD03-AC39-953D28FF3FDB}"/>
                </a:ext>
              </a:extLst>
            </p:cNvPr>
            <p:cNvSpPr/>
            <p:nvPr/>
          </p:nvSpPr>
          <p:spPr>
            <a:xfrm rot="16200000">
              <a:off x="8249336" y="1126504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8" name="Block 281 56" descr="Block 96">
              <a:extLst>
                <a:ext uri="{FF2B5EF4-FFF2-40B4-BE49-F238E27FC236}">
                  <a16:creationId xmlns:a16="http://schemas.microsoft.com/office/drawing/2014/main" id="{0D603632-0B03-547C-7DD2-8B8F36D0BC1A}"/>
                </a:ext>
              </a:extLst>
            </p:cNvPr>
            <p:cNvSpPr/>
            <p:nvPr/>
          </p:nvSpPr>
          <p:spPr>
            <a:xfrm rot="14400001">
              <a:off x="7679889" y="1331538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2" name="Block 281 56" descr="Block 96">
              <a:extLst>
                <a:ext uri="{FF2B5EF4-FFF2-40B4-BE49-F238E27FC236}">
                  <a16:creationId xmlns:a16="http://schemas.microsoft.com/office/drawing/2014/main" id="{D4493B54-EC01-9A4B-CE16-6419B77F98A4}"/>
                </a:ext>
              </a:extLst>
            </p:cNvPr>
            <p:cNvSpPr/>
            <p:nvPr/>
          </p:nvSpPr>
          <p:spPr>
            <a:xfrm rot="12600000">
              <a:off x="7289250" y="1793825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6" name="Block 281 56" descr="Block 96">
              <a:extLst>
                <a:ext uri="{FF2B5EF4-FFF2-40B4-BE49-F238E27FC236}">
                  <a16:creationId xmlns:a16="http://schemas.microsoft.com/office/drawing/2014/main" id="{87B457C9-9234-4C2D-CC41-EAC55236DB8C}"/>
                </a:ext>
              </a:extLst>
            </p:cNvPr>
            <p:cNvSpPr/>
            <p:nvPr/>
          </p:nvSpPr>
          <p:spPr>
            <a:xfrm rot="10800001">
              <a:off x="7182091" y="2389497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0" name="Block 281 56" descr="Block 96">
              <a:extLst>
                <a:ext uri="{FF2B5EF4-FFF2-40B4-BE49-F238E27FC236}">
                  <a16:creationId xmlns:a16="http://schemas.microsoft.com/office/drawing/2014/main" id="{F216ABBF-6142-6F14-1922-C3EA1D49C7AE}"/>
                </a:ext>
              </a:extLst>
            </p:cNvPr>
            <p:cNvSpPr/>
            <p:nvPr/>
          </p:nvSpPr>
          <p:spPr>
            <a:xfrm rot="9000001">
              <a:off x="7387125" y="2958944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4" name="Block 281 56" descr="Block 96">
              <a:extLst>
                <a:ext uri="{FF2B5EF4-FFF2-40B4-BE49-F238E27FC236}">
                  <a16:creationId xmlns:a16="http://schemas.microsoft.com/office/drawing/2014/main" id="{F1C50E06-AC79-0A15-7C82-B2C7B76F8E53}"/>
                </a:ext>
              </a:extLst>
            </p:cNvPr>
            <p:cNvSpPr/>
            <p:nvPr/>
          </p:nvSpPr>
          <p:spPr>
            <a:xfrm rot="7200003">
              <a:off x="7849413" y="3349582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8" name="Block 281 56" descr="Block 96">
              <a:extLst>
                <a:ext uri="{FF2B5EF4-FFF2-40B4-BE49-F238E27FC236}">
                  <a16:creationId xmlns:a16="http://schemas.microsoft.com/office/drawing/2014/main" id="{884AB8AB-984E-B54D-7F64-D8E398BEADCB}"/>
                </a:ext>
              </a:extLst>
            </p:cNvPr>
            <p:cNvSpPr/>
            <p:nvPr/>
          </p:nvSpPr>
          <p:spPr>
            <a:xfrm rot="5400004">
              <a:off x="8445085" y="3456741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2" name="Block 281 56" descr="Block 96">
              <a:extLst>
                <a:ext uri="{FF2B5EF4-FFF2-40B4-BE49-F238E27FC236}">
                  <a16:creationId xmlns:a16="http://schemas.microsoft.com/office/drawing/2014/main" id="{EE64624D-4137-71C8-C904-AEB3BE0BE9EB}"/>
                </a:ext>
              </a:extLst>
            </p:cNvPr>
            <p:cNvSpPr/>
            <p:nvPr/>
          </p:nvSpPr>
          <p:spPr>
            <a:xfrm rot="3600004">
              <a:off x="9014533" y="3251707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6" name="Block 281 56" descr="Block 96">
              <a:extLst>
                <a:ext uri="{FF2B5EF4-FFF2-40B4-BE49-F238E27FC236}">
                  <a16:creationId xmlns:a16="http://schemas.microsoft.com/office/drawing/2014/main" id="{5686A635-D54C-9E2E-8ECC-6FF6FD6B6544}"/>
                </a:ext>
              </a:extLst>
            </p:cNvPr>
            <p:cNvSpPr/>
            <p:nvPr/>
          </p:nvSpPr>
          <p:spPr>
            <a:xfrm rot="1800004">
              <a:off x="9405170" y="2789420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Isosceles 281 50" descr="Isosceles 107">
            <a:extLst>
              <a:ext uri="{FF2B5EF4-FFF2-40B4-BE49-F238E27FC236}">
                <a16:creationId xmlns:a16="http://schemas.microsoft.com/office/drawing/2014/main" id="{01BC7C5A-89A0-B141-F228-0DCEA3EF0C2B}"/>
              </a:ext>
            </a:extLst>
          </p:cNvPr>
          <p:cNvSpPr/>
          <p:nvPr/>
        </p:nvSpPr>
        <p:spPr>
          <a:xfrm rot="11700000">
            <a:off x="11329255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303" name="群組 302">
            <a:extLst>
              <a:ext uri="{FF2B5EF4-FFF2-40B4-BE49-F238E27FC236}">
                <a16:creationId xmlns:a16="http://schemas.microsoft.com/office/drawing/2014/main" id="{7A63BFFA-DC88-EA02-54BB-2E118C6DCF49}"/>
              </a:ext>
            </a:extLst>
          </p:cNvPr>
          <p:cNvGrpSpPr/>
          <p:nvPr/>
        </p:nvGrpSpPr>
        <p:grpSpPr>
          <a:xfrm>
            <a:off x="7120179" y="1064594"/>
            <a:ext cx="2850020" cy="2850017"/>
            <a:chOff x="7120179" y="1064594"/>
            <a:chExt cx="2850020" cy="2850017"/>
          </a:xfrm>
        </p:grpSpPr>
        <p:sp>
          <p:nvSpPr>
            <p:cNvPr id="53" name="Isosceles 281 50" descr="Isosceles 107">
              <a:extLst>
                <a:ext uri="{FF2B5EF4-FFF2-40B4-BE49-F238E27FC236}">
                  <a16:creationId xmlns:a16="http://schemas.microsoft.com/office/drawing/2014/main" id="{3A93184F-A9C8-F2A5-D4F8-B5807C7EDEC3}"/>
                </a:ext>
              </a:extLst>
            </p:cNvPr>
            <p:cNvSpPr/>
            <p:nvPr/>
          </p:nvSpPr>
          <p:spPr>
            <a:xfrm rot="16200000">
              <a:off x="8730064" y="232858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Isosceles 281 50" descr="Isosceles 107">
              <a:extLst>
                <a:ext uri="{FF2B5EF4-FFF2-40B4-BE49-F238E27FC236}">
                  <a16:creationId xmlns:a16="http://schemas.microsoft.com/office/drawing/2014/main" id="{8426911F-D8EF-8579-8183-CB91F289B843}"/>
                </a:ext>
              </a:extLst>
            </p:cNvPr>
            <p:cNvSpPr/>
            <p:nvPr/>
          </p:nvSpPr>
          <p:spPr>
            <a:xfrm rot="14400001">
              <a:off x="8694033" y="2185147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Isosceles 281 50" descr="Isosceles 107">
              <a:extLst>
                <a:ext uri="{FF2B5EF4-FFF2-40B4-BE49-F238E27FC236}">
                  <a16:creationId xmlns:a16="http://schemas.microsoft.com/office/drawing/2014/main" id="{DB23589D-058E-F608-614A-8FA988CD713E}"/>
                </a:ext>
              </a:extLst>
            </p:cNvPr>
            <p:cNvSpPr/>
            <p:nvPr/>
          </p:nvSpPr>
          <p:spPr>
            <a:xfrm rot="12600000">
              <a:off x="8591109" y="207893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Isosceles 281 50" descr="Isosceles 107">
              <a:extLst>
                <a:ext uri="{FF2B5EF4-FFF2-40B4-BE49-F238E27FC236}">
                  <a16:creationId xmlns:a16="http://schemas.microsoft.com/office/drawing/2014/main" id="{E420E0CE-4491-70F5-B9D7-DCFB3B87965D}"/>
                </a:ext>
              </a:extLst>
            </p:cNvPr>
            <p:cNvSpPr/>
            <p:nvPr/>
          </p:nvSpPr>
          <p:spPr>
            <a:xfrm rot="10800000">
              <a:off x="8448870" y="203841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Isosceles 281 50" descr="Isosceles 107">
              <a:extLst>
                <a:ext uri="{FF2B5EF4-FFF2-40B4-BE49-F238E27FC236}">
                  <a16:creationId xmlns:a16="http://schemas.microsoft.com/office/drawing/2014/main" id="{3DBC5167-7175-3F73-F3BA-9470CFFE700C}"/>
                </a:ext>
              </a:extLst>
            </p:cNvPr>
            <p:cNvSpPr/>
            <p:nvPr/>
          </p:nvSpPr>
          <p:spPr>
            <a:xfrm rot="9000001">
              <a:off x="8305426" y="207444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1" name="Isosceles 281 50" descr="Isosceles 107">
              <a:extLst>
                <a:ext uri="{FF2B5EF4-FFF2-40B4-BE49-F238E27FC236}">
                  <a16:creationId xmlns:a16="http://schemas.microsoft.com/office/drawing/2014/main" id="{30620293-39F3-BBC9-6B35-EFE1B5527CAA}"/>
                </a:ext>
              </a:extLst>
            </p:cNvPr>
            <p:cNvSpPr/>
            <p:nvPr/>
          </p:nvSpPr>
          <p:spPr>
            <a:xfrm rot="7200000">
              <a:off x="8199214" y="2177372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8" name="Isosceles 281 50" descr="Isosceles 107">
              <a:extLst>
                <a:ext uri="{FF2B5EF4-FFF2-40B4-BE49-F238E27FC236}">
                  <a16:creationId xmlns:a16="http://schemas.microsoft.com/office/drawing/2014/main" id="{FA41B35D-85D9-3BBC-1CDB-3EAB35C2E290}"/>
                </a:ext>
              </a:extLst>
            </p:cNvPr>
            <p:cNvSpPr/>
            <p:nvPr/>
          </p:nvSpPr>
          <p:spPr>
            <a:xfrm rot="5400001">
              <a:off x="8158696" y="2319612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1" name="Isosceles 281 50" descr="Isosceles 107">
              <a:extLst>
                <a:ext uri="{FF2B5EF4-FFF2-40B4-BE49-F238E27FC236}">
                  <a16:creationId xmlns:a16="http://schemas.microsoft.com/office/drawing/2014/main" id="{4F0E65BB-746A-AC49-72C5-187AD9AC5AAD}"/>
                </a:ext>
              </a:extLst>
            </p:cNvPr>
            <p:cNvSpPr/>
            <p:nvPr/>
          </p:nvSpPr>
          <p:spPr>
            <a:xfrm rot="3600001">
              <a:off x="8194726" y="2463055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Isosceles 281 50" descr="Isosceles 107">
              <a:extLst>
                <a:ext uri="{FF2B5EF4-FFF2-40B4-BE49-F238E27FC236}">
                  <a16:creationId xmlns:a16="http://schemas.microsoft.com/office/drawing/2014/main" id="{5674EF12-3B67-56CD-16C6-6FDE42AEC053}"/>
                </a:ext>
              </a:extLst>
            </p:cNvPr>
            <p:cNvSpPr/>
            <p:nvPr/>
          </p:nvSpPr>
          <p:spPr>
            <a:xfrm rot="1800003">
              <a:off x="8297649" y="2569266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Isosceles 281 50" descr="Isosceles 107">
              <a:extLst>
                <a:ext uri="{FF2B5EF4-FFF2-40B4-BE49-F238E27FC236}">
                  <a16:creationId xmlns:a16="http://schemas.microsoft.com/office/drawing/2014/main" id="{23B5FA4A-93EA-BB15-D29C-E12291D598DD}"/>
                </a:ext>
              </a:extLst>
            </p:cNvPr>
            <p:cNvSpPr/>
            <p:nvPr/>
          </p:nvSpPr>
          <p:spPr>
            <a:xfrm rot="4">
              <a:off x="8439890" y="2609784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1" name="Isosceles 281 50" descr="Isosceles 107">
              <a:extLst>
                <a:ext uri="{FF2B5EF4-FFF2-40B4-BE49-F238E27FC236}">
                  <a16:creationId xmlns:a16="http://schemas.microsoft.com/office/drawing/2014/main" id="{9E17A2B7-DC70-F687-4AD2-3672F90C030E}"/>
                </a:ext>
              </a:extLst>
            </p:cNvPr>
            <p:cNvSpPr/>
            <p:nvPr/>
          </p:nvSpPr>
          <p:spPr>
            <a:xfrm rot="19800004">
              <a:off x="8583333" y="2573755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9" name="Isosceles 281 50" descr="Isosceles 107">
              <a:extLst>
                <a:ext uri="{FF2B5EF4-FFF2-40B4-BE49-F238E27FC236}">
                  <a16:creationId xmlns:a16="http://schemas.microsoft.com/office/drawing/2014/main" id="{73459FC1-9B31-528F-40B7-A8B3EACDDF23}"/>
                </a:ext>
              </a:extLst>
            </p:cNvPr>
            <p:cNvSpPr/>
            <p:nvPr/>
          </p:nvSpPr>
          <p:spPr>
            <a:xfrm rot="18000004">
              <a:off x="8689545" y="2470831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8" name="Isosceles 281 50" descr="Isosceles 107">
              <a:extLst>
                <a:ext uri="{FF2B5EF4-FFF2-40B4-BE49-F238E27FC236}">
                  <a16:creationId xmlns:a16="http://schemas.microsoft.com/office/drawing/2014/main" id="{2ED08059-246D-D345-47BC-D4987B60882E}"/>
                </a:ext>
              </a:extLst>
            </p:cNvPr>
            <p:cNvSpPr/>
            <p:nvPr/>
          </p:nvSpPr>
          <p:spPr>
            <a:xfrm rot="17100000">
              <a:off x="9715980" y="245542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9" name="Isosceles 281 50" descr="Isosceles 107">
              <a:extLst>
                <a:ext uri="{FF2B5EF4-FFF2-40B4-BE49-F238E27FC236}">
                  <a16:creationId xmlns:a16="http://schemas.microsoft.com/office/drawing/2014/main" id="{C37A4D10-EA3F-7D3F-BAE1-DBFE139AF3B6}"/>
                </a:ext>
              </a:extLst>
            </p:cNvPr>
            <p:cNvSpPr/>
            <p:nvPr/>
          </p:nvSpPr>
          <p:spPr>
            <a:xfrm rot="15300001">
              <a:off x="9612898" y="180807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0" name="Isosceles 281 50" descr="Isosceles 107">
              <a:extLst>
                <a:ext uri="{FF2B5EF4-FFF2-40B4-BE49-F238E27FC236}">
                  <a16:creationId xmlns:a16="http://schemas.microsoft.com/office/drawing/2014/main" id="{76F72BEE-FE52-EBE7-C2A5-2CD35561E88E}"/>
                </a:ext>
              </a:extLst>
            </p:cNvPr>
            <p:cNvSpPr/>
            <p:nvPr/>
          </p:nvSpPr>
          <p:spPr>
            <a:xfrm rot="13500000">
              <a:off x="9199955" y="1298999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1" name="Isosceles 281 50" descr="Isosceles 107">
              <a:extLst>
                <a:ext uri="{FF2B5EF4-FFF2-40B4-BE49-F238E27FC236}">
                  <a16:creationId xmlns:a16="http://schemas.microsoft.com/office/drawing/2014/main" id="{F9E82FFD-1C90-6BAD-3C96-688CAF22FBA9}"/>
                </a:ext>
              </a:extLst>
            </p:cNvPr>
            <p:cNvSpPr/>
            <p:nvPr/>
          </p:nvSpPr>
          <p:spPr>
            <a:xfrm rot="11700000">
              <a:off x="8587796" y="106459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2" name="Isosceles 281 50" descr="Isosceles 107">
              <a:extLst>
                <a:ext uri="{FF2B5EF4-FFF2-40B4-BE49-F238E27FC236}">
                  <a16:creationId xmlns:a16="http://schemas.microsoft.com/office/drawing/2014/main" id="{2BF86CC7-3974-6586-F7DD-076AEEFEE28D}"/>
                </a:ext>
              </a:extLst>
            </p:cNvPr>
            <p:cNvSpPr/>
            <p:nvPr/>
          </p:nvSpPr>
          <p:spPr>
            <a:xfrm rot="9900001">
              <a:off x="7940448" y="1167673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3" name="Isosceles 281 50" descr="Isosceles 107">
              <a:extLst>
                <a:ext uri="{FF2B5EF4-FFF2-40B4-BE49-F238E27FC236}">
                  <a16:creationId xmlns:a16="http://schemas.microsoft.com/office/drawing/2014/main" id="{C82AF436-E940-8ABA-E602-D0AAC83FACE6}"/>
                </a:ext>
              </a:extLst>
            </p:cNvPr>
            <p:cNvSpPr/>
            <p:nvPr/>
          </p:nvSpPr>
          <p:spPr>
            <a:xfrm rot="8100000">
              <a:off x="7431367" y="158061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4" name="Isosceles 281 50" descr="Isosceles 107">
              <a:extLst>
                <a:ext uri="{FF2B5EF4-FFF2-40B4-BE49-F238E27FC236}">
                  <a16:creationId xmlns:a16="http://schemas.microsoft.com/office/drawing/2014/main" id="{E7C60F2D-1282-161C-8689-4642CC560E54}"/>
                </a:ext>
              </a:extLst>
            </p:cNvPr>
            <p:cNvSpPr/>
            <p:nvPr/>
          </p:nvSpPr>
          <p:spPr>
            <a:xfrm rot="6300001">
              <a:off x="7196961" y="2192776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5" name="Isosceles 281 50" descr="Isosceles 107">
              <a:extLst>
                <a:ext uri="{FF2B5EF4-FFF2-40B4-BE49-F238E27FC236}">
                  <a16:creationId xmlns:a16="http://schemas.microsoft.com/office/drawing/2014/main" id="{C149B8E5-918D-89C2-5514-215DBCA53941}"/>
                </a:ext>
              </a:extLst>
            </p:cNvPr>
            <p:cNvSpPr/>
            <p:nvPr/>
          </p:nvSpPr>
          <p:spPr>
            <a:xfrm rot="4500001">
              <a:off x="7300043" y="2840123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6" name="Isosceles 281 50" descr="Isosceles 107">
              <a:extLst>
                <a:ext uri="{FF2B5EF4-FFF2-40B4-BE49-F238E27FC236}">
                  <a16:creationId xmlns:a16="http://schemas.microsoft.com/office/drawing/2014/main" id="{A94C22A0-DEA0-0891-3F05-9855EFE36265}"/>
                </a:ext>
              </a:extLst>
            </p:cNvPr>
            <p:cNvSpPr/>
            <p:nvPr/>
          </p:nvSpPr>
          <p:spPr>
            <a:xfrm rot="2700003">
              <a:off x="7712986" y="334920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7" name="Isosceles 281 50" descr="Isosceles 107">
              <a:extLst>
                <a:ext uri="{FF2B5EF4-FFF2-40B4-BE49-F238E27FC236}">
                  <a16:creationId xmlns:a16="http://schemas.microsoft.com/office/drawing/2014/main" id="{C8BEAA08-F352-9D11-3EE1-A680DD525F31}"/>
                </a:ext>
              </a:extLst>
            </p:cNvPr>
            <p:cNvSpPr/>
            <p:nvPr/>
          </p:nvSpPr>
          <p:spPr>
            <a:xfrm rot="900004">
              <a:off x="8325146" y="3583610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8" name="Isosceles 281 50" descr="Isosceles 107">
              <a:extLst>
                <a:ext uri="{FF2B5EF4-FFF2-40B4-BE49-F238E27FC236}">
                  <a16:creationId xmlns:a16="http://schemas.microsoft.com/office/drawing/2014/main" id="{49B671BA-A186-9749-BFCF-37DB84BFEBE6}"/>
                </a:ext>
              </a:extLst>
            </p:cNvPr>
            <p:cNvSpPr/>
            <p:nvPr/>
          </p:nvSpPr>
          <p:spPr>
            <a:xfrm rot="20700004">
              <a:off x="8972493" y="3480530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9" name="Isosceles 281 50" descr="Isosceles 107">
              <a:extLst>
                <a:ext uri="{FF2B5EF4-FFF2-40B4-BE49-F238E27FC236}">
                  <a16:creationId xmlns:a16="http://schemas.microsoft.com/office/drawing/2014/main" id="{C40F43DE-C9BC-5B81-B9A0-5CD5D065D299}"/>
                </a:ext>
              </a:extLst>
            </p:cNvPr>
            <p:cNvSpPr/>
            <p:nvPr/>
          </p:nvSpPr>
          <p:spPr>
            <a:xfrm rot="18900004">
              <a:off x="9481574" y="306758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0" name="月亮 289" descr="Moon 113">
            <a:extLst>
              <a:ext uri="{FF2B5EF4-FFF2-40B4-BE49-F238E27FC236}">
                <a16:creationId xmlns:a16="http://schemas.microsoft.com/office/drawing/2014/main" id="{B866D4E3-E5C7-FFFF-D806-148469421518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5" name="群組 304">
            <a:extLst>
              <a:ext uri="{FF2B5EF4-FFF2-40B4-BE49-F238E27FC236}">
                <a16:creationId xmlns:a16="http://schemas.microsoft.com/office/drawing/2014/main" id="{26E760C3-4D2E-3630-EEF3-E05509F31F16}"/>
              </a:ext>
            </a:extLst>
          </p:cNvPr>
          <p:cNvGrpSpPr/>
          <p:nvPr/>
        </p:nvGrpSpPr>
        <p:grpSpPr>
          <a:xfrm>
            <a:off x="6558390" y="502802"/>
            <a:ext cx="3973601" cy="3973599"/>
            <a:chOff x="6558390" y="502802"/>
            <a:chExt cx="3973601" cy="3973599"/>
          </a:xfrm>
        </p:grpSpPr>
        <p:sp>
          <p:nvSpPr>
            <p:cNvPr id="208" name="月亮 207" descr="Moon 113">
              <a:extLst>
                <a:ext uri="{FF2B5EF4-FFF2-40B4-BE49-F238E27FC236}">
                  <a16:creationId xmlns:a16="http://schemas.microsoft.com/office/drawing/2014/main" id="{C44C004E-46CC-6DCC-AF45-A694DF312F3F}"/>
                </a:ext>
              </a:extLst>
            </p:cNvPr>
            <p:cNvSpPr/>
            <p:nvPr/>
          </p:nvSpPr>
          <p:spPr>
            <a:xfrm rot="10800000">
              <a:off x="10247020" y="2081498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月亮 208" descr="Moon 113">
              <a:extLst>
                <a:ext uri="{FF2B5EF4-FFF2-40B4-BE49-F238E27FC236}">
                  <a16:creationId xmlns:a16="http://schemas.microsoft.com/office/drawing/2014/main" id="{42C624BB-173E-35D5-67D5-1C4DB521DEF2}"/>
                </a:ext>
              </a:extLst>
            </p:cNvPr>
            <p:cNvSpPr/>
            <p:nvPr/>
          </p:nvSpPr>
          <p:spPr>
            <a:xfrm rot="9000001">
              <a:off x="9998697" y="1159671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月亮 211" descr="Moon 113">
              <a:extLst>
                <a:ext uri="{FF2B5EF4-FFF2-40B4-BE49-F238E27FC236}">
                  <a16:creationId xmlns:a16="http://schemas.microsoft.com/office/drawing/2014/main" id="{8B56FA5C-BCCD-3A78-6B29-548A43EA5700}"/>
                </a:ext>
              </a:extLst>
            </p:cNvPr>
            <p:cNvSpPr/>
            <p:nvPr/>
          </p:nvSpPr>
          <p:spPr>
            <a:xfrm rot="7200000">
              <a:off x="9322729" y="48550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月亮 212" descr="Moon 113">
              <a:extLst>
                <a:ext uri="{FF2B5EF4-FFF2-40B4-BE49-F238E27FC236}">
                  <a16:creationId xmlns:a16="http://schemas.microsoft.com/office/drawing/2014/main" id="{FEAF99EB-635C-E5AA-E513-7A3016B34084}"/>
                </a:ext>
              </a:extLst>
            </p:cNvPr>
            <p:cNvSpPr/>
            <p:nvPr/>
          </p:nvSpPr>
          <p:spPr>
            <a:xfrm rot="5400000">
              <a:off x="8400242" y="23964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月亮 215" descr="Moon 113">
              <a:extLst>
                <a:ext uri="{FF2B5EF4-FFF2-40B4-BE49-F238E27FC236}">
                  <a16:creationId xmlns:a16="http://schemas.microsoft.com/office/drawing/2014/main" id="{DD41BE67-B6F8-4FFB-F8B3-8C5B0EFB11B2}"/>
                </a:ext>
              </a:extLst>
            </p:cNvPr>
            <p:cNvSpPr/>
            <p:nvPr/>
          </p:nvSpPr>
          <p:spPr>
            <a:xfrm rot="3600001">
              <a:off x="7478416" y="487969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月亮 216" descr="Moon 113">
              <a:extLst>
                <a:ext uri="{FF2B5EF4-FFF2-40B4-BE49-F238E27FC236}">
                  <a16:creationId xmlns:a16="http://schemas.microsoft.com/office/drawing/2014/main" id="{9F251554-125C-EB31-F458-7BCD696FC257}"/>
                </a:ext>
              </a:extLst>
            </p:cNvPr>
            <p:cNvSpPr/>
            <p:nvPr/>
          </p:nvSpPr>
          <p:spPr>
            <a:xfrm rot="1800000">
              <a:off x="6804248" y="116393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月亮 217" descr="Moon 113">
              <a:extLst>
                <a:ext uri="{FF2B5EF4-FFF2-40B4-BE49-F238E27FC236}">
                  <a16:creationId xmlns:a16="http://schemas.microsoft.com/office/drawing/2014/main" id="{9EEF4119-38AA-B0E7-7530-73AA4E9CFABC}"/>
                </a:ext>
              </a:extLst>
            </p:cNvPr>
            <p:cNvSpPr/>
            <p:nvPr/>
          </p:nvSpPr>
          <p:spPr>
            <a:xfrm rot="1">
              <a:off x="6558390" y="2086425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月亮 218" descr="Moon 113">
              <a:extLst>
                <a:ext uri="{FF2B5EF4-FFF2-40B4-BE49-F238E27FC236}">
                  <a16:creationId xmlns:a16="http://schemas.microsoft.com/office/drawing/2014/main" id="{8BAA292A-A9EA-A452-8A91-249462664C37}"/>
                </a:ext>
              </a:extLst>
            </p:cNvPr>
            <p:cNvSpPr/>
            <p:nvPr/>
          </p:nvSpPr>
          <p:spPr>
            <a:xfrm rot="19800001">
              <a:off x="6806711" y="3008251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月亮 219" descr="Moon 113">
              <a:extLst>
                <a:ext uri="{FF2B5EF4-FFF2-40B4-BE49-F238E27FC236}">
                  <a16:creationId xmlns:a16="http://schemas.microsoft.com/office/drawing/2014/main" id="{63AD391B-3104-6A2A-09CE-DB1F24804017}"/>
                </a:ext>
              </a:extLst>
            </p:cNvPr>
            <p:cNvSpPr/>
            <p:nvPr/>
          </p:nvSpPr>
          <p:spPr>
            <a:xfrm rot="18000003">
              <a:off x="7482679" y="3682414"/>
              <a:ext cx="284971" cy="811282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月亮 220" descr="Moon 113">
              <a:extLst>
                <a:ext uri="{FF2B5EF4-FFF2-40B4-BE49-F238E27FC236}">
                  <a16:creationId xmlns:a16="http://schemas.microsoft.com/office/drawing/2014/main" id="{5A26A40A-D7C4-2A33-A769-F39B7B015F27}"/>
                </a:ext>
              </a:extLst>
            </p:cNvPr>
            <p:cNvSpPr/>
            <p:nvPr/>
          </p:nvSpPr>
          <p:spPr>
            <a:xfrm rot="16200004">
              <a:off x="8405164" y="3928275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月亮 221" descr="Moon 113">
              <a:extLst>
                <a:ext uri="{FF2B5EF4-FFF2-40B4-BE49-F238E27FC236}">
                  <a16:creationId xmlns:a16="http://schemas.microsoft.com/office/drawing/2014/main" id="{FA55552B-C01C-D573-CEE7-CD9E1D8CFF6C}"/>
                </a:ext>
              </a:extLst>
            </p:cNvPr>
            <p:cNvSpPr/>
            <p:nvPr/>
          </p:nvSpPr>
          <p:spPr>
            <a:xfrm rot="14400004">
              <a:off x="9326993" y="3679954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月亮 222" descr="Moon 113">
              <a:extLst>
                <a:ext uri="{FF2B5EF4-FFF2-40B4-BE49-F238E27FC236}">
                  <a16:creationId xmlns:a16="http://schemas.microsoft.com/office/drawing/2014/main" id="{A3E34CD0-A62F-99F3-9D7C-7A248E78254D}"/>
                </a:ext>
              </a:extLst>
            </p:cNvPr>
            <p:cNvSpPr/>
            <p:nvPr/>
          </p:nvSpPr>
          <p:spPr>
            <a:xfrm rot="12600004">
              <a:off x="10001157" y="300398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月亮 290" descr="Moon 113">
              <a:extLst>
                <a:ext uri="{FF2B5EF4-FFF2-40B4-BE49-F238E27FC236}">
                  <a16:creationId xmlns:a16="http://schemas.microsoft.com/office/drawing/2014/main" id="{7AF0E39A-A1C6-114A-E603-25A40AE45973}"/>
                </a:ext>
              </a:extLst>
            </p:cNvPr>
            <p:cNvSpPr/>
            <p:nvPr/>
          </p:nvSpPr>
          <p:spPr>
            <a:xfrm rot="10800000">
              <a:off x="9291976" y="217551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月亮 291" descr="Moon 113">
              <a:extLst>
                <a:ext uri="{FF2B5EF4-FFF2-40B4-BE49-F238E27FC236}">
                  <a16:creationId xmlns:a16="http://schemas.microsoft.com/office/drawing/2014/main" id="{9E282BE1-263C-9F29-B1A9-D999B328E13C}"/>
                </a:ext>
              </a:extLst>
            </p:cNvPr>
            <p:cNvSpPr/>
            <p:nvPr/>
          </p:nvSpPr>
          <p:spPr>
            <a:xfrm rot="9000001">
              <a:off x="9173586" y="1749110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月亮 292" descr="Moon 113">
              <a:extLst>
                <a:ext uri="{FF2B5EF4-FFF2-40B4-BE49-F238E27FC236}">
                  <a16:creationId xmlns:a16="http://schemas.microsoft.com/office/drawing/2014/main" id="{C2E6BAF3-E050-EEFB-1023-210242078CE7}"/>
                </a:ext>
              </a:extLst>
            </p:cNvPr>
            <p:cNvSpPr/>
            <p:nvPr/>
          </p:nvSpPr>
          <p:spPr>
            <a:xfrm rot="7200000">
              <a:off x="8857855" y="143902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月亮 293" descr="Moon 113">
              <a:extLst>
                <a:ext uri="{FF2B5EF4-FFF2-40B4-BE49-F238E27FC236}">
                  <a16:creationId xmlns:a16="http://schemas.microsoft.com/office/drawing/2014/main" id="{FD760B3F-EEC4-90F2-4E10-A44BD7F02BB2}"/>
                </a:ext>
              </a:extLst>
            </p:cNvPr>
            <p:cNvSpPr/>
            <p:nvPr/>
          </p:nvSpPr>
          <p:spPr>
            <a:xfrm rot="5400000">
              <a:off x="8429384" y="1328354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月亮 294" descr="Moon 113">
              <a:extLst>
                <a:ext uri="{FF2B5EF4-FFF2-40B4-BE49-F238E27FC236}">
                  <a16:creationId xmlns:a16="http://schemas.microsoft.com/office/drawing/2014/main" id="{675CCF8B-FDE6-6121-F820-AF3494CC20CE}"/>
                </a:ext>
              </a:extLst>
            </p:cNvPr>
            <p:cNvSpPr/>
            <p:nvPr/>
          </p:nvSpPr>
          <p:spPr>
            <a:xfrm rot="3600001">
              <a:off x="8002979" y="1446743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月亮 295" descr="Moon 113">
              <a:extLst>
                <a:ext uri="{FF2B5EF4-FFF2-40B4-BE49-F238E27FC236}">
                  <a16:creationId xmlns:a16="http://schemas.microsoft.com/office/drawing/2014/main" id="{5E9370DF-33D9-1673-23BE-450C30D2F6A0}"/>
                </a:ext>
              </a:extLst>
            </p:cNvPr>
            <p:cNvSpPr/>
            <p:nvPr/>
          </p:nvSpPr>
          <p:spPr>
            <a:xfrm rot="1800000">
              <a:off x="7692897" y="176247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月亮 296" descr="Moon 113">
              <a:extLst>
                <a:ext uri="{FF2B5EF4-FFF2-40B4-BE49-F238E27FC236}">
                  <a16:creationId xmlns:a16="http://schemas.microsoft.com/office/drawing/2014/main" id="{EB4DB5FE-BFB3-DED4-0997-479060BE46FE}"/>
                </a:ext>
              </a:extLst>
            </p:cNvPr>
            <p:cNvSpPr/>
            <p:nvPr/>
          </p:nvSpPr>
          <p:spPr>
            <a:xfrm rot="1">
              <a:off x="7582220" y="219094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月亮 297" descr="Moon 113">
              <a:extLst>
                <a:ext uri="{FF2B5EF4-FFF2-40B4-BE49-F238E27FC236}">
                  <a16:creationId xmlns:a16="http://schemas.microsoft.com/office/drawing/2014/main" id="{5F6C14A1-BF84-EA0D-F552-A938B1B1C1AC}"/>
                </a:ext>
              </a:extLst>
            </p:cNvPr>
            <p:cNvSpPr/>
            <p:nvPr/>
          </p:nvSpPr>
          <p:spPr>
            <a:xfrm rot="19800001">
              <a:off x="7700610" y="2617352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月亮 298" descr="Moon 113">
              <a:extLst>
                <a:ext uri="{FF2B5EF4-FFF2-40B4-BE49-F238E27FC236}">
                  <a16:creationId xmlns:a16="http://schemas.microsoft.com/office/drawing/2014/main" id="{32DB76FB-ADC3-AE2A-E2B9-8A75C8814D9F}"/>
                </a:ext>
              </a:extLst>
            </p:cNvPr>
            <p:cNvSpPr/>
            <p:nvPr/>
          </p:nvSpPr>
          <p:spPr>
            <a:xfrm rot="18000003">
              <a:off x="8016340" y="2927434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月亮 299" descr="Moon 113">
              <a:extLst>
                <a:ext uri="{FF2B5EF4-FFF2-40B4-BE49-F238E27FC236}">
                  <a16:creationId xmlns:a16="http://schemas.microsoft.com/office/drawing/2014/main" id="{37C0D53B-CC9D-75D5-2E0A-A36E9F44D11C}"/>
                </a:ext>
              </a:extLst>
            </p:cNvPr>
            <p:cNvSpPr/>
            <p:nvPr/>
          </p:nvSpPr>
          <p:spPr>
            <a:xfrm rot="16200004">
              <a:off x="8444813" y="303810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月亮 300" descr="Moon 113">
              <a:extLst>
                <a:ext uri="{FF2B5EF4-FFF2-40B4-BE49-F238E27FC236}">
                  <a16:creationId xmlns:a16="http://schemas.microsoft.com/office/drawing/2014/main" id="{8AA0FB72-BFCB-EB43-5F32-59A0F31F968E}"/>
                </a:ext>
              </a:extLst>
            </p:cNvPr>
            <p:cNvSpPr/>
            <p:nvPr/>
          </p:nvSpPr>
          <p:spPr>
            <a:xfrm rot="14400004">
              <a:off x="8871218" y="2919717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月亮 301" descr="Moon 113">
              <a:extLst>
                <a:ext uri="{FF2B5EF4-FFF2-40B4-BE49-F238E27FC236}">
                  <a16:creationId xmlns:a16="http://schemas.microsoft.com/office/drawing/2014/main" id="{151CFEE3-A571-6BE7-AEB0-8A6CC3228B46}"/>
                </a:ext>
              </a:extLst>
            </p:cNvPr>
            <p:cNvSpPr/>
            <p:nvPr/>
          </p:nvSpPr>
          <p:spPr>
            <a:xfrm rot="12600004">
              <a:off x="9181300" y="260398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225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3251324" y="2071312"/>
            <a:ext cx="2643942" cy="4203338"/>
            <a:chOff x="3251324" y="2071312"/>
            <a:chExt cx="2643942" cy="4203338"/>
          </a:xfrm>
        </p:grpSpPr>
        <p:sp>
          <p:nvSpPr>
            <p:cNvPr id="3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>
              <a:off x="5279249" y="5743601"/>
              <a:ext cx="616017" cy="5310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5400000" flipV="1">
              <a:off x="3821472" y="2317567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3600001" flipV="1">
              <a:off x="3788482" y="2194440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" flipV="1">
              <a:off x="3698345" y="210430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flipV="1">
              <a:off x="3575218" y="2071312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9800000" flipV="1">
              <a:off x="3452090" y="210430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0" flipV="1">
              <a:off x="3361953" y="2194439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6200001" flipV="1">
              <a:off x="3328962" y="2317568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4400000" flipV="1">
              <a:off x="3361953" y="2440695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2600003" flipV="1">
              <a:off x="3452088" y="2530832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0800003" flipV="1">
              <a:off x="3575217" y="2563823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9000003" flipV="1">
              <a:off x="3698345" y="2530831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7200004" flipV="1">
              <a:off x="3788481" y="2440695"/>
              <a:ext cx="188793" cy="3440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880292" y="1700281"/>
            <a:ext cx="2177914" cy="4596247"/>
            <a:chOff x="2880292" y="1700281"/>
            <a:chExt cx="2177914" cy="4596247"/>
          </a:xfrm>
        </p:grpSpPr>
        <p:sp>
          <p:nvSpPr>
            <p:cNvPr id="46" name="心形 4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>
              <a:off x="4505279" y="5743601"/>
              <a:ext cx="552927" cy="55292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心形 9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4316164">
              <a:off x="4139277" y="2348998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心形 93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516165">
              <a:off x="4064555" y="2031677"/>
              <a:ext cx="319657" cy="31965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心形 9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16164">
              <a:off x="3841182" y="1794229"/>
              <a:ext cx="319657" cy="31965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心形 96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0516164">
              <a:off x="3529010" y="1700281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心形 9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8716164">
              <a:off x="3211689" y="1775003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心形 99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6916164">
              <a:off x="2974241" y="1998377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心形 101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5116165">
              <a:off x="2880292" y="2310549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心形 10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3316164">
              <a:off x="2955016" y="2627869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心形 104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1516167">
              <a:off x="3178389" y="2865316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心形 10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9716167">
              <a:off x="3490559" y="2959266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心形 107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916167">
              <a:off x="3807881" y="2884542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心形 10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6116168">
              <a:off x="4045328" y="2661170"/>
              <a:ext cx="319658" cy="319658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18117" y="538106"/>
            <a:ext cx="3902994" cy="6003150"/>
            <a:chOff x="1718117" y="538106"/>
            <a:chExt cx="3902994" cy="6003150"/>
          </a:xfrm>
        </p:grpSpPr>
        <p:sp>
          <p:nvSpPr>
            <p:cNvPr id="4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674685" y="5905989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5400000">
              <a:off x="4685123" y="2024123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3600001">
              <a:off x="4487627" y="128203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">
              <a:off x="3945548" y="738114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204135" y="53810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9800000">
              <a:off x="2462047" y="73560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0">
              <a:off x="1918126" y="127767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6200001">
              <a:off x="1718117" y="2019093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4400000">
              <a:off x="1915612" y="276118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8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2600003">
              <a:off x="2457690" y="330510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5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0800003">
              <a:off x="3199104" y="350511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2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9000003">
              <a:off x="3941192" y="330761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9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7200004">
              <a:off x="4485113" y="276553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306942" y="1126930"/>
            <a:ext cx="2725344" cy="5161329"/>
            <a:chOff x="2306942" y="1126930"/>
            <a:chExt cx="2725344" cy="5161329"/>
          </a:xfrm>
        </p:grpSpPr>
        <p:sp>
          <p:nvSpPr>
            <p:cNvPr id="4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>
              <a:off x="2894961" y="5683483"/>
              <a:ext cx="604776" cy="604776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5769039">
              <a:off x="4637767" y="2486192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969040">
              <a:off x="4578556" y="187751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169039">
              <a:off x="4222939" y="1379990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4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3666205" y="1126930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1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0169039">
              <a:off x="3057528" y="1186141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8369039">
              <a:off x="2560002" y="154175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6569040">
              <a:off x="2306942" y="2098492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2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4769039">
              <a:off x="2366152" y="2707169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9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2969042">
              <a:off x="2721769" y="3204694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1169042">
              <a:off x="3278503" y="3457756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9369042">
              <a:off x="3887180" y="3398544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0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7569043">
              <a:off x="4384706" y="3042929"/>
              <a:ext cx="394519" cy="39451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610436" y="1430423"/>
            <a:ext cx="2118358" cy="3870388"/>
            <a:chOff x="2610436" y="1430423"/>
            <a:chExt cx="2118358" cy="3870388"/>
          </a:xfrm>
        </p:grpSpPr>
        <p:sp>
          <p:nvSpPr>
            <p:cNvPr id="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>
              <a:off x="2894960" y="4766609"/>
              <a:ext cx="619675" cy="53420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4443186">
              <a:off x="4478774" y="2268764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643187">
              <a:off x="4300193" y="1811337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8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43186">
              <a:off x="3916824" y="1504482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5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3431391" y="143042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2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8843186">
              <a:off x="2973963" y="160900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7043186">
              <a:off x="2667107" y="1992371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5243187">
              <a:off x="2593050" y="2477806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3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3443186">
              <a:off x="2771629" y="2935233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1643189">
              <a:off x="3154998" y="3242088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9843189">
              <a:off x="3640432" y="3316148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4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043189">
              <a:off x="4097859" y="3137567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1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6243190">
              <a:off x="4404715" y="2754199"/>
              <a:ext cx="267405" cy="232634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929254" y="749242"/>
            <a:ext cx="3480721" cy="4647853"/>
            <a:chOff x="1929254" y="749242"/>
            <a:chExt cx="3480721" cy="4647853"/>
          </a:xfrm>
        </p:grpSpPr>
        <p:sp>
          <p:nvSpPr>
            <p:cNvPr id="4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2071770" y="4761796"/>
              <a:ext cx="635299" cy="6352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5400000">
              <a:off x="4968917" y="2257473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3600001">
              <a:off x="4755344" y="1496714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">
              <a:off x="4190004" y="944661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3424381" y="749242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9800000">
              <a:off x="2663622" y="962814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0">
              <a:off x="2111569" y="1528152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7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6200001">
              <a:off x="1916149" y="2293777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4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4400000">
              <a:off x="2129721" y="3054536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1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2600003">
              <a:off x="2695060" y="3606588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0800003">
              <a:off x="3460684" y="3802010"/>
              <a:ext cx="454163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5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9000003">
              <a:off x="4221443" y="3588436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7200004">
              <a:off x="4773496" y="3023098"/>
              <a:ext cx="454162" cy="4279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54129" y="1105185"/>
            <a:ext cx="2899901" cy="5242823"/>
            <a:chOff x="2154129" y="1105185"/>
            <a:chExt cx="2899901" cy="5242823"/>
          </a:xfrm>
        </p:grpSpPr>
        <p:sp>
          <p:nvSpPr>
            <p:cNvPr id="45" name="月亮 4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>
              <a:off x="2154129" y="5573175"/>
              <a:ext cx="457200" cy="774833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月亮 9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431366">
              <a:off x="4799511" y="2099662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月亮 11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31367">
              <a:off x="4548369" y="1499432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月亮 119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0431366">
              <a:off x="4030759" y="110518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月亮 126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3385374" y="102256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月亮 133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6831366">
              <a:off x="2785142" y="1273705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月亮 140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5031366">
              <a:off x="2390895" y="1791314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月亮 147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3231367">
              <a:off x="2308275" y="2436702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月亮 15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1431366">
              <a:off x="2559416" y="3036933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月亮 161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9631369">
              <a:off x="3077026" y="3431179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月亮 16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7831369">
              <a:off x="3722412" y="3513801"/>
              <a:ext cx="231442" cy="442840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月亮 175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031369">
              <a:off x="4322643" y="3262659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4231370">
              <a:off x="4716890" y="2745050"/>
              <a:ext cx="231442" cy="442839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244511" y="4244179"/>
            <a:ext cx="504352" cy="1105460"/>
            <a:chOff x="1244511" y="4244179"/>
            <a:chExt cx="504352" cy="1105460"/>
          </a:xfrm>
        </p:grpSpPr>
        <p:sp>
          <p:nvSpPr>
            <p:cNvPr id="12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244511" y="5049388"/>
              <a:ext cx="300251" cy="3002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503816" y="4244179"/>
              <a:ext cx="245047" cy="2450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169793" y="989781"/>
            <a:ext cx="2999643" cy="4291780"/>
            <a:chOff x="2169793" y="989781"/>
            <a:chExt cx="2999643" cy="4291780"/>
          </a:xfrm>
        </p:grpSpPr>
        <p:sp>
          <p:nvSpPr>
            <p:cNvPr id="4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4501666" y="4761797"/>
              <a:ext cx="519764" cy="519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4480408" y="254006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5016699" y="2701685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431262" y="206858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970219" y="195131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152960" y="1684842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554779" y="132471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720075" y="1491664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881698" y="989781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248596" y="1540810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131327" y="1036262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864855" y="1819110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504727" y="1451700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671676" y="2251997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169793" y="2124782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720820" y="2723475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216272" y="2875153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999121" y="3107217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631711" y="3501754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432007" y="3300395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304792" y="3836686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3903487" y="3251249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4055163" y="3790206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287228" y="2972949"/>
              <a:ext cx="187145" cy="1871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681765" y="3374768"/>
              <a:ext cx="152737" cy="1527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圓角矩形 169"/>
          <p:cNvSpPr/>
          <p:nvPr>
            <p:custDataLst>
              <p:tags r:id="rId3"/>
            </p:custDataLst>
          </p:nvPr>
        </p:nvSpPr>
        <p:spPr>
          <a:xfrm>
            <a:off x="4405774" y="6385877"/>
            <a:ext cx="33765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72</a:t>
            </a:r>
            <a:endParaRPr lang="zh-CN" altLang="en-US" sz="1200" dirty="0"/>
          </a:p>
        </p:txBody>
      </p:sp>
      <p:sp>
        <p:nvSpPr>
          <p:cNvPr id="157" name="Isosceles 281 50" descr="Isosceles 38">
            <a:extLst>
              <a:ext uri="{FF2B5EF4-FFF2-40B4-BE49-F238E27FC236}">
                <a16:creationId xmlns:a16="http://schemas.microsoft.com/office/drawing/2014/main" id="{8C365911-533C-4385-829F-79BAFD322449}"/>
              </a:ext>
            </a:extLst>
          </p:cNvPr>
          <p:cNvSpPr/>
          <p:nvPr/>
        </p:nvSpPr>
        <p:spPr>
          <a:xfrm rot="21599999" flipV="1">
            <a:off x="1012106" y="5979363"/>
            <a:ext cx="302895" cy="552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71" name="圖片 170">
            <a:extLst>
              <a:ext uri="{FF2B5EF4-FFF2-40B4-BE49-F238E27FC236}">
                <a16:creationId xmlns:a16="http://schemas.microsoft.com/office/drawing/2014/main" id="{61184E3E-F502-4946-9AC3-FDE1B2114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9" y="2049137"/>
            <a:ext cx="3096145" cy="3096145"/>
          </a:xfrm>
          <a:prstGeom prst="rect">
            <a:avLst/>
          </a:prstGeom>
        </p:spPr>
      </p:pic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B679242B-42DD-4D77-8435-63CD89B32B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22640" y="0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b.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幫助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常用工具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4.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色環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6C00DDE-E969-7DB0-B7FB-B2163A5575C1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B7F240B-9377-3F10-D4B3-8E82B24BC285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2788BF-1535-BB90-0674-809DEA5D782F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F7676D-A364-F8DD-878C-B57A29DEA59C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BE97015-D759-1F3D-E700-4FC2F9E3568C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5B680D-A7E1-3271-CF88-6062F17F8234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09A4E38-EEB1-9EC0-7369-80F5DD1F815D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E6A8111-F058-91AC-6096-CDB61279CE59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B8DA45E-1DB9-EAB9-8884-3A365B92EF9C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878D1EB-D951-2AC0-98E2-F4448D97A454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21B729D-7050-CCC9-1700-7076D0FA7193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918C21A-4D4F-5E65-299D-9768A235D2CC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27EFCF6-C2F5-B3FF-15F3-88E3FB0B56E0}"/>
              </a:ext>
            </a:extLst>
          </p:cNvPr>
          <p:cNvCxnSpPr/>
          <p:nvPr/>
        </p:nvCxnSpPr>
        <p:spPr>
          <a:xfrm flipV="1">
            <a:off x="11260902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70BE73-2A68-1D2F-04AF-98F4BC32B6B4}"/>
              </a:ext>
            </a:extLst>
          </p:cNvPr>
          <p:cNvCxnSpPr>
            <a:cxnSpLocks/>
          </p:cNvCxnSpPr>
          <p:nvPr/>
        </p:nvCxnSpPr>
        <p:spPr>
          <a:xfrm flipV="1">
            <a:off x="11260898" y="2893519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CF5C02B-C5F4-931A-83D6-883F56444784}"/>
              </a:ext>
            </a:extLst>
          </p:cNvPr>
          <p:cNvCxnSpPr/>
          <p:nvPr/>
        </p:nvCxnSpPr>
        <p:spPr>
          <a:xfrm flipH="1" flipV="1">
            <a:off x="10481536" y="3285195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ck 281 56" descr="Block 96">
            <a:extLst>
              <a:ext uri="{FF2B5EF4-FFF2-40B4-BE49-F238E27FC236}">
                <a16:creationId xmlns:a16="http://schemas.microsoft.com/office/drawing/2014/main" id="{88523471-158D-AD73-5105-9C1796A41F76}"/>
              </a:ext>
            </a:extLst>
          </p:cNvPr>
          <p:cNvSpPr/>
          <p:nvPr/>
        </p:nvSpPr>
        <p:spPr>
          <a:xfrm>
            <a:off x="7927422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81 48" descr="Rectangle 106">
            <a:extLst>
              <a:ext uri="{FF2B5EF4-FFF2-40B4-BE49-F238E27FC236}">
                <a16:creationId xmlns:a16="http://schemas.microsoft.com/office/drawing/2014/main" id="{8081E7DC-7ED1-3499-49D0-0F9EDBFD49BD}"/>
              </a:ext>
            </a:extLst>
          </p:cNvPr>
          <p:cNvSpPr/>
          <p:nvPr/>
        </p:nvSpPr>
        <p:spPr>
          <a:xfrm>
            <a:off x="9573912" y="4761797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281 50" descr="Isosceles 107">
            <a:extLst>
              <a:ext uri="{FF2B5EF4-FFF2-40B4-BE49-F238E27FC236}">
                <a16:creationId xmlns:a16="http://schemas.microsoft.com/office/drawing/2014/main" id="{76ABEAA6-FB50-A622-9F89-7E8A7F0A5C8D}"/>
              </a:ext>
            </a:extLst>
          </p:cNvPr>
          <p:cNvSpPr/>
          <p:nvPr/>
        </p:nvSpPr>
        <p:spPr>
          <a:xfrm>
            <a:off x="9531985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Hexagon 281 51" descr="Hexagon 108">
            <a:extLst>
              <a:ext uri="{FF2B5EF4-FFF2-40B4-BE49-F238E27FC236}">
                <a16:creationId xmlns:a16="http://schemas.microsoft.com/office/drawing/2014/main" id="{D509BFB6-688D-418B-0D4D-8677535F5935}"/>
              </a:ext>
            </a:extLst>
          </p:cNvPr>
          <p:cNvSpPr/>
          <p:nvPr/>
        </p:nvSpPr>
        <p:spPr>
          <a:xfrm>
            <a:off x="7147697" y="4766608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Smiley 281 52" descr="Smiley 109">
            <a:extLst>
              <a:ext uri="{FF2B5EF4-FFF2-40B4-BE49-F238E27FC236}">
                <a16:creationId xmlns:a16="http://schemas.microsoft.com/office/drawing/2014/main" id="{1C07E072-53D4-FE9E-8C35-654670E9FCC7}"/>
              </a:ext>
            </a:extLst>
          </p:cNvPr>
          <p:cNvSpPr/>
          <p:nvPr/>
        </p:nvSpPr>
        <p:spPr>
          <a:xfrm>
            <a:off x="7991004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Cloud 281 57" descr="Cloud 110">
            <a:extLst>
              <a:ext uri="{FF2B5EF4-FFF2-40B4-BE49-F238E27FC236}">
                <a16:creationId xmlns:a16="http://schemas.microsoft.com/office/drawing/2014/main" id="{671FE7F2-A4E9-6AD5-A85A-51898D7C2618}"/>
              </a:ext>
            </a:extLst>
          </p:cNvPr>
          <p:cNvSpPr/>
          <p:nvPr/>
        </p:nvSpPr>
        <p:spPr>
          <a:xfrm>
            <a:off x="6324507" y="4761797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5-Point 281 243" descr="5-Point 111">
            <a:extLst>
              <a:ext uri="{FF2B5EF4-FFF2-40B4-BE49-F238E27FC236}">
                <a16:creationId xmlns:a16="http://schemas.microsoft.com/office/drawing/2014/main" id="{09FB5756-414D-DB0C-A9D7-210607E8DFE5}"/>
              </a:ext>
            </a:extLst>
          </p:cNvPr>
          <p:cNvSpPr/>
          <p:nvPr/>
        </p:nvSpPr>
        <p:spPr>
          <a:xfrm>
            <a:off x="7147699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Oval 281 49" descr="Oval 112">
            <a:extLst>
              <a:ext uri="{FF2B5EF4-FFF2-40B4-BE49-F238E27FC236}">
                <a16:creationId xmlns:a16="http://schemas.microsoft.com/office/drawing/2014/main" id="{32FCD0DE-7314-ACA4-B4A0-0BD5873807E6}"/>
              </a:ext>
            </a:extLst>
          </p:cNvPr>
          <p:cNvSpPr/>
          <p:nvPr/>
        </p:nvSpPr>
        <p:spPr>
          <a:xfrm>
            <a:off x="8754404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月亮 49" descr="Moon 113">
            <a:extLst>
              <a:ext uri="{FF2B5EF4-FFF2-40B4-BE49-F238E27FC236}">
                <a16:creationId xmlns:a16="http://schemas.microsoft.com/office/drawing/2014/main" id="{5B31C70F-6E4A-81A4-B859-EA6B46F01517}"/>
              </a:ext>
            </a:extLst>
          </p:cNvPr>
          <p:cNvSpPr/>
          <p:nvPr/>
        </p:nvSpPr>
        <p:spPr>
          <a:xfrm>
            <a:off x="6406866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心形 50" descr="Heart 114">
            <a:extLst>
              <a:ext uri="{FF2B5EF4-FFF2-40B4-BE49-F238E27FC236}">
                <a16:creationId xmlns:a16="http://schemas.microsoft.com/office/drawing/2014/main" id="{31E52D46-73ED-C7DE-4276-E9538D461FC8}"/>
              </a:ext>
            </a:extLst>
          </p:cNvPr>
          <p:cNvSpPr/>
          <p:nvPr/>
        </p:nvSpPr>
        <p:spPr>
          <a:xfrm>
            <a:off x="8758015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Isosceles 281 50" descr="Isosceles 107">
            <a:extLst>
              <a:ext uri="{FF2B5EF4-FFF2-40B4-BE49-F238E27FC236}">
                <a16:creationId xmlns:a16="http://schemas.microsoft.com/office/drawing/2014/main" id="{7E9AA680-B4EC-C5EB-BAF5-1A277EB5EB7E}"/>
              </a:ext>
            </a:extLst>
          </p:cNvPr>
          <p:cNvSpPr/>
          <p:nvPr/>
        </p:nvSpPr>
        <p:spPr>
          <a:xfrm rot="10800000">
            <a:off x="11106363" y="5445651"/>
            <a:ext cx="323476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4A6298D-2DDC-F41F-2640-E83059C94EA5}"/>
              </a:ext>
            </a:extLst>
          </p:cNvPr>
          <p:cNvCxnSpPr/>
          <p:nvPr/>
        </p:nvCxnSpPr>
        <p:spPr>
          <a:xfrm>
            <a:off x="10448818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004C406-E9FA-C942-F41B-C5DB946D9C07}"/>
              </a:ext>
            </a:extLst>
          </p:cNvPr>
          <p:cNvCxnSpPr/>
          <p:nvPr/>
        </p:nvCxnSpPr>
        <p:spPr>
          <a:xfrm rot="10799999" flipV="1">
            <a:off x="10562676" y="3308279"/>
            <a:ext cx="1510301" cy="20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心形 60" descr="Heart 114">
            <a:extLst>
              <a:ext uri="{FF2B5EF4-FFF2-40B4-BE49-F238E27FC236}">
                <a16:creationId xmlns:a16="http://schemas.microsoft.com/office/drawing/2014/main" id="{3CF97215-35F4-50FF-B41E-9CE6D3AB2DCB}"/>
              </a:ext>
            </a:extLst>
          </p:cNvPr>
          <p:cNvSpPr/>
          <p:nvPr/>
        </p:nvSpPr>
        <p:spPr>
          <a:xfrm rot="6300000">
            <a:off x="10966959" y="4777830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D83CA8A-D2E9-7F18-4882-DD8F2E01AC6A}"/>
              </a:ext>
            </a:extLst>
          </p:cNvPr>
          <p:cNvGrpSpPr/>
          <p:nvPr/>
        </p:nvGrpSpPr>
        <p:grpSpPr>
          <a:xfrm>
            <a:off x="7677756" y="1622168"/>
            <a:ext cx="1734866" cy="1734867"/>
            <a:chOff x="7677756" y="1622168"/>
            <a:chExt cx="1734866" cy="1734867"/>
          </a:xfrm>
        </p:grpSpPr>
        <p:sp>
          <p:nvSpPr>
            <p:cNvPr id="63" name="心形 62" descr="Heart 114">
              <a:extLst>
                <a:ext uri="{FF2B5EF4-FFF2-40B4-BE49-F238E27FC236}">
                  <a16:creationId xmlns:a16="http://schemas.microsoft.com/office/drawing/2014/main" id="{C6DFFAA1-EE68-42E4-7420-5E108A95DAE7}"/>
                </a:ext>
              </a:extLst>
            </p:cNvPr>
            <p:cNvSpPr/>
            <p:nvPr/>
          </p:nvSpPr>
          <p:spPr>
            <a:xfrm rot="11700000">
              <a:off x="9067985" y="2306391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心形 70" descr="Heart 114">
              <a:extLst>
                <a:ext uri="{FF2B5EF4-FFF2-40B4-BE49-F238E27FC236}">
                  <a16:creationId xmlns:a16="http://schemas.microsoft.com/office/drawing/2014/main" id="{E59208DA-6480-FB07-3EC2-AD59965AF9B6}"/>
                </a:ext>
              </a:extLst>
            </p:cNvPr>
            <p:cNvSpPr/>
            <p:nvPr/>
          </p:nvSpPr>
          <p:spPr>
            <a:xfrm rot="9900001">
              <a:off x="8969411" y="1960292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心形 97" descr="Heart 114">
              <a:extLst>
                <a:ext uri="{FF2B5EF4-FFF2-40B4-BE49-F238E27FC236}">
                  <a16:creationId xmlns:a16="http://schemas.microsoft.com/office/drawing/2014/main" id="{B8CCBC78-A7EF-9CBE-B1EC-4EE710B6736F}"/>
                </a:ext>
              </a:extLst>
            </p:cNvPr>
            <p:cNvSpPr/>
            <p:nvPr/>
          </p:nvSpPr>
          <p:spPr>
            <a:xfrm rot="8100000">
              <a:off x="8710994" y="1709850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心形 100" descr="Heart 114">
              <a:extLst>
                <a:ext uri="{FF2B5EF4-FFF2-40B4-BE49-F238E27FC236}">
                  <a16:creationId xmlns:a16="http://schemas.microsoft.com/office/drawing/2014/main" id="{1E449B64-584F-63FD-12AC-BBF468BAD980}"/>
                </a:ext>
              </a:extLst>
            </p:cNvPr>
            <p:cNvSpPr/>
            <p:nvPr/>
          </p:nvSpPr>
          <p:spPr>
            <a:xfrm rot="6300000">
              <a:off x="8361980" y="1622168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心形 113" descr="Heart 114">
              <a:extLst>
                <a:ext uri="{FF2B5EF4-FFF2-40B4-BE49-F238E27FC236}">
                  <a16:creationId xmlns:a16="http://schemas.microsoft.com/office/drawing/2014/main" id="{56AFA1BA-1711-1F3A-1DDE-D5EC5DB998E5}"/>
                </a:ext>
              </a:extLst>
            </p:cNvPr>
            <p:cNvSpPr/>
            <p:nvPr/>
          </p:nvSpPr>
          <p:spPr>
            <a:xfrm rot="4500001">
              <a:off x="8015879" y="1720742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心形 114" descr="Heart 114">
              <a:extLst>
                <a:ext uri="{FF2B5EF4-FFF2-40B4-BE49-F238E27FC236}">
                  <a16:creationId xmlns:a16="http://schemas.microsoft.com/office/drawing/2014/main" id="{AE269FC7-F46A-019E-2400-08290E25BE75}"/>
                </a:ext>
              </a:extLst>
            </p:cNvPr>
            <p:cNvSpPr/>
            <p:nvPr/>
          </p:nvSpPr>
          <p:spPr>
            <a:xfrm rot="2700000">
              <a:off x="7765438" y="1979160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心形 120" descr="Heart 114">
              <a:extLst>
                <a:ext uri="{FF2B5EF4-FFF2-40B4-BE49-F238E27FC236}">
                  <a16:creationId xmlns:a16="http://schemas.microsoft.com/office/drawing/2014/main" id="{4624F676-7981-556C-45A7-979BA3D6B4D9}"/>
                </a:ext>
              </a:extLst>
            </p:cNvPr>
            <p:cNvSpPr/>
            <p:nvPr/>
          </p:nvSpPr>
          <p:spPr>
            <a:xfrm rot="900001">
              <a:off x="7677756" y="2328176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心形 128" descr="Heart 114">
              <a:extLst>
                <a:ext uri="{FF2B5EF4-FFF2-40B4-BE49-F238E27FC236}">
                  <a16:creationId xmlns:a16="http://schemas.microsoft.com/office/drawing/2014/main" id="{0E781606-4BC7-C3C2-588F-9558556CB280}"/>
                </a:ext>
              </a:extLst>
            </p:cNvPr>
            <p:cNvSpPr/>
            <p:nvPr/>
          </p:nvSpPr>
          <p:spPr>
            <a:xfrm rot="20700001">
              <a:off x="7776331" y="2674275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心形 141" descr="Heart 114">
              <a:extLst>
                <a:ext uri="{FF2B5EF4-FFF2-40B4-BE49-F238E27FC236}">
                  <a16:creationId xmlns:a16="http://schemas.microsoft.com/office/drawing/2014/main" id="{E4D30A46-C96B-E6BB-37E2-B7AB0D203304}"/>
                </a:ext>
              </a:extLst>
            </p:cNvPr>
            <p:cNvSpPr/>
            <p:nvPr/>
          </p:nvSpPr>
          <p:spPr>
            <a:xfrm rot="18900003">
              <a:off x="8034748" y="2924716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心形 142" descr="Heart 114">
              <a:extLst>
                <a:ext uri="{FF2B5EF4-FFF2-40B4-BE49-F238E27FC236}">
                  <a16:creationId xmlns:a16="http://schemas.microsoft.com/office/drawing/2014/main" id="{BA4D9FE5-D768-7C95-2245-EAB1D11E762D}"/>
                </a:ext>
              </a:extLst>
            </p:cNvPr>
            <p:cNvSpPr/>
            <p:nvPr/>
          </p:nvSpPr>
          <p:spPr>
            <a:xfrm rot="17100004">
              <a:off x="8383763" y="3012398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心形 155" descr="Heart 114">
              <a:extLst>
                <a:ext uri="{FF2B5EF4-FFF2-40B4-BE49-F238E27FC236}">
                  <a16:creationId xmlns:a16="http://schemas.microsoft.com/office/drawing/2014/main" id="{550DBB51-48E9-48A2-70BE-12E6173CF445}"/>
                </a:ext>
              </a:extLst>
            </p:cNvPr>
            <p:cNvSpPr/>
            <p:nvPr/>
          </p:nvSpPr>
          <p:spPr>
            <a:xfrm rot="15300004">
              <a:off x="8729863" y="2913823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心形 184" descr="Heart 114">
              <a:extLst>
                <a:ext uri="{FF2B5EF4-FFF2-40B4-BE49-F238E27FC236}">
                  <a16:creationId xmlns:a16="http://schemas.microsoft.com/office/drawing/2014/main" id="{81D1C5CD-FD91-1B92-49F5-D981C17DF2AE}"/>
                </a:ext>
              </a:extLst>
            </p:cNvPr>
            <p:cNvSpPr/>
            <p:nvPr/>
          </p:nvSpPr>
          <p:spPr>
            <a:xfrm rot="13500004">
              <a:off x="8980306" y="2655407"/>
              <a:ext cx="344637" cy="344637"/>
            </a:xfrm>
            <a:prstGeom prst="hear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8" name="月亮 187" descr="Moon 113">
            <a:extLst>
              <a:ext uri="{FF2B5EF4-FFF2-40B4-BE49-F238E27FC236}">
                <a16:creationId xmlns:a16="http://schemas.microsoft.com/office/drawing/2014/main" id="{E1E3C0D1-4AD8-150D-ECAE-6F8751ECA18A}"/>
              </a:ext>
            </a:extLst>
          </p:cNvPr>
          <p:cNvSpPr/>
          <p:nvPr/>
        </p:nvSpPr>
        <p:spPr>
          <a:xfrm rot="5400000">
            <a:off x="11028347" y="2559743"/>
            <a:ext cx="457200" cy="130160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4655B580-8504-7025-DCAD-60169D44B694}"/>
              </a:ext>
            </a:extLst>
          </p:cNvPr>
          <p:cNvGrpSpPr/>
          <p:nvPr/>
        </p:nvGrpSpPr>
        <p:grpSpPr>
          <a:xfrm>
            <a:off x="10786235" y="3310759"/>
            <a:ext cx="1008323" cy="1307104"/>
            <a:chOff x="10786236" y="3310759"/>
            <a:chExt cx="1008323" cy="1307104"/>
          </a:xfrm>
        </p:grpSpPr>
        <p:sp>
          <p:nvSpPr>
            <p:cNvPr id="192" name="Cloud 281 57" descr="Cloud 110">
              <a:extLst>
                <a:ext uri="{FF2B5EF4-FFF2-40B4-BE49-F238E27FC236}">
                  <a16:creationId xmlns:a16="http://schemas.microsoft.com/office/drawing/2014/main" id="{6B7C664C-7E6A-4953-0232-1FACEE3A47C0}"/>
                </a:ext>
              </a:extLst>
            </p:cNvPr>
            <p:cNvSpPr/>
            <p:nvPr/>
          </p:nvSpPr>
          <p:spPr>
            <a:xfrm>
              <a:off x="10822935" y="3310759"/>
              <a:ext cx="572848" cy="57284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3" name="Hexagon 281 51" descr="Hexagon 108">
              <a:extLst>
                <a:ext uri="{FF2B5EF4-FFF2-40B4-BE49-F238E27FC236}">
                  <a16:creationId xmlns:a16="http://schemas.microsoft.com/office/drawing/2014/main" id="{A471F564-DE6B-36F3-38B5-A0E7900DC195}"/>
                </a:ext>
              </a:extLst>
            </p:cNvPr>
            <p:cNvSpPr/>
            <p:nvPr/>
          </p:nvSpPr>
          <p:spPr>
            <a:xfrm rot="900000">
              <a:off x="11470991" y="3465714"/>
              <a:ext cx="323568" cy="278938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5-Point 281 243" descr="5-Point 111">
              <a:extLst>
                <a:ext uri="{FF2B5EF4-FFF2-40B4-BE49-F238E27FC236}">
                  <a16:creationId xmlns:a16="http://schemas.microsoft.com/office/drawing/2014/main" id="{77F16868-357E-D384-2D6B-9E4C45478DED}"/>
                </a:ext>
              </a:extLst>
            </p:cNvPr>
            <p:cNvSpPr/>
            <p:nvPr/>
          </p:nvSpPr>
          <p:spPr>
            <a:xfrm rot="900000">
              <a:off x="11409257" y="4165220"/>
              <a:ext cx="372458" cy="35410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7" name="Block 281 56" descr="Block 96">
              <a:extLst>
                <a:ext uri="{FF2B5EF4-FFF2-40B4-BE49-F238E27FC236}">
                  <a16:creationId xmlns:a16="http://schemas.microsoft.com/office/drawing/2014/main" id="{197BCFEA-320A-1197-05C6-FD54BE3E61B6}"/>
                </a:ext>
              </a:extLst>
            </p:cNvPr>
            <p:cNvSpPr/>
            <p:nvPr/>
          </p:nvSpPr>
          <p:spPr>
            <a:xfrm rot="16200000">
              <a:off x="10786236" y="3982596"/>
              <a:ext cx="635267" cy="635267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6665941-8358-9077-F52D-9C10BE979173}"/>
              </a:ext>
            </a:extLst>
          </p:cNvPr>
          <p:cNvGrpSpPr/>
          <p:nvPr/>
        </p:nvGrpSpPr>
        <p:grpSpPr>
          <a:xfrm>
            <a:off x="6763339" y="707751"/>
            <a:ext cx="3563704" cy="3563703"/>
            <a:chOff x="6763339" y="707751"/>
            <a:chExt cx="3563704" cy="3563703"/>
          </a:xfrm>
        </p:grpSpPr>
        <p:sp>
          <p:nvSpPr>
            <p:cNvPr id="201" name="Cloud 281 57" descr="Cloud 110">
              <a:extLst>
                <a:ext uri="{FF2B5EF4-FFF2-40B4-BE49-F238E27FC236}">
                  <a16:creationId xmlns:a16="http://schemas.microsoft.com/office/drawing/2014/main" id="{F09D65B2-0C55-564B-DCC0-A34F123906F9}"/>
                </a:ext>
              </a:extLst>
            </p:cNvPr>
            <p:cNvSpPr/>
            <p:nvPr/>
          </p:nvSpPr>
          <p:spPr>
            <a:xfrm rot="5400000">
              <a:off x="9969989" y="221662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4" name="Cloud 281 57" descr="Cloud 110">
              <a:extLst>
                <a:ext uri="{FF2B5EF4-FFF2-40B4-BE49-F238E27FC236}">
                  <a16:creationId xmlns:a16="http://schemas.microsoft.com/office/drawing/2014/main" id="{D3FE600D-1421-B841-CEF0-2AA5016C0E2D}"/>
                </a:ext>
              </a:extLst>
            </p:cNvPr>
            <p:cNvSpPr/>
            <p:nvPr/>
          </p:nvSpPr>
          <p:spPr>
            <a:xfrm rot="3600001">
              <a:off x="9707958" y="1427615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5" name="Cloud 281 57" descr="Cloud 110">
              <a:extLst>
                <a:ext uri="{FF2B5EF4-FFF2-40B4-BE49-F238E27FC236}">
                  <a16:creationId xmlns:a16="http://schemas.microsoft.com/office/drawing/2014/main" id="{085B7407-E035-9DD5-CB3A-D75507E422E6}"/>
                </a:ext>
              </a:extLst>
            </p:cNvPr>
            <p:cNvSpPr/>
            <p:nvPr/>
          </p:nvSpPr>
          <p:spPr>
            <a:xfrm rot="1800000">
              <a:off x="9086526" y="87532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8" name="Cloud 281 57" descr="Cloud 110">
              <a:extLst>
                <a:ext uri="{FF2B5EF4-FFF2-40B4-BE49-F238E27FC236}">
                  <a16:creationId xmlns:a16="http://schemas.microsoft.com/office/drawing/2014/main" id="{EC4C2538-F915-4F66-56B2-5DEC7162E15C}"/>
                </a:ext>
              </a:extLst>
            </p:cNvPr>
            <p:cNvSpPr/>
            <p:nvPr/>
          </p:nvSpPr>
          <p:spPr>
            <a:xfrm>
              <a:off x="8272208" y="707751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9" name="Cloud 281 57" descr="Cloud 110">
              <a:extLst>
                <a:ext uri="{FF2B5EF4-FFF2-40B4-BE49-F238E27FC236}">
                  <a16:creationId xmlns:a16="http://schemas.microsoft.com/office/drawing/2014/main" id="{33C4E75C-DFB4-B916-FD8F-82A9979767CF}"/>
                </a:ext>
              </a:extLst>
            </p:cNvPr>
            <p:cNvSpPr/>
            <p:nvPr/>
          </p:nvSpPr>
          <p:spPr>
            <a:xfrm rot="19800001">
              <a:off x="7483203" y="96978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2" name="Cloud 281 57" descr="Cloud 110">
              <a:extLst>
                <a:ext uri="{FF2B5EF4-FFF2-40B4-BE49-F238E27FC236}">
                  <a16:creationId xmlns:a16="http://schemas.microsoft.com/office/drawing/2014/main" id="{7D54AC67-C104-6093-C8E1-84866F323971}"/>
                </a:ext>
              </a:extLst>
            </p:cNvPr>
            <p:cNvSpPr/>
            <p:nvPr/>
          </p:nvSpPr>
          <p:spPr>
            <a:xfrm rot="18000000">
              <a:off x="6930917" y="1591212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3" name="Cloud 281 57" descr="Cloud 110">
              <a:extLst>
                <a:ext uri="{FF2B5EF4-FFF2-40B4-BE49-F238E27FC236}">
                  <a16:creationId xmlns:a16="http://schemas.microsoft.com/office/drawing/2014/main" id="{89D7A6C8-DFA9-C748-5A0F-5FAA77A874BB}"/>
                </a:ext>
              </a:extLst>
            </p:cNvPr>
            <p:cNvSpPr/>
            <p:nvPr/>
          </p:nvSpPr>
          <p:spPr>
            <a:xfrm rot="16200001">
              <a:off x="6763339" y="240552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6" name="Cloud 281 57" descr="Cloud 110">
              <a:extLst>
                <a:ext uri="{FF2B5EF4-FFF2-40B4-BE49-F238E27FC236}">
                  <a16:creationId xmlns:a16="http://schemas.microsoft.com/office/drawing/2014/main" id="{1A8B8965-7B80-5D8C-E2D6-57BE0120C79E}"/>
                </a:ext>
              </a:extLst>
            </p:cNvPr>
            <p:cNvSpPr/>
            <p:nvPr/>
          </p:nvSpPr>
          <p:spPr>
            <a:xfrm rot="14400001">
              <a:off x="7025370" y="3194536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7" name="Cloud 281 57" descr="Cloud 110">
              <a:extLst>
                <a:ext uri="{FF2B5EF4-FFF2-40B4-BE49-F238E27FC236}">
                  <a16:creationId xmlns:a16="http://schemas.microsoft.com/office/drawing/2014/main" id="{7A67DC47-071F-EDBA-0489-884DAE0861A1}"/>
                </a:ext>
              </a:extLst>
            </p:cNvPr>
            <p:cNvSpPr/>
            <p:nvPr/>
          </p:nvSpPr>
          <p:spPr>
            <a:xfrm rot="12600003">
              <a:off x="7646800" y="3746821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8" name="Cloud 281 57" descr="Cloud 110">
              <a:extLst>
                <a:ext uri="{FF2B5EF4-FFF2-40B4-BE49-F238E27FC236}">
                  <a16:creationId xmlns:a16="http://schemas.microsoft.com/office/drawing/2014/main" id="{D628C630-2B60-6A32-EC8E-D2F3236FE50A}"/>
                </a:ext>
              </a:extLst>
            </p:cNvPr>
            <p:cNvSpPr/>
            <p:nvPr/>
          </p:nvSpPr>
          <p:spPr>
            <a:xfrm rot="10800004">
              <a:off x="8461116" y="3914400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9" name="Cloud 281 57" descr="Cloud 110">
              <a:extLst>
                <a:ext uri="{FF2B5EF4-FFF2-40B4-BE49-F238E27FC236}">
                  <a16:creationId xmlns:a16="http://schemas.microsoft.com/office/drawing/2014/main" id="{2C7144BD-F139-3B58-8589-2E7B4F492965}"/>
                </a:ext>
              </a:extLst>
            </p:cNvPr>
            <p:cNvSpPr/>
            <p:nvPr/>
          </p:nvSpPr>
          <p:spPr>
            <a:xfrm rot="9000004">
              <a:off x="9250124" y="3652368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0" name="Cloud 281 57" descr="Cloud 110">
              <a:extLst>
                <a:ext uri="{FF2B5EF4-FFF2-40B4-BE49-F238E27FC236}">
                  <a16:creationId xmlns:a16="http://schemas.microsoft.com/office/drawing/2014/main" id="{47EE92A7-4F90-37FF-88F9-9C04D2891924}"/>
                </a:ext>
              </a:extLst>
            </p:cNvPr>
            <p:cNvSpPr/>
            <p:nvPr/>
          </p:nvSpPr>
          <p:spPr>
            <a:xfrm rot="7200004">
              <a:off x="9802410" y="3030939"/>
              <a:ext cx="357053" cy="35705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53EC3595-DF07-99DA-962D-72ED479AEB29}"/>
              </a:ext>
            </a:extLst>
          </p:cNvPr>
          <p:cNvGrpSpPr/>
          <p:nvPr/>
        </p:nvGrpSpPr>
        <p:grpSpPr>
          <a:xfrm>
            <a:off x="6859923" y="804334"/>
            <a:ext cx="3370536" cy="3370536"/>
            <a:chOff x="6859922" y="804334"/>
            <a:chExt cx="3370536" cy="3370536"/>
          </a:xfrm>
        </p:grpSpPr>
        <p:sp>
          <p:nvSpPr>
            <p:cNvPr id="222" name="Hexagon 281 51" descr="Hexagon 108">
              <a:extLst>
                <a:ext uri="{FF2B5EF4-FFF2-40B4-BE49-F238E27FC236}">
                  <a16:creationId xmlns:a16="http://schemas.microsoft.com/office/drawing/2014/main" id="{2CE5D4CB-6E1C-D93B-E924-9C1F1F592996}"/>
                </a:ext>
              </a:extLst>
            </p:cNvPr>
            <p:cNvSpPr/>
            <p:nvPr/>
          </p:nvSpPr>
          <p:spPr>
            <a:xfrm rot="6300000">
              <a:off x="10042689" y="2634461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3" name="Hexagon 281 51" descr="Hexagon 108">
              <a:extLst>
                <a:ext uri="{FF2B5EF4-FFF2-40B4-BE49-F238E27FC236}">
                  <a16:creationId xmlns:a16="http://schemas.microsoft.com/office/drawing/2014/main" id="{4D418DF4-1BA8-82D9-9774-8F55238F7BDC}"/>
                </a:ext>
              </a:extLst>
            </p:cNvPr>
            <p:cNvSpPr/>
            <p:nvPr/>
          </p:nvSpPr>
          <p:spPr>
            <a:xfrm rot="4500001">
              <a:off x="9944446" y="1804238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4" name="Hexagon 281 51" descr="Hexagon 108">
              <a:extLst>
                <a:ext uri="{FF2B5EF4-FFF2-40B4-BE49-F238E27FC236}">
                  <a16:creationId xmlns:a16="http://schemas.microsoft.com/office/drawing/2014/main" id="{DE7CA4E5-5457-F8BD-1495-F8CCAC561163}"/>
                </a:ext>
              </a:extLst>
            </p:cNvPr>
            <p:cNvSpPr/>
            <p:nvPr/>
          </p:nvSpPr>
          <p:spPr>
            <a:xfrm rot="2700000">
              <a:off x="9444256" y="1134365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5" name="Hexagon 281 51" descr="Hexagon 108">
              <a:extLst>
                <a:ext uri="{FF2B5EF4-FFF2-40B4-BE49-F238E27FC236}">
                  <a16:creationId xmlns:a16="http://schemas.microsoft.com/office/drawing/2014/main" id="{2D74575F-1A03-A0DF-8F37-1D69F524877F}"/>
                </a:ext>
              </a:extLst>
            </p:cNvPr>
            <p:cNvSpPr/>
            <p:nvPr/>
          </p:nvSpPr>
          <p:spPr>
            <a:xfrm rot="900000">
              <a:off x="8676139" y="804334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6" name="Hexagon 281 51" descr="Hexagon 108">
              <a:extLst>
                <a:ext uri="{FF2B5EF4-FFF2-40B4-BE49-F238E27FC236}">
                  <a16:creationId xmlns:a16="http://schemas.microsoft.com/office/drawing/2014/main" id="{0062BD92-E9D6-A1D8-A439-9F498E430AFF}"/>
                </a:ext>
              </a:extLst>
            </p:cNvPr>
            <p:cNvSpPr/>
            <p:nvPr/>
          </p:nvSpPr>
          <p:spPr>
            <a:xfrm rot="20700001">
              <a:off x="7845918" y="902576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7" name="Hexagon 281 51" descr="Hexagon 108">
              <a:extLst>
                <a:ext uri="{FF2B5EF4-FFF2-40B4-BE49-F238E27FC236}">
                  <a16:creationId xmlns:a16="http://schemas.microsoft.com/office/drawing/2014/main" id="{B1076B29-50F9-C559-0CD2-E22590E964F2}"/>
                </a:ext>
              </a:extLst>
            </p:cNvPr>
            <p:cNvSpPr/>
            <p:nvPr/>
          </p:nvSpPr>
          <p:spPr>
            <a:xfrm rot="18900000">
              <a:off x="7176043" y="1402767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8" name="Hexagon 281 51" descr="Hexagon 108">
              <a:extLst>
                <a:ext uri="{FF2B5EF4-FFF2-40B4-BE49-F238E27FC236}">
                  <a16:creationId xmlns:a16="http://schemas.microsoft.com/office/drawing/2014/main" id="{E06BF54D-2052-17B4-F0EA-E41524A64EE8}"/>
                </a:ext>
              </a:extLst>
            </p:cNvPr>
            <p:cNvSpPr/>
            <p:nvPr/>
          </p:nvSpPr>
          <p:spPr>
            <a:xfrm rot="17100001">
              <a:off x="6846014" y="2170882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9" name="Hexagon 281 51" descr="Hexagon 108">
              <a:extLst>
                <a:ext uri="{FF2B5EF4-FFF2-40B4-BE49-F238E27FC236}">
                  <a16:creationId xmlns:a16="http://schemas.microsoft.com/office/drawing/2014/main" id="{3950F81D-FEB0-BCD6-09F0-F5011CBB6DC2}"/>
                </a:ext>
              </a:extLst>
            </p:cNvPr>
            <p:cNvSpPr/>
            <p:nvPr/>
          </p:nvSpPr>
          <p:spPr>
            <a:xfrm rot="15300001">
              <a:off x="6944254" y="3001105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0" name="Hexagon 281 51" descr="Hexagon 108">
              <a:extLst>
                <a:ext uri="{FF2B5EF4-FFF2-40B4-BE49-F238E27FC236}">
                  <a16:creationId xmlns:a16="http://schemas.microsoft.com/office/drawing/2014/main" id="{9DB083A2-C920-05E4-C278-5DE64230A618}"/>
                </a:ext>
              </a:extLst>
            </p:cNvPr>
            <p:cNvSpPr/>
            <p:nvPr/>
          </p:nvSpPr>
          <p:spPr>
            <a:xfrm rot="13500003">
              <a:off x="7444446" y="3670978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1" name="Hexagon 281 51" descr="Hexagon 108">
              <a:extLst>
                <a:ext uri="{FF2B5EF4-FFF2-40B4-BE49-F238E27FC236}">
                  <a16:creationId xmlns:a16="http://schemas.microsoft.com/office/drawing/2014/main" id="{683CE03B-CDB9-A365-712E-AEBE4830DD88}"/>
                </a:ext>
              </a:extLst>
            </p:cNvPr>
            <p:cNvSpPr/>
            <p:nvPr/>
          </p:nvSpPr>
          <p:spPr>
            <a:xfrm rot="11700004">
              <a:off x="8212561" y="4001009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2" name="Hexagon 281 51" descr="Hexagon 108">
              <a:extLst>
                <a:ext uri="{FF2B5EF4-FFF2-40B4-BE49-F238E27FC236}">
                  <a16:creationId xmlns:a16="http://schemas.microsoft.com/office/drawing/2014/main" id="{07CCADEA-358A-F447-EA0F-DBC4FD2C0BE0}"/>
                </a:ext>
              </a:extLst>
            </p:cNvPr>
            <p:cNvSpPr/>
            <p:nvPr/>
          </p:nvSpPr>
          <p:spPr>
            <a:xfrm rot="9900004">
              <a:off x="9042784" y="3902767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3" name="Hexagon 281 51" descr="Hexagon 108">
              <a:extLst>
                <a:ext uri="{FF2B5EF4-FFF2-40B4-BE49-F238E27FC236}">
                  <a16:creationId xmlns:a16="http://schemas.microsoft.com/office/drawing/2014/main" id="{5FEDF8E7-4A20-7229-DDAA-25AC4E369B44}"/>
                </a:ext>
              </a:extLst>
            </p:cNvPr>
            <p:cNvSpPr/>
            <p:nvPr/>
          </p:nvSpPr>
          <p:spPr>
            <a:xfrm rot="8100004">
              <a:off x="9712657" y="3402576"/>
              <a:ext cx="201678" cy="173861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群組 233">
            <a:extLst>
              <a:ext uri="{FF2B5EF4-FFF2-40B4-BE49-F238E27FC236}">
                <a16:creationId xmlns:a16="http://schemas.microsoft.com/office/drawing/2014/main" id="{0D4339A5-E3C6-E236-2FC4-21054E386DFF}"/>
              </a:ext>
            </a:extLst>
          </p:cNvPr>
          <p:cNvGrpSpPr/>
          <p:nvPr/>
        </p:nvGrpSpPr>
        <p:grpSpPr>
          <a:xfrm>
            <a:off x="7295923" y="1240333"/>
            <a:ext cx="2498538" cy="2498538"/>
            <a:chOff x="7295922" y="1240333"/>
            <a:chExt cx="2498538" cy="2498538"/>
          </a:xfrm>
        </p:grpSpPr>
        <p:sp>
          <p:nvSpPr>
            <p:cNvPr id="235" name="5-Point 281 243" descr="5-Point 111">
              <a:extLst>
                <a:ext uri="{FF2B5EF4-FFF2-40B4-BE49-F238E27FC236}">
                  <a16:creationId xmlns:a16="http://schemas.microsoft.com/office/drawing/2014/main" id="{04278A06-560C-2DDE-5AD5-62AAB14A9777}"/>
                </a:ext>
              </a:extLst>
            </p:cNvPr>
            <p:cNvSpPr/>
            <p:nvPr/>
          </p:nvSpPr>
          <p:spPr>
            <a:xfrm rot="6300000">
              <a:off x="9568029" y="2587794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6" name="5-Point 281 243" descr="5-Point 111">
              <a:extLst>
                <a:ext uri="{FF2B5EF4-FFF2-40B4-BE49-F238E27FC236}">
                  <a16:creationId xmlns:a16="http://schemas.microsoft.com/office/drawing/2014/main" id="{E49EC106-89AD-C75C-DE87-54AAB4B5B4FA}"/>
                </a:ext>
              </a:extLst>
            </p:cNvPr>
            <p:cNvSpPr/>
            <p:nvPr/>
          </p:nvSpPr>
          <p:spPr>
            <a:xfrm rot="4500001">
              <a:off x="9519717" y="1990397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7" name="5-Point 281 243" descr="5-Point 111">
              <a:extLst>
                <a:ext uri="{FF2B5EF4-FFF2-40B4-BE49-F238E27FC236}">
                  <a16:creationId xmlns:a16="http://schemas.microsoft.com/office/drawing/2014/main" id="{40F63B70-3922-C53A-C3CE-BA81C92A187E}"/>
                </a:ext>
              </a:extLst>
            </p:cNvPr>
            <p:cNvSpPr/>
            <p:nvPr/>
          </p:nvSpPr>
          <p:spPr>
            <a:xfrm rot="2700000">
              <a:off x="9179179" y="1497192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8" name="5-Point 281 243" descr="5-Point 111">
              <a:extLst>
                <a:ext uri="{FF2B5EF4-FFF2-40B4-BE49-F238E27FC236}">
                  <a16:creationId xmlns:a16="http://schemas.microsoft.com/office/drawing/2014/main" id="{65A7C82E-6F10-405A-C895-9DD7C70E4A26}"/>
                </a:ext>
              </a:extLst>
            </p:cNvPr>
            <p:cNvSpPr/>
            <p:nvPr/>
          </p:nvSpPr>
          <p:spPr>
            <a:xfrm rot="900000">
              <a:off x="8637661" y="1240333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9" name="5-Point 281 243" descr="5-Point 111">
              <a:extLst>
                <a:ext uri="{FF2B5EF4-FFF2-40B4-BE49-F238E27FC236}">
                  <a16:creationId xmlns:a16="http://schemas.microsoft.com/office/drawing/2014/main" id="{F5939DA3-36A9-159E-948C-A0C385A8AEC2}"/>
                </a:ext>
              </a:extLst>
            </p:cNvPr>
            <p:cNvSpPr/>
            <p:nvPr/>
          </p:nvSpPr>
          <p:spPr>
            <a:xfrm rot="20700001">
              <a:off x="8040264" y="1288645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0" name="5-Point 281 243" descr="5-Point 111">
              <a:extLst>
                <a:ext uri="{FF2B5EF4-FFF2-40B4-BE49-F238E27FC236}">
                  <a16:creationId xmlns:a16="http://schemas.microsoft.com/office/drawing/2014/main" id="{2C8549A7-61BB-9CF9-9868-EA3D84291413}"/>
                </a:ext>
              </a:extLst>
            </p:cNvPr>
            <p:cNvSpPr/>
            <p:nvPr/>
          </p:nvSpPr>
          <p:spPr>
            <a:xfrm rot="18900000">
              <a:off x="7547059" y="1629183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1" name="5-Point 281 243" descr="5-Point 111">
              <a:extLst>
                <a:ext uri="{FF2B5EF4-FFF2-40B4-BE49-F238E27FC236}">
                  <a16:creationId xmlns:a16="http://schemas.microsoft.com/office/drawing/2014/main" id="{26960C43-2329-4C46-9BBC-2D938851803E}"/>
                </a:ext>
              </a:extLst>
            </p:cNvPr>
            <p:cNvSpPr/>
            <p:nvPr/>
          </p:nvSpPr>
          <p:spPr>
            <a:xfrm rot="17100001">
              <a:off x="7290202" y="2170699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2" name="5-Point 281 243" descr="5-Point 111">
              <a:extLst>
                <a:ext uri="{FF2B5EF4-FFF2-40B4-BE49-F238E27FC236}">
                  <a16:creationId xmlns:a16="http://schemas.microsoft.com/office/drawing/2014/main" id="{C98EA76B-2D98-497E-688F-CE0260E0679F}"/>
                </a:ext>
              </a:extLst>
            </p:cNvPr>
            <p:cNvSpPr/>
            <p:nvPr/>
          </p:nvSpPr>
          <p:spPr>
            <a:xfrm rot="15300001">
              <a:off x="7338512" y="2768097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3" name="5-Point 281 243" descr="5-Point 111">
              <a:extLst>
                <a:ext uri="{FF2B5EF4-FFF2-40B4-BE49-F238E27FC236}">
                  <a16:creationId xmlns:a16="http://schemas.microsoft.com/office/drawing/2014/main" id="{F338C076-9405-5539-24A0-56EEA97A9077}"/>
                </a:ext>
              </a:extLst>
            </p:cNvPr>
            <p:cNvSpPr/>
            <p:nvPr/>
          </p:nvSpPr>
          <p:spPr>
            <a:xfrm rot="13500003">
              <a:off x="7679048" y="3261300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4" name="5-Point 281 243" descr="5-Point 111">
              <a:extLst>
                <a:ext uri="{FF2B5EF4-FFF2-40B4-BE49-F238E27FC236}">
                  <a16:creationId xmlns:a16="http://schemas.microsoft.com/office/drawing/2014/main" id="{90F36736-EDCE-DD3A-42B0-99FC4C314A0E}"/>
                </a:ext>
              </a:extLst>
            </p:cNvPr>
            <p:cNvSpPr/>
            <p:nvPr/>
          </p:nvSpPr>
          <p:spPr>
            <a:xfrm rot="11700004">
              <a:off x="8220568" y="3518160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5" name="5-Point 281 243" descr="5-Point 111">
              <a:extLst>
                <a:ext uri="{FF2B5EF4-FFF2-40B4-BE49-F238E27FC236}">
                  <a16:creationId xmlns:a16="http://schemas.microsoft.com/office/drawing/2014/main" id="{02469473-129B-A3B3-96F3-025D8A82075E}"/>
                </a:ext>
              </a:extLst>
            </p:cNvPr>
            <p:cNvSpPr/>
            <p:nvPr/>
          </p:nvSpPr>
          <p:spPr>
            <a:xfrm rot="9900004">
              <a:off x="8817964" y="3469848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6" name="5-Point 281 243" descr="5-Point 111">
              <a:extLst>
                <a:ext uri="{FF2B5EF4-FFF2-40B4-BE49-F238E27FC236}">
                  <a16:creationId xmlns:a16="http://schemas.microsoft.com/office/drawing/2014/main" id="{AB630916-5DD9-AC4C-65FB-270F659BA39B}"/>
                </a:ext>
              </a:extLst>
            </p:cNvPr>
            <p:cNvSpPr/>
            <p:nvPr/>
          </p:nvSpPr>
          <p:spPr>
            <a:xfrm rot="8100004">
              <a:off x="9311169" y="3129311"/>
              <a:ext cx="232151" cy="22071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群組 246">
            <a:extLst>
              <a:ext uri="{FF2B5EF4-FFF2-40B4-BE49-F238E27FC236}">
                <a16:creationId xmlns:a16="http://schemas.microsoft.com/office/drawing/2014/main" id="{AB170A6E-961D-A967-E811-8610FA9456D6}"/>
              </a:ext>
            </a:extLst>
          </p:cNvPr>
          <p:cNvGrpSpPr/>
          <p:nvPr/>
        </p:nvGrpSpPr>
        <p:grpSpPr>
          <a:xfrm>
            <a:off x="7182091" y="1126504"/>
            <a:ext cx="2726198" cy="2726196"/>
            <a:chOff x="7182091" y="1126504"/>
            <a:chExt cx="2726198" cy="2726196"/>
          </a:xfrm>
        </p:grpSpPr>
        <p:sp>
          <p:nvSpPr>
            <p:cNvPr id="248" name="Block 281 56" descr="Block 96">
              <a:extLst>
                <a:ext uri="{FF2B5EF4-FFF2-40B4-BE49-F238E27FC236}">
                  <a16:creationId xmlns:a16="http://schemas.microsoft.com/office/drawing/2014/main" id="{B313EF03-16AC-9B83-4E3B-9B04A1B1CA41}"/>
                </a:ext>
              </a:extLst>
            </p:cNvPr>
            <p:cNvSpPr/>
            <p:nvPr/>
          </p:nvSpPr>
          <p:spPr>
            <a:xfrm>
              <a:off x="9512330" y="2193748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9" name="Block 281 56" descr="Block 96">
              <a:extLst>
                <a:ext uri="{FF2B5EF4-FFF2-40B4-BE49-F238E27FC236}">
                  <a16:creationId xmlns:a16="http://schemas.microsoft.com/office/drawing/2014/main" id="{420D9EE7-1ACC-0AE4-BC53-7C0C4CB2AB2A}"/>
                </a:ext>
              </a:extLst>
            </p:cNvPr>
            <p:cNvSpPr/>
            <p:nvPr/>
          </p:nvSpPr>
          <p:spPr>
            <a:xfrm rot="19800001">
              <a:off x="9307296" y="1624301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0" name="Block 281 56" descr="Block 96">
              <a:extLst>
                <a:ext uri="{FF2B5EF4-FFF2-40B4-BE49-F238E27FC236}">
                  <a16:creationId xmlns:a16="http://schemas.microsoft.com/office/drawing/2014/main" id="{ADC3D58A-96E0-5E08-95E8-C2FC3C03A466}"/>
                </a:ext>
              </a:extLst>
            </p:cNvPr>
            <p:cNvSpPr/>
            <p:nvPr/>
          </p:nvSpPr>
          <p:spPr>
            <a:xfrm rot="18000000">
              <a:off x="8845007" y="1233663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1" name="Block 281 56" descr="Block 96">
              <a:extLst>
                <a:ext uri="{FF2B5EF4-FFF2-40B4-BE49-F238E27FC236}">
                  <a16:creationId xmlns:a16="http://schemas.microsoft.com/office/drawing/2014/main" id="{C6CBB0B4-F0FC-A887-B2A0-D329AACF5CF8}"/>
                </a:ext>
              </a:extLst>
            </p:cNvPr>
            <p:cNvSpPr/>
            <p:nvPr/>
          </p:nvSpPr>
          <p:spPr>
            <a:xfrm rot="16200000">
              <a:off x="8249336" y="1126504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2" name="Block 281 56" descr="Block 96">
              <a:extLst>
                <a:ext uri="{FF2B5EF4-FFF2-40B4-BE49-F238E27FC236}">
                  <a16:creationId xmlns:a16="http://schemas.microsoft.com/office/drawing/2014/main" id="{8AD3850A-4C83-C9E9-304A-DA3D3E09C2D6}"/>
                </a:ext>
              </a:extLst>
            </p:cNvPr>
            <p:cNvSpPr/>
            <p:nvPr/>
          </p:nvSpPr>
          <p:spPr>
            <a:xfrm rot="14400001">
              <a:off x="7679889" y="1331538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3" name="Block 281 56" descr="Block 96">
              <a:extLst>
                <a:ext uri="{FF2B5EF4-FFF2-40B4-BE49-F238E27FC236}">
                  <a16:creationId xmlns:a16="http://schemas.microsoft.com/office/drawing/2014/main" id="{88FD862B-F637-0124-DA9A-D792DEEA39F6}"/>
                </a:ext>
              </a:extLst>
            </p:cNvPr>
            <p:cNvSpPr/>
            <p:nvPr/>
          </p:nvSpPr>
          <p:spPr>
            <a:xfrm rot="12600000">
              <a:off x="7289250" y="1793825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4" name="Block 281 56" descr="Block 96">
              <a:extLst>
                <a:ext uri="{FF2B5EF4-FFF2-40B4-BE49-F238E27FC236}">
                  <a16:creationId xmlns:a16="http://schemas.microsoft.com/office/drawing/2014/main" id="{592F9604-64A1-FB14-F9BA-1F18F1222DD8}"/>
                </a:ext>
              </a:extLst>
            </p:cNvPr>
            <p:cNvSpPr/>
            <p:nvPr/>
          </p:nvSpPr>
          <p:spPr>
            <a:xfrm rot="10800001">
              <a:off x="7182091" y="2389497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5" name="Block 281 56" descr="Block 96">
              <a:extLst>
                <a:ext uri="{FF2B5EF4-FFF2-40B4-BE49-F238E27FC236}">
                  <a16:creationId xmlns:a16="http://schemas.microsoft.com/office/drawing/2014/main" id="{DD6FAD3A-FC0A-7AB4-CEA7-DCA1C99A9A64}"/>
                </a:ext>
              </a:extLst>
            </p:cNvPr>
            <p:cNvSpPr/>
            <p:nvPr/>
          </p:nvSpPr>
          <p:spPr>
            <a:xfrm rot="9000001">
              <a:off x="7387125" y="2958944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6" name="Block 281 56" descr="Block 96">
              <a:extLst>
                <a:ext uri="{FF2B5EF4-FFF2-40B4-BE49-F238E27FC236}">
                  <a16:creationId xmlns:a16="http://schemas.microsoft.com/office/drawing/2014/main" id="{31986187-2DAB-503D-5DE2-9A26EC33FF05}"/>
                </a:ext>
              </a:extLst>
            </p:cNvPr>
            <p:cNvSpPr/>
            <p:nvPr/>
          </p:nvSpPr>
          <p:spPr>
            <a:xfrm rot="7200003">
              <a:off x="7849413" y="3349582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7" name="Block 281 56" descr="Block 96">
              <a:extLst>
                <a:ext uri="{FF2B5EF4-FFF2-40B4-BE49-F238E27FC236}">
                  <a16:creationId xmlns:a16="http://schemas.microsoft.com/office/drawing/2014/main" id="{7C953685-D887-5234-4C8C-5B90B6D5724B}"/>
                </a:ext>
              </a:extLst>
            </p:cNvPr>
            <p:cNvSpPr/>
            <p:nvPr/>
          </p:nvSpPr>
          <p:spPr>
            <a:xfrm rot="5400004">
              <a:off x="8445085" y="3456741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8" name="Block 281 56" descr="Block 96">
              <a:extLst>
                <a:ext uri="{FF2B5EF4-FFF2-40B4-BE49-F238E27FC236}">
                  <a16:creationId xmlns:a16="http://schemas.microsoft.com/office/drawing/2014/main" id="{D01E6A54-999C-8A4A-7080-A4100B7E9DBA}"/>
                </a:ext>
              </a:extLst>
            </p:cNvPr>
            <p:cNvSpPr/>
            <p:nvPr/>
          </p:nvSpPr>
          <p:spPr>
            <a:xfrm rot="3600004">
              <a:off x="9014533" y="3251707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9" name="Block 281 56" descr="Block 96">
              <a:extLst>
                <a:ext uri="{FF2B5EF4-FFF2-40B4-BE49-F238E27FC236}">
                  <a16:creationId xmlns:a16="http://schemas.microsoft.com/office/drawing/2014/main" id="{325666DB-34DF-31CC-03C5-18CD4A4AF86A}"/>
                </a:ext>
              </a:extLst>
            </p:cNvPr>
            <p:cNvSpPr/>
            <p:nvPr/>
          </p:nvSpPr>
          <p:spPr>
            <a:xfrm rot="1800004">
              <a:off x="9405170" y="2789420"/>
              <a:ext cx="395959" cy="395959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0" name="Isosceles 281 50" descr="Isosceles 107">
            <a:extLst>
              <a:ext uri="{FF2B5EF4-FFF2-40B4-BE49-F238E27FC236}">
                <a16:creationId xmlns:a16="http://schemas.microsoft.com/office/drawing/2014/main" id="{1D9704FC-B528-9379-265A-73C67CE202E4}"/>
              </a:ext>
            </a:extLst>
          </p:cNvPr>
          <p:cNvSpPr/>
          <p:nvPr/>
        </p:nvSpPr>
        <p:spPr>
          <a:xfrm rot="11700000">
            <a:off x="11329255" y="3883270"/>
            <a:ext cx="28467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DCE65CA-098A-E6FF-E675-E1E86CFAC61F}"/>
              </a:ext>
            </a:extLst>
          </p:cNvPr>
          <p:cNvGrpSpPr/>
          <p:nvPr/>
        </p:nvGrpSpPr>
        <p:grpSpPr>
          <a:xfrm>
            <a:off x="7120179" y="1064594"/>
            <a:ext cx="2850020" cy="2850017"/>
            <a:chOff x="7120179" y="1064594"/>
            <a:chExt cx="2850020" cy="2850017"/>
          </a:xfrm>
        </p:grpSpPr>
        <p:sp>
          <p:nvSpPr>
            <p:cNvPr id="262" name="Isosceles 281 50" descr="Isosceles 107">
              <a:extLst>
                <a:ext uri="{FF2B5EF4-FFF2-40B4-BE49-F238E27FC236}">
                  <a16:creationId xmlns:a16="http://schemas.microsoft.com/office/drawing/2014/main" id="{2FC96FD9-2190-EE11-CAF2-5037D8A008B8}"/>
                </a:ext>
              </a:extLst>
            </p:cNvPr>
            <p:cNvSpPr/>
            <p:nvPr/>
          </p:nvSpPr>
          <p:spPr>
            <a:xfrm rot="16200000">
              <a:off x="8730064" y="232858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Isosceles 281 50" descr="Isosceles 107">
              <a:extLst>
                <a:ext uri="{FF2B5EF4-FFF2-40B4-BE49-F238E27FC236}">
                  <a16:creationId xmlns:a16="http://schemas.microsoft.com/office/drawing/2014/main" id="{A712F32C-DACF-590C-0E74-D1002BF81504}"/>
                </a:ext>
              </a:extLst>
            </p:cNvPr>
            <p:cNvSpPr/>
            <p:nvPr/>
          </p:nvSpPr>
          <p:spPr>
            <a:xfrm rot="14400001">
              <a:off x="8694033" y="2185147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4" name="Isosceles 281 50" descr="Isosceles 107">
              <a:extLst>
                <a:ext uri="{FF2B5EF4-FFF2-40B4-BE49-F238E27FC236}">
                  <a16:creationId xmlns:a16="http://schemas.microsoft.com/office/drawing/2014/main" id="{A7EC2181-327C-5664-CF3C-736CB229924E}"/>
                </a:ext>
              </a:extLst>
            </p:cNvPr>
            <p:cNvSpPr/>
            <p:nvPr/>
          </p:nvSpPr>
          <p:spPr>
            <a:xfrm rot="12600000">
              <a:off x="8591109" y="207893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5" name="Isosceles 281 50" descr="Isosceles 107">
              <a:extLst>
                <a:ext uri="{FF2B5EF4-FFF2-40B4-BE49-F238E27FC236}">
                  <a16:creationId xmlns:a16="http://schemas.microsoft.com/office/drawing/2014/main" id="{8A483DBC-CD4F-8D4A-F49D-8D60933F8A09}"/>
                </a:ext>
              </a:extLst>
            </p:cNvPr>
            <p:cNvSpPr/>
            <p:nvPr/>
          </p:nvSpPr>
          <p:spPr>
            <a:xfrm rot="10800000">
              <a:off x="8448870" y="203841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6" name="Isosceles 281 50" descr="Isosceles 107">
              <a:extLst>
                <a:ext uri="{FF2B5EF4-FFF2-40B4-BE49-F238E27FC236}">
                  <a16:creationId xmlns:a16="http://schemas.microsoft.com/office/drawing/2014/main" id="{E05C9EB8-2B5F-21A0-4ABA-DF46B8F9E071}"/>
                </a:ext>
              </a:extLst>
            </p:cNvPr>
            <p:cNvSpPr/>
            <p:nvPr/>
          </p:nvSpPr>
          <p:spPr>
            <a:xfrm rot="9000001">
              <a:off x="8305426" y="2074449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7" name="Isosceles 281 50" descr="Isosceles 107">
              <a:extLst>
                <a:ext uri="{FF2B5EF4-FFF2-40B4-BE49-F238E27FC236}">
                  <a16:creationId xmlns:a16="http://schemas.microsoft.com/office/drawing/2014/main" id="{B6A59828-6C3C-B4D9-3BAA-A90B07270BF8}"/>
                </a:ext>
              </a:extLst>
            </p:cNvPr>
            <p:cNvSpPr/>
            <p:nvPr/>
          </p:nvSpPr>
          <p:spPr>
            <a:xfrm rot="7200000">
              <a:off x="8199214" y="2177372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8" name="Isosceles 281 50" descr="Isosceles 107">
              <a:extLst>
                <a:ext uri="{FF2B5EF4-FFF2-40B4-BE49-F238E27FC236}">
                  <a16:creationId xmlns:a16="http://schemas.microsoft.com/office/drawing/2014/main" id="{150CA6EF-90A8-63E4-3686-7BA0BC17860B}"/>
                </a:ext>
              </a:extLst>
            </p:cNvPr>
            <p:cNvSpPr/>
            <p:nvPr/>
          </p:nvSpPr>
          <p:spPr>
            <a:xfrm rot="5400001">
              <a:off x="8158696" y="2319612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9" name="Isosceles 281 50" descr="Isosceles 107">
              <a:extLst>
                <a:ext uri="{FF2B5EF4-FFF2-40B4-BE49-F238E27FC236}">
                  <a16:creationId xmlns:a16="http://schemas.microsoft.com/office/drawing/2014/main" id="{7008D206-672C-3F2C-65C3-4EDFB24B6DF0}"/>
                </a:ext>
              </a:extLst>
            </p:cNvPr>
            <p:cNvSpPr/>
            <p:nvPr/>
          </p:nvSpPr>
          <p:spPr>
            <a:xfrm rot="3600001">
              <a:off x="8194726" y="2463055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0" name="Isosceles 281 50" descr="Isosceles 107">
              <a:extLst>
                <a:ext uri="{FF2B5EF4-FFF2-40B4-BE49-F238E27FC236}">
                  <a16:creationId xmlns:a16="http://schemas.microsoft.com/office/drawing/2014/main" id="{5FDD6EE4-CE6B-3F4B-91A6-54B0B0487B34}"/>
                </a:ext>
              </a:extLst>
            </p:cNvPr>
            <p:cNvSpPr/>
            <p:nvPr/>
          </p:nvSpPr>
          <p:spPr>
            <a:xfrm rot="1800003">
              <a:off x="8297649" y="2569266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1" name="Isosceles 281 50" descr="Isosceles 107">
              <a:extLst>
                <a:ext uri="{FF2B5EF4-FFF2-40B4-BE49-F238E27FC236}">
                  <a16:creationId xmlns:a16="http://schemas.microsoft.com/office/drawing/2014/main" id="{E4574127-8C61-78A2-01A4-E92B4C423485}"/>
                </a:ext>
              </a:extLst>
            </p:cNvPr>
            <p:cNvSpPr/>
            <p:nvPr/>
          </p:nvSpPr>
          <p:spPr>
            <a:xfrm rot="4">
              <a:off x="8439890" y="2609784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2" name="Isosceles 281 50" descr="Isosceles 107">
              <a:extLst>
                <a:ext uri="{FF2B5EF4-FFF2-40B4-BE49-F238E27FC236}">
                  <a16:creationId xmlns:a16="http://schemas.microsoft.com/office/drawing/2014/main" id="{A0E2DDFD-9785-58DF-C67D-4269403B6A32}"/>
                </a:ext>
              </a:extLst>
            </p:cNvPr>
            <p:cNvSpPr/>
            <p:nvPr/>
          </p:nvSpPr>
          <p:spPr>
            <a:xfrm rot="19800004">
              <a:off x="8583333" y="2573755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3" name="Isosceles 281 50" descr="Isosceles 107">
              <a:extLst>
                <a:ext uri="{FF2B5EF4-FFF2-40B4-BE49-F238E27FC236}">
                  <a16:creationId xmlns:a16="http://schemas.microsoft.com/office/drawing/2014/main" id="{F7F39151-9BE0-6B1D-02BC-03FC889B85E4}"/>
                </a:ext>
              </a:extLst>
            </p:cNvPr>
            <p:cNvSpPr/>
            <p:nvPr/>
          </p:nvSpPr>
          <p:spPr>
            <a:xfrm rot="18000004">
              <a:off x="8689545" y="2470831"/>
              <a:ext cx="201621" cy="331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4" name="Isosceles 281 50" descr="Isosceles 107">
              <a:extLst>
                <a:ext uri="{FF2B5EF4-FFF2-40B4-BE49-F238E27FC236}">
                  <a16:creationId xmlns:a16="http://schemas.microsoft.com/office/drawing/2014/main" id="{59C857E7-060E-45B3-70FB-03E3C1CD5FCD}"/>
                </a:ext>
              </a:extLst>
            </p:cNvPr>
            <p:cNvSpPr/>
            <p:nvPr/>
          </p:nvSpPr>
          <p:spPr>
            <a:xfrm rot="17100000">
              <a:off x="9715980" y="245542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5" name="Isosceles 281 50" descr="Isosceles 107">
              <a:extLst>
                <a:ext uri="{FF2B5EF4-FFF2-40B4-BE49-F238E27FC236}">
                  <a16:creationId xmlns:a16="http://schemas.microsoft.com/office/drawing/2014/main" id="{7620928A-9982-A0C2-9AEA-1BDCC6226C8E}"/>
                </a:ext>
              </a:extLst>
            </p:cNvPr>
            <p:cNvSpPr/>
            <p:nvPr/>
          </p:nvSpPr>
          <p:spPr>
            <a:xfrm rot="15300001">
              <a:off x="9612898" y="180807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6" name="Isosceles 281 50" descr="Isosceles 107">
              <a:extLst>
                <a:ext uri="{FF2B5EF4-FFF2-40B4-BE49-F238E27FC236}">
                  <a16:creationId xmlns:a16="http://schemas.microsoft.com/office/drawing/2014/main" id="{2704E51C-978B-92E2-F375-B30E45292D82}"/>
                </a:ext>
              </a:extLst>
            </p:cNvPr>
            <p:cNvSpPr/>
            <p:nvPr/>
          </p:nvSpPr>
          <p:spPr>
            <a:xfrm rot="13500000">
              <a:off x="9199955" y="1298999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7" name="Isosceles 281 50" descr="Isosceles 107">
              <a:extLst>
                <a:ext uri="{FF2B5EF4-FFF2-40B4-BE49-F238E27FC236}">
                  <a16:creationId xmlns:a16="http://schemas.microsoft.com/office/drawing/2014/main" id="{2F4D4294-035C-29EF-5018-F1E0E3CA7A4A}"/>
                </a:ext>
              </a:extLst>
            </p:cNvPr>
            <p:cNvSpPr/>
            <p:nvPr/>
          </p:nvSpPr>
          <p:spPr>
            <a:xfrm rot="11700000">
              <a:off x="8587796" y="106459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8" name="Isosceles 281 50" descr="Isosceles 107">
              <a:extLst>
                <a:ext uri="{FF2B5EF4-FFF2-40B4-BE49-F238E27FC236}">
                  <a16:creationId xmlns:a16="http://schemas.microsoft.com/office/drawing/2014/main" id="{619CB33B-880B-4FB8-9BE1-E4CDED975273}"/>
                </a:ext>
              </a:extLst>
            </p:cNvPr>
            <p:cNvSpPr/>
            <p:nvPr/>
          </p:nvSpPr>
          <p:spPr>
            <a:xfrm rot="9900001">
              <a:off x="7940448" y="1167673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9" name="Isosceles 281 50" descr="Isosceles 107">
              <a:extLst>
                <a:ext uri="{FF2B5EF4-FFF2-40B4-BE49-F238E27FC236}">
                  <a16:creationId xmlns:a16="http://schemas.microsoft.com/office/drawing/2014/main" id="{9D5FDAC8-A74F-88D2-D48C-563B23B07B62}"/>
                </a:ext>
              </a:extLst>
            </p:cNvPr>
            <p:cNvSpPr/>
            <p:nvPr/>
          </p:nvSpPr>
          <p:spPr>
            <a:xfrm rot="8100000">
              <a:off x="7431367" y="158061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0" name="Isosceles 281 50" descr="Isosceles 107">
              <a:extLst>
                <a:ext uri="{FF2B5EF4-FFF2-40B4-BE49-F238E27FC236}">
                  <a16:creationId xmlns:a16="http://schemas.microsoft.com/office/drawing/2014/main" id="{D6A23BE7-B3D5-0D7C-C2F6-BA99BAFE4BEA}"/>
                </a:ext>
              </a:extLst>
            </p:cNvPr>
            <p:cNvSpPr/>
            <p:nvPr/>
          </p:nvSpPr>
          <p:spPr>
            <a:xfrm rot="6300001">
              <a:off x="7196961" y="2192776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1" name="Isosceles 281 50" descr="Isosceles 107">
              <a:extLst>
                <a:ext uri="{FF2B5EF4-FFF2-40B4-BE49-F238E27FC236}">
                  <a16:creationId xmlns:a16="http://schemas.microsoft.com/office/drawing/2014/main" id="{2F4DF222-BDEF-62D2-2919-C36766B16C28}"/>
                </a:ext>
              </a:extLst>
            </p:cNvPr>
            <p:cNvSpPr/>
            <p:nvPr/>
          </p:nvSpPr>
          <p:spPr>
            <a:xfrm rot="4500001">
              <a:off x="7300043" y="2840123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2" name="Isosceles 281 50" descr="Isosceles 107">
              <a:extLst>
                <a:ext uri="{FF2B5EF4-FFF2-40B4-BE49-F238E27FC236}">
                  <a16:creationId xmlns:a16="http://schemas.microsoft.com/office/drawing/2014/main" id="{64F95E10-6C48-850C-B1C7-7A3B7C333A80}"/>
                </a:ext>
              </a:extLst>
            </p:cNvPr>
            <p:cNvSpPr/>
            <p:nvPr/>
          </p:nvSpPr>
          <p:spPr>
            <a:xfrm rot="2700003">
              <a:off x="7712986" y="3349204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3" name="Isosceles 281 50" descr="Isosceles 107">
              <a:extLst>
                <a:ext uri="{FF2B5EF4-FFF2-40B4-BE49-F238E27FC236}">
                  <a16:creationId xmlns:a16="http://schemas.microsoft.com/office/drawing/2014/main" id="{323F33BB-8165-678A-240A-D4568918F072}"/>
                </a:ext>
              </a:extLst>
            </p:cNvPr>
            <p:cNvSpPr/>
            <p:nvPr/>
          </p:nvSpPr>
          <p:spPr>
            <a:xfrm rot="900004">
              <a:off x="8325146" y="3583610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4" name="Isosceles 281 50" descr="Isosceles 107">
              <a:extLst>
                <a:ext uri="{FF2B5EF4-FFF2-40B4-BE49-F238E27FC236}">
                  <a16:creationId xmlns:a16="http://schemas.microsoft.com/office/drawing/2014/main" id="{98807766-4277-B3F0-2CFC-F4EC52C3F283}"/>
                </a:ext>
              </a:extLst>
            </p:cNvPr>
            <p:cNvSpPr/>
            <p:nvPr/>
          </p:nvSpPr>
          <p:spPr>
            <a:xfrm rot="20700004">
              <a:off x="8972493" y="3480530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5" name="Isosceles 281 50" descr="Isosceles 107">
              <a:extLst>
                <a:ext uri="{FF2B5EF4-FFF2-40B4-BE49-F238E27FC236}">
                  <a16:creationId xmlns:a16="http://schemas.microsoft.com/office/drawing/2014/main" id="{44A16C05-5D2C-0308-BFA3-3E19BB2383FC}"/>
                </a:ext>
              </a:extLst>
            </p:cNvPr>
            <p:cNvSpPr/>
            <p:nvPr/>
          </p:nvSpPr>
          <p:spPr>
            <a:xfrm rot="18900004">
              <a:off x="9481574" y="3067587"/>
              <a:ext cx="177438" cy="33100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6" name="月亮 285" descr="Moon 113">
            <a:extLst>
              <a:ext uri="{FF2B5EF4-FFF2-40B4-BE49-F238E27FC236}">
                <a16:creationId xmlns:a16="http://schemas.microsoft.com/office/drawing/2014/main" id="{369762E4-A535-0A7D-B219-E8330956BF4F}"/>
              </a:ext>
            </a:extLst>
          </p:cNvPr>
          <p:cNvSpPr/>
          <p:nvPr/>
        </p:nvSpPr>
        <p:spPr>
          <a:xfrm rot="5400000">
            <a:off x="11075100" y="4306441"/>
            <a:ext cx="346839" cy="983067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BBFE396D-278E-FE60-9CC1-3F3A1197BF19}"/>
              </a:ext>
            </a:extLst>
          </p:cNvPr>
          <p:cNvGrpSpPr/>
          <p:nvPr/>
        </p:nvGrpSpPr>
        <p:grpSpPr>
          <a:xfrm>
            <a:off x="6558390" y="502802"/>
            <a:ext cx="3973601" cy="3973599"/>
            <a:chOff x="6558390" y="502802"/>
            <a:chExt cx="3973601" cy="3973599"/>
          </a:xfrm>
        </p:grpSpPr>
        <p:sp>
          <p:nvSpPr>
            <p:cNvPr id="288" name="月亮 287" descr="Moon 113">
              <a:extLst>
                <a:ext uri="{FF2B5EF4-FFF2-40B4-BE49-F238E27FC236}">
                  <a16:creationId xmlns:a16="http://schemas.microsoft.com/office/drawing/2014/main" id="{40BD1CCA-CAF3-5408-95F0-25BAE293D7D3}"/>
                </a:ext>
              </a:extLst>
            </p:cNvPr>
            <p:cNvSpPr/>
            <p:nvPr/>
          </p:nvSpPr>
          <p:spPr>
            <a:xfrm rot="10800000">
              <a:off x="10247020" y="2081498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月亮 288" descr="Moon 113">
              <a:extLst>
                <a:ext uri="{FF2B5EF4-FFF2-40B4-BE49-F238E27FC236}">
                  <a16:creationId xmlns:a16="http://schemas.microsoft.com/office/drawing/2014/main" id="{9563312D-DD5F-71E0-356D-B391C531FDE5}"/>
                </a:ext>
              </a:extLst>
            </p:cNvPr>
            <p:cNvSpPr/>
            <p:nvPr/>
          </p:nvSpPr>
          <p:spPr>
            <a:xfrm rot="9000001">
              <a:off x="9998697" y="1159671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月亮 289" descr="Moon 113">
              <a:extLst>
                <a:ext uri="{FF2B5EF4-FFF2-40B4-BE49-F238E27FC236}">
                  <a16:creationId xmlns:a16="http://schemas.microsoft.com/office/drawing/2014/main" id="{EBD1FEBA-EC0D-996F-751C-BEE2429E9C89}"/>
                </a:ext>
              </a:extLst>
            </p:cNvPr>
            <p:cNvSpPr/>
            <p:nvPr/>
          </p:nvSpPr>
          <p:spPr>
            <a:xfrm rot="7200000">
              <a:off x="9322729" y="48550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月亮 290" descr="Moon 113">
              <a:extLst>
                <a:ext uri="{FF2B5EF4-FFF2-40B4-BE49-F238E27FC236}">
                  <a16:creationId xmlns:a16="http://schemas.microsoft.com/office/drawing/2014/main" id="{28C44CE3-C44B-C8D8-462F-458EF89ACAF2}"/>
                </a:ext>
              </a:extLst>
            </p:cNvPr>
            <p:cNvSpPr/>
            <p:nvPr/>
          </p:nvSpPr>
          <p:spPr>
            <a:xfrm rot="5400000">
              <a:off x="8400242" y="23964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月亮 291" descr="Moon 113">
              <a:extLst>
                <a:ext uri="{FF2B5EF4-FFF2-40B4-BE49-F238E27FC236}">
                  <a16:creationId xmlns:a16="http://schemas.microsoft.com/office/drawing/2014/main" id="{B8A69CC8-BBC5-7898-2663-3C7CA09B6919}"/>
                </a:ext>
              </a:extLst>
            </p:cNvPr>
            <p:cNvSpPr/>
            <p:nvPr/>
          </p:nvSpPr>
          <p:spPr>
            <a:xfrm rot="3600001">
              <a:off x="7478416" y="487969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月亮 292" descr="Moon 113">
              <a:extLst>
                <a:ext uri="{FF2B5EF4-FFF2-40B4-BE49-F238E27FC236}">
                  <a16:creationId xmlns:a16="http://schemas.microsoft.com/office/drawing/2014/main" id="{4BA2672F-BD58-11D1-23E1-DD5941936973}"/>
                </a:ext>
              </a:extLst>
            </p:cNvPr>
            <p:cNvSpPr/>
            <p:nvPr/>
          </p:nvSpPr>
          <p:spPr>
            <a:xfrm rot="1800000">
              <a:off x="6804248" y="116393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月亮 293" descr="Moon 113">
              <a:extLst>
                <a:ext uri="{FF2B5EF4-FFF2-40B4-BE49-F238E27FC236}">
                  <a16:creationId xmlns:a16="http://schemas.microsoft.com/office/drawing/2014/main" id="{08D1C694-DB9D-266C-0BC7-E92B0E79E51D}"/>
                </a:ext>
              </a:extLst>
            </p:cNvPr>
            <p:cNvSpPr/>
            <p:nvPr/>
          </p:nvSpPr>
          <p:spPr>
            <a:xfrm rot="1">
              <a:off x="6558390" y="2086425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月亮 294" descr="Moon 113">
              <a:extLst>
                <a:ext uri="{FF2B5EF4-FFF2-40B4-BE49-F238E27FC236}">
                  <a16:creationId xmlns:a16="http://schemas.microsoft.com/office/drawing/2014/main" id="{67CFE741-F366-461B-D4A6-965B5DBBDB98}"/>
                </a:ext>
              </a:extLst>
            </p:cNvPr>
            <p:cNvSpPr/>
            <p:nvPr/>
          </p:nvSpPr>
          <p:spPr>
            <a:xfrm rot="19800001">
              <a:off x="6806711" y="3008251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月亮 295" descr="Moon 113">
              <a:extLst>
                <a:ext uri="{FF2B5EF4-FFF2-40B4-BE49-F238E27FC236}">
                  <a16:creationId xmlns:a16="http://schemas.microsoft.com/office/drawing/2014/main" id="{32C3EF67-1BE7-6AAC-2A42-FF15D771ECAA}"/>
                </a:ext>
              </a:extLst>
            </p:cNvPr>
            <p:cNvSpPr/>
            <p:nvPr/>
          </p:nvSpPr>
          <p:spPr>
            <a:xfrm rot="18000003">
              <a:off x="7482679" y="3682414"/>
              <a:ext cx="284971" cy="811282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月亮 296" descr="Moon 113">
              <a:extLst>
                <a:ext uri="{FF2B5EF4-FFF2-40B4-BE49-F238E27FC236}">
                  <a16:creationId xmlns:a16="http://schemas.microsoft.com/office/drawing/2014/main" id="{FAE37C3C-9A1E-9122-FE4A-7FEAE90D36C9}"/>
                </a:ext>
              </a:extLst>
            </p:cNvPr>
            <p:cNvSpPr/>
            <p:nvPr/>
          </p:nvSpPr>
          <p:spPr>
            <a:xfrm rot="16200004">
              <a:off x="8405164" y="3928275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月亮 297" descr="Moon 113">
              <a:extLst>
                <a:ext uri="{FF2B5EF4-FFF2-40B4-BE49-F238E27FC236}">
                  <a16:creationId xmlns:a16="http://schemas.microsoft.com/office/drawing/2014/main" id="{0FA8732A-2CF4-4BFC-D2AF-D24930EC2656}"/>
                </a:ext>
              </a:extLst>
            </p:cNvPr>
            <p:cNvSpPr/>
            <p:nvPr/>
          </p:nvSpPr>
          <p:spPr>
            <a:xfrm rot="14400004">
              <a:off x="9326993" y="3679954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月亮 298" descr="Moon 113">
              <a:extLst>
                <a:ext uri="{FF2B5EF4-FFF2-40B4-BE49-F238E27FC236}">
                  <a16:creationId xmlns:a16="http://schemas.microsoft.com/office/drawing/2014/main" id="{83265616-5DA3-8FB9-A428-5C7C328744EF}"/>
                </a:ext>
              </a:extLst>
            </p:cNvPr>
            <p:cNvSpPr/>
            <p:nvPr/>
          </p:nvSpPr>
          <p:spPr>
            <a:xfrm rot="12600004">
              <a:off x="10001157" y="3003987"/>
              <a:ext cx="284971" cy="8112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月亮 299" descr="Moon 113">
              <a:extLst>
                <a:ext uri="{FF2B5EF4-FFF2-40B4-BE49-F238E27FC236}">
                  <a16:creationId xmlns:a16="http://schemas.microsoft.com/office/drawing/2014/main" id="{DCE33DA7-6280-00CB-835A-ABDCC14F6F8E}"/>
                </a:ext>
              </a:extLst>
            </p:cNvPr>
            <p:cNvSpPr/>
            <p:nvPr/>
          </p:nvSpPr>
          <p:spPr>
            <a:xfrm rot="10800000">
              <a:off x="9291976" y="217551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月亮 300" descr="Moon 113">
              <a:extLst>
                <a:ext uri="{FF2B5EF4-FFF2-40B4-BE49-F238E27FC236}">
                  <a16:creationId xmlns:a16="http://schemas.microsoft.com/office/drawing/2014/main" id="{C169C914-EDE4-E2F1-84A1-75CA36F18D7A}"/>
                </a:ext>
              </a:extLst>
            </p:cNvPr>
            <p:cNvSpPr/>
            <p:nvPr/>
          </p:nvSpPr>
          <p:spPr>
            <a:xfrm rot="9000001">
              <a:off x="9173586" y="1749110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月亮 301" descr="Moon 113">
              <a:extLst>
                <a:ext uri="{FF2B5EF4-FFF2-40B4-BE49-F238E27FC236}">
                  <a16:creationId xmlns:a16="http://schemas.microsoft.com/office/drawing/2014/main" id="{0009F065-4BE9-D630-4B63-280886B80AAD}"/>
                </a:ext>
              </a:extLst>
            </p:cNvPr>
            <p:cNvSpPr/>
            <p:nvPr/>
          </p:nvSpPr>
          <p:spPr>
            <a:xfrm rot="7200000">
              <a:off x="8857855" y="143902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月亮 302" descr="Moon 113">
              <a:extLst>
                <a:ext uri="{FF2B5EF4-FFF2-40B4-BE49-F238E27FC236}">
                  <a16:creationId xmlns:a16="http://schemas.microsoft.com/office/drawing/2014/main" id="{79276C0F-7C8E-E19F-20A6-4BAB7C8BF1C0}"/>
                </a:ext>
              </a:extLst>
            </p:cNvPr>
            <p:cNvSpPr/>
            <p:nvPr/>
          </p:nvSpPr>
          <p:spPr>
            <a:xfrm rot="5400000">
              <a:off x="8429384" y="1328354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月亮 303" descr="Moon 113">
              <a:extLst>
                <a:ext uri="{FF2B5EF4-FFF2-40B4-BE49-F238E27FC236}">
                  <a16:creationId xmlns:a16="http://schemas.microsoft.com/office/drawing/2014/main" id="{75EB6F20-18DB-259D-9D12-EC1A1002B812}"/>
                </a:ext>
              </a:extLst>
            </p:cNvPr>
            <p:cNvSpPr/>
            <p:nvPr/>
          </p:nvSpPr>
          <p:spPr>
            <a:xfrm rot="3600001">
              <a:off x="8002979" y="1446743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月亮 304" descr="Moon 113">
              <a:extLst>
                <a:ext uri="{FF2B5EF4-FFF2-40B4-BE49-F238E27FC236}">
                  <a16:creationId xmlns:a16="http://schemas.microsoft.com/office/drawing/2014/main" id="{F15D18F7-FE57-84B9-92B8-D35BB3B94056}"/>
                </a:ext>
              </a:extLst>
            </p:cNvPr>
            <p:cNvSpPr/>
            <p:nvPr/>
          </p:nvSpPr>
          <p:spPr>
            <a:xfrm rot="1800000">
              <a:off x="7692897" y="176247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月亮 305" descr="Moon 113">
              <a:extLst>
                <a:ext uri="{FF2B5EF4-FFF2-40B4-BE49-F238E27FC236}">
                  <a16:creationId xmlns:a16="http://schemas.microsoft.com/office/drawing/2014/main" id="{2E012D4F-657E-1583-BCCA-D58A57815D39}"/>
                </a:ext>
              </a:extLst>
            </p:cNvPr>
            <p:cNvSpPr/>
            <p:nvPr/>
          </p:nvSpPr>
          <p:spPr>
            <a:xfrm rot="1">
              <a:off x="7582220" y="2190946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月亮 306" descr="Moon 113">
              <a:extLst>
                <a:ext uri="{FF2B5EF4-FFF2-40B4-BE49-F238E27FC236}">
                  <a16:creationId xmlns:a16="http://schemas.microsoft.com/office/drawing/2014/main" id="{F3817CF0-E057-6C77-CB43-2D943475E387}"/>
                </a:ext>
              </a:extLst>
            </p:cNvPr>
            <p:cNvSpPr/>
            <p:nvPr/>
          </p:nvSpPr>
          <p:spPr>
            <a:xfrm rot="19800001">
              <a:off x="7700610" y="2617352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月亮 307" descr="Moon 113">
              <a:extLst>
                <a:ext uri="{FF2B5EF4-FFF2-40B4-BE49-F238E27FC236}">
                  <a16:creationId xmlns:a16="http://schemas.microsoft.com/office/drawing/2014/main" id="{A2A48158-0192-7C59-1E69-C69143316835}"/>
                </a:ext>
              </a:extLst>
            </p:cNvPr>
            <p:cNvSpPr/>
            <p:nvPr/>
          </p:nvSpPr>
          <p:spPr>
            <a:xfrm rot="18000003">
              <a:off x="8016340" y="2927434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月亮 308" descr="Moon 113">
              <a:extLst>
                <a:ext uri="{FF2B5EF4-FFF2-40B4-BE49-F238E27FC236}">
                  <a16:creationId xmlns:a16="http://schemas.microsoft.com/office/drawing/2014/main" id="{F50629FE-68BF-6273-92F0-B99440A4D10D}"/>
                </a:ext>
              </a:extLst>
            </p:cNvPr>
            <p:cNvSpPr/>
            <p:nvPr/>
          </p:nvSpPr>
          <p:spPr>
            <a:xfrm rot="16200004">
              <a:off x="8444813" y="303810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月亮 309" descr="Moon 113">
              <a:extLst>
                <a:ext uri="{FF2B5EF4-FFF2-40B4-BE49-F238E27FC236}">
                  <a16:creationId xmlns:a16="http://schemas.microsoft.com/office/drawing/2014/main" id="{33CC71FE-A41D-B20A-BF35-E545AB00BC7A}"/>
                </a:ext>
              </a:extLst>
            </p:cNvPr>
            <p:cNvSpPr/>
            <p:nvPr/>
          </p:nvSpPr>
          <p:spPr>
            <a:xfrm rot="14400004">
              <a:off x="8871218" y="2919717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月亮 310" descr="Moon 113">
              <a:extLst>
                <a:ext uri="{FF2B5EF4-FFF2-40B4-BE49-F238E27FC236}">
                  <a16:creationId xmlns:a16="http://schemas.microsoft.com/office/drawing/2014/main" id="{19186A0D-5BB4-3E04-2DAB-9A94D021E845}"/>
                </a:ext>
              </a:extLst>
            </p:cNvPr>
            <p:cNvSpPr/>
            <p:nvPr/>
          </p:nvSpPr>
          <p:spPr>
            <a:xfrm rot="12600004">
              <a:off x="9181300" y="2603988"/>
              <a:ext cx="216183" cy="61274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826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3251324" y="2071312"/>
            <a:ext cx="2643942" cy="4203338"/>
            <a:chOff x="3251324" y="2071312"/>
            <a:chExt cx="2643942" cy="4203338"/>
          </a:xfrm>
          <a:solidFill>
            <a:srgbClr val="AECAC8"/>
          </a:solidFill>
        </p:grpSpPr>
        <p:sp>
          <p:nvSpPr>
            <p:cNvPr id="3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>
              <a:off x="5279249" y="5743601"/>
              <a:ext cx="616017" cy="53104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5400000" flipV="1">
              <a:off x="3821472" y="2317567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3600001" flipV="1">
              <a:off x="3788482" y="2194440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" flipV="1">
              <a:off x="3698345" y="2104303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flipV="1">
              <a:off x="3575218" y="2071312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9800000" flipV="1">
              <a:off x="3452090" y="2104303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8000000" flipV="1">
              <a:off x="3361953" y="2194439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6200001" flipV="1">
              <a:off x="3328962" y="2317568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4400000" flipV="1">
              <a:off x="3361953" y="2440695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2600003" flipV="1">
              <a:off x="3452088" y="2530832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10800003" flipV="1">
              <a:off x="3575217" y="2563823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9000003" flipV="1">
              <a:off x="3698345" y="2530831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Isosceles 281 50" descr="Isosceles 38">
              <a:extLst>
                <a:ext uri="{FF2B5EF4-FFF2-40B4-BE49-F238E27FC236}">
                  <a16:creationId xmlns:a16="http://schemas.microsoft.com/office/drawing/2014/main" id="{DE354093-1A5E-4784-8E1E-61FD0DFC1523}"/>
                </a:ext>
              </a:extLst>
            </p:cNvPr>
            <p:cNvSpPr/>
            <p:nvPr/>
          </p:nvSpPr>
          <p:spPr>
            <a:xfrm rot="7200004" flipV="1">
              <a:off x="3788481" y="2440695"/>
              <a:ext cx="188793" cy="34406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880292" y="1700281"/>
            <a:ext cx="2177914" cy="4596247"/>
            <a:chOff x="2880292" y="1700281"/>
            <a:chExt cx="2177914" cy="4596247"/>
          </a:xfrm>
          <a:solidFill>
            <a:srgbClr val="C3B7BB"/>
          </a:solidFill>
        </p:grpSpPr>
        <p:sp>
          <p:nvSpPr>
            <p:cNvPr id="46" name="心形 4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>
              <a:off x="4505279" y="5743601"/>
              <a:ext cx="552927" cy="55292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心形 9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4316164">
              <a:off x="4139277" y="2348998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心形 93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516165">
              <a:off x="4064555" y="2031677"/>
              <a:ext cx="319657" cy="31965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心形 9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16164">
              <a:off x="3841182" y="1794229"/>
              <a:ext cx="319657" cy="31965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心形 96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20516164">
              <a:off x="3529010" y="1700281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心形 9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8716164">
              <a:off x="3211689" y="1775003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心形 99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6916164">
              <a:off x="2974241" y="1998377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心形 101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5116165">
              <a:off x="2880292" y="2310549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心形 102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3316164">
              <a:off x="2955016" y="2627869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心形 104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11516167">
              <a:off x="3178389" y="2865316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心形 105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9716167">
              <a:off x="3490559" y="2959266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心形 107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7916167">
              <a:off x="3807881" y="2884542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心形 108" descr="Heart 46">
              <a:extLst>
                <a:ext uri="{FF2B5EF4-FFF2-40B4-BE49-F238E27FC236}">
                  <a16:creationId xmlns:a16="http://schemas.microsoft.com/office/drawing/2014/main" id="{F66AF0DE-35FB-4738-89DD-8ABCCC0E24B0}"/>
                </a:ext>
              </a:extLst>
            </p:cNvPr>
            <p:cNvSpPr/>
            <p:nvPr/>
          </p:nvSpPr>
          <p:spPr>
            <a:xfrm rot="6116168">
              <a:off x="4045328" y="2661170"/>
              <a:ext cx="319658" cy="319658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18117" y="538106"/>
            <a:ext cx="3902994" cy="6003150"/>
            <a:chOff x="1718117" y="538106"/>
            <a:chExt cx="3902994" cy="6003150"/>
          </a:xfrm>
          <a:solidFill>
            <a:srgbClr val="ADC9CA"/>
          </a:solidFill>
        </p:grpSpPr>
        <p:sp>
          <p:nvSpPr>
            <p:cNvPr id="4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674685" y="5905989"/>
              <a:ext cx="635267" cy="635267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5400000">
              <a:off x="4685123" y="2024123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3600001">
              <a:off x="4487627" y="128203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">
              <a:off x="3945548" y="738114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3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3204135" y="53810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9800000">
              <a:off x="2462047" y="73560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8000000">
              <a:off x="1918126" y="127767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6200001">
              <a:off x="1718117" y="2019093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1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4400000">
              <a:off x="1915612" y="2761180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8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2600003">
              <a:off x="2457690" y="330510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5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10800003">
              <a:off x="3199104" y="3505111"/>
              <a:ext cx="935989" cy="935989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2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9000003">
              <a:off x="3941192" y="3307616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9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 rot="7200004">
              <a:off x="4485113" y="2765538"/>
              <a:ext cx="935988" cy="935988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306942" y="1126930"/>
            <a:ext cx="2725344" cy="5161329"/>
            <a:chOff x="2306942" y="1126930"/>
            <a:chExt cx="2725344" cy="5161329"/>
          </a:xfrm>
          <a:solidFill>
            <a:srgbClr val="AE8083"/>
          </a:solidFill>
        </p:grpSpPr>
        <p:sp>
          <p:nvSpPr>
            <p:cNvPr id="4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>
              <a:off x="2894961" y="5683483"/>
              <a:ext cx="604776" cy="604776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5769039">
              <a:off x="4637767" y="2486192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969040">
              <a:off x="4578556" y="1877516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169039">
              <a:off x="4222939" y="1379990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4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3666205" y="1126930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1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20169039">
              <a:off x="3057528" y="1186141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8369039">
              <a:off x="2560002" y="1541756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6569040">
              <a:off x="2306942" y="2098492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2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4769039">
              <a:off x="2366152" y="2707169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9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2969042">
              <a:off x="2721769" y="3204694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6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11169042">
              <a:off x="3278503" y="3457756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3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9369042">
              <a:off x="3887180" y="3398544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0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7569043">
              <a:off x="4384706" y="3042929"/>
              <a:ext cx="394519" cy="394519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610436" y="1430423"/>
            <a:ext cx="2118358" cy="3870388"/>
            <a:chOff x="2610436" y="1430423"/>
            <a:chExt cx="2118358" cy="3870388"/>
          </a:xfrm>
          <a:solidFill>
            <a:srgbClr val="E5F1F1"/>
          </a:solidFill>
        </p:grpSpPr>
        <p:sp>
          <p:nvSpPr>
            <p:cNvPr id="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>
              <a:off x="2894960" y="4766609"/>
              <a:ext cx="619675" cy="534202"/>
            </a:xfrm>
            <a:prstGeom prst="hexagon">
              <a:avLst/>
            </a:prstGeom>
            <a:solidFill>
              <a:srgbClr val="EADB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4443186">
              <a:off x="4478774" y="2268764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643187">
              <a:off x="4300193" y="1811337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8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43186">
              <a:off x="3916824" y="1504482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5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3431391" y="1430423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2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8843186">
              <a:off x="2973963" y="1609003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9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7043186">
              <a:off x="2667107" y="1992371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5243187">
              <a:off x="2593050" y="2477806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3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3443186">
              <a:off x="2771629" y="2935233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0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11643189">
              <a:off x="3154998" y="3242088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9843189">
              <a:off x="3640432" y="3316148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4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8043189">
              <a:off x="4097859" y="3137567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1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6243190">
              <a:off x="4404715" y="2754199"/>
              <a:ext cx="267405" cy="2326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929254" y="749242"/>
            <a:ext cx="3480721" cy="4647853"/>
            <a:chOff x="1929254" y="749242"/>
            <a:chExt cx="3480721" cy="4647853"/>
          </a:xfrm>
          <a:solidFill>
            <a:srgbClr val="E5F1F1"/>
          </a:solidFill>
        </p:grpSpPr>
        <p:sp>
          <p:nvSpPr>
            <p:cNvPr id="4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2071770" y="4761796"/>
              <a:ext cx="635299" cy="635299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5400000">
              <a:off x="4968917" y="2257473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3600001">
              <a:off x="4755344" y="1496714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">
              <a:off x="4190004" y="944661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3424381" y="749242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9800000">
              <a:off x="2663622" y="962814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8000000">
              <a:off x="2111569" y="1528152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7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6200001">
              <a:off x="1916149" y="2293777"/>
              <a:ext cx="454163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4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4400000">
              <a:off x="2129721" y="3054536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1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2600003">
              <a:off x="2695060" y="3606588"/>
              <a:ext cx="454163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10800003">
              <a:off x="3460684" y="3802010"/>
              <a:ext cx="454163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5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9000003">
              <a:off x="4221443" y="3588436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2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 rot="7200004">
              <a:off x="4773496" y="3023098"/>
              <a:ext cx="454162" cy="4279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54129" y="1105185"/>
            <a:ext cx="2899901" cy="5242823"/>
            <a:chOff x="2154129" y="1105185"/>
            <a:chExt cx="2899901" cy="5242823"/>
          </a:xfrm>
          <a:solidFill>
            <a:srgbClr val="DEC77B"/>
          </a:solidFill>
        </p:grpSpPr>
        <p:sp>
          <p:nvSpPr>
            <p:cNvPr id="45" name="月亮 4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>
              <a:off x="2154129" y="5573175"/>
              <a:ext cx="457200" cy="774833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月亮 9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431366">
              <a:off x="4799511" y="2099662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月亮 11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31367">
              <a:off x="4548369" y="1499432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月亮 119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20431366">
              <a:off x="4030759" y="1105185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月亮 126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3385374" y="1022565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月亮 133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6831366">
              <a:off x="2785142" y="1273705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月亮 140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5031366">
              <a:off x="2390895" y="1791314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月亮 147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3231367">
              <a:off x="2308275" y="2436702"/>
              <a:ext cx="231442" cy="442840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月亮 154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1431366">
              <a:off x="2559416" y="3036933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月亮 161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9631369">
              <a:off x="3077026" y="3431179"/>
              <a:ext cx="231442" cy="442840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月亮 16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7831369">
              <a:off x="3722412" y="3513801"/>
              <a:ext cx="231442" cy="442840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月亮 175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6031369">
              <a:off x="4322643" y="3262659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4231370">
              <a:off x="4716890" y="2745050"/>
              <a:ext cx="231442" cy="442839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244511" y="4244179"/>
            <a:ext cx="504352" cy="1105460"/>
            <a:chOff x="1244511" y="4244179"/>
            <a:chExt cx="504352" cy="1105460"/>
          </a:xfrm>
        </p:grpSpPr>
        <p:sp>
          <p:nvSpPr>
            <p:cNvPr id="12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244511" y="5049388"/>
              <a:ext cx="300251" cy="3002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1503816" y="4244179"/>
              <a:ext cx="245047" cy="2450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169793" y="989781"/>
            <a:ext cx="2999643" cy="4291780"/>
            <a:chOff x="2169793" y="989781"/>
            <a:chExt cx="2999643" cy="4291780"/>
          </a:xfrm>
          <a:solidFill>
            <a:srgbClr val="E6DDB6"/>
          </a:solidFill>
        </p:grpSpPr>
        <p:sp>
          <p:nvSpPr>
            <p:cNvPr id="4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4501666" y="4761797"/>
              <a:ext cx="519764" cy="5197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4480408" y="2540062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5400000">
              <a:off x="5016699" y="2701685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431262" y="2068582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3600001">
              <a:off x="4970219" y="1951314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152960" y="1684842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">
              <a:off x="4554779" y="1324714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720075" y="1491664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>
              <a:off x="3881698" y="989781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248596" y="1540810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9800000">
              <a:off x="3131327" y="1036262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864855" y="1819110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8000000">
              <a:off x="2504727" y="1451700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671676" y="2251997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6200001">
              <a:off x="2169793" y="2124782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720820" y="2723475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4400000">
              <a:off x="2216272" y="2875153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2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999121" y="3107217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3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2600003">
              <a:off x="2631711" y="3501754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432007" y="3300395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7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10800003">
              <a:off x="3304792" y="3836686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0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3903487" y="3251249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1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9000003">
              <a:off x="4055163" y="3790206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287228" y="2972949"/>
              <a:ext cx="187145" cy="1871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5" name="Oval 281 49" descr="Oval 44">
              <a:extLst>
                <a:ext uri="{FF2B5EF4-FFF2-40B4-BE49-F238E27FC236}">
                  <a16:creationId xmlns:a16="http://schemas.microsoft.com/office/drawing/2014/main" id="{14E64B03-E1A9-4C0D-8C9A-58EB37771F28}"/>
                </a:ext>
              </a:extLst>
            </p:cNvPr>
            <p:cNvSpPr/>
            <p:nvPr/>
          </p:nvSpPr>
          <p:spPr>
            <a:xfrm rot="7200004">
              <a:off x="4681765" y="3374768"/>
              <a:ext cx="152737" cy="1527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圓角矩形 169"/>
          <p:cNvSpPr/>
          <p:nvPr>
            <p:custDataLst>
              <p:tags r:id="rId3"/>
            </p:custDataLst>
          </p:nvPr>
        </p:nvSpPr>
        <p:spPr>
          <a:xfrm>
            <a:off x="4723820" y="6385877"/>
            <a:ext cx="27404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圖案填滿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色彩選取工具</a:t>
            </a:r>
          </a:p>
        </p:txBody>
      </p:sp>
      <p:pic>
        <p:nvPicPr>
          <p:cNvPr id="157" name="圖片 156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244" y="1136975"/>
            <a:ext cx="813434" cy="735964"/>
          </a:xfrm>
          <a:prstGeom prst="rect">
            <a:avLst/>
          </a:prstGeom>
        </p:spPr>
      </p:pic>
      <p:pic>
        <p:nvPicPr>
          <p:cNvPr id="171" name="Picture 6" descr="http://img.mp.itc.cn/upload/20170706/b7f5672eda7c4c4799af6a0e2de2c5ec_th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8" y="4248055"/>
            <a:ext cx="2753002" cy="24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73</a:t>
            </a:r>
            <a:endParaRPr lang="zh-CN" altLang="en-US" sz="12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64134B7-930F-7E28-0712-B580C9FD8A9F}"/>
              </a:ext>
            </a:extLst>
          </p:cNvPr>
          <p:cNvCxnSpPr/>
          <p:nvPr/>
        </p:nvCxnSpPr>
        <p:spPr>
          <a:xfrm>
            <a:off x="8545190" y="2489601"/>
            <a:ext cx="2041915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D6A309C-6021-BFE2-7C63-5860C88FACBE}"/>
              </a:ext>
            </a:extLst>
          </p:cNvPr>
          <p:cNvCxnSpPr/>
          <p:nvPr/>
        </p:nvCxnSpPr>
        <p:spPr>
          <a:xfrm flipV="1">
            <a:off x="8545190" y="1468644"/>
            <a:ext cx="1768350" cy="1020957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999D9E7-C0A1-D1BE-F683-932EE5A5B600}"/>
              </a:ext>
            </a:extLst>
          </p:cNvPr>
          <p:cNvCxnSpPr/>
          <p:nvPr/>
        </p:nvCxnSpPr>
        <p:spPr>
          <a:xfrm flipV="1">
            <a:off x="8545190" y="721252"/>
            <a:ext cx="1020957" cy="176835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8FD6F8E-98A3-0CD9-4506-89C567B7AAAC}"/>
              </a:ext>
            </a:extLst>
          </p:cNvPr>
          <p:cNvCxnSpPr/>
          <p:nvPr/>
        </p:nvCxnSpPr>
        <p:spPr>
          <a:xfrm flipV="1">
            <a:off x="8545190" y="447687"/>
            <a:ext cx="0" cy="2041915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1FE222B-5959-BC82-F853-8A823F4FA9C6}"/>
              </a:ext>
            </a:extLst>
          </p:cNvPr>
          <p:cNvCxnSpPr/>
          <p:nvPr/>
        </p:nvCxnSpPr>
        <p:spPr>
          <a:xfrm flipH="1" flipV="1">
            <a:off x="7524232" y="721251"/>
            <a:ext cx="1020958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1C38569-E497-84E4-BC3D-A5AD76127C41}"/>
              </a:ext>
            </a:extLst>
          </p:cNvPr>
          <p:cNvCxnSpPr/>
          <p:nvPr/>
        </p:nvCxnSpPr>
        <p:spPr>
          <a:xfrm flipH="1" flipV="1">
            <a:off x="6776839" y="1468644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BCAFF32-B40D-2FBF-FE8D-4EE649A7C81B}"/>
              </a:ext>
            </a:extLst>
          </p:cNvPr>
          <p:cNvCxnSpPr/>
          <p:nvPr/>
        </p:nvCxnSpPr>
        <p:spPr>
          <a:xfrm flipH="1">
            <a:off x="6503274" y="2489601"/>
            <a:ext cx="2041916" cy="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DA60119-C288-1C34-34E4-71F023B792E7}"/>
              </a:ext>
            </a:extLst>
          </p:cNvPr>
          <p:cNvCxnSpPr/>
          <p:nvPr/>
        </p:nvCxnSpPr>
        <p:spPr>
          <a:xfrm flipH="1">
            <a:off x="6776839" y="2489601"/>
            <a:ext cx="1768351" cy="1020958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6380E45-BF66-A0BB-3CB0-44E1AA871A4D}"/>
              </a:ext>
            </a:extLst>
          </p:cNvPr>
          <p:cNvCxnSpPr/>
          <p:nvPr/>
        </p:nvCxnSpPr>
        <p:spPr>
          <a:xfrm flipH="1">
            <a:off x="7524231" y="2489601"/>
            <a:ext cx="1020959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E103B95-77E9-F77C-8CFA-E7D5D6DA60EC}"/>
              </a:ext>
            </a:extLst>
          </p:cNvPr>
          <p:cNvCxnSpPr/>
          <p:nvPr/>
        </p:nvCxnSpPr>
        <p:spPr>
          <a:xfrm flipH="1">
            <a:off x="8545188" y="2489601"/>
            <a:ext cx="1" cy="2041916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2D8E4C3-C4F5-7F7D-C855-37B20523145D}"/>
              </a:ext>
            </a:extLst>
          </p:cNvPr>
          <p:cNvCxnSpPr/>
          <p:nvPr/>
        </p:nvCxnSpPr>
        <p:spPr>
          <a:xfrm>
            <a:off x="8545190" y="2489601"/>
            <a:ext cx="1020956" cy="1768351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0F3056B-DE95-7CB1-7123-96FCDD72576A}"/>
              </a:ext>
            </a:extLst>
          </p:cNvPr>
          <p:cNvCxnSpPr/>
          <p:nvPr/>
        </p:nvCxnSpPr>
        <p:spPr>
          <a:xfrm>
            <a:off x="8545190" y="2489601"/>
            <a:ext cx="1768350" cy="1020959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5BF09F1-0E47-26C9-D287-76051713E2AD}"/>
              </a:ext>
            </a:extLst>
          </p:cNvPr>
          <p:cNvGrpSpPr/>
          <p:nvPr/>
        </p:nvGrpSpPr>
        <p:grpSpPr>
          <a:xfrm>
            <a:off x="7677756" y="1622168"/>
            <a:ext cx="1734866" cy="1734867"/>
            <a:chOff x="7677756" y="1622168"/>
            <a:chExt cx="1734866" cy="1734867"/>
          </a:xfrm>
          <a:solidFill>
            <a:srgbClr val="8367C7"/>
          </a:solidFill>
        </p:grpSpPr>
        <p:sp>
          <p:nvSpPr>
            <p:cNvPr id="27" name="心形 26" descr="Heart 114">
              <a:extLst>
                <a:ext uri="{FF2B5EF4-FFF2-40B4-BE49-F238E27FC236}">
                  <a16:creationId xmlns:a16="http://schemas.microsoft.com/office/drawing/2014/main" id="{D0BA3611-0765-3C23-AF19-7D4EFDC191E6}"/>
                </a:ext>
              </a:extLst>
            </p:cNvPr>
            <p:cNvSpPr/>
            <p:nvPr/>
          </p:nvSpPr>
          <p:spPr>
            <a:xfrm rot="11700000">
              <a:off x="9067985" y="2306391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心形 27" descr="Heart 114">
              <a:extLst>
                <a:ext uri="{FF2B5EF4-FFF2-40B4-BE49-F238E27FC236}">
                  <a16:creationId xmlns:a16="http://schemas.microsoft.com/office/drawing/2014/main" id="{1CE19A97-F990-80F6-0728-592AE02E7968}"/>
                </a:ext>
              </a:extLst>
            </p:cNvPr>
            <p:cNvSpPr/>
            <p:nvPr/>
          </p:nvSpPr>
          <p:spPr>
            <a:xfrm rot="9900001">
              <a:off x="8969411" y="1960292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心形 28" descr="Heart 114">
              <a:extLst>
                <a:ext uri="{FF2B5EF4-FFF2-40B4-BE49-F238E27FC236}">
                  <a16:creationId xmlns:a16="http://schemas.microsoft.com/office/drawing/2014/main" id="{D795D42B-460D-DB57-C3F0-655C1C24496B}"/>
                </a:ext>
              </a:extLst>
            </p:cNvPr>
            <p:cNvSpPr/>
            <p:nvPr/>
          </p:nvSpPr>
          <p:spPr>
            <a:xfrm rot="8100000">
              <a:off x="8710994" y="1709850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心形 29" descr="Heart 114">
              <a:extLst>
                <a:ext uri="{FF2B5EF4-FFF2-40B4-BE49-F238E27FC236}">
                  <a16:creationId xmlns:a16="http://schemas.microsoft.com/office/drawing/2014/main" id="{430ABA29-1456-D9AE-A673-16EA9577D0B3}"/>
                </a:ext>
              </a:extLst>
            </p:cNvPr>
            <p:cNvSpPr/>
            <p:nvPr/>
          </p:nvSpPr>
          <p:spPr>
            <a:xfrm rot="6300000">
              <a:off x="8361980" y="1622168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心形 30" descr="Heart 114">
              <a:extLst>
                <a:ext uri="{FF2B5EF4-FFF2-40B4-BE49-F238E27FC236}">
                  <a16:creationId xmlns:a16="http://schemas.microsoft.com/office/drawing/2014/main" id="{3E967B03-6726-97FB-1CF9-331B71F56E80}"/>
                </a:ext>
              </a:extLst>
            </p:cNvPr>
            <p:cNvSpPr/>
            <p:nvPr/>
          </p:nvSpPr>
          <p:spPr>
            <a:xfrm rot="4500001">
              <a:off x="8015879" y="1720742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心形 34" descr="Heart 114">
              <a:extLst>
                <a:ext uri="{FF2B5EF4-FFF2-40B4-BE49-F238E27FC236}">
                  <a16:creationId xmlns:a16="http://schemas.microsoft.com/office/drawing/2014/main" id="{394F85D7-EC8C-E90E-5BDE-8A8BFB91ADCE}"/>
                </a:ext>
              </a:extLst>
            </p:cNvPr>
            <p:cNvSpPr/>
            <p:nvPr/>
          </p:nvSpPr>
          <p:spPr>
            <a:xfrm rot="2700000">
              <a:off x="7765438" y="1979160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心形 35" descr="Heart 114">
              <a:extLst>
                <a:ext uri="{FF2B5EF4-FFF2-40B4-BE49-F238E27FC236}">
                  <a16:creationId xmlns:a16="http://schemas.microsoft.com/office/drawing/2014/main" id="{3C94DF0A-9EFE-7281-0FC4-1BB607E58E75}"/>
                </a:ext>
              </a:extLst>
            </p:cNvPr>
            <p:cNvSpPr/>
            <p:nvPr/>
          </p:nvSpPr>
          <p:spPr>
            <a:xfrm rot="900001">
              <a:off x="7677756" y="2328176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心形 46" descr="Heart 114">
              <a:extLst>
                <a:ext uri="{FF2B5EF4-FFF2-40B4-BE49-F238E27FC236}">
                  <a16:creationId xmlns:a16="http://schemas.microsoft.com/office/drawing/2014/main" id="{789F862D-FDB1-C262-2477-C73C4B3A8995}"/>
                </a:ext>
              </a:extLst>
            </p:cNvPr>
            <p:cNvSpPr/>
            <p:nvPr/>
          </p:nvSpPr>
          <p:spPr>
            <a:xfrm rot="20700001">
              <a:off x="7776331" y="2674275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心形 47" descr="Heart 114">
              <a:extLst>
                <a:ext uri="{FF2B5EF4-FFF2-40B4-BE49-F238E27FC236}">
                  <a16:creationId xmlns:a16="http://schemas.microsoft.com/office/drawing/2014/main" id="{C7DBEF41-F2DE-E47F-07F8-4817381C1E08}"/>
                </a:ext>
              </a:extLst>
            </p:cNvPr>
            <p:cNvSpPr/>
            <p:nvPr/>
          </p:nvSpPr>
          <p:spPr>
            <a:xfrm rot="18900003">
              <a:off x="8034748" y="2924716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心形 48" descr="Heart 114">
              <a:extLst>
                <a:ext uri="{FF2B5EF4-FFF2-40B4-BE49-F238E27FC236}">
                  <a16:creationId xmlns:a16="http://schemas.microsoft.com/office/drawing/2014/main" id="{9922F097-9A31-B56E-2611-D0777733D0C5}"/>
                </a:ext>
              </a:extLst>
            </p:cNvPr>
            <p:cNvSpPr/>
            <p:nvPr/>
          </p:nvSpPr>
          <p:spPr>
            <a:xfrm rot="17100004">
              <a:off x="8383763" y="3012398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心形 49" descr="Heart 114">
              <a:extLst>
                <a:ext uri="{FF2B5EF4-FFF2-40B4-BE49-F238E27FC236}">
                  <a16:creationId xmlns:a16="http://schemas.microsoft.com/office/drawing/2014/main" id="{F95FAC9D-9611-0B11-0609-DC5BB373FA8D}"/>
                </a:ext>
              </a:extLst>
            </p:cNvPr>
            <p:cNvSpPr/>
            <p:nvPr/>
          </p:nvSpPr>
          <p:spPr>
            <a:xfrm rot="15300004">
              <a:off x="8729863" y="2913823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心形 50" descr="Heart 114">
              <a:extLst>
                <a:ext uri="{FF2B5EF4-FFF2-40B4-BE49-F238E27FC236}">
                  <a16:creationId xmlns:a16="http://schemas.microsoft.com/office/drawing/2014/main" id="{52D0A504-F8B4-8CF3-78C6-021EF06BE444}"/>
                </a:ext>
              </a:extLst>
            </p:cNvPr>
            <p:cNvSpPr/>
            <p:nvPr/>
          </p:nvSpPr>
          <p:spPr>
            <a:xfrm rot="13500004">
              <a:off x="8980306" y="2655407"/>
              <a:ext cx="344637" cy="344637"/>
            </a:xfrm>
            <a:prstGeom prst="hear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37FB2C1-A90B-A134-276E-F142DDD92CFF}"/>
              </a:ext>
            </a:extLst>
          </p:cNvPr>
          <p:cNvGrpSpPr/>
          <p:nvPr/>
        </p:nvGrpSpPr>
        <p:grpSpPr>
          <a:xfrm>
            <a:off x="6763339" y="707751"/>
            <a:ext cx="3563704" cy="3563703"/>
            <a:chOff x="6763339" y="707751"/>
            <a:chExt cx="3563704" cy="3563703"/>
          </a:xfrm>
          <a:solidFill>
            <a:srgbClr val="B3E9C7"/>
          </a:solidFill>
        </p:grpSpPr>
        <p:sp>
          <p:nvSpPr>
            <p:cNvPr id="53" name="Cloud 281 57" descr="Cloud 110">
              <a:extLst>
                <a:ext uri="{FF2B5EF4-FFF2-40B4-BE49-F238E27FC236}">
                  <a16:creationId xmlns:a16="http://schemas.microsoft.com/office/drawing/2014/main" id="{2B6C8353-13E1-0AFB-7685-8E9338DD4BA1}"/>
                </a:ext>
              </a:extLst>
            </p:cNvPr>
            <p:cNvSpPr/>
            <p:nvPr/>
          </p:nvSpPr>
          <p:spPr>
            <a:xfrm rot="5400000">
              <a:off x="9969989" y="2216622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Cloud 281 57" descr="Cloud 110">
              <a:extLst>
                <a:ext uri="{FF2B5EF4-FFF2-40B4-BE49-F238E27FC236}">
                  <a16:creationId xmlns:a16="http://schemas.microsoft.com/office/drawing/2014/main" id="{D939B79B-E8EE-F9DD-DB3A-1F03A7949E96}"/>
                </a:ext>
              </a:extLst>
            </p:cNvPr>
            <p:cNvSpPr/>
            <p:nvPr/>
          </p:nvSpPr>
          <p:spPr>
            <a:xfrm rot="3600001">
              <a:off x="9707958" y="1427615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Cloud 281 57" descr="Cloud 110">
              <a:extLst>
                <a:ext uri="{FF2B5EF4-FFF2-40B4-BE49-F238E27FC236}">
                  <a16:creationId xmlns:a16="http://schemas.microsoft.com/office/drawing/2014/main" id="{A2C218AC-6424-EC1D-72F6-E32E2C6BB48B}"/>
                </a:ext>
              </a:extLst>
            </p:cNvPr>
            <p:cNvSpPr/>
            <p:nvPr/>
          </p:nvSpPr>
          <p:spPr>
            <a:xfrm rot="1800000">
              <a:off x="9086526" y="875329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Cloud 281 57" descr="Cloud 110">
              <a:extLst>
                <a:ext uri="{FF2B5EF4-FFF2-40B4-BE49-F238E27FC236}">
                  <a16:creationId xmlns:a16="http://schemas.microsoft.com/office/drawing/2014/main" id="{6B6A0AD6-B146-5B87-67D4-D4A1D244937A}"/>
                </a:ext>
              </a:extLst>
            </p:cNvPr>
            <p:cNvSpPr/>
            <p:nvPr/>
          </p:nvSpPr>
          <p:spPr>
            <a:xfrm>
              <a:off x="8272208" y="707751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Cloud 281 57" descr="Cloud 110">
              <a:extLst>
                <a:ext uri="{FF2B5EF4-FFF2-40B4-BE49-F238E27FC236}">
                  <a16:creationId xmlns:a16="http://schemas.microsoft.com/office/drawing/2014/main" id="{81E6FE72-A459-13C1-4E0D-2DFAD9ABD91A}"/>
                </a:ext>
              </a:extLst>
            </p:cNvPr>
            <p:cNvSpPr/>
            <p:nvPr/>
          </p:nvSpPr>
          <p:spPr>
            <a:xfrm rot="19800001">
              <a:off x="7483203" y="969782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1" name="Cloud 281 57" descr="Cloud 110">
              <a:extLst>
                <a:ext uri="{FF2B5EF4-FFF2-40B4-BE49-F238E27FC236}">
                  <a16:creationId xmlns:a16="http://schemas.microsoft.com/office/drawing/2014/main" id="{35B1FAC7-3582-34D8-9E16-0B398B3B838A}"/>
                </a:ext>
              </a:extLst>
            </p:cNvPr>
            <p:cNvSpPr/>
            <p:nvPr/>
          </p:nvSpPr>
          <p:spPr>
            <a:xfrm rot="18000000">
              <a:off x="6930917" y="1591212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8" name="Cloud 281 57" descr="Cloud 110">
              <a:extLst>
                <a:ext uri="{FF2B5EF4-FFF2-40B4-BE49-F238E27FC236}">
                  <a16:creationId xmlns:a16="http://schemas.microsoft.com/office/drawing/2014/main" id="{DF748A29-8733-9DCD-EF04-9F7718F4C662}"/>
                </a:ext>
              </a:extLst>
            </p:cNvPr>
            <p:cNvSpPr/>
            <p:nvPr/>
          </p:nvSpPr>
          <p:spPr>
            <a:xfrm rot="16200001">
              <a:off x="6763339" y="2405529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1" name="Cloud 281 57" descr="Cloud 110">
              <a:extLst>
                <a:ext uri="{FF2B5EF4-FFF2-40B4-BE49-F238E27FC236}">
                  <a16:creationId xmlns:a16="http://schemas.microsoft.com/office/drawing/2014/main" id="{444BAC65-74B0-5574-950E-BDF49C8AA56E}"/>
                </a:ext>
              </a:extLst>
            </p:cNvPr>
            <p:cNvSpPr/>
            <p:nvPr/>
          </p:nvSpPr>
          <p:spPr>
            <a:xfrm rot="14400001">
              <a:off x="7025370" y="3194536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Cloud 281 57" descr="Cloud 110">
              <a:extLst>
                <a:ext uri="{FF2B5EF4-FFF2-40B4-BE49-F238E27FC236}">
                  <a16:creationId xmlns:a16="http://schemas.microsoft.com/office/drawing/2014/main" id="{65AE4090-A8F0-2801-1E39-6B076F51D699}"/>
                </a:ext>
              </a:extLst>
            </p:cNvPr>
            <p:cNvSpPr/>
            <p:nvPr/>
          </p:nvSpPr>
          <p:spPr>
            <a:xfrm rot="12600003">
              <a:off x="7646800" y="3746821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Cloud 281 57" descr="Cloud 110">
              <a:extLst>
                <a:ext uri="{FF2B5EF4-FFF2-40B4-BE49-F238E27FC236}">
                  <a16:creationId xmlns:a16="http://schemas.microsoft.com/office/drawing/2014/main" id="{07D73054-B8EC-5293-7794-844E67A9D08C}"/>
                </a:ext>
              </a:extLst>
            </p:cNvPr>
            <p:cNvSpPr/>
            <p:nvPr/>
          </p:nvSpPr>
          <p:spPr>
            <a:xfrm rot="10800004">
              <a:off x="8461116" y="3914400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1" name="Cloud 281 57" descr="Cloud 110">
              <a:extLst>
                <a:ext uri="{FF2B5EF4-FFF2-40B4-BE49-F238E27FC236}">
                  <a16:creationId xmlns:a16="http://schemas.microsoft.com/office/drawing/2014/main" id="{41D7B275-C718-B7AE-EC8A-14CA75409E26}"/>
                </a:ext>
              </a:extLst>
            </p:cNvPr>
            <p:cNvSpPr/>
            <p:nvPr/>
          </p:nvSpPr>
          <p:spPr>
            <a:xfrm rot="9000004">
              <a:off x="9250124" y="3652368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9" name="Cloud 281 57" descr="Cloud 110">
              <a:extLst>
                <a:ext uri="{FF2B5EF4-FFF2-40B4-BE49-F238E27FC236}">
                  <a16:creationId xmlns:a16="http://schemas.microsoft.com/office/drawing/2014/main" id="{E5E4A563-9BDC-C0AB-BDAA-9B5EF6E58EE4}"/>
                </a:ext>
              </a:extLst>
            </p:cNvPr>
            <p:cNvSpPr/>
            <p:nvPr/>
          </p:nvSpPr>
          <p:spPr>
            <a:xfrm rot="7200004">
              <a:off x="9802410" y="3030939"/>
              <a:ext cx="357053" cy="357054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4EBFF0B2-459A-9552-1027-7B29892EF031}"/>
              </a:ext>
            </a:extLst>
          </p:cNvPr>
          <p:cNvGrpSpPr/>
          <p:nvPr/>
        </p:nvGrpSpPr>
        <p:grpSpPr>
          <a:xfrm>
            <a:off x="6859923" y="804334"/>
            <a:ext cx="3370536" cy="3370536"/>
            <a:chOff x="6859922" y="804334"/>
            <a:chExt cx="3370536" cy="3370536"/>
          </a:xfrm>
          <a:solidFill>
            <a:srgbClr val="8367C7"/>
          </a:solidFill>
        </p:grpSpPr>
        <p:sp>
          <p:nvSpPr>
            <p:cNvPr id="143" name="Hexagon 281 51" descr="Hexagon 108">
              <a:extLst>
                <a:ext uri="{FF2B5EF4-FFF2-40B4-BE49-F238E27FC236}">
                  <a16:creationId xmlns:a16="http://schemas.microsoft.com/office/drawing/2014/main" id="{206E73BB-C892-E8CE-228D-9A32E0411042}"/>
                </a:ext>
              </a:extLst>
            </p:cNvPr>
            <p:cNvSpPr/>
            <p:nvPr/>
          </p:nvSpPr>
          <p:spPr>
            <a:xfrm rot="6300000">
              <a:off x="10042689" y="2634461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6" name="Hexagon 281 51" descr="Hexagon 108">
              <a:extLst>
                <a:ext uri="{FF2B5EF4-FFF2-40B4-BE49-F238E27FC236}">
                  <a16:creationId xmlns:a16="http://schemas.microsoft.com/office/drawing/2014/main" id="{C109CEF6-6E71-AADA-D8C8-35D03B394B8A}"/>
                </a:ext>
              </a:extLst>
            </p:cNvPr>
            <p:cNvSpPr/>
            <p:nvPr/>
          </p:nvSpPr>
          <p:spPr>
            <a:xfrm rot="4500001">
              <a:off x="9944446" y="1804238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4" name="Hexagon 281 51" descr="Hexagon 108">
              <a:extLst>
                <a:ext uri="{FF2B5EF4-FFF2-40B4-BE49-F238E27FC236}">
                  <a16:creationId xmlns:a16="http://schemas.microsoft.com/office/drawing/2014/main" id="{A5032189-2505-D01E-DE34-5CD7AC9E7CCD}"/>
                </a:ext>
              </a:extLst>
            </p:cNvPr>
            <p:cNvSpPr/>
            <p:nvPr/>
          </p:nvSpPr>
          <p:spPr>
            <a:xfrm rot="2700000">
              <a:off x="9444256" y="1134365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5" name="Hexagon 281 51" descr="Hexagon 108">
              <a:extLst>
                <a:ext uri="{FF2B5EF4-FFF2-40B4-BE49-F238E27FC236}">
                  <a16:creationId xmlns:a16="http://schemas.microsoft.com/office/drawing/2014/main" id="{A8577BEC-F76D-EF7B-7C37-030E2564E8E3}"/>
                </a:ext>
              </a:extLst>
            </p:cNvPr>
            <p:cNvSpPr/>
            <p:nvPr/>
          </p:nvSpPr>
          <p:spPr>
            <a:xfrm rot="900000">
              <a:off x="8676139" y="804334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8" name="Hexagon 281 51" descr="Hexagon 108">
              <a:extLst>
                <a:ext uri="{FF2B5EF4-FFF2-40B4-BE49-F238E27FC236}">
                  <a16:creationId xmlns:a16="http://schemas.microsoft.com/office/drawing/2014/main" id="{46A7699D-FF4D-24B6-8EFC-1437F2F8F1F2}"/>
                </a:ext>
              </a:extLst>
            </p:cNvPr>
            <p:cNvSpPr/>
            <p:nvPr/>
          </p:nvSpPr>
          <p:spPr>
            <a:xfrm rot="20700001">
              <a:off x="7845918" y="902576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9" name="Hexagon 281 51" descr="Hexagon 108">
              <a:extLst>
                <a:ext uri="{FF2B5EF4-FFF2-40B4-BE49-F238E27FC236}">
                  <a16:creationId xmlns:a16="http://schemas.microsoft.com/office/drawing/2014/main" id="{2B4502CD-B7A0-DA44-F550-95E943E4FD07}"/>
                </a:ext>
              </a:extLst>
            </p:cNvPr>
            <p:cNvSpPr/>
            <p:nvPr/>
          </p:nvSpPr>
          <p:spPr>
            <a:xfrm rot="18900000">
              <a:off x="7176043" y="1402767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2" name="Hexagon 281 51" descr="Hexagon 108">
              <a:extLst>
                <a:ext uri="{FF2B5EF4-FFF2-40B4-BE49-F238E27FC236}">
                  <a16:creationId xmlns:a16="http://schemas.microsoft.com/office/drawing/2014/main" id="{62C590B5-FFBA-D0CD-ABCF-51C9973F29AB}"/>
                </a:ext>
              </a:extLst>
            </p:cNvPr>
            <p:cNvSpPr/>
            <p:nvPr/>
          </p:nvSpPr>
          <p:spPr>
            <a:xfrm rot="17100001">
              <a:off x="6846014" y="2170882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3" name="Hexagon 281 51" descr="Hexagon 108">
              <a:extLst>
                <a:ext uri="{FF2B5EF4-FFF2-40B4-BE49-F238E27FC236}">
                  <a16:creationId xmlns:a16="http://schemas.microsoft.com/office/drawing/2014/main" id="{908D5971-B5EF-58C7-0B66-C4FA287A7AD5}"/>
                </a:ext>
              </a:extLst>
            </p:cNvPr>
            <p:cNvSpPr/>
            <p:nvPr/>
          </p:nvSpPr>
          <p:spPr>
            <a:xfrm rot="15300001">
              <a:off x="6944254" y="3001105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Hexagon 281 51" descr="Hexagon 108">
              <a:extLst>
                <a:ext uri="{FF2B5EF4-FFF2-40B4-BE49-F238E27FC236}">
                  <a16:creationId xmlns:a16="http://schemas.microsoft.com/office/drawing/2014/main" id="{D9C4741E-AA7D-99C8-82D9-69D7CA3717C4}"/>
                </a:ext>
              </a:extLst>
            </p:cNvPr>
            <p:cNvSpPr/>
            <p:nvPr/>
          </p:nvSpPr>
          <p:spPr>
            <a:xfrm rot="13500003">
              <a:off x="7444446" y="3670978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7" name="Hexagon 281 51" descr="Hexagon 108">
              <a:extLst>
                <a:ext uri="{FF2B5EF4-FFF2-40B4-BE49-F238E27FC236}">
                  <a16:creationId xmlns:a16="http://schemas.microsoft.com/office/drawing/2014/main" id="{96862668-4D79-EEE5-8AAB-F998E32E4F1F}"/>
                </a:ext>
              </a:extLst>
            </p:cNvPr>
            <p:cNvSpPr/>
            <p:nvPr/>
          </p:nvSpPr>
          <p:spPr>
            <a:xfrm rot="11700004">
              <a:off x="8212561" y="4001009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0" name="Hexagon 281 51" descr="Hexagon 108">
              <a:extLst>
                <a:ext uri="{FF2B5EF4-FFF2-40B4-BE49-F238E27FC236}">
                  <a16:creationId xmlns:a16="http://schemas.microsoft.com/office/drawing/2014/main" id="{DD896056-9B8E-119E-02E0-CA9C5CC1BF43}"/>
                </a:ext>
              </a:extLst>
            </p:cNvPr>
            <p:cNvSpPr/>
            <p:nvPr/>
          </p:nvSpPr>
          <p:spPr>
            <a:xfrm rot="9900004">
              <a:off x="9042784" y="3902767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1" name="Hexagon 281 51" descr="Hexagon 108">
              <a:extLst>
                <a:ext uri="{FF2B5EF4-FFF2-40B4-BE49-F238E27FC236}">
                  <a16:creationId xmlns:a16="http://schemas.microsoft.com/office/drawing/2014/main" id="{5444DA45-9031-355C-8965-9FB406B9249B}"/>
                </a:ext>
              </a:extLst>
            </p:cNvPr>
            <p:cNvSpPr/>
            <p:nvPr/>
          </p:nvSpPr>
          <p:spPr>
            <a:xfrm rot="8100004">
              <a:off x="9712657" y="3402576"/>
              <a:ext cx="201678" cy="17386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467D9AC0-3276-9779-CF1A-E2667591A4D5}"/>
              </a:ext>
            </a:extLst>
          </p:cNvPr>
          <p:cNvGrpSpPr/>
          <p:nvPr/>
        </p:nvGrpSpPr>
        <p:grpSpPr>
          <a:xfrm>
            <a:off x="7295923" y="1240333"/>
            <a:ext cx="2498538" cy="2498538"/>
            <a:chOff x="7295922" y="1240333"/>
            <a:chExt cx="2498538" cy="2498538"/>
          </a:xfrm>
          <a:solidFill>
            <a:srgbClr val="5603AD"/>
          </a:solidFill>
        </p:grpSpPr>
        <p:sp>
          <p:nvSpPr>
            <p:cNvPr id="205" name="5-Point 281 243" descr="5-Point 111">
              <a:extLst>
                <a:ext uri="{FF2B5EF4-FFF2-40B4-BE49-F238E27FC236}">
                  <a16:creationId xmlns:a16="http://schemas.microsoft.com/office/drawing/2014/main" id="{0AAF2049-8A4D-62BB-1A1C-3D8A5FE7F642}"/>
                </a:ext>
              </a:extLst>
            </p:cNvPr>
            <p:cNvSpPr/>
            <p:nvPr/>
          </p:nvSpPr>
          <p:spPr>
            <a:xfrm rot="6300000">
              <a:off x="9568029" y="2587794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8" name="5-Point 281 243" descr="5-Point 111">
              <a:extLst>
                <a:ext uri="{FF2B5EF4-FFF2-40B4-BE49-F238E27FC236}">
                  <a16:creationId xmlns:a16="http://schemas.microsoft.com/office/drawing/2014/main" id="{5AD953D1-93C4-22F6-E8E0-39EC77720977}"/>
                </a:ext>
              </a:extLst>
            </p:cNvPr>
            <p:cNvSpPr/>
            <p:nvPr/>
          </p:nvSpPr>
          <p:spPr>
            <a:xfrm rot="4500001">
              <a:off x="9519717" y="1990397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9" name="5-Point 281 243" descr="5-Point 111">
              <a:extLst>
                <a:ext uri="{FF2B5EF4-FFF2-40B4-BE49-F238E27FC236}">
                  <a16:creationId xmlns:a16="http://schemas.microsoft.com/office/drawing/2014/main" id="{A8239F65-3661-C01D-36A4-3E679BFA1FA7}"/>
                </a:ext>
              </a:extLst>
            </p:cNvPr>
            <p:cNvSpPr/>
            <p:nvPr/>
          </p:nvSpPr>
          <p:spPr>
            <a:xfrm rot="2700000">
              <a:off x="9179179" y="1497192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2" name="5-Point 281 243" descr="5-Point 111">
              <a:extLst>
                <a:ext uri="{FF2B5EF4-FFF2-40B4-BE49-F238E27FC236}">
                  <a16:creationId xmlns:a16="http://schemas.microsoft.com/office/drawing/2014/main" id="{B1C14919-96D5-1F14-A8BE-1AD324B70835}"/>
                </a:ext>
              </a:extLst>
            </p:cNvPr>
            <p:cNvSpPr/>
            <p:nvPr/>
          </p:nvSpPr>
          <p:spPr>
            <a:xfrm rot="900000">
              <a:off x="8637661" y="1240333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3" name="5-Point 281 243" descr="5-Point 111">
              <a:extLst>
                <a:ext uri="{FF2B5EF4-FFF2-40B4-BE49-F238E27FC236}">
                  <a16:creationId xmlns:a16="http://schemas.microsoft.com/office/drawing/2014/main" id="{D34358BC-7C45-FC10-08F7-048A8B3C1F79}"/>
                </a:ext>
              </a:extLst>
            </p:cNvPr>
            <p:cNvSpPr/>
            <p:nvPr/>
          </p:nvSpPr>
          <p:spPr>
            <a:xfrm rot="20700001">
              <a:off x="8040264" y="1288645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6" name="5-Point 281 243" descr="5-Point 111">
              <a:extLst>
                <a:ext uri="{FF2B5EF4-FFF2-40B4-BE49-F238E27FC236}">
                  <a16:creationId xmlns:a16="http://schemas.microsoft.com/office/drawing/2014/main" id="{B67BB754-9636-6F20-F095-59AC42272FDB}"/>
                </a:ext>
              </a:extLst>
            </p:cNvPr>
            <p:cNvSpPr/>
            <p:nvPr/>
          </p:nvSpPr>
          <p:spPr>
            <a:xfrm rot="18900000">
              <a:off x="7547059" y="1629183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7" name="5-Point 281 243" descr="5-Point 111">
              <a:extLst>
                <a:ext uri="{FF2B5EF4-FFF2-40B4-BE49-F238E27FC236}">
                  <a16:creationId xmlns:a16="http://schemas.microsoft.com/office/drawing/2014/main" id="{7F95D1A9-2156-2745-0D85-86E288684494}"/>
                </a:ext>
              </a:extLst>
            </p:cNvPr>
            <p:cNvSpPr/>
            <p:nvPr/>
          </p:nvSpPr>
          <p:spPr>
            <a:xfrm rot="17100001">
              <a:off x="7290202" y="2170699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8" name="5-Point 281 243" descr="5-Point 111">
              <a:extLst>
                <a:ext uri="{FF2B5EF4-FFF2-40B4-BE49-F238E27FC236}">
                  <a16:creationId xmlns:a16="http://schemas.microsoft.com/office/drawing/2014/main" id="{8F823408-19A5-DB61-B4B6-2AEE3059716F}"/>
                </a:ext>
              </a:extLst>
            </p:cNvPr>
            <p:cNvSpPr/>
            <p:nvPr/>
          </p:nvSpPr>
          <p:spPr>
            <a:xfrm rot="15300001">
              <a:off x="7338512" y="2768097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9" name="5-Point 281 243" descr="5-Point 111">
              <a:extLst>
                <a:ext uri="{FF2B5EF4-FFF2-40B4-BE49-F238E27FC236}">
                  <a16:creationId xmlns:a16="http://schemas.microsoft.com/office/drawing/2014/main" id="{2781A740-27C9-52EE-0F8C-8D503435E848}"/>
                </a:ext>
              </a:extLst>
            </p:cNvPr>
            <p:cNvSpPr/>
            <p:nvPr/>
          </p:nvSpPr>
          <p:spPr>
            <a:xfrm rot="13500003">
              <a:off x="7679048" y="3261300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0" name="5-Point 281 243" descr="5-Point 111">
              <a:extLst>
                <a:ext uri="{FF2B5EF4-FFF2-40B4-BE49-F238E27FC236}">
                  <a16:creationId xmlns:a16="http://schemas.microsoft.com/office/drawing/2014/main" id="{8D1F3D96-3B76-9C90-40FD-0BA33EA276EB}"/>
                </a:ext>
              </a:extLst>
            </p:cNvPr>
            <p:cNvSpPr/>
            <p:nvPr/>
          </p:nvSpPr>
          <p:spPr>
            <a:xfrm rot="11700004">
              <a:off x="8220568" y="3518160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1" name="5-Point 281 243" descr="5-Point 111">
              <a:extLst>
                <a:ext uri="{FF2B5EF4-FFF2-40B4-BE49-F238E27FC236}">
                  <a16:creationId xmlns:a16="http://schemas.microsoft.com/office/drawing/2014/main" id="{CEF3DFA4-DA3F-24FF-3453-4E8AE689CBDA}"/>
                </a:ext>
              </a:extLst>
            </p:cNvPr>
            <p:cNvSpPr/>
            <p:nvPr/>
          </p:nvSpPr>
          <p:spPr>
            <a:xfrm rot="9900004">
              <a:off x="8817964" y="3469848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2" name="5-Point 281 243" descr="5-Point 111">
              <a:extLst>
                <a:ext uri="{FF2B5EF4-FFF2-40B4-BE49-F238E27FC236}">
                  <a16:creationId xmlns:a16="http://schemas.microsoft.com/office/drawing/2014/main" id="{8F6DD39D-1A7F-1E35-4937-59F1025F8240}"/>
                </a:ext>
              </a:extLst>
            </p:cNvPr>
            <p:cNvSpPr/>
            <p:nvPr/>
          </p:nvSpPr>
          <p:spPr>
            <a:xfrm rot="8100004">
              <a:off x="9311169" y="3129311"/>
              <a:ext cx="232151" cy="220711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B2E8473B-228D-33EE-CAD6-04A7073D6712}"/>
              </a:ext>
            </a:extLst>
          </p:cNvPr>
          <p:cNvGrpSpPr/>
          <p:nvPr/>
        </p:nvGrpSpPr>
        <p:grpSpPr>
          <a:xfrm>
            <a:off x="7182091" y="1126504"/>
            <a:ext cx="2726198" cy="2726196"/>
            <a:chOff x="7182091" y="1126504"/>
            <a:chExt cx="2726198" cy="2726196"/>
          </a:xfrm>
          <a:solidFill>
            <a:srgbClr val="F0FFF1"/>
          </a:solidFill>
        </p:grpSpPr>
        <p:sp>
          <p:nvSpPr>
            <p:cNvPr id="224" name="Block 281 56" descr="Block 96">
              <a:extLst>
                <a:ext uri="{FF2B5EF4-FFF2-40B4-BE49-F238E27FC236}">
                  <a16:creationId xmlns:a16="http://schemas.microsoft.com/office/drawing/2014/main" id="{55638CDC-4CA8-2CB9-7AAB-75AF65FE5CA4}"/>
                </a:ext>
              </a:extLst>
            </p:cNvPr>
            <p:cNvSpPr/>
            <p:nvPr/>
          </p:nvSpPr>
          <p:spPr>
            <a:xfrm>
              <a:off x="9512330" y="2193748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5" name="Block 281 56" descr="Block 96">
              <a:extLst>
                <a:ext uri="{FF2B5EF4-FFF2-40B4-BE49-F238E27FC236}">
                  <a16:creationId xmlns:a16="http://schemas.microsoft.com/office/drawing/2014/main" id="{EF619311-CA0F-4546-4B64-44E21B8E3E98}"/>
                </a:ext>
              </a:extLst>
            </p:cNvPr>
            <p:cNvSpPr/>
            <p:nvPr/>
          </p:nvSpPr>
          <p:spPr>
            <a:xfrm rot="19800001">
              <a:off x="9307296" y="1624301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6" name="Block 281 56" descr="Block 96">
              <a:extLst>
                <a:ext uri="{FF2B5EF4-FFF2-40B4-BE49-F238E27FC236}">
                  <a16:creationId xmlns:a16="http://schemas.microsoft.com/office/drawing/2014/main" id="{2C4371F9-7E76-27BB-2E35-3061EB761BDA}"/>
                </a:ext>
              </a:extLst>
            </p:cNvPr>
            <p:cNvSpPr/>
            <p:nvPr/>
          </p:nvSpPr>
          <p:spPr>
            <a:xfrm rot="18000000">
              <a:off x="8845007" y="1233663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7" name="Block 281 56" descr="Block 96">
              <a:extLst>
                <a:ext uri="{FF2B5EF4-FFF2-40B4-BE49-F238E27FC236}">
                  <a16:creationId xmlns:a16="http://schemas.microsoft.com/office/drawing/2014/main" id="{6C8C5B46-6336-FEEC-D366-2C0B87BE3EDB}"/>
                </a:ext>
              </a:extLst>
            </p:cNvPr>
            <p:cNvSpPr/>
            <p:nvPr/>
          </p:nvSpPr>
          <p:spPr>
            <a:xfrm rot="16200000">
              <a:off x="8249336" y="1126504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8" name="Block 281 56" descr="Block 96">
              <a:extLst>
                <a:ext uri="{FF2B5EF4-FFF2-40B4-BE49-F238E27FC236}">
                  <a16:creationId xmlns:a16="http://schemas.microsoft.com/office/drawing/2014/main" id="{2CFD153C-E32A-0371-F0A8-A8C5710F0BF0}"/>
                </a:ext>
              </a:extLst>
            </p:cNvPr>
            <p:cNvSpPr/>
            <p:nvPr/>
          </p:nvSpPr>
          <p:spPr>
            <a:xfrm rot="14400001">
              <a:off x="7679889" y="1331538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9" name="Block 281 56" descr="Block 96">
              <a:extLst>
                <a:ext uri="{FF2B5EF4-FFF2-40B4-BE49-F238E27FC236}">
                  <a16:creationId xmlns:a16="http://schemas.microsoft.com/office/drawing/2014/main" id="{23D29F46-5039-2F23-2FB0-A217E5CFDDCF}"/>
                </a:ext>
              </a:extLst>
            </p:cNvPr>
            <p:cNvSpPr/>
            <p:nvPr/>
          </p:nvSpPr>
          <p:spPr>
            <a:xfrm rot="12600000">
              <a:off x="7289250" y="1793825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0" name="Block 281 56" descr="Block 96">
              <a:extLst>
                <a:ext uri="{FF2B5EF4-FFF2-40B4-BE49-F238E27FC236}">
                  <a16:creationId xmlns:a16="http://schemas.microsoft.com/office/drawing/2014/main" id="{A7985FA0-DF81-A52C-E959-128CF531C433}"/>
                </a:ext>
              </a:extLst>
            </p:cNvPr>
            <p:cNvSpPr/>
            <p:nvPr/>
          </p:nvSpPr>
          <p:spPr>
            <a:xfrm rot="10800001">
              <a:off x="7182091" y="2389497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1" name="Block 281 56" descr="Block 96">
              <a:extLst>
                <a:ext uri="{FF2B5EF4-FFF2-40B4-BE49-F238E27FC236}">
                  <a16:creationId xmlns:a16="http://schemas.microsoft.com/office/drawing/2014/main" id="{CEF2112D-6693-94BB-EE68-9D571F011042}"/>
                </a:ext>
              </a:extLst>
            </p:cNvPr>
            <p:cNvSpPr/>
            <p:nvPr/>
          </p:nvSpPr>
          <p:spPr>
            <a:xfrm rot="9000001">
              <a:off x="7387125" y="2958944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2" name="Block 281 56" descr="Block 96">
              <a:extLst>
                <a:ext uri="{FF2B5EF4-FFF2-40B4-BE49-F238E27FC236}">
                  <a16:creationId xmlns:a16="http://schemas.microsoft.com/office/drawing/2014/main" id="{65F16171-6B95-EAEC-4AB2-FE372D274453}"/>
                </a:ext>
              </a:extLst>
            </p:cNvPr>
            <p:cNvSpPr/>
            <p:nvPr/>
          </p:nvSpPr>
          <p:spPr>
            <a:xfrm rot="7200003">
              <a:off x="7849413" y="3349582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3" name="Block 281 56" descr="Block 96">
              <a:extLst>
                <a:ext uri="{FF2B5EF4-FFF2-40B4-BE49-F238E27FC236}">
                  <a16:creationId xmlns:a16="http://schemas.microsoft.com/office/drawing/2014/main" id="{862166EC-4C51-0174-9B64-70CD2ED4384A}"/>
                </a:ext>
              </a:extLst>
            </p:cNvPr>
            <p:cNvSpPr/>
            <p:nvPr/>
          </p:nvSpPr>
          <p:spPr>
            <a:xfrm rot="5400004">
              <a:off x="8445085" y="3456741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4" name="Block 281 56" descr="Block 96">
              <a:extLst>
                <a:ext uri="{FF2B5EF4-FFF2-40B4-BE49-F238E27FC236}">
                  <a16:creationId xmlns:a16="http://schemas.microsoft.com/office/drawing/2014/main" id="{53C271F6-A836-A475-8F0D-084C526D832C}"/>
                </a:ext>
              </a:extLst>
            </p:cNvPr>
            <p:cNvSpPr/>
            <p:nvPr/>
          </p:nvSpPr>
          <p:spPr>
            <a:xfrm rot="3600004">
              <a:off x="9014533" y="3251707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5" name="Block 281 56" descr="Block 96">
              <a:extLst>
                <a:ext uri="{FF2B5EF4-FFF2-40B4-BE49-F238E27FC236}">
                  <a16:creationId xmlns:a16="http://schemas.microsoft.com/office/drawing/2014/main" id="{2AB88F04-0224-B730-2D66-21F6A1814390}"/>
                </a:ext>
              </a:extLst>
            </p:cNvPr>
            <p:cNvSpPr/>
            <p:nvPr/>
          </p:nvSpPr>
          <p:spPr>
            <a:xfrm rot="1800004">
              <a:off x="9405170" y="2789420"/>
              <a:ext cx="395959" cy="395959"/>
            </a:xfrm>
            <a:prstGeom prst="blockArc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8547C47D-22A3-771B-E42A-8F0409BEB549}"/>
              </a:ext>
            </a:extLst>
          </p:cNvPr>
          <p:cNvGrpSpPr/>
          <p:nvPr/>
        </p:nvGrpSpPr>
        <p:grpSpPr>
          <a:xfrm>
            <a:off x="7120179" y="1064594"/>
            <a:ext cx="2850020" cy="2850017"/>
            <a:chOff x="7120179" y="1064594"/>
            <a:chExt cx="2850020" cy="2850017"/>
          </a:xfrm>
          <a:solidFill>
            <a:srgbClr val="C2F8CB"/>
          </a:solidFill>
        </p:grpSpPr>
        <p:sp>
          <p:nvSpPr>
            <p:cNvPr id="237" name="Isosceles 281 50" descr="Isosceles 107">
              <a:extLst>
                <a:ext uri="{FF2B5EF4-FFF2-40B4-BE49-F238E27FC236}">
                  <a16:creationId xmlns:a16="http://schemas.microsoft.com/office/drawing/2014/main" id="{FB8A2B0B-094D-F654-F5E7-3BBC96381747}"/>
                </a:ext>
              </a:extLst>
            </p:cNvPr>
            <p:cNvSpPr/>
            <p:nvPr/>
          </p:nvSpPr>
          <p:spPr>
            <a:xfrm rot="16200000">
              <a:off x="8730064" y="2328589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8" name="Isosceles 281 50" descr="Isosceles 107">
              <a:extLst>
                <a:ext uri="{FF2B5EF4-FFF2-40B4-BE49-F238E27FC236}">
                  <a16:creationId xmlns:a16="http://schemas.microsoft.com/office/drawing/2014/main" id="{63778128-CED3-747F-47C4-0DD1FE941F1F}"/>
                </a:ext>
              </a:extLst>
            </p:cNvPr>
            <p:cNvSpPr/>
            <p:nvPr/>
          </p:nvSpPr>
          <p:spPr>
            <a:xfrm rot="14400001">
              <a:off x="8694033" y="2185147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9" name="Isosceles 281 50" descr="Isosceles 107">
              <a:extLst>
                <a:ext uri="{FF2B5EF4-FFF2-40B4-BE49-F238E27FC236}">
                  <a16:creationId xmlns:a16="http://schemas.microsoft.com/office/drawing/2014/main" id="{CCE80F01-173F-78E4-351E-5A5C7B373604}"/>
                </a:ext>
              </a:extLst>
            </p:cNvPr>
            <p:cNvSpPr/>
            <p:nvPr/>
          </p:nvSpPr>
          <p:spPr>
            <a:xfrm rot="12600000">
              <a:off x="8591109" y="2078939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0" name="Isosceles 281 50" descr="Isosceles 107">
              <a:extLst>
                <a:ext uri="{FF2B5EF4-FFF2-40B4-BE49-F238E27FC236}">
                  <a16:creationId xmlns:a16="http://schemas.microsoft.com/office/drawing/2014/main" id="{DB516837-1B41-BF36-4892-E888B72A55F4}"/>
                </a:ext>
              </a:extLst>
            </p:cNvPr>
            <p:cNvSpPr/>
            <p:nvPr/>
          </p:nvSpPr>
          <p:spPr>
            <a:xfrm rot="10800000">
              <a:off x="8448870" y="2038419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1" name="Isosceles 281 50" descr="Isosceles 107">
              <a:extLst>
                <a:ext uri="{FF2B5EF4-FFF2-40B4-BE49-F238E27FC236}">
                  <a16:creationId xmlns:a16="http://schemas.microsoft.com/office/drawing/2014/main" id="{901B1DAE-0E86-905F-DFC8-52C4641E883B}"/>
                </a:ext>
              </a:extLst>
            </p:cNvPr>
            <p:cNvSpPr/>
            <p:nvPr/>
          </p:nvSpPr>
          <p:spPr>
            <a:xfrm rot="9000001">
              <a:off x="8305426" y="2074449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2" name="Isosceles 281 50" descr="Isosceles 107">
              <a:extLst>
                <a:ext uri="{FF2B5EF4-FFF2-40B4-BE49-F238E27FC236}">
                  <a16:creationId xmlns:a16="http://schemas.microsoft.com/office/drawing/2014/main" id="{B007D39D-ED53-6254-E0AA-09344E03446D}"/>
                </a:ext>
              </a:extLst>
            </p:cNvPr>
            <p:cNvSpPr/>
            <p:nvPr/>
          </p:nvSpPr>
          <p:spPr>
            <a:xfrm rot="7200000">
              <a:off x="8199214" y="2177372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3" name="Isosceles 281 50" descr="Isosceles 107">
              <a:extLst>
                <a:ext uri="{FF2B5EF4-FFF2-40B4-BE49-F238E27FC236}">
                  <a16:creationId xmlns:a16="http://schemas.microsoft.com/office/drawing/2014/main" id="{E6A59AF3-1C42-C772-6C9C-AAFB9F008496}"/>
                </a:ext>
              </a:extLst>
            </p:cNvPr>
            <p:cNvSpPr/>
            <p:nvPr/>
          </p:nvSpPr>
          <p:spPr>
            <a:xfrm rot="5400001">
              <a:off x="8158696" y="2319612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4" name="Isosceles 281 50" descr="Isosceles 107">
              <a:extLst>
                <a:ext uri="{FF2B5EF4-FFF2-40B4-BE49-F238E27FC236}">
                  <a16:creationId xmlns:a16="http://schemas.microsoft.com/office/drawing/2014/main" id="{46FE67BD-3D3F-DA1C-FF5A-CA14E66A5C7A}"/>
                </a:ext>
              </a:extLst>
            </p:cNvPr>
            <p:cNvSpPr/>
            <p:nvPr/>
          </p:nvSpPr>
          <p:spPr>
            <a:xfrm rot="3600001">
              <a:off x="8194726" y="2463055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5" name="Isosceles 281 50" descr="Isosceles 107">
              <a:extLst>
                <a:ext uri="{FF2B5EF4-FFF2-40B4-BE49-F238E27FC236}">
                  <a16:creationId xmlns:a16="http://schemas.microsoft.com/office/drawing/2014/main" id="{77D1C56E-F9ED-E1D0-B1CF-70FDDFA14628}"/>
                </a:ext>
              </a:extLst>
            </p:cNvPr>
            <p:cNvSpPr/>
            <p:nvPr/>
          </p:nvSpPr>
          <p:spPr>
            <a:xfrm rot="1800003">
              <a:off x="8297649" y="2569266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6" name="Isosceles 281 50" descr="Isosceles 107">
              <a:extLst>
                <a:ext uri="{FF2B5EF4-FFF2-40B4-BE49-F238E27FC236}">
                  <a16:creationId xmlns:a16="http://schemas.microsoft.com/office/drawing/2014/main" id="{8F3A8392-8AF7-25FF-9BAD-D3D4ECBEE3BA}"/>
                </a:ext>
              </a:extLst>
            </p:cNvPr>
            <p:cNvSpPr/>
            <p:nvPr/>
          </p:nvSpPr>
          <p:spPr>
            <a:xfrm rot="4">
              <a:off x="8439890" y="2609784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7" name="Isosceles 281 50" descr="Isosceles 107">
              <a:extLst>
                <a:ext uri="{FF2B5EF4-FFF2-40B4-BE49-F238E27FC236}">
                  <a16:creationId xmlns:a16="http://schemas.microsoft.com/office/drawing/2014/main" id="{486B9EE5-B643-1278-AFFD-9A7FD38CB7D1}"/>
                </a:ext>
              </a:extLst>
            </p:cNvPr>
            <p:cNvSpPr/>
            <p:nvPr/>
          </p:nvSpPr>
          <p:spPr>
            <a:xfrm rot="19800004">
              <a:off x="8583333" y="2573755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8" name="Isosceles 281 50" descr="Isosceles 107">
              <a:extLst>
                <a:ext uri="{FF2B5EF4-FFF2-40B4-BE49-F238E27FC236}">
                  <a16:creationId xmlns:a16="http://schemas.microsoft.com/office/drawing/2014/main" id="{A0ED6C60-2A8E-DF55-2AA5-5F968AAC4ACC}"/>
                </a:ext>
              </a:extLst>
            </p:cNvPr>
            <p:cNvSpPr/>
            <p:nvPr/>
          </p:nvSpPr>
          <p:spPr>
            <a:xfrm rot="18000004">
              <a:off x="8689545" y="2470831"/>
              <a:ext cx="201621" cy="3310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9" name="Isosceles 281 50" descr="Isosceles 107">
              <a:extLst>
                <a:ext uri="{FF2B5EF4-FFF2-40B4-BE49-F238E27FC236}">
                  <a16:creationId xmlns:a16="http://schemas.microsoft.com/office/drawing/2014/main" id="{200163A1-89B2-5F5C-6692-EC1E551800D7}"/>
                </a:ext>
              </a:extLst>
            </p:cNvPr>
            <p:cNvSpPr/>
            <p:nvPr/>
          </p:nvSpPr>
          <p:spPr>
            <a:xfrm rot="17100000">
              <a:off x="9715980" y="2455424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0" name="Isosceles 281 50" descr="Isosceles 107">
              <a:extLst>
                <a:ext uri="{FF2B5EF4-FFF2-40B4-BE49-F238E27FC236}">
                  <a16:creationId xmlns:a16="http://schemas.microsoft.com/office/drawing/2014/main" id="{22B6B591-AB43-CFFC-6A47-3C64DA3A6CDB}"/>
                </a:ext>
              </a:extLst>
            </p:cNvPr>
            <p:cNvSpPr/>
            <p:nvPr/>
          </p:nvSpPr>
          <p:spPr>
            <a:xfrm rot="15300001">
              <a:off x="9612898" y="1808077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1" name="Isosceles 281 50" descr="Isosceles 107">
              <a:extLst>
                <a:ext uri="{FF2B5EF4-FFF2-40B4-BE49-F238E27FC236}">
                  <a16:creationId xmlns:a16="http://schemas.microsoft.com/office/drawing/2014/main" id="{0ED2E71F-5492-D015-9201-C37F23CE996C}"/>
                </a:ext>
              </a:extLst>
            </p:cNvPr>
            <p:cNvSpPr/>
            <p:nvPr/>
          </p:nvSpPr>
          <p:spPr>
            <a:xfrm rot="13500000">
              <a:off x="9199955" y="1298999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2" name="Isosceles 281 50" descr="Isosceles 107">
              <a:extLst>
                <a:ext uri="{FF2B5EF4-FFF2-40B4-BE49-F238E27FC236}">
                  <a16:creationId xmlns:a16="http://schemas.microsoft.com/office/drawing/2014/main" id="{A308042D-4E22-1F50-6214-66F8D0132275}"/>
                </a:ext>
              </a:extLst>
            </p:cNvPr>
            <p:cNvSpPr/>
            <p:nvPr/>
          </p:nvSpPr>
          <p:spPr>
            <a:xfrm rot="11700000">
              <a:off x="8587796" y="1064594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3" name="Isosceles 281 50" descr="Isosceles 107">
              <a:extLst>
                <a:ext uri="{FF2B5EF4-FFF2-40B4-BE49-F238E27FC236}">
                  <a16:creationId xmlns:a16="http://schemas.microsoft.com/office/drawing/2014/main" id="{9DE21DE0-10CB-D7DC-C49F-66F9BA7F240A}"/>
                </a:ext>
              </a:extLst>
            </p:cNvPr>
            <p:cNvSpPr/>
            <p:nvPr/>
          </p:nvSpPr>
          <p:spPr>
            <a:xfrm rot="9900001">
              <a:off x="7940448" y="1167673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4" name="Isosceles 281 50" descr="Isosceles 107">
              <a:extLst>
                <a:ext uri="{FF2B5EF4-FFF2-40B4-BE49-F238E27FC236}">
                  <a16:creationId xmlns:a16="http://schemas.microsoft.com/office/drawing/2014/main" id="{74884AFC-8588-6B89-B078-5E0CCC4EAF4A}"/>
                </a:ext>
              </a:extLst>
            </p:cNvPr>
            <p:cNvSpPr/>
            <p:nvPr/>
          </p:nvSpPr>
          <p:spPr>
            <a:xfrm rot="8100000">
              <a:off x="7431367" y="1580617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5" name="Isosceles 281 50" descr="Isosceles 107">
              <a:extLst>
                <a:ext uri="{FF2B5EF4-FFF2-40B4-BE49-F238E27FC236}">
                  <a16:creationId xmlns:a16="http://schemas.microsoft.com/office/drawing/2014/main" id="{E8B97AF7-3582-7655-FFAC-870CD2457FBD}"/>
                </a:ext>
              </a:extLst>
            </p:cNvPr>
            <p:cNvSpPr/>
            <p:nvPr/>
          </p:nvSpPr>
          <p:spPr>
            <a:xfrm rot="6300001">
              <a:off x="7196961" y="2192776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6" name="Isosceles 281 50" descr="Isosceles 107">
              <a:extLst>
                <a:ext uri="{FF2B5EF4-FFF2-40B4-BE49-F238E27FC236}">
                  <a16:creationId xmlns:a16="http://schemas.microsoft.com/office/drawing/2014/main" id="{087A99C2-6820-D071-D91F-3B3B9ECF5EC6}"/>
                </a:ext>
              </a:extLst>
            </p:cNvPr>
            <p:cNvSpPr/>
            <p:nvPr/>
          </p:nvSpPr>
          <p:spPr>
            <a:xfrm rot="4500001">
              <a:off x="7300043" y="2840123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7" name="Isosceles 281 50" descr="Isosceles 107">
              <a:extLst>
                <a:ext uri="{FF2B5EF4-FFF2-40B4-BE49-F238E27FC236}">
                  <a16:creationId xmlns:a16="http://schemas.microsoft.com/office/drawing/2014/main" id="{5B948B92-7786-7C37-0691-74BC5BAA4CDD}"/>
                </a:ext>
              </a:extLst>
            </p:cNvPr>
            <p:cNvSpPr/>
            <p:nvPr/>
          </p:nvSpPr>
          <p:spPr>
            <a:xfrm rot="2700003">
              <a:off x="7712986" y="3349204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8" name="Isosceles 281 50" descr="Isosceles 107">
              <a:extLst>
                <a:ext uri="{FF2B5EF4-FFF2-40B4-BE49-F238E27FC236}">
                  <a16:creationId xmlns:a16="http://schemas.microsoft.com/office/drawing/2014/main" id="{B81F2CAA-2AEB-0B08-191C-807CB3C7488D}"/>
                </a:ext>
              </a:extLst>
            </p:cNvPr>
            <p:cNvSpPr/>
            <p:nvPr/>
          </p:nvSpPr>
          <p:spPr>
            <a:xfrm rot="900004">
              <a:off x="8325146" y="3583610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9" name="Isosceles 281 50" descr="Isosceles 107">
              <a:extLst>
                <a:ext uri="{FF2B5EF4-FFF2-40B4-BE49-F238E27FC236}">
                  <a16:creationId xmlns:a16="http://schemas.microsoft.com/office/drawing/2014/main" id="{3133697B-5A20-A366-E801-0D2A95D2AB5B}"/>
                </a:ext>
              </a:extLst>
            </p:cNvPr>
            <p:cNvSpPr/>
            <p:nvPr/>
          </p:nvSpPr>
          <p:spPr>
            <a:xfrm rot="20700004">
              <a:off x="8972493" y="3480530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0" name="Isosceles 281 50" descr="Isosceles 107">
              <a:extLst>
                <a:ext uri="{FF2B5EF4-FFF2-40B4-BE49-F238E27FC236}">
                  <a16:creationId xmlns:a16="http://schemas.microsoft.com/office/drawing/2014/main" id="{712ACE4A-8516-3E40-790B-86C2AA6CF195}"/>
                </a:ext>
              </a:extLst>
            </p:cNvPr>
            <p:cNvSpPr/>
            <p:nvPr/>
          </p:nvSpPr>
          <p:spPr>
            <a:xfrm rot="18900004">
              <a:off x="9481574" y="3067587"/>
              <a:ext cx="177438" cy="33100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686F9B6-E62C-70B7-4D28-5E3A57A3C526}"/>
              </a:ext>
            </a:extLst>
          </p:cNvPr>
          <p:cNvGrpSpPr/>
          <p:nvPr/>
        </p:nvGrpSpPr>
        <p:grpSpPr>
          <a:xfrm>
            <a:off x="6558390" y="502802"/>
            <a:ext cx="3973601" cy="3973599"/>
            <a:chOff x="6558390" y="502802"/>
            <a:chExt cx="3973601" cy="3973599"/>
          </a:xfrm>
          <a:solidFill>
            <a:srgbClr val="5603AD"/>
          </a:solidFill>
        </p:grpSpPr>
        <p:sp>
          <p:nvSpPr>
            <p:cNvPr id="262" name="月亮 261" descr="Moon 113">
              <a:extLst>
                <a:ext uri="{FF2B5EF4-FFF2-40B4-BE49-F238E27FC236}">
                  <a16:creationId xmlns:a16="http://schemas.microsoft.com/office/drawing/2014/main" id="{C9E048A1-865D-7F9B-8C34-20D77630ECB9}"/>
                </a:ext>
              </a:extLst>
            </p:cNvPr>
            <p:cNvSpPr/>
            <p:nvPr/>
          </p:nvSpPr>
          <p:spPr>
            <a:xfrm rot="10800000">
              <a:off x="10247020" y="2081498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月亮 262" descr="Moon 113">
              <a:extLst>
                <a:ext uri="{FF2B5EF4-FFF2-40B4-BE49-F238E27FC236}">
                  <a16:creationId xmlns:a16="http://schemas.microsoft.com/office/drawing/2014/main" id="{BAE0DB5A-1FB7-4216-526A-49683A6DE70B}"/>
                </a:ext>
              </a:extLst>
            </p:cNvPr>
            <p:cNvSpPr/>
            <p:nvPr/>
          </p:nvSpPr>
          <p:spPr>
            <a:xfrm rot="9000001">
              <a:off x="9998697" y="1159671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月亮 263" descr="Moon 113">
              <a:extLst>
                <a:ext uri="{FF2B5EF4-FFF2-40B4-BE49-F238E27FC236}">
                  <a16:creationId xmlns:a16="http://schemas.microsoft.com/office/drawing/2014/main" id="{87F58850-A39B-8125-99B2-2194713C8498}"/>
                </a:ext>
              </a:extLst>
            </p:cNvPr>
            <p:cNvSpPr/>
            <p:nvPr/>
          </p:nvSpPr>
          <p:spPr>
            <a:xfrm rot="7200000">
              <a:off x="9322729" y="485507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月亮 264" descr="Moon 113">
              <a:extLst>
                <a:ext uri="{FF2B5EF4-FFF2-40B4-BE49-F238E27FC236}">
                  <a16:creationId xmlns:a16="http://schemas.microsoft.com/office/drawing/2014/main" id="{D2456120-C549-3B1B-4A98-10B43807D263}"/>
                </a:ext>
              </a:extLst>
            </p:cNvPr>
            <p:cNvSpPr/>
            <p:nvPr/>
          </p:nvSpPr>
          <p:spPr>
            <a:xfrm rot="5400000">
              <a:off x="8400242" y="239647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月亮 265" descr="Moon 113">
              <a:extLst>
                <a:ext uri="{FF2B5EF4-FFF2-40B4-BE49-F238E27FC236}">
                  <a16:creationId xmlns:a16="http://schemas.microsoft.com/office/drawing/2014/main" id="{948E9939-0ED5-562A-8725-9114DDEDEC73}"/>
                </a:ext>
              </a:extLst>
            </p:cNvPr>
            <p:cNvSpPr/>
            <p:nvPr/>
          </p:nvSpPr>
          <p:spPr>
            <a:xfrm rot="3600001">
              <a:off x="7478416" y="487969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月亮 266" descr="Moon 113">
              <a:extLst>
                <a:ext uri="{FF2B5EF4-FFF2-40B4-BE49-F238E27FC236}">
                  <a16:creationId xmlns:a16="http://schemas.microsoft.com/office/drawing/2014/main" id="{624DCC86-C0DE-C5CE-8C7D-47B41194E541}"/>
                </a:ext>
              </a:extLst>
            </p:cNvPr>
            <p:cNvSpPr/>
            <p:nvPr/>
          </p:nvSpPr>
          <p:spPr>
            <a:xfrm rot="1800000">
              <a:off x="6804248" y="1163937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月亮 267" descr="Moon 113">
              <a:extLst>
                <a:ext uri="{FF2B5EF4-FFF2-40B4-BE49-F238E27FC236}">
                  <a16:creationId xmlns:a16="http://schemas.microsoft.com/office/drawing/2014/main" id="{7E07DD64-13B3-A81C-5E54-66DCF250DB71}"/>
                </a:ext>
              </a:extLst>
            </p:cNvPr>
            <p:cNvSpPr/>
            <p:nvPr/>
          </p:nvSpPr>
          <p:spPr>
            <a:xfrm rot="1">
              <a:off x="6558390" y="2086425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月亮 268" descr="Moon 113">
              <a:extLst>
                <a:ext uri="{FF2B5EF4-FFF2-40B4-BE49-F238E27FC236}">
                  <a16:creationId xmlns:a16="http://schemas.microsoft.com/office/drawing/2014/main" id="{4E433A8A-3C81-841B-3E3D-5BFA3A6C133E}"/>
                </a:ext>
              </a:extLst>
            </p:cNvPr>
            <p:cNvSpPr/>
            <p:nvPr/>
          </p:nvSpPr>
          <p:spPr>
            <a:xfrm rot="19800001">
              <a:off x="6806711" y="3008251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月亮 269" descr="Moon 113">
              <a:extLst>
                <a:ext uri="{FF2B5EF4-FFF2-40B4-BE49-F238E27FC236}">
                  <a16:creationId xmlns:a16="http://schemas.microsoft.com/office/drawing/2014/main" id="{9ADFC686-7965-28F8-34FD-B0B065861D8B}"/>
                </a:ext>
              </a:extLst>
            </p:cNvPr>
            <p:cNvSpPr/>
            <p:nvPr/>
          </p:nvSpPr>
          <p:spPr>
            <a:xfrm rot="18000003">
              <a:off x="7482679" y="3682414"/>
              <a:ext cx="284971" cy="811282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月亮 270" descr="Moon 113">
              <a:extLst>
                <a:ext uri="{FF2B5EF4-FFF2-40B4-BE49-F238E27FC236}">
                  <a16:creationId xmlns:a16="http://schemas.microsoft.com/office/drawing/2014/main" id="{472E9FFD-C394-4AC4-C1DE-FB0447A816E5}"/>
                </a:ext>
              </a:extLst>
            </p:cNvPr>
            <p:cNvSpPr/>
            <p:nvPr/>
          </p:nvSpPr>
          <p:spPr>
            <a:xfrm rot="16200004">
              <a:off x="8405164" y="3928275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月亮 271" descr="Moon 113">
              <a:extLst>
                <a:ext uri="{FF2B5EF4-FFF2-40B4-BE49-F238E27FC236}">
                  <a16:creationId xmlns:a16="http://schemas.microsoft.com/office/drawing/2014/main" id="{F790961F-5ED9-4BA6-51C8-A3EB67AA883F}"/>
                </a:ext>
              </a:extLst>
            </p:cNvPr>
            <p:cNvSpPr/>
            <p:nvPr/>
          </p:nvSpPr>
          <p:spPr>
            <a:xfrm rot="14400004">
              <a:off x="9326993" y="3679954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月亮 272" descr="Moon 113">
              <a:extLst>
                <a:ext uri="{FF2B5EF4-FFF2-40B4-BE49-F238E27FC236}">
                  <a16:creationId xmlns:a16="http://schemas.microsoft.com/office/drawing/2014/main" id="{8C6B2548-8318-6EC6-EA4A-CD580FA0978B}"/>
                </a:ext>
              </a:extLst>
            </p:cNvPr>
            <p:cNvSpPr/>
            <p:nvPr/>
          </p:nvSpPr>
          <p:spPr>
            <a:xfrm rot="12600004">
              <a:off x="10001157" y="3003987"/>
              <a:ext cx="284971" cy="81128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月亮 273" descr="Moon 113">
              <a:extLst>
                <a:ext uri="{FF2B5EF4-FFF2-40B4-BE49-F238E27FC236}">
                  <a16:creationId xmlns:a16="http://schemas.microsoft.com/office/drawing/2014/main" id="{2D500D36-EC6E-8602-85D3-C90C59057DA8}"/>
                </a:ext>
              </a:extLst>
            </p:cNvPr>
            <p:cNvSpPr/>
            <p:nvPr/>
          </p:nvSpPr>
          <p:spPr>
            <a:xfrm rot="10800000">
              <a:off x="9291976" y="2175516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月亮 274" descr="Moon 113">
              <a:extLst>
                <a:ext uri="{FF2B5EF4-FFF2-40B4-BE49-F238E27FC236}">
                  <a16:creationId xmlns:a16="http://schemas.microsoft.com/office/drawing/2014/main" id="{D4CC9DFF-FB5B-520D-EE54-5DC02C367FF9}"/>
                </a:ext>
              </a:extLst>
            </p:cNvPr>
            <p:cNvSpPr/>
            <p:nvPr/>
          </p:nvSpPr>
          <p:spPr>
            <a:xfrm rot="9000001">
              <a:off x="9173586" y="1749110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月亮 275" descr="Moon 113">
              <a:extLst>
                <a:ext uri="{FF2B5EF4-FFF2-40B4-BE49-F238E27FC236}">
                  <a16:creationId xmlns:a16="http://schemas.microsoft.com/office/drawing/2014/main" id="{AC67C90B-6BC7-6A66-4DE8-CD12FFDB94BB}"/>
                </a:ext>
              </a:extLst>
            </p:cNvPr>
            <p:cNvSpPr/>
            <p:nvPr/>
          </p:nvSpPr>
          <p:spPr>
            <a:xfrm rot="7200000">
              <a:off x="8857855" y="1439028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月亮 276" descr="Moon 113">
              <a:extLst>
                <a:ext uri="{FF2B5EF4-FFF2-40B4-BE49-F238E27FC236}">
                  <a16:creationId xmlns:a16="http://schemas.microsoft.com/office/drawing/2014/main" id="{EC2D3E83-4B8C-3390-21FA-2F3526341889}"/>
                </a:ext>
              </a:extLst>
            </p:cNvPr>
            <p:cNvSpPr/>
            <p:nvPr/>
          </p:nvSpPr>
          <p:spPr>
            <a:xfrm rot="5400000">
              <a:off x="8429384" y="1328354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月亮 277" descr="Moon 113">
              <a:extLst>
                <a:ext uri="{FF2B5EF4-FFF2-40B4-BE49-F238E27FC236}">
                  <a16:creationId xmlns:a16="http://schemas.microsoft.com/office/drawing/2014/main" id="{D296E085-D253-404E-621A-40E74A5137E7}"/>
                </a:ext>
              </a:extLst>
            </p:cNvPr>
            <p:cNvSpPr/>
            <p:nvPr/>
          </p:nvSpPr>
          <p:spPr>
            <a:xfrm rot="3600001">
              <a:off x="8002979" y="1446743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月亮 278" descr="Moon 113">
              <a:extLst>
                <a:ext uri="{FF2B5EF4-FFF2-40B4-BE49-F238E27FC236}">
                  <a16:creationId xmlns:a16="http://schemas.microsoft.com/office/drawing/2014/main" id="{CF20CC81-D176-D7F3-A96C-AE390591C351}"/>
                </a:ext>
              </a:extLst>
            </p:cNvPr>
            <p:cNvSpPr/>
            <p:nvPr/>
          </p:nvSpPr>
          <p:spPr>
            <a:xfrm rot="1800000">
              <a:off x="7692897" y="1762476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月亮 279" descr="Moon 113">
              <a:extLst>
                <a:ext uri="{FF2B5EF4-FFF2-40B4-BE49-F238E27FC236}">
                  <a16:creationId xmlns:a16="http://schemas.microsoft.com/office/drawing/2014/main" id="{E406F6BD-1E4F-43F8-C5FA-6E9F85220C65}"/>
                </a:ext>
              </a:extLst>
            </p:cNvPr>
            <p:cNvSpPr/>
            <p:nvPr/>
          </p:nvSpPr>
          <p:spPr>
            <a:xfrm rot="1">
              <a:off x="7582220" y="2190946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月亮 280" descr="Moon 113">
              <a:extLst>
                <a:ext uri="{FF2B5EF4-FFF2-40B4-BE49-F238E27FC236}">
                  <a16:creationId xmlns:a16="http://schemas.microsoft.com/office/drawing/2014/main" id="{E2EFC185-62DE-632F-B3BB-2AA7DE555034}"/>
                </a:ext>
              </a:extLst>
            </p:cNvPr>
            <p:cNvSpPr/>
            <p:nvPr/>
          </p:nvSpPr>
          <p:spPr>
            <a:xfrm rot="19800001">
              <a:off x="7700610" y="2617352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月亮 281" descr="Moon 113">
              <a:extLst>
                <a:ext uri="{FF2B5EF4-FFF2-40B4-BE49-F238E27FC236}">
                  <a16:creationId xmlns:a16="http://schemas.microsoft.com/office/drawing/2014/main" id="{7729DFC0-E02B-4A5D-75CE-96365E61D0BE}"/>
                </a:ext>
              </a:extLst>
            </p:cNvPr>
            <p:cNvSpPr/>
            <p:nvPr/>
          </p:nvSpPr>
          <p:spPr>
            <a:xfrm rot="18000003">
              <a:off x="8016340" y="2927434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月亮 282" descr="Moon 113">
              <a:extLst>
                <a:ext uri="{FF2B5EF4-FFF2-40B4-BE49-F238E27FC236}">
                  <a16:creationId xmlns:a16="http://schemas.microsoft.com/office/drawing/2014/main" id="{F5CC4763-8EBB-FC08-300D-58D9EAE87B7C}"/>
                </a:ext>
              </a:extLst>
            </p:cNvPr>
            <p:cNvSpPr/>
            <p:nvPr/>
          </p:nvSpPr>
          <p:spPr>
            <a:xfrm rot="16200004">
              <a:off x="8444813" y="3038108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月亮 283" descr="Moon 113">
              <a:extLst>
                <a:ext uri="{FF2B5EF4-FFF2-40B4-BE49-F238E27FC236}">
                  <a16:creationId xmlns:a16="http://schemas.microsoft.com/office/drawing/2014/main" id="{A1541339-05AB-E086-DF3D-A72B13CBF5AF}"/>
                </a:ext>
              </a:extLst>
            </p:cNvPr>
            <p:cNvSpPr/>
            <p:nvPr/>
          </p:nvSpPr>
          <p:spPr>
            <a:xfrm rot="14400004">
              <a:off x="8871218" y="2919717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月亮 284" descr="Moon 113">
              <a:extLst>
                <a:ext uri="{FF2B5EF4-FFF2-40B4-BE49-F238E27FC236}">
                  <a16:creationId xmlns:a16="http://schemas.microsoft.com/office/drawing/2014/main" id="{45088737-C18D-F301-3FC4-72DFEEAF63C5}"/>
                </a:ext>
              </a:extLst>
            </p:cNvPr>
            <p:cNvSpPr/>
            <p:nvPr/>
          </p:nvSpPr>
          <p:spPr>
            <a:xfrm rot="12600004">
              <a:off x="9181300" y="2603988"/>
              <a:ext cx="216183" cy="612741"/>
            </a:xfrm>
            <a:prstGeom prst="mo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89" name="圖片 288">
            <a:extLst>
              <a:ext uri="{FF2B5EF4-FFF2-40B4-BE49-F238E27FC236}">
                <a16:creationId xmlns:a16="http://schemas.microsoft.com/office/drawing/2014/main" id="{533A69CD-C09F-906F-8CF5-5C322B9B0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880" y="4955576"/>
            <a:ext cx="3413760" cy="1283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61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5400000">
            <a:off x="4685123" y="2024123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3600001">
            <a:off x="4487627" y="128203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4400000">
            <a:off x="1915612" y="276118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8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2600003">
            <a:off x="2457690" y="330510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0800003">
            <a:off x="3199104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2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9000003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9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5769039">
            <a:off x="4637767" y="2486192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969040">
            <a:off x="4578556" y="1877516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169039">
            <a:off x="4222939" y="1379990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3666205" y="1126930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0169039">
            <a:off x="3057528" y="1186141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8369039">
            <a:off x="2560002" y="1541756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6569040">
            <a:off x="2306942" y="2098492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4769039">
            <a:off x="2366152" y="2707169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2969042">
            <a:off x="2721769" y="3204694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1169042">
            <a:off x="3278503" y="3457756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9369042">
            <a:off x="3887180" y="3398544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7569043">
            <a:off x="4384706" y="3042929"/>
            <a:ext cx="394519" cy="394519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rgbClr val="EAD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4443186">
            <a:off x="4478774" y="2268764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643187">
            <a:off x="4300193" y="1811337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43186">
            <a:off x="3916824" y="1504482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3431391" y="1430423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8843186">
            <a:off x="2973963" y="1609003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7043186">
            <a:off x="2667107" y="1992371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5243187">
            <a:off x="2593050" y="2477806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3443186">
            <a:off x="2771629" y="2935233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1643189">
            <a:off x="3154998" y="3242088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9843189">
            <a:off x="3640432" y="3316148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043189">
            <a:off x="4097859" y="3137567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6243190">
            <a:off x="4404715" y="2754199"/>
            <a:ext cx="267405" cy="232634"/>
          </a:xfrm>
          <a:prstGeom prst="hexagon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5400000">
            <a:off x="4968917" y="2257473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3600001">
            <a:off x="4755344" y="1496714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">
            <a:off x="4190004" y="944661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3424381" y="749242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9800000">
            <a:off x="2663622" y="962814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0">
            <a:off x="2111569" y="1528152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6200001">
            <a:off x="1916149" y="2293777"/>
            <a:ext cx="454163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4400000">
            <a:off x="2129721" y="3054536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2600003">
            <a:off x="2695060" y="3606588"/>
            <a:ext cx="454163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0800003">
            <a:off x="3460684" y="3802010"/>
            <a:ext cx="454163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9000003">
            <a:off x="4221443" y="3588436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7200004">
            <a:off x="4773496" y="3023098"/>
            <a:ext cx="454162" cy="427954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月亮 9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431366">
            <a:off x="4799511" y="2099662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月亮 11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31367">
            <a:off x="4548369" y="1499432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月亮 119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0431366">
            <a:off x="4030759" y="1105185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月亮 126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3385374" y="1022565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月亮 13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6831366">
            <a:off x="2785142" y="1273705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月亮 140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5031366">
            <a:off x="2390895" y="1791314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月亮 147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3231367">
            <a:off x="2308275" y="2436702"/>
            <a:ext cx="231442" cy="442840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月亮 15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1431366">
            <a:off x="2559416" y="3036933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月亮 161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9631369">
            <a:off x="3077026" y="3431179"/>
            <a:ext cx="231442" cy="442840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月亮 16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7831369">
            <a:off x="3722412" y="3513801"/>
            <a:ext cx="231442" cy="442840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月亮 175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031369">
            <a:off x="4322643" y="3262659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月亮 18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4231370">
            <a:off x="4716890" y="2745050"/>
            <a:ext cx="231442" cy="442839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1244511" y="5049388"/>
            <a:ext cx="300251" cy="300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1503816" y="4244179"/>
            <a:ext cx="245047" cy="245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4480408" y="2540062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5016699" y="2701685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431262" y="2068582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970219" y="1951314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152960" y="1684842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554779" y="1324714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720075" y="1491664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881698" y="989781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248596" y="1540810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131327" y="1036262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864855" y="1819110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504727" y="1451700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671676" y="2251997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169793" y="2124782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720820" y="2723475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216272" y="2875153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999121" y="3107217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631711" y="3501754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432007" y="3300395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304792" y="3836686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3903487" y="3251249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4055163" y="3790206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287228" y="2972949"/>
            <a:ext cx="187145" cy="187145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681765" y="3374768"/>
            <a:ext cx="152737" cy="152737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圓角矩形 183"/>
          <p:cNvSpPr/>
          <p:nvPr>
            <p:custDataLst>
              <p:tags r:id="rId3"/>
            </p:custDataLst>
          </p:nvPr>
        </p:nvSpPr>
        <p:spPr>
          <a:xfrm>
            <a:off x="5181658" y="6385877"/>
            <a:ext cx="182551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全選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取消分組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74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39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164846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163553" y="3374456"/>
            <a:ext cx="0" cy="3276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385480" y="3766134"/>
            <a:ext cx="779361" cy="2908614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81 48" descr="Rectangle 37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Smiley 281 52" descr="Smiley 40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心形 5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937972" y="5384087"/>
            <a:ext cx="512851" cy="512851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16749" y="3519522"/>
            <a:ext cx="1501677" cy="1804845"/>
            <a:chOff x="416749" y="3519522"/>
            <a:chExt cx="1501677" cy="1804845"/>
          </a:xfrm>
        </p:grpSpPr>
        <p:sp>
          <p:nvSpPr>
            <p:cNvPr id="54" name="Block 281 56" descr="Block 41">
              <a:extLst>
                <a:ext uri="{FF2B5EF4-FFF2-40B4-BE49-F238E27FC236}">
                  <a16:creationId xmlns:a16="http://schemas.microsoft.com/office/drawing/2014/main" id="{7A2D26EE-ECC1-43C7-AD2F-E084FD120BD7}"/>
                </a:ext>
              </a:extLst>
            </p:cNvPr>
            <p:cNvSpPr/>
            <p:nvPr/>
          </p:nvSpPr>
          <p:spPr>
            <a:xfrm>
              <a:off x="416749" y="3519522"/>
              <a:ext cx="1501677" cy="1501677"/>
            </a:xfrm>
            <a:prstGeom prst="blockArc">
              <a:avLst>
                <a:gd name="adj1" fmla="val 10800000"/>
                <a:gd name="adj2" fmla="val 21270627"/>
                <a:gd name="adj3" fmla="val 172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5-Point 281 243" descr="5-Point 43">
              <a:extLst>
                <a:ext uri="{FF2B5EF4-FFF2-40B4-BE49-F238E27FC236}">
                  <a16:creationId xmlns:a16="http://schemas.microsoft.com/office/drawing/2014/main" id="{1C16B066-1D61-4773-9D99-2220D42467E7}"/>
                </a:ext>
              </a:extLst>
            </p:cNvPr>
            <p:cNvSpPr/>
            <p:nvPr/>
          </p:nvSpPr>
          <p:spPr>
            <a:xfrm rot="369039">
              <a:off x="1158083" y="4464218"/>
              <a:ext cx="632957" cy="632957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Hexagon 281 51" descr="Hexagon 39">
              <a:extLst>
                <a:ext uri="{FF2B5EF4-FFF2-40B4-BE49-F238E27FC236}">
                  <a16:creationId xmlns:a16="http://schemas.microsoft.com/office/drawing/2014/main" id="{2944A417-EDDD-4EAB-AD7D-8EEE3747D6F3}"/>
                </a:ext>
              </a:extLst>
            </p:cNvPr>
            <p:cNvSpPr/>
            <p:nvPr/>
          </p:nvSpPr>
          <p:spPr>
            <a:xfrm rot="20643186">
              <a:off x="781353" y="4951135"/>
              <a:ext cx="429018" cy="373232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Cloud 281 57" descr="Cloud 42">
              <a:extLst>
                <a:ext uri="{FF2B5EF4-FFF2-40B4-BE49-F238E27FC236}">
                  <a16:creationId xmlns:a16="http://schemas.microsoft.com/office/drawing/2014/main" id="{B8A021F4-FD63-4E56-A359-86ED3C4F869C}"/>
                </a:ext>
              </a:extLst>
            </p:cNvPr>
            <p:cNvSpPr/>
            <p:nvPr/>
          </p:nvSpPr>
          <p:spPr>
            <a:xfrm>
              <a:off x="770107" y="3858263"/>
              <a:ext cx="728647" cy="68659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月亮 58" descr="Moon 45">
              <a:extLst>
                <a:ext uri="{FF2B5EF4-FFF2-40B4-BE49-F238E27FC236}">
                  <a16:creationId xmlns:a16="http://schemas.microsoft.com/office/drawing/2014/main" id="{9329F3B7-32A9-45C0-A21B-A7F106BA6DD4}"/>
                </a:ext>
              </a:extLst>
            </p:cNvPr>
            <p:cNvSpPr/>
            <p:nvPr/>
          </p:nvSpPr>
          <p:spPr>
            <a:xfrm rot="18631366">
              <a:off x="707524" y="4296776"/>
              <a:ext cx="371320" cy="710481"/>
            </a:xfrm>
            <a:prstGeom prst="mo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noFill/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rgbClr val="AEC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5400000" flipV="1">
            <a:off x="3821472" y="2317567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3600001" flipV="1">
            <a:off x="3788482" y="2194440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" flipV="1">
            <a:off x="3698345" y="2104303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flipV="1">
            <a:off x="3575218" y="2071312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9800000" flipV="1">
            <a:off x="3452090" y="2104303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8000000" flipV="1">
            <a:off x="3361953" y="2194439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6200001" flipV="1">
            <a:off x="3328962" y="2317568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4400000" flipV="1">
            <a:off x="3361953" y="2440695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2600003" flipV="1">
            <a:off x="3452088" y="2530832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10800003" flipV="1">
            <a:off x="3575217" y="2563823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9000003" flipV="1">
            <a:off x="3698345" y="2530831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Isosceles 281 50" descr="Isosceles 38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 rot="7200004" flipV="1">
            <a:off x="3788481" y="2440695"/>
            <a:ext cx="188793" cy="344069"/>
          </a:xfrm>
          <a:prstGeom prst="triangle">
            <a:avLst/>
          </a:prstGeom>
          <a:solidFill>
            <a:srgbClr val="AE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心形 4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rgbClr val="C3B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心形 9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4316164">
            <a:off x="4139277" y="2348998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心形 93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516165">
            <a:off x="4064555" y="2031677"/>
            <a:ext cx="319657" cy="319657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心形 9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16164">
            <a:off x="3841182" y="1794229"/>
            <a:ext cx="319657" cy="319657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心形 96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20516164">
            <a:off x="3529010" y="1700281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心形 9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8716164">
            <a:off x="3211689" y="1775003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心形 99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6916164">
            <a:off x="2974241" y="1998377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心形 101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5116165">
            <a:off x="2880292" y="2310549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心形 102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3316164">
            <a:off x="2955016" y="2627869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心形 104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11516167">
            <a:off x="3178389" y="2865316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心形 105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9716167">
            <a:off x="3490559" y="2959266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心形 107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7916167">
            <a:off x="3807881" y="2884542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心形 108" descr="Heart 46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 rot="6116168">
            <a:off x="4045328" y="2661170"/>
            <a:ext cx="319658" cy="319658"/>
          </a:xfrm>
          <a:prstGeom prst="heart">
            <a:avLst/>
          </a:prstGeom>
          <a:solidFill>
            <a:srgbClr val="C3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>
            <p:custDataLst>
              <p:tags r:id="rId2"/>
            </p:custDataLst>
          </p:nvPr>
        </p:nvSpPr>
        <p:spPr>
          <a:xfrm>
            <a:off x="5991843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rgbClr val="AD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5400000">
            <a:off x="4685123" y="2024123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3600001">
            <a:off x="4487627" y="128203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">
            <a:off x="3945548" y="738114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204135" y="53810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9800000">
            <a:off x="2462047" y="73560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8000000">
            <a:off x="1918126" y="127767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4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6200001">
            <a:off x="1718117" y="2019093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1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4400000">
            <a:off x="1915612" y="2761180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8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2600003">
            <a:off x="2457690" y="330510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5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10800003">
            <a:off x="3199104" y="3505111"/>
            <a:ext cx="935989" cy="935989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2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9000003">
            <a:off x="3941192" y="3307616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9" name="Block 281 56" descr="Block 41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 rot="7200004">
            <a:off x="4485113" y="2765538"/>
            <a:ext cx="935988" cy="935988"/>
          </a:xfrm>
          <a:prstGeom prst="blockArc">
            <a:avLst>
              <a:gd name="adj1" fmla="val 10800000"/>
              <a:gd name="adj2" fmla="val 21270627"/>
              <a:gd name="adj3" fmla="val 17238"/>
            </a:avLst>
          </a:prstGeom>
          <a:solidFill>
            <a:srgbClr val="AD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rgbClr val="AE8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5769039">
            <a:off x="4637767" y="2486192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969040">
            <a:off x="4578556" y="1877516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169039">
            <a:off x="4222939" y="1379990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369039">
            <a:off x="3666205" y="1126930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20169039">
            <a:off x="3057528" y="1186141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8369039">
            <a:off x="2560002" y="1541756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6569040">
            <a:off x="2306942" y="2098492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2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4769039">
            <a:off x="2366152" y="2707169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2969042">
            <a:off x="2721769" y="3204694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11169042">
            <a:off x="3278503" y="3457756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3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9369042">
            <a:off x="3887180" y="3398544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0" name="5-Point 281 243" descr="5-Point 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 rot="7569043">
            <a:off x="4384706" y="3042929"/>
            <a:ext cx="394519" cy="394519"/>
          </a:xfrm>
          <a:prstGeom prst="star5">
            <a:avLst/>
          </a:prstGeom>
          <a:solidFill>
            <a:srgbClr val="AE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rgbClr val="EAD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4443186">
            <a:off x="4478774" y="2268764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643187">
            <a:off x="4300193" y="1811337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43186">
            <a:off x="3916824" y="1504482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20643186">
            <a:off x="3431391" y="1430423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8843186">
            <a:off x="2973963" y="1609003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7043186">
            <a:off x="2667107" y="1992371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5243187">
            <a:off x="2593050" y="2477806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3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3443186">
            <a:off x="2771629" y="2935233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11643189">
            <a:off x="3154998" y="3242088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9843189">
            <a:off x="3640432" y="3316148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4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8043189">
            <a:off x="4097859" y="3137567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Hexagon 281 51" descr="Hexagon 39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 rot="6243190">
            <a:off x="4404715" y="2754199"/>
            <a:ext cx="267405" cy="232634"/>
          </a:xfrm>
          <a:prstGeom prst="hexagon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rgbClr val="E5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5400000">
            <a:off x="4968917" y="2257473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3600001">
            <a:off x="4755344" y="1496714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">
            <a:off x="4190004" y="944661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3424381" y="749242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9800000">
            <a:off x="2663622" y="962814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8000000">
            <a:off x="2111569" y="1528152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7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6200001">
            <a:off x="1916149" y="2293777"/>
            <a:ext cx="454163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4400000">
            <a:off x="2129721" y="3054536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2600003">
            <a:off x="2695060" y="3606588"/>
            <a:ext cx="454163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10800003">
            <a:off x="3460684" y="3802010"/>
            <a:ext cx="454163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5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9000003">
            <a:off x="4221443" y="3588436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Cloud 281 57" descr="Cloud 42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 rot="7200004">
            <a:off x="4773496" y="3023098"/>
            <a:ext cx="454162" cy="427954"/>
          </a:xfrm>
          <a:prstGeom prst="cloud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月亮 4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rgbClr val="DEC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月亮 9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431366">
            <a:off x="4799511" y="2099662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月亮 11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31367">
            <a:off x="4548369" y="1499432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月亮 119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20431366">
            <a:off x="4030759" y="1105185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月亮 126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8631366">
            <a:off x="3385374" y="1022565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月亮 133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6831366">
            <a:off x="2785142" y="1273705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月亮 140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5031366">
            <a:off x="2390895" y="1791314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月亮 147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3231367">
            <a:off x="2308275" y="2436702"/>
            <a:ext cx="231442" cy="442840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月亮 154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11431366">
            <a:off x="2559416" y="3036933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月亮 161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9631369">
            <a:off x="3077026" y="3431179"/>
            <a:ext cx="231442" cy="442840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月亮 168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7831369">
            <a:off x="3722412" y="3513801"/>
            <a:ext cx="231442" cy="442840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月亮 175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6031369">
            <a:off x="4322643" y="3262659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月亮 182" descr="Moon 45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 rot="4231370">
            <a:off x="4716890" y="2745050"/>
            <a:ext cx="231442" cy="442839"/>
          </a:xfrm>
          <a:prstGeom prst="moon">
            <a:avLst/>
          </a:prstGeom>
          <a:solidFill>
            <a:srgbClr val="DEC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1244511" y="5049388"/>
            <a:ext cx="300251" cy="300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1503816" y="4244179"/>
            <a:ext cx="245047" cy="2450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rgbClr val="E6DD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4480408" y="2540062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5400000">
            <a:off x="5016699" y="2701685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431262" y="2068582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3600001">
            <a:off x="4970219" y="1951314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152960" y="1684842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">
            <a:off x="4554779" y="1324714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720075" y="1491664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3881698" y="989781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248596" y="1540810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9800000">
            <a:off x="3131327" y="1036262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864855" y="1819110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8000000">
            <a:off x="2504727" y="1451700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671676" y="2251997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6200001">
            <a:off x="2169793" y="2124782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720820" y="2723475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4400000">
            <a:off x="2216272" y="2875153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999121" y="3107217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2600003">
            <a:off x="2631711" y="3501754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432007" y="3300395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10800003">
            <a:off x="3304792" y="3836686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3903487" y="3251249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9000003">
            <a:off x="4055163" y="3790206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287228" y="2972949"/>
            <a:ext cx="187145" cy="187145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Oval 281 49" descr="Oval 44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 rot="7200004">
            <a:off x="4681765" y="3374768"/>
            <a:ext cx="152737" cy="152737"/>
          </a:xfrm>
          <a:prstGeom prst="ellipse">
            <a:avLst/>
          </a:prstGeom>
          <a:solidFill>
            <a:srgbClr val="E6D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圓角矩形 183"/>
          <p:cNvSpPr/>
          <p:nvPr>
            <p:custDataLst>
              <p:tags r:id="rId3"/>
            </p:custDataLst>
          </p:nvPr>
        </p:nvSpPr>
        <p:spPr>
          <a:xfrm>
            <a:off x="5524344" y="6385877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去框去線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繪圖示範</a:t>
            </a:r>
            <a:r>
              <a:rPr lang="en-US" altLang="zh-TW" dirty="0"/>
              <a:t>-</a:t>
            </a:r>
            <a:r>
              <a:rPr lang="zh-TW" altLang="en-US" dirty="0"/>
              <a:t>線條</a:t>
            </a:r>
            <a:endParaRPr lang="zh-CN" altLang="en-US" dirty="0"/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75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23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538193" y="558942"/>
            <a:ext cx="3264247" cy="6810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b="1" dirty="0"/>
              <a:t>圓對稱小彙整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19216" b="27963"/>
          <a:stretch/>
        </p:blipFill>
        <p:spPr>
          <a:xfrm>
            <a:off x="3397" y="1248642"/>
            <a:ext cx="6294245" cy="56127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316" y="1490940"/>
            <a:ext cx="3421586" cy="34215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13332">
            <a:off x="6472667" y="704759"/>
            <a:ext cx="5258416" cy="5258416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76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810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rgbClr val="FDF4ED"/>
          </a:solidFill>
        </p:spPr>
        <p:txBody>
          <a:bodyPr>
            <a:normAutofit fontScale="90000"/>
          </a:bodyPr>
          <a:lstStyle/>
          <a:p>
            <a:r>
              <a:rPr lang="en-US" altLang="zh-TW" b="1" dirty="0"/>
              <a:t>p6m</a:t>
            </a:r>
            <a:r>
              <a:rPr lang="zh-TW" altLang="en-US" b="1" dirty="0"/>
              <a:t>繪圖練習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494" y="5988695"/>
            <a:ext cx="657979" cy="635675"/>
          </a:xfrm>
          <a:prstGeom prst="rect">
            <a:avLst/>
          </a:prstGeom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9360353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9360353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9360353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9360353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8339395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7592002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7318437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7592002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8339394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9360352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9360353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9360353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6851957" y="3934793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6851954" y="3838139"/>
            <a:ext cx="0" cy="28366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6117784" y="3934793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254745" y="3945471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254742" y="3848817"/>
            <a:ext cx="0" cy="28366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20572" y="3945471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77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7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89319" y="616944"/>
            <a:ext cx="4083831" cy="40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A327317-1D58-455B-AEBE-DDD025C94B24}"/>
              </a:ext>
            </a:extLst>
          </p:cNvPr>
          <p:cNvGrpSpPr/>
          <p:nvPr/>
        </p:nvGrpSpPr>
        <p:grpSpPr>
          <a:xfrm>
            <a:off x="189319" y="616944"/>
            <a:ext cx="4083831" cy="4083831"/>
            <a:chOff x="189319" y="616944"/>
            <a:chExt cx="4083831" cy="4083831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22404FB-0385-4ADA-A63C-0AB191FF5817}"/>
                </a:ext>
              </a:extLst>
            </p:cNvPr>
            <p:cNvCxnSpPr/>
            <p:nvPr/>
          </p:nvCxnSpPr>
          <p:spPr>
            <a:xfrm>
              <a:off x="2231235" y="2658859"/>
              <a:ext cx="2041915" cy="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9DC877F0-3700-460A-A85D-E0F11E131E03}"/>
                </a:ext>
              </a:extLst>
            </p:cNvPr>
            <p:cNvCxnSpPr/>
            <p:nvPr/>
          </p:nvCxnSpPr>
          <p:spPr>
            <a:xfrm flipV="1">
              <a:off x="2231235" y="2130373"/>
              <a:ext cx="1972339" cy="528486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394BA24-5CAA-4291-9D1F-1DC1A62F8364}"/>
                </a:ext>
              </a:extLst>
            </p:cNvPr>
            <p:cNvCxnSpPr/>
            <p:nvPr/>
          </p:nvCxnSpPr>
          <p:spPr>
            <a:xfrm flipV="1">
              <a:off x="2231235" y="1637902"/>
              <a:ext cx="1768350" cy="102095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6ACA337-D802-4B7F-8E4B-9A4DDFEDA5D4}"/>
                </a:ext>
              </a:extLst>
            </p:cNvPr>
            <p:cNvCxnSpPr/>
            <p:nvPr/>
          </p:nvCxnSpPr>
          <p:spPr>
            <a:xfrm flipV="1">
              <a:off x="2231235" y="1215007"/>
              <a:ext cx="1443852" cy="1443852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A79BCC1-5464-43D6-BEA8-F6C2FE46B3D3}"/>
                </a:ext>
              </a:extLst>
            </p:cNvPr>
            <p:cNvCxnSpPr/>
            <p:nvPr/>
          </p:nvCxnSpPr>
          <p:spPr>
            <a:xfrm flipV="1">
              <a:off x="2231235" y="890509"/>
              <a:ext cx="1020957" cy="176835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57C82DF-69AE-4B65-917C-2C0CF685B42F}"/>
                </a:ext>
              </a:extLst>
            </p:cNvPr>
            <p:cNvCxnSpPr/>
            <p:nvPr/>
          </p:nvCxnSpPr>
          <p:spPr>
            <a:xfrm flipV="1">
              <a:off x="2231235" y="686520"/>
              <a:ext cx="528486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9094DE2-6951-4BE1-8B0E-ED217E0C9925}"/>
                </a:ext>
              </a:extLst>
            </p:cNvPr>
            <p:cNvCxnSpPr/>
            <p:nvPr/>
          </p:nvCxnSpPr>
          <p:spPr>
            <a:xfrm flipV="1">
              <a:off x="2231235" y="616944"/>
              <a:ext cx="0" cy="204191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A313617-9CA2-47E5-862B-D2F21D748A3C}"/>
                </a:ext>
              </a:extLst>
            </p:cNvPr>
            <p:cNvCxnSpPr/>
            <p:nvPr/>
          </p:nvCxnSpPr>
          <p:spPr>
            <a:xfrm flipH="1" flipV="1">
              <a:off x="1702748" y="686520"/>
              <a:ext cx="528487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D6DADB9-7A33-4890-94CF-3FA731C14D57}"/>
                </a:ext>
              </a:extLst>
            </p:cNvPr>
            <p:cNvCxnSpPr/>
            <p:nvPr/>
          </p:nvCxnSpPr>
          <p:spPr>
            <a:xfrm flipH="1" flipV="1">
              <a:off x="1210277" y="890508"/>
              <a:ext cx="1020958" cy="1768351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2A17F37-F0D3-431B-8CCE-E9AFF56A035C}"/>
                </a:ext>
              </a:extLst>
            </p:cNvPr>
            <p:cNvCxnSpPr/>
            <p:nvPr/>
          </p:nvCxnSpPr>
          <p:spPr>
            <a:xfrm flipH="1" flipV="1">
              <a:off x="787383" y="1215007"/>
              <a:ext cx="1443852" cy="1443852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F26AA7F-715B-490D-8435-148BE896E5D9}"/>
                </a:ext>
              </a:extLst>
            </p:cNvPr>
            <p:cNvCxnSpPr/>
            <p:nvPr/>
          </p:nvCxnSpPr>
          <p:spPr>
            <a:xfrm flipH="1" flipV="1">
              <a:off x="462884" y="1637901"/>
              <a:ext cx="1768351" cy="102095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17D4936-47DA-42AF-8F58-CC9E4A36354F}"/>
                </a:ext>
              </a:extLst>
            </p:cNvPr>
            <p:cNvCxnSpPr/>
            <p:nvPr/>
          </p:nvCxnSpPr>
          <p:spPr>
            <a:xfrm flipH="1" flipV="1">
              <a:off x="258896" y="2130373"/>
              <a:ext cx="1972339" cy="528486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B465428-D8DF-4AAA-8D9F-EF97D7DE5398}"/>
                </a:ext>
              </a:extLst>
            </p:cNvPr>
            <p:cNvCxnSpPr/>
            <p:nvPr/>
          </p:nvCxnSpPr>
          <p:spPr>
            <a:xfrm flipH="1">
              <a:off x="189319" y="2658859"/>
              <a:ext cx="2041916" cy="1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5914AC7-F3BB-4B13-9A35-AD1649873B86}"/>
                </a:ext>
              </a:extLst>
            </p:cNvPr>
            <p:cNvCxnSpPr/>
            <p:nvPr/>
          </p:nvCxnSpPr>
          <p:spPr>
            <a:xfrm flipH="1">
              <a:off x="258896" y="2658859"/>
              <a:ext cx="1972339" cy="52848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C67C850-9DDB-4079-8E1B-C6A61190A8C6}"/>
                </a:ext>
              </a:extLst>
            </p:cNvPr>
            <p:cNvCxnSpPr/>
            <p:nvPr/>
          </p:nvCxnSpPr>
          <p:spPr>
            <a:xfrm flipH="1">
              <a:off x="462884" y="2658859"/>
              <a:ext cx="1768351" cy="102095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B1B03B3-02A2-46F2-8CF2-7950807D478A}"/>
                </a:ext>
              </a:extLst>
            </p:cNvPr>
            <p:cNvCxnSpPr/>
            <p:nvPr/>
          </p:nvCxnSpPr>
          <p:spPr>
            <a:xfrm flipH="1">
              <a:off x="787382" y="2658859"/>
              <a:ext cx="1443853" cy="1443852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CD3CD10-8DC2-43E8-B2E4-F05FD5D4536A}"/>
                </a:ext>
              </a:extLst>
            </p:cNvPr>
            <p:cNvCxnSpPr/>
            <p:nvPr/>
          </p:nvCxnSpPr>
          <p:spPr>
            <a:xfrm flipH="1">
              <a:off x="1210276" y="2658859"/>
              <a:ext cx="1020959" cy="1768351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B52AC3D-EDEC-49CB-B7AA-5616DEF59769}"/>
                </a:ext>
              </a:extLst>
            </p:cNvPr>
            <p:cNvCxnSpPr/>
            <p:nvPr/>
          </p:nvCxnSpPr>
          <p:spPr>
            <a:xfrm flipH="1">
              <a:off x="1702748" y="2658859"/>
              <a:ext cx="528487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1AF4243-E3BF-4254-9FC9-C086EAEA703E}"/>
                </a:ext>
              </a:extLst>
            </p:cNvPr>
            <p:cNvCxnSpPr/>
            <p:nvPr/>
          </p:nvCxnSpPr>
          <p:spPr>
            <a:xfrm flipH="1">
              <a:off x="2231234" y="2658859"/>
              <a:ext cx="1" cy="2041916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C838268-880D-45BB-8FD5-9371520A039C}"/>
                </a:ext>
              </a:extLst>
            </p:cNvPr>
            <p:cNvCxnSpPr/>
            <p:nvPr/>
          </p:nvCxnSpPr>
          <p:spPr>
            <a:xfrm>
              <a:off x="2231235" y="2658859"/>
              <a:ext cx="528486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84EDDEC-DF4F-4805-8864-A705904C8E76}"/>
                </a:ext>
              </a:extLst>
            </p:cNvPr>
            <p:cNvCxnSpPr/>
            <p:nvPr/>
          </p:nvCxnSpPr>
          <p:spPr>
            <a:xfrm>
              <a:off x="2231235" y="2658859"/>
              <a:ext cx="1020956" cy="1768351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EDF96E91-38DD-47B5-B422-BDF006AC57A5}"/>
                </a:ext>
              </a:extLst>
            </p:cNvPr>
            <p:cNvCxnSpPr/>
            <p:nvPr/>
          </p:nvCxnSpPr>
          <p:spPr>
            <a:xfrm>
              <a:off x="2231235" y="2658859"/>
              <a:ext cx="1443852" cy="1443853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0E8D742-0E1A-4A4D-97DB-748765EB0A30}"/>
                </a:ext>
              </a:extLst>
            </p:cNvPr>
            <p:cNvCxnSpPr/>
            <p:nvPr/>
          </p:nvCxnSpPr>
          <p:spPr>
            <a:xfrm>
              <a:off x="2231235" y="2658859"/>
              <a:ext cx="1768350" cy="102095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78139D8-6812-4E4B-AF78-5F4B78078C67}"/>
                </a:ext>
              </a:extLst>
            </p:cNvPr>
            <p:cNvCxnSpPr/>
            <p:nvPr/>
          </p:nvCxnSpPr>
          <p:spPr>
            <a:xfrm>
              <a:off x="2231235" y="2658859"/>
              <a:ext cx="1972338" cy="52848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C9F730CC-162A-47A8-9C7A-F2A4081198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35529" y="6326955"/>
            <a:ext cx="2131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放射線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723DEBA9-1C20-474D-BAC2-504547245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18" y="3964755"/>
            <a:ext cx="2400300" cy="23050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31" name="文字方塊 30"/>
          <p:cNvSpPr txBox="1"/>
          <p:nvPr>
            <p:custDataLst>
              <p:tags r:id="rId3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137</a:t>
            </a:r>
            <a:endParaRPr lang="zh-CN" altLang="en-US" sz="12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223DEAC-0F84-B210-6911-8B5CC7D0B391}"/>
              </a:ext>
            </a:extLst>
          </p:cNvPr>
          <p:cNvSpPr/>
          <p:nvPr/>
        </p:nvSpPr>
        <p:spPr>
          <a:xfrm>
            <a:off x="6949715" y="616944"/>
            <a:ext cx="4083831" cy="4083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8094EA7-BC24-4265-99FF-4C7C2F4D072B}"/>
              </a:ext>
            </a:extLst>
          </p:cNvPr>
          <p:cNvGrpSpPr/>
          <p:nvPr/>
        </p:nvGrpSpPr>
        <p:grpSpPr>
          <a:xfrm>
            <a:off x="6949715" y="616944"/>
            <a:ext cx="4083832" cy="4083831"/>
            <a:chOff x="6949715" y="616944"/>
            <a:chExt cx="4083832" cy="4083831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ED894CA-B1BB-CCC8-2D4B-A220CACD28F9}"/>
                </a:ext>
              </a:extLst>
            </p:cNvPr>
            <p:cNvCxnSpPr/>
            <p:nvPr/>
          </p:nvCxnSpPr>
          <p:spPr>
            <a:xfrm>
              <a:off x="8991631" y="2658859"/>
              <a:ext cx="204191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6D5E692-5FE7-9C38-082A-618272075678}"/>
                </a:ext>
              </a:extLst>
            </p:cNvPr>
            <p:cNvCxnSpPr/>
            <p:nvPr/>
          </p:nvCxnSpPr>
          <p:spPr>
            <a:xfrm flipV="1">
              <a:off x="8991631" y="2130373"/>
              <a:ext cx="1972339" cy="5284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D6F97EE-69E1-F8E5-2989-87E4BA73DCDD}"/>
                </a:ext>
              </a:extLst>
            </p:cNvPr>
            <p:cNvCxnSpPr/>
            <p:nvPr/>
          </p:nvCxnSpPr>
          <p:spPr>
            <a:xfrm flipV="1">
              <a:off x="8991631" y="1637902"/>
              <a:ext cx="1768351" cy="10209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A170E03-AD76-86CD-50A0-5168F9A97DBD}"/>
                </a:ext>
              </a:extLst>
            </p:cNvPr>
            <p:cNvCxnSpPr/>
            <p:nvPr/>
          </p:nvCxnSpPr>
          <p:spPr>
            <a:xfrm flipV="1">
              <a:off x="8991631" y="1215007"/>
              <a:ext cx="1443852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6784959-DEF3-C7AF-0DEC-B1AD58C44CD0}"/>
                </a:ext>
              </a:extLst>
            </p:cNvPr>
            <p:cNvCxnSpPr/>
            <p:nvPr/>
          </p:nvCxnSpPr>
          <p:spPr>
            <a:xfrm flipV="1">
              <a:off x="8991631" y="890509"/>
              <a:ext cx="1020958" cy="17683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822CB11-4FCD-F5DF-A83C-5B6207867DE7}"/>
                </a:ext>
              </a:extLst>
            </p:cNvPr>
            <p:cNvCxnSpPr/>
            <p:nvPr/>
          </p:nvCxnSpPr>
          <p:spPr>
            <a:xfrm flipV="1">
              <a:off x="8991631" y="686520"/>
              <a:ext cx="528487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09FD7B6-B397-5635-FA92-3EC521EF4F2A}"/>
                </a:ext>
              </a:extLst>
            </p:cNvPr>
            <p:cNvCxnSpPr/>
            <p:nvPr/>
          </p:nvCxnSpPr>
          <p:spPr>
            <a:xfrm flipV="1">
              <a:off x="8991631" y="616944"/>
              <a:ext cx="0" cy="20419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7567FE63-881F-EB3C-5D05-82F12DEF2EEE}"/>
                </a:ext>
              </a:extLst>
            </p:cNvPr>
            <p:cNvCxnSpPr/>
            <p:nvPr/>
          </p:nvCxnSpPr>
          <p:spPr>
            <a:xfrm flipH="1" flipV="1">
              <a:off x="8463145" y="686520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177D744-52B1-EB7E-6062-0E8CC456FE49}"/>
                </a:ext>
              </a:extLst>
            </p:cNvPr>
            <p:cNvCxnSpPr/>
            <p:nvPr/>
          </p:nvCxnSpPr>
          <p:spPr>
            <a:xfrm flipH="1" flipV="1">
              <a:off x="7970673" y="890508"/>
              <a:ext cx="1020958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012CA0D-2454-D7B2-7BF1-CA7EEA0EA2DF}"/>
                </a:ext>
              </a:extLst>
            </p:cNvPr>
            <p:cNvCxnSpPr/>
            <p:nvPr/>
          </p:nvCxnSpPr>
          <p:spPr>
            <a:xfrm flipH="1" flipV="1">
              <a:off x="7547779" y="1215007"/>
              <a:ext cx="1443852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5D0CED48-1EBE-0358-58CD-5F1D69A11672}"/>
                </a:ext>
              </a:extLst>
            </p:cNvPr>
            <p:cNvCxnSpPr/>
            <p:nvPr/>
          </p:nvCxnSpPr>
          <p:spPr>
            <a:xfrm flipH="1" flipV="1">
              <a:off x="7223281" y="1637901"/>
              <a:ext cx="1768350" cy="10209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4A6BC8F-EC4A-B07F-784C-02D7F7941F15}"/>
                </a:ext>
              </a:extLst>
            </p:cNvPr>
            <p:cNvCxnSpPr/>
            <p:nvPr/>
          </p:nvCxnSpPr>
          <p:spPr>
            <a:xfrm flipH="1" flipV="1">
              <a:off x="7019292" y="2130373"/>
              <a:ext cx="1972339" cy="5284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081C917-CF74-9F99-773B-B260885B546E}"/>
                </a:ext>
              </a:extLst>
            </p:cNvPr>
            <p:cNvCxnSpPr/>
            <p:nvPr/>
          </p:nvCxnSpPr>
          <p:spPr>
            <a:xfrm flipH="1">
              <a:off x="6949715" y="2658859"/>
              <a:ext cx="2041916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31C6C8D-5A2F-2FE9-F331-CBF463D8546C}"/>
                </a:ext>
              </a:extLst>
            </p:cNvPr>
            <p:cNvCxnSpPr/>
            <p:nvPr/>
          </p:nvCxnSpPr>
          <p:spPr>
            <a:xfrm flipH="1">
              <a:off x="7019292" y="2658859"/>
              <a:ext cx="1972339" cy="5284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E9393F-4A1A-8F20-82B1-967BD7B4D993}"/>
                </a:ext>
              </a:extLst>
            </p:cNvPr>
            <p:cNvCxnSpPr/>
            <p:nvPr/>
          </p:nvCxnSpPr>
          <p:spPr>
            <a:xfrm flipH="1">
              <a:off x="7223280" y="2658859"/>
              <a:ext cx="1768351" cy="10209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5085938-C8B4-FF30-2637-489688B05042}"/>
                </a:ext>
              </a:extLst>
            </p:cNvPr>
            <p:cNvCxnSpPr/>
            <p:nvPr/>
          </p:nvCxnSpPr>
          <p:spPr>
            <a:xfrm flipH="1">
              <a:off x="7547778" y="2658859"/>
              <a:ext cx="1443853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2C44DE3-2877-8650-FF3C-2ECE58C8DA7E}"/>
                </a:ext>
              </a:extLst>
            </p:cNvPr>
            <p:cNvCxnSpPr/>
            <p:nvPr/>
          </p:nvCxnSpPr>
          <p:spPr>
            <a:xfrm flipH="1">
              <a:off x="7970672" y="2658859"/>
              <a:ext cx="1020959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1CE50407-4D1E-1F6A-6CD7-E61873EE5895}"/>
                </a:ext>
              </a:extLst>
            </p:cNvPr>
            <p:cNvCxnSpPr/>
            <p:nvPr/>
          </p:nvCxnSpPr>
          <p:spPr>
            <a:xfrm flipH="1">
              <a:off x="8463145" y="2658859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BB04FD4-E945-12E9-F1AD-324D5D43EFDE}"/>
                </a:ext>
              </a:extLst>
            </p:cNvPr>
            <p:cNvCxnSpPr/>
            <p:nvPr/>
          </p:nvCxnSpPr>
          <p:spPr>
            <a:xfrm flipH="1">
              <a:off x="8991630" y="2658859"/>
              <a:ext cx="1" cy="20419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8048EDC7-E3FF-1C8C-CD12-24A3B9A56695}"/>
                </a:ext>
              </a:extLst>
            </p:cNvPr>
            <p:cNvCxnSpPr/>
            <p:nvPr/>
          </p:nvCxnSpPr>
          <p:spPr>
            <a:xfrm>
              <a:off x="8991631" y="2658859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070CE2AC-952C-1CC0-0D08-010E39DE1B00}"/>
                </a:ext>
              </a:extLst>
            </p:cNvPr>
            <p:cNvCxnSpPr/>
            <p:nvPr/>
          </p:nvCxnSpPr>
          <p:spPr>
            <a:xfrm>
              <a:off x="8991631" y="2658859"/>
              <a:ext cx="1020956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998C5CB-E9C8-5EDE-FDE6-1581BC38D021}"/>
                </a:ext>
              </a:extLst>
            </p:cNvPr>
            <p:cNvCxnSpPr/>
            <p:nvPr/>
          </p:nvCxnSpPr>
          <p:spPr>
            <a:xfrm>
              <a:off x="8991631" y="2658859"/>
              <a:ext cx="1443852" cy="14438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3AAD76F-3BAA-5AA0-19B9-5C828295995C}"/>
                </a:ext>
              </a:extLst>
            </p:cNvPr>
            <p:cNvCxnSpPr/>
            <p:nvPr/>
          </p:nvCxnSpPr>
          <p:spPr>
            <a:xfrm>
              <a:off x="8991631" y="2658859"/>
              <a:ext cx="1768351" cy="102095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964AD12-5FE9-8752-D900-A55F434CEC19}"/>
                </a:ext>
              </a:extLst>
            </p:cNvPr>
            <p:cNvCxnSpPr/>
            <p:nvPr/>
          </p:nvCxnSpPr>
          <p:spPr>
            <a:xfrm>
              <a:off x="8991631" y="2658859"/>
              <a:ext cx="1972339" cy="5284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6990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rgbClr val="FDF4ED"/>
          </a:solidFill>
        </p:spPr>
        <p:txBody>
          <a:bodyPr>
            <a:normAutofit fontScale="90000"/>
          </a:bodyPr>
          <a:lstStyle/>
          <a:p>
            <a:r>
              <a:rPr lang="en-US" altLang="zh-TW" b="1" dirty="0"/>
              <a:t>p6m</a:t>
            </a:r>
            <a:r>
              <a:rPr lang="zh-TW" altLang="en-US" b="1" dirty="0"/>
              <a:t>繪圖練習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494" y="5974840"/>
            <a:ext cx="657979" cy="635675"/>
          </a:xfrm>
          <a:prstGeom prst="rect">
            <a:avLst/>
          </a:prstGeom>
        </p:spPr>
      </p:pic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3669614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3669614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3669614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3669614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2648656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1901263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627698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1901263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2648655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3669613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3669614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3669614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9360353" y="2489602"/>
            <a:ext cx="20419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9360353" y="1468645"/>
            <a:ext cx="1768350" cy="10209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9360353" y="721252"/>
            <a:ext cx="1020957" cy="1768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9360353" y="447687"/>
            <a:ext cx="0" cy="204191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8339395" y="721251"/>
            <a:ext cx="1020958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7592002" y="1468644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7318437" y="2489602"/>
            <a:ext cx="2041916" cy="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7592002" y="2489602"/>
            <a:ext cx="1768351" cy="10209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8339394" y="2489602"/>
            <a:ext cx="1020959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9360352" y="2489602"/>
            <a:ext cx="1" cy="204191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9360353" y="2489602"/>
            <a:ext cx="1020956" cy="17683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9360353" y="2489602"/>
            <a:ext cx="1768350" cy="102095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6851957" y="3934793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6851954" y="3838139"/>
            <a:ext cx="0" cy="28366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6117784" y="3934793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81 48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5321175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7" name="Isosceles 281 50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5279249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8" name="Hexagon 281 51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2894960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9" name="Smiley 281 52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3738267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0" name="Block 281 56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3674685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1" name="Cloud 281 57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2071770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2" name="5-Point 281 2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2894961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3" name="Oval 281 49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4501666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4" name="月亮 303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2154129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心形 304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4505279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Rectangle 281 48">
            <a:extLst>
              <a:ext uri="{FF2B5EF4-FFF2-40B4-BE49-F238E27FC236}">
                <a16:creationId xmlns:a16="http://schemas.microsoft.com/office/drawing/2014/main" id="{3277E115-67DD-411B-9A5F-C54C17AC0CB4}"/>
              </a:ext>
            </a:extLst>
          </p:cNvPr>
          <p:cNvSpPr/>
          <p:nvPr/>
        </p:nvSpPr>
        <p:spPr>
          <a:xfrm>
            <a:off x="10833919" y="4761796"/>
            <a:ext cx="505326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7" name="Isosceles 281 50">
            <a:extLst>
              <a:ext uri="{FF2B5EF4-FFF2-40B4-BE49-F238E27FC236}">
                <a16:creationId xmlns:a16="http://schemas.microsoft.com/office/drawing/2014/main" id="{DE354093-1A5E-4784-8E1E-61FD0DFC1523}"/>
              </a:ext>
            </a:extLst>
          </p:cNvPr>
          <p:cNvSpPr/>
          <p:nvPr/>
        </p:nvSpPr>
        <p:spPr>
          <a:xfrm>
            <a:off x="10791993" y="5743601"/>
            <a:ext cx="616017" cy="53104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8" name="Hexagon 281 51">
            <a:extLst>
              <a:ext uri="{FF2B5EF4-FFF2-40B4-BE49-F238E27FC236}">
                <a16:creationId xmlns:a16="http://schemas.microsoft.com/office/drawing/2014/main" id="{2944A417-EDDD-4EAB-AD7D-8EEE3747D6F3}"/>
              </a:ext>
            </a:extLst>
          </p:cNvPr>
          <p:cNvSpPr/>
          <p:nvPr/>
        </p:nvSpPr>
        <p:spPr>
          <a:xfrm>
            <a:off x="8407704" y="4766609"/>
            <a:ext cx="619675" cy="53420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9" name="Smiley 281 52">
            <a:extLst>
              <a:ext uri="{FF2B5EF4-FFF2-40B4-BE49-F238E27FC236}">
                <a16:creationId xmlns:a16="http://schemas.microsoft.com/office/drawing/2014/main" id="{EE3BF514-709A-434D-AA4A-2A689B1C2407}"/>
              </a:ext>
            </a:extLst>
          </p:cNvPr>
          <p:cNvSpPr/>
          <p:nvPr/>
        </p:nvSpPr>
        <p:spPr>
          <a:xfrm>
            <a:off x="9251011" y="4776234"/>
            <a:ext cx="505327" cy="50532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0" name="Block 281 56">
            <a:extLst>
              <a:ext uri="{FF2B5EF4-FFF2-40B4-BE49-F238E27FC236}">
                <a16:creationId xmlns:a16="http://schemas.microsoft.com/office/drawing/2014/main" id="{7A2D26EE-ECC1-43C7-AD2F-E084FD120BD7}"/>
              </a:ext>
            </a:extLst>
          </p:cNvPr>
          <p:cNvSpPr/>
          <p:nvPr/>
        </p:nvSpPr>
        <p:spPr>
          <a:xfrm>
            <a:off x="9187429" y="5905989"/>
            <a:ext cx="635267" cy="635267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1" name="Cloud 281 57">
            <a:extLst>
              <a:ext uri="{FF2B5EF4-FFF2-40B4-BE49-F238E27FC236}">
                <a16:creationId xmlns:a16="http://schemas.microsoft.com/office/drawing/2014/main" id="{B8A021F4-FD63-4E56-A359-86ED3C4F869C}"/>
              </a:ext>
            </a:extLst>
          </p:cNvPr>
          <p:cNvSpPr/>
          <p:nvPr/>
        </p:nvSpPr>
        <p:spPr>
          <a:xfrm>
            <a:off x="7584514" y="4761796"/>
            <a:ext cx="635299" cy="6352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2" name="5-Point 281 243">
            <a:extLst>
              <a:ext uri="{FF2B5EF4-FFF2-40B4-BE49-F238E27FC236}">
                <a16:creationId xmlns:a16="http://schemas.microsoft.com/office/drawing/2014/main" id="{1C16B066-1D61-4773-9D99-2220D42467E7}"/>
              </a:ext>
            </a:extLst>
          </p:cNvPr>
          <p:cNvSpPr/>
          <p:nvPr/>
        </p:nvSpPr>
        <p:spPr>
          <a:xfrm>
            <a:off x="8407705" y="5683483"/>
            <a:ext cx="604776" cy="60477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4" name="Oval 281 49">
            <a:extLst>
              <a:ext uri="{FF2B5EF4-FFF2-40B4-BE49-F238E27FC236}">
                <a16:creationId xmlns:a16="http://schemas.microsoft.com/office/drawing/2014/main" id="{14E64B03-E1A9-4C0D-8C9A-58EB37771F28}"/>
              </a:ext>
            </a:extLst>
          </p:cNvPr>
          <p:cNvSpPr/>
          <p:nvPr/>
        </p:nvSpPr>
        <p:spPr>
          <a:xfrm>
            <a:off x="10014410" y="4761797"/>
            <a:ext cx="519764" cy="519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5" name="月亮 314">
            <a:extLst>
              <a:ext uri="{FF2B5EF4-FFF2-40B4-BE49-F238E27FC236}">
                <a16:creationId xmlns:a16="http://schemas.microsoft.com/office/drawing/2014/main" id="{9329F3B7-32A9-45C0-A21B-A7F106BA6DD4}"/>
              </a:ext>
            </a:extLst>
          </p:cNvPr>
          <p:cNvSpPr/>
          <p:nvPr/>
        </p:nvSpPr>
        <p:spPr>
          <a:xfrm>
            <a:off x="7666873" y="5573175"/>
            <a:ext cx="457200" cy="774833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0" name="心形 569">
            <a:extLst>
              <a:ext uri="{FF2B5EF4-FFF2-40B4-BE49-F238E27FC236}">
                <a16:creationId xmlns:a16="http://schemas.microsoft.com/office/drawing/2014/main" id="{F66AF0DE-35FB-4738-89DD-8ABCCC0E24B0}"/>
              </a:ext>
            </a:extLst>
          </p:cNvPr>
          <p:cNvSpPr/>
          <p:nvPr/>
        </p:nvSpPr>
        <p:spPr>
          <a:xfrm>
            <a:off x="10018023" y="5743601"/>
            <a:ext cx="552927" cy="552927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F53BD760-DEBD-4C21-B15C-F6E33C637CD1}"/>
              </a:ext>
            </a:extLst>
          </p:cNvPr>
          <p:cNvCxnSpPr/>
          <p:nvPr/>
        </p:nvCxnSpPr>
        <p:spPr>
          <a:xfrm flipV="1">
            <a:off x="1254745" y="3945471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AE3DCC68-18BB-421D-9F21-E4F906657755}"/>
              </a:ext>
            </a:extLst>
          </p:cNvPr>
          <p:cNvCxnSpPr/>
          <p:nvPr/>
        </p:nvCxnSpPr>
        <p:spPr>
          <a:xfrm flipV="1">
            <a:off x="1254742" y="3848817"/>
            <a:ext cx="0" cy="28366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8E602D0B-A836-424A-829F-D41B1C81969A}"/>
              </a:ext>
            </a:extLst>
          </p:cNvPr>
          <p:cNvCxnSpPr/>
          <p:nvPr/>
        </p:nvCxnSpPr>
        <p:spPr>
          <a:xfrm flipH="1" flipV="1">
            <a:off x="520572" y="3945471"/>
            <a:ext cx="734169" cy="273995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78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9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2231235" y="2658859"/>
            <a:ext cx="2041915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DC877F0-3700-460A-A85D-E0F11E131E03}"/>
              </a:ext>
            </a:extLst>
          </p:cNvPr>
          <p:cNvCxnSpPr/>
          <p:nvPr/>
        </p:nvCxnSpPr>
        <p:spPr>
          <a:xfrm flipV="1">
            <a:off x="2231235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2231235" y="1637902"/>
            <a:ext cx="1768350" cy="10209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6ACA337-D802-4B7F-8E4B-9A4DDFEDA5D4}"/>
              </a:ext>
            </a:extLst>
          </p:cNvPr>
          <p:cNvCxnSpPr/>
          <p:nvPr/>
        </p:nvCxnSpPr>
        <p:spPr>
          <a:xfrm flipV="1">
            <a:off x="2231235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2231235" y="890509"/>
            <a:ext cx="1020957" cy="17683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57C82DF-69AE-4B65-917C-2C0CF685B42F}"/>
              </a:ext>
            </a:extLst>
          </p:cNvPr>
          <p:cNvCxnSpPr/>
          <p:nvPr/>
        </p:nvCxnSpPr>
        <p:spPr>
          <a:xfrm flipV="1">
            <a:off x="2231235" y="686520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2231235" y="616944"/>
            <a:ext cx="0" cy="204191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313617-9CA2-47E5-862B-D2F21D748A3C}"/>
              </a:ext>
            </a:extLst>
          </p:cNvPr>
          <p:cNvCxnSpPr/>
          <p:nvPr/>
        </p:nvCxnSpPr>
        <p:spPr>
          <a:xfrm flipH="1" flipV="1">
            <a:off x="1702748" y="686520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1210277" y="890508"/>
            <a:ext cx="1020958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2A17F37-F0D3-431B-8CCE-E9AFF56A035C}"/>
              </a:ext>
            </a:extLst>
          </p:cNvPr>
          <p:cNvCxnSpPr/>
          <p:nvPr/>
        </p:nvCxnSpPr>
        <p:spPr>
          <a:xfrm flipH="1" flipV="1">
            <a:off x="787383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462884" y="1637901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7D4936-47DA-42AF-8F58-CC9E4A36354F}"/>
              </a:ext>
            </a:extLst>
          </p:cNvPr>
          <p:cNvCxnSpPr/>
          <p:nvPr/>
        </p:nvCxnSpPr>
        <p:spPr>
          <a:xfrm flipH="1" flipV="1">
            <a:off x="258896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89319" y="2658859"/>
            <a:ext cx="2041916" cy="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5914AC7-F3BB-4B13-9A35-AD1649873B86}"/>
              </a:ext>
            </a:extLst>
          </p:cNvPr>
          <p:cNvCxnSpPr/>
          <p:nvPr/>
        </p:nvCxnSpPr>
        <p:spPr>
          <a:xfrm flipH="1">
            <a:off x="258896" y="2658859"/>
            <a:ext cx="1972339" cy="52848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462884" y="2658859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B1B03B3-02A2-46F2-8CF2-7950807D478A}"/>
              </a:ext>
            </a:extLst>
          </p:cNvPr>
          <p:cNvCxnSpPr/>
          <p:nvPr/>
        </p:nvCxnSpPr>
        <p:spPr>
          <a:xfrm flipH="1">
            <a:off x="787382" y="2658859"/>
            <a:ext cx="1443853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1210276" y="2658859"/>
            <a:ext cx="1020959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52AC3D-EDEC-49CB-B7AA-5616DEF59769}"/>
              </a:ext>
            </a:extLst>
          </p:cNvPr>
          <p:cNvCxnSpPr/>
          <p:nvPr/>
        </p:nvCxnSpPr>
        <p:spPr>
          <a:xfrm flipH="1">
            <a:off x="1702748" y="2658859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2231234" y="2658859"/>
            <a:ext cx="1" cy="204191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838268-880D-45BB-8FD5-9371520A039C}"/>
              </a:ext>
            </a:extLst>
          </p:cNvPr>
          <p:cNvCxnSpPr/>
          <p:nvPr/>
        </p:nvCxnSpPr>
        <p:spPr>
          <a:xfrm>
            <a:off x="2231235" y="2658859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2231235" y="2658859"/>
            <a:ext cx="1020956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DF96E91-38DD-47B5-B422-BDF006AC57A5}"/>
              </a:ext>
            </a:extLst>
          </p:cNvPr>
          <p:cNvCxnSpPr/>
          <p:nvPr/>
        </p:nvCxnSpPr>
        <p:spPr>
          <a:xfrm>
            <a:off x="2231235" y="2658859"/>
            <a:ext cx="1443852" cy="1443853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2231235" y="2658859"/>
            <a:ext cx="1768350" cy="102095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78139D8-6812-4E4B-AF78-5F4B78078C67}"/>
              </a:ext>
            </a:extLst>
          </p:cNvPr>
          <p:cNvCxnSpPr/>
          <p:nvPr/>
        </p:nvCxnSpPr>
        <p:spPr>
          <a:xfrm>
            <a:off x="2231235" y="2658859"/>
            <a:ext cx="1972338" cy="5284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138</a:t>
            </a:r>
            <a:endParaRPr lang="zh-CN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2D21BB7-0B79-1E68-6117-0D64C3300D97}"/>
              </a:ext>
            </a:extLst>
          </p:cNvPr>
          <p:cNvGrpSpPr/>
          <p:nvPr/>
        </p:nvGrpSpPr>
        <p:grpSpPr>
          <a:xfrm>
            <a:off x="6949715" y="616944"/>
            <a:ext cx="4083832" cy="4083831"/>
            <a:chOff x="6949715" y="616944"/>
            <a:chExt cx="4083832" cy="4083831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9F85A90-AEA6-A963-B7C7-F99D78ED028A}"/>
                </a:ext>
              </a:extLst>
            </p:cNvPr>
            <p:cNvCxnSpPr/>
            <p:nvPr/>
          </p:nvCxnSpPr>
          <p:spPr>
            <a:xfrm>
              <a:off x="8991631" y="2658859"/>
              <a:ext cx="204191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48B1DAD-ACD1-F520-9272-9E7E0B92C8E3}"/>
                </a:ext>
              </a:extLst>
            </p:cNvPr>
            <p:cNvCxnSpPr/>
            <p:nvPr/>
          </p:nvCxnSpPr>
          <p:spPr>
            <a:xfrm flipV="1">
              <a:off x="8991631" y="2130373"/>
              <a:ext cx="1972339" cy="5284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A02A306A-5AB6-1847-FB5A-4711BCE6B2F5}"/>
                </a:ext>
              </a:extLst>
            </p:cNvPr>
            <p:cNvCxnSpPr/>
            <p:nvPr/>
          </p:nvCxnSpPr>
          <p:spPr>
            <a:xfrm flipV="1">
              <a:off x="8991631" y="1637902"/>
              <a:ext cx="1768351" cy="10209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3F87D34-225D-CDC7-DC81-0E882ADEDC8A}"/>
                </a:ext>
              </a:extLst>
            </p:cNvPr>
            <p:cNvCxnSpPr/>
            <p:nvPr/>
          </p:nvCxnSpPr>
          <p:spPr>
            <a:xfrm flipV="1">
              <a:off x="8991631" y="1215007"/>
              <a:ext cx="1443852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9DAD234-4C1C-9C78-2C28-4E9C96C033F7}"/>
                </a:ext>
              </a:extLst>
            </p:cNvPr>
            <p:cNvCxnSpPr/>
            <p:nvPr/>
          </p:nvCxnSpPr>
          <p:spPr>
            <a:xfrm flipV="1">
              <a:off x="8991631" y="890509"/>
              <a:ext cx="1020958" cy="176835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13AD4A3-E24B-74B0-8D83-CBE3D85B67D2}"/>
                </a:ext>
              </a:extLst>
            </p:cNvPr>
            <p:cNvCxnSpPr/>
            <p:nvPr/>
          </p:nvCxnSpPr>
          <p:spPr>
            <a:xfrm flipV="1">
              <a:off x="8991631" y="686520"/>
              <a:ext cx="528487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9C24350-F923-3CBE-D221-77D779C83BB3}"/>
                </a:ext>
              </a:extLst>
            </p:cNvPr>
            <p:cNvCxnSpPr/>
            <p:nvPr/>
          </p:nvCxnSpPr>
          <p:spPr>
            <a:xfrm flipV="1">
              <a:off x="8991631" y="616944"/>
              <a:ext cx="0" cy="20419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0105BA4-90AD-DDCE-017A-255B6ED8BD8C}"/>
                </a:ext>
              </a:extLst>
            </p:cNvPr>
            <p:cNvCxnSpPr/>
            <p:nvPr/>
          </p:nvCxnSpPr>
          <p:spPr>
            <a:xfrm flipH="1" flipV="1">
              <a:off x="8463145" y="686520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B623252-439E-3716-B3CA-F6B7F5D91CD7}"/>
                </a:ext>
              </a:extLst>
            </p:cNvPr>
            <p:cNvCxnSpPr/>
            <p:nvPr/>
          </p:nvCxnSpPr>
          <p:spPr>
            <a:xfrm flipH="1" flipV="1">
              <a:off x="7970673" y="890508"/>
              <a:ext cx="1020958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A8C0941-6682-1D14-6935-13E0EAB510E5}"/>
                </a:ext>
              </a:extLst>
            </p:cNvPr>
            <p:cNvCxnSpPr/>
            <p:nvPr/>
          </p:nvCxnSpPr>
          <p:spPr>
            <a:xfrm flipH="1" flipV="1">
              <a:off x="7547779" y="1215007"/>
              <a:ext cx="1443852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7F44AF9-35B7-6F94-D9A5-A053EFF2CF96}"/>
                </a:ext>
              </a:extLst>
            </p:cNvPr>
            <p:cNvCxnSpPr/>
            <p:nvPr/>
          </p:nvCxnSpPr>
          <p:spPr>
            <a:xfrm flipH="1" flipV="1">
              <a:off x="7223281" y="1637901"/>
              <a:ext cx="1768350" cy="10209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764FAE9-E3EF-E1E5-732C-B932BC085B29}"/>
                </a:ext>
              </a:extLst>
            </p:cNvPr>
            <p:cNvCxnSpPr/>
            <p:nvPr/>
          </p:nvCxnSpPr>
          <p:spPr>
            <a:xfrm flipH="1" flipV="1">
              <a:off x="7019292" y="2130373"/>
              <a:ext cx="1972339" cy="5284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F584D78-73C4-FCA7-F404-5F692C7862F7}"/>
                </a:ext>
              </a:extLst>
            </p:cNvPr>
            <p:cNvCxnSpPr/>
            <p:nvPr/>
          </p:nvCxnSpPr>
          <p:spPr>
            <a:xfrm flipH="1">
              <a:off x="6949715" y="2658859"/>
              <a:ext cx="2041916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E45B69-C4A4-6E71-0889-43C0248CED55}"/>
                </a:ext>
              </a:extLst>
            </p:cNvPr>
            <p:cNvCxnSpPr/>
            <p:nvPr/>
          </p:nvCxnSpPr>
          <p:spPr>
            <a:xfrm flipH="1">
              <a:off x="7019292" y="2658859"/>
              <a:ext cx="1972339" cy="5284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8CEDE40-006A-1170-0E69-EF887AC0862F}"/>
                </a:ext>
              </a:extLst>
            </p:cNvPr>
            <p:cNvCxnSpPr/>
            <p:nvPr/>
          </p:nvCxnSpPr>
          <p:spPr>
            <a:xfrm flipH="1">
              <a:off x="7223280" y="2658859"/>
              <a:ext cx="1768351" cy="10209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161F7E1-5501-0A16-4C4A-90941950CF77}"/>
                </a:ext>
              </a:extLst>
            </p:cNvPr>
            <p:cNvCxnSpPr/>
            <p:nvPr/>
          </p:nvCxnSpPr>
          <p:spPr>
            <a:xfrm flipH="1">
              <a:off x="7547778" y="2658859"/>
              <a:ext cx="1443853" cy="144385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06BF21-81F9-54A0-755E-7C8B972A4C7B}"/>
                </a:ext>
              </a:extLst>
            </p:cNvPr>
            <p:cNvCxnSpPr/>
            <p:nvPr/>
          </p:nvCxnSpPr>
          <p:spPr>
            <a:xfrm flipH="1">
              <a:off x="7970672" y="2658859"/>
              <a:ext cx="1020959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869DDD7E-8422-490B-8440-5D5166E286BF}"/>
                </a:ext>
              </a:extLst>
            </p:cNvPr>
            <p:cNvCxnSpPr/>
            <p:nvPr/>
          </p:nvCxnSpPr>
          <p:spPr>
            <a:xfrm flipH="1">
              <a:off x="8463145" y="2658859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A7F64AA-9BDA-335F-A37A-87CB46D37F4D}"/>
                </a:ext>
              </a:extLst>
            </p:cNvPr>
            <p:cNvCxnSpPr/>
            <p:nvPr/>
          </p:nvCxnSpPr>
          <p:spPr>
            <a:xfrm flipH="1">
              <a:off x="8991630" y="2658859"/>
              <a:ext cx="1" cy="20419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278E39C-3104-E194-AAD7-194D585956D6}"/>
                </a:ext>
              </a:extLst>
            </p:cNvPr>
            <p:cNvCxnSpPr/>
            <p:nvPr/>
          </p:nvCxnSpPr>
          <p:spPr>
            <a:xfrm>
              <a:off x="8991631" y="2658859"/>
              <a:ext cx="528486" cy="197233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AEE7465E-5724-7A17-B765-B7150162F8B4}"/>
                </a:ext>
              </a:extLst>
            </p:cNvPr>
            <p:cNvCxnSpPr/>
            <p:nvPr/>
          </p:nvCxnSpPr>
          <p:spPr>
            <a:xfrm>
              <a:off x="8991631" y="2658859"/>
              <a:ext cx="1020956" cy="17683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7EC8A21-23C0-D03A-36CF-F72BEEC40569}"/>
                </a:ext>
              </a:extLst>
            </p:cNvPr>
            <p:cNvCxnSpPr/>
            <p:nvPr/>
          </p:nvCxnSpPr>
          <p:spPr>
            <a:xfrm>
              <a:off x="8991631" y="2658859"/>
              <a:ext cx="1443852" cy="14438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C70C5EC-ADBC-F3CA-3149-6F88261B1208}"/>
                </a:ext>
              </a:extLst>
            </p:cNvPr>
            <p:cNvCxnSpPr/>
            <p:nvPr/>
          </p:nvCxnSpPr>
          <p:spPr>
            <a:xfrm>
              <a:off x="8991631" y="2658859"/>
              <a:ext cx="1768351" cy="102095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A8677F8E-4147-7CC0-C8D0-E7D8FFDAA945}"/>
                </a:ext>
              </a:extLst>
            </p:cNvPr>
            <p:cNvCxnSpPr/>
            <p:nvPr/>
          </p:nvCxnSpPr>
          <p:spPr>
            <a:xfrm>
              <a:off x="8991631" y="2658859"/>
              <a:ext cx="1972339" cy="5284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7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2231235" y="2658859"/>
            <a:ext cx="2041915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DC877F0-3700-460A-A85D-E0F11E131E03}"/>
              </a:ext>
            </a:extLst>
          </p:cNvPr>
          <p:cNvCxnSpPr/>
          <p:nvPr/>
        </p:nvCxnSpPr>
        <p:spPr>
          <a:xfrm flipV="1">
            <a:off x="2231235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2231235" y="1637902"/>
            <a:ext cx="1768350" cy="10209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6ACA337-D802-4B7F-8E4B-9A4DDFEDA5D4}"/>
              </a:ext>
            </a:extLst>
          </p:cNvPr>
          <p:cNvCxnSpPr/>
          <p:nvPr/>
        </p:nvCxnSpPr>
        <p:spPr>
          <a:xfrm flipV="1">
            <a:off x="2231235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2231235" y="890509"/>
            <a:ext cx="1020957" cy="17683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57C82DF-69AE-4B65-917C-2C0CF685B42F}"/>
              </a:ext>
            </a:extLst>
          </p:cNvPr>
          <p:cNvCxnSpPr/>
          <p:nvPr/>
        </p:nvCxnSpPr>
        <p:spPr>
          <a:xfrm flipV="1">
            <a:off x="2231235" y="686520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2231235" y="616944"/>
            <a:ext cx="0" cy="204191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313617-9CA2-47E5-862B-D2F21D748A3C}"/>
              </a:ext>
            </a:extLst>
          </p:cNvPr>
          <p:cNvCxnSpPr/>
          <p:nvPr/>
        </p:nvCxnSpPr>
        <p:spPr>
          <a:xfrm flipH="1" flipV="1">
            <a:off x="1702748" y="686520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1210277" y="890508"/>
            <a:ext cx="1020958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2A17F37-F0D3-431B-8CCE-E9AFF56A035C}"/>
              </a:ext>
            </a:extLst>
          </p:cNvPr>
          <p:cNvCxnSpPr/>
          <p:nvPr/>
        </p:nvCxnSpPr>
        <p:spPr>
          <a:xfrm flipH="1" flipV="1">
            <a:off x="787383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462884" y="1637901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7D4936-47DA-42AF-8F58-CC9E4A36354F}"/>
              </a:ext>
            </a:extLst>
          </p:cNvPr>
          <p:cNvCxnSpPr/>
          <p:nvPr/>
        </p:nvCxnSpPr>
        <p:spPr>
          <a:xfrm flipH="1" flipV="1">
            <a:off x="258896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89319" y="2658859"/>
            <a:ext cx="2041916" cy="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5914AC7-F3BB-4B13-9A35-AD1649873B86}"/>
              </a:ext>
            </a:extLst>
          </p:cNvPr>
          <p:cNvCxnSpPr/>
          <p:nvPr/>
        </p:nvCxnSpPr>
        <p:spPr>
          <a:xfrm flipH="1">
            <a:off x="258896" y="2658859"/>
            <a:ext cx="1972339" cy="52848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462884" y="2658859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B1B03B3-02A2-46F2-8CF2-7950807D478A}"/>
              </a:ext>
            </a:extLst>
          </p:cNvPr>
          <p:cNvCxnSpPr/>
          <p:nvPr/>
        </p:nvCxnSpPr>
        <p:spPr>
          <a:xfrm flipH="1">
            <a:off x="787382" y="2658859"/>
            <a:ext cx="1443853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1210276" y="2658859"/>
            <a:ext cx="1020959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52AC3D-EDEC-49CB-B7AA-5616DEF59769}"/>
              </a:ext>
            </a:extLst>
          </p:cNvPr>
          <p:cNvCxnSpPr/>
          <p:nvPr/>
        </p:nvCxnSpPr>
        <p:spPr>
          <a:xfrm flipH="1">
            <a:off x="1702748" y="2658859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2231234" y="2658859"/>
            <a:ext cx="1" cy="204191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838268-880D-45BB-8FD5-9371520A039C}"/>
              </a:ext>
            </a:extLst>
          </p:cNvPr>
          <p:cNvCxnSpPr/>
          <p:nvPr/>
        </p:nvCxnSpPr>
        <p:spPr>
          <a:xfrm>
            <a:off x="2231235" y="2658859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2231235" y="2658859"/>
            <a:ext cx="1020956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DF96E91-38DD-47B5-B422-BDF006AC57A5}"/>
              </a:ext>
            </a:extLst>
          </p:cNvPr>
          <p:cNvCxnSpPr/>
          <p:nvPr/>
        </p:nvCxnSpPr>
        <p:spPr>
          <a:xfrm>
            <a:off x="2231235" y="2658859"/>
            <a:ext cx="1443852" cy="1443853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2231235" y="2658859"/>
            <a:ext cx="1768350" cy="102095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78139D8-6812-4E4B-AF78-5F4B78078C67}"/>
              </a:ext>
            </a:extLst>
          </p:cNvPr>
          <p:cNvCxnSpPr/>
          <p:nvPr/>
        </p:nvCxnSpPr>
        <p:spPr>
          <a:xfrm>
            <a:off x="2231235" y="2658859"/>
            <a:ext cx="1972338" cy="5284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27159EDE-77F0-48EA-B788-89221264DCC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66815" y="552524"/>
            <a:ext cx="128840" cy="2170755"/>
            <a:chOff x="2166815" y="552524"/>
            <a:chExt cx="128840" cy="2170755"/>
          </a:xfrm>
        </p:grpSpPr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5883FAAA-E3F1-4152-A0DB-B18432EADB06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7FFFA101-93D2-4C53-AACA-98649D3660FC}"/>
                </a:ext>
              </a:extLst>
            </p:cNvPr>
            <p:cNvSpPr/>
            <p:nvPr/>
          </p:nvSpPr>
          <p:spPr>
            <a:xfrm>
              <a:off x="2166815" y="552524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 descr="PLACEHOLDER">
            <a:extLst>
              <a:ext uri="{FF2B5EF4-FFF2-40B4-BE49-F238E27FC236}">
                <a16:creationId xmlns:a16="http://schemas.microsoft.com/office/drawing/2014/main" id="{0C3C2251-D24E-4C0A-8478-4CEC45D48B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38328" y="622100"/>
            <a:ext cx="657327" cy="2101179"/>
            <a:chOff x="1638328" y="622100"/>
            <a:chExt cx="657327" cy="2101179"/>
          </a:xfrm>
        </p:grpSpPr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99021F5F-C6B6-41B6-A5D2-3BA929D9CDDD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8B6719FA-8D93-475A-8A56-B1D1F5C0E8EF}"/>
                </a:ext>
              </a:extLst>
            </p:cNvPr>
            <p:cNvSpPr/>
            <p:nvPr/>
          </p:nvSpPr>
          <p:spPr>
            <a:xfrm>
              <a:off x="1638328" y="622100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 descr="PLACEHOLDER">
            <a:extLst>
              <a:ext uri="{FF2B5EF4-FFF2-40B4-BE49-F238E27FC236}">
                <a16:creationId xmlns:a16="http://schemas.microsoft.com/office/drawing/2014/main" id="{270745EB-521E-47C3-95C2-70CB0DE6C97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66815" y="622100"/>
            <a:ext cx="657326" cy="2101179"/>
            <a:chOff x="2166815" y="622100"/>
            <a:chExt cx="657326" cy="2101179"/>
          </a:xfrm>
        </p:grpSpPr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FC207A65-5394-481E-86B2-8DAEE6E15710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F96C2875-4F1B-44F8-9ED0-C528A7CA01A7}"/>
                </a:ext>
              </a:extLst>
            </p:cNvPr>
            <p:cNvSpPr/>
            <p:nvPr/>
          </p:nvSpPr>
          <p:spPr>
            <a:xfrm>
              <a:off x="2695301" y="622100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 descr="PLACEHOLDER">
            <a:extLst>
              <a:ext uri="{FF2B5EF4-FFF2-40B4-BE49-F238E27FC236}">
                <a16:creationId xmlns:a16="http://schemas.microsoft.com/office/drawing/2014/main" id="{45A5BBC6-7437-40FD-AF5C-82C257F1B12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145857" y="826088"/>
            <a:ext cx="1149798" cy="1897191"/>
            <a:chOff x="1145857" y="826088"/>
            <a:chExt cx="1149798" cy="1897191"/>
          </a:xfrm>
        </p:grpSpPr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02E5D0D7-5C60-46BD-A2D4-1F5923F3F9AD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FBBAF6F4-AB77-4B75-B3A0-FB148919ECD2}"/>
                </a:ext>
              </a:extLst>
            </p:cNvPr>
            <p:cNvSpPr/>
            <p:nvPr/>
          </p:nvSpPr>
          <p:spPr>
            <a:xfrm>
              <a:off x="1145857" y="826088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 descr="PLACEHOLDER">
            <a:extLst>
              <a:ext uri="{FF2B5EF4-FFF2-40B4-BE49-F238E27FC236}">
                <a16:creationId xmlns:a16="http://schemas.microsoft.com/office/drawing/2014/main" id="{3F522551-356A-4477-B8DD-398AA20295B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166815" y="826089"/>
            <a:ext cx="1149797" cy="1897190"/>
            <a:chOff x="2166815" y="826089"/>
            <a:chExt cx="1149797" cy="1897190"/>
          </a:xfrm>
        </p:grpSpPr>
        <p:sp>
          <p:nvSpPr>
            <p:cNvPr id="50" name="橢圓 49" descr="PLACEHOLDER">
              <a:extLst>
                <a:ext uri="{FF2B5EF4-FFF2-40B4-BE49-F238E27FC236}">
                  <a16:creationId xmlns:a16="http://schemas.microsoft.com/office/drawing/2014/main" id="{61E8BE5D-555D-4BD2-99CA-57A16AC0E05B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>
              <a:extLst>
                <a:ext uri="{FF2B5EF4-FFF2-40B4-BE49-F238E27FC236}">
                  <a16:creationId xmlns:a16="http://schemas.microsoft.com/office/drawing/2014/main" id="{EA7112B6-B47C-479D-B286-CABE7CD12FF8}"/>
                </a:ext>
              </a:extLst>
            </p:cNvPr>
            <p:cNvSpPr/>
            <p:nvPr/>
          </p:nvSpPr>
          <p:spPr>
            <a:xfrm>
              <a:off x="3187772" y="82608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7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139</a:t>
            </a:r>
            <a:endParaRPr lang="zh-CN" altLang="en-US" sz="12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70558D8-4710-450A-BE1A-AF29261E7FDF}"/>
              </a:ext>
            </a:extLst>
          </p:cNvPr>
          <p:cNvGrpSpPr/>
          <p:nvPr/>
        </p:nvGrpSpPr>
        <p:grpSpPr>
          <a:xfrm>
            <a:off x="3918591" y="3986269"/>
            <a:ext cx="2041915" cy="2041915"/>
            <a:chOff x="1362677" y="769344"/>
            <a:chExt cx="2041915" cy="2041915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421801E7-3E58-49F7-A30D-843BDDBF811F}"/>
                </a:ext>
              </a:extLst>
            </p:cNvPr>
            <p:cNvCxnSpPr/>
            <p:nvPr/>
          </p:nvCxnSpPr>
          <p:spPr>
            <a:xfrm flipV="1">
              <a:off x="2383635" y="1042909"/>
              <a:ext cx="1020957" cy="176835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2A70B49E-5472-494E-B86B-0ABFD518C005}"/>
                </a:ext>
              </a:extLst>
            </p:cNvPr>
            <p:cNvCxnSpPr/>
            <p:nvPr/>
          </p:nvCxnSpPr>
          <p:spPr>
            <a:xfrm flipV="1">
              <a:off x="2383635" y="838920"/>
              <a:ext cx="528486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9D04CD7-360E-4782-8E9D-30227E9FD8AE}"/>
                </a:ext>
              </a:extLst>
            </p:cNvPr>
            <p:cNvCxnSpPr/>
            <p:nvPr/>
          </p:nvCxnSpPr>
          <p:spPr>
            <a:xfrm flipV="1">
              <a:off x="2383635" y="769344"/>
              <a:ext cx="0" cy="204191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BE139514-3245-4AAF-A6A1-55C35852ACFF}"/>
                </a:ext>
              </a:extLst>
            </p:cNvPr>
            <p:cNvCxnSpPr/>
            <p:nvPr/>
          </p:nvCxnSpPr>
          <p:spPr>
            <a:xfrm flipH="1" flipV="1">
              <a:off x="1855148" y="838920"/>
              <a:ext cx="528487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1ED754D0-5211-46E5-8EE5-2E8310C8CF5C}"/>
                </a:ext>
              </a:extLst>
            </p:cNvPr>
            <p:cNvCxnSpPr/>
            <p:nvPr/>
          </p:nvCxnSpPr>
          <p:spPr>
            <a:xfrm flipH="1" flipV="1">
              <a:off x="1362677" y="1042908"/>
              <a:ext cx="1020958" cy="1768351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134A8BD-CFCE-DA9A-220C-9508441BD96D}"/>
              </a:ext>
            </a:extLst>
          </p:cNvPr>
          <p:cNvCxnSpPr/>
          <p:nvPr/>
        </p:nvCxnSpPr>
        <p:spPr>
          <a:xfrm>
            <a:off x="8991631" y="2658859"/>
            <a:ext cx="20419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A0BE916-80AE-6DB0-2E57-FD1B62D2F807}"/>
              </a:ext>
            </a:extLst>
          </p:cNvPr>
          <p:cNvCxnSpPr/>
          <p:nvPr/>
        </p:nvCxnSpPr>
        <p:spPr>
          <a:xfrm flipV="1">
            <a:off x="8991631" y="2130373"/>
            <a:ext cx="1972339" cy="5284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946D26C-4339-4635-E459-DEC41362FEA0}"/>
              </a:ext>
            </a:extLst>
          </p:cNvPr>
          <p:cNvCxnSpPr/>
          <p:nvPr/>
        </p:nvCxnSpPr>
        <p:spPr>
          <a:xfrm flipV="1">
            <a:off x="8991631" y="1637902"/>
            <a:ext cx="1768351" cy="10209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853F2AA-E318-3F73-EA00-61BEA18CD38B}"/>
              </a:ext>
            </a:extLst>
          </p:cNvPr>
          <p:cNvCxnSpPr/>
          <p:nvPr/>
        </p:nvCxnSpPr>
        <p:spPr>
          <a:xfrm flipV="1">
            <a:off x="8991631" y="1215007"/>
            <a:ext cx="1443852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EEB33E7-1C15-DCE1-601D-F55F1AC43463}"/>
              </a:ext>
            </a:extLst>
          </p:cNvPr>
          <p:cNvCxnSpPr/>
          <p:nvPr/>
        </p:nvCxnSpPr>
        <p:spPr>
          <a:xfrm flipV="1">
            <a:off x="8991631" y="890509"/>
            <a:ext cx="1020958" cy="1768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C56B21A-6574-2A14-765A-680A6E893ECD}"/>
              </a:ext>
            </a:extLst>
          </p:cNvPr>
          <p:cNvCxnSpPr/>
          <p:nvPr/>
        </p:nvCxnSpPr>
        <p:spPr>
          <a:xfrm flipV="1">
            <a:off x="8991631" y="686520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5C66DE2-47FF-4A07-7CD4-321FF75A2FC7}"/>
              </a:ext>
            </a:extLst>
          </p:cNvPr>
          <p:cNvCxnSpPr/>
          <p:nvPr/>
        </p:nvCxnSpPr>
        <p:spPr>
          <a:xfrm flipV="1">
            <a:off x="8991631" y="616944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8D1EEE3-1D79-97AA-02D8-A52A2C420D44}"/>
              </a:ext>
            </a:extLst>
          </p:cNvPr>
          <p:cNvCxnSpPr/>
          <p:nvPr/>
        </p:nvCxnSpPr>
        <p:spPr>
          <a:xfrm flipH="1" flipV="1">
            <a:off x="8463145" y="686520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C9841C5-7D7D-7473-224E-0378B95DBBFA}"/>
              </a:ext>
            </a:extLst>
          </p:cNvPr>
          <p:cNvCxnSpPr/>
          <p:nvPr/>
        </p:nvCxnSpPr>
        <p:spPr>
          <a:xfrm flipH="1" flipV="1">
            <a:off x="7970673" y="890508"/>
            <a:ext cx="1020958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6DEF73-FE5C-DFF5-B997-F04EE439ABB3}"/>
              </a:ext>
            </a:extLst>
          </p:cNvPr>
          <p:cNvCxnSpPr/>
          <p:nvPr/>
        </p:nvCxnSpPr>
        <p:spPr>
          <a:xfrm flipH="1" flipV="1">
            <a:off x="7547779" y="1215007"/>
            <a:ext cx="1443852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3205D60-548E-544C-0BA5-E93B8D34C556}"/>
              </a:ext>
            </a:extLst>
          </p:cNvPr>
          <p:cNvCxnSpPr/>
          <p:nvPr/>
        </p:nvCxnSpPr>
        <p:spPr>
          <a:xfrm flipH="1" flipV="1">
            <a:off x="7223281" y="1637901"/>
            <a:ext cx="1768350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3A413F1-DE11-403C-299F-5644D25CD643}"/>
              </a:ext>
            </a:extLst>
          </p:cNvPr>
          <p:cNvCxnSpPr/>
          <p:nvPr/>
        </p:nvCxnSpPr>
        <p:spPr>
          <a:xfrm flipH="1" flipV="1">
            <a:off x="7019292" y="2130373"/>
            <a:ext cx="1972339" cy="5284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227FE52-2FF6-7537-0E0A-263C5196EFB4}"/>
              </a:ext>
            </a:extLst>
          </p:cNvPr>
          <p:cNvCxnSpPr/>
          <p:nvPr/>
        </p:nvCxnSpPr>
        <p:spPr>
          <a:xfrm flipH="1">
            <a:off x="6949715" y="2658859"/>
            <a:ext cx="2041916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86E45BE-02FB-0136-CCCE-F9A3090F0EA4}"/>
              </a:ext>
            </a:extLst>
          </p:cNvPr>
          <p:cNvCxnSpPr/>
          <p:nvPr/>
        </p:nvCxnSpPr>
        <p:spPr>
          <a:xfrm flipH="1">
            <a:off x="7019292" y="2658859"/>
            <a:ext cx="1972339" cy="5284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010A2C4-8C7E-04F4-CDBC-72C56A36D9B2}"/>
              </a:ext>
            </a:extLst>
          </p:cNvPr>
          <p:cNvCxnSpPr/>
          <p:nvPr/>
        </p:nvCxnSpPr>
        <p:spPr>
          <a:xfrm flipH="1">
            <a:off x="7223280" y="2658859"/>
            <a:ext cx="1768351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2819EF1-11B7-B8BC-FB3C-3194A8378483}"/>
              </a:ext>
            </a:extLst>
          </p:cNvPr>
          <p:cNvCxnSpPr/>
          <p:nvPr/>
        </p:nvCxnSpPr>
        <p:spPr>
          <a:xfrm flipH="1">
            <a:off x="7547778" y="2658859"/>
            <a:ext cx="1443853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85E5897-3FB1-336A-693B-C8256C30E3F1}"/>
              </a:ext>
            </a:extLst>
          </p:cNvPr>
          <p:cNvCxnSpPr/>
          <p:nvPr/>
        </p:nvCxnSpPr>
        <p:spPr>
          <a:xfrm flipH="1">
            <a:off x="7970672" y="2658859"/>
            <a:ext cx="1020959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0FEAA756-8C47-1F47-2414-AB057F7D8211}"/>
              </a:ext>
            </a:extLst>
          </p:cNvPr>
          <p:cNvCxnSpPr/>
          <p:nvPr/>
        </p:nvCxnSpPr>
        <p:spPr>
          <a:xfrm flipH="1">
            <a:off x="8463145" y="2658859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8C33A08-0FA3-96EC-30D0-DD564DA006CF}"/>
              </a:ext>
            </a:extLst>
          </p:cNvPr>
          <p:cNvCxnSpPr/>
          <p:nvPr/>
        </p:nvCxnSpPr>
        <p:spPr>
          <a:xfrm flipH="1">
            <a:off x="8991630" y="2658859"/>
            <a:ext cx="1" cy="20419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3BD48F5-1509-D7D6-445C-491E178908FF}"/>
              </a:ext>
            </a:extLst>
          </p:cNvPr>
          <p:cNvCxnSpPr/>
          <p:nvPr/>
        </p:nvCxnSpPr>
        <p:spPr>
          <a:xfrm>
            <a:off x="8991631" y="2658859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2D94304-C686-5301-C373-B0A38CD65FBC}"/>
              </a:ext>
            </a:extLst>
          </p:cNvPr>
          <p:cNvCxnSpPr/>
          <p:nvPr/>
        </p:nvCxnSpPr>
        <p:spPr>
          <a:xfrm>
            <a:off x="8991631" y="2658859"/>
            <a:ext cx="1020956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7D2B14F-72F8-4648-59BD-59E24433B90E}"/>
              </a:ext>
            </a:extLst>
          </p:cNvPr>
          <p:cNvCxnSpPr/>
          <p:nvPr/>
        </p:nvCxnSpPr>
        <p:spPr>
          <a:xfrm>
            <a:off x="8991631" y="2658859"/>
            <a:ext cx="1443852" cy="1443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DDA1AAD-F8B1-5727-0EAB-4EBA21D2CA85}"/>
              </a:ext>
            </a:extLst>
          </p:cNvPr>
          <p:cNvCxnSpPr/>
          <p:nvPr/>
        </p:nvCxnSpPr>
        <p:spPr>
          <a:xfrm>
            <a:off x="8991631" y="2658859"/>
            <a:ext cx="1768351" cy="10209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86A61B0-61B6-912D-9EB2-7C5BF4579817}"/>
              </a:ext>
            </a:extLst>
          </p:cNvPr>
          <p:cNvCxnSpPr/>
          <p:nvPr/>
        </p:nvCxnSpPr>
        <p:spPr>
          <a:xfrm>
            <a:off x="8991631" y="2658859"/>
            <a:ext cx="1972339" cy="5284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3CA398F-E65F-B710-DF29-35852B275E90}"/>
              </a:ext>
            </a:extLst>
          </p:cNvPr>
          <p:cNvCxnSpPr/>
          <p:nvPr/>
        </p:nvCxnSpPr>
        <p:spPr>
          <a:xfrm flipV="1">
            <a:off x="8991631" y="5089650"/>
            <a:ext cx="1020958" cy="1768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F85685F4-F553-4966-8ED7-AE06024E2292}"/>
              </a:ext>
            </a:extLst>
          </p:cNvPr>
          <p:cNvCxnSpPr/>
          <p:nvPr/>
        </p:nvCxnSpPr>
        <p:spPr>
          <a:xfrm flipV="1">
            <a:off x="8991631" y="4885661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8687653-CCDD-734D-2E51-2126ACBCBEAF}"/>
              </a:ext>
            </a:extLst>
          </p:cNvPr>
          <p:cNvCxnSpPr/>
          <p:nvPr/>
        </p:nvCxnSpPr>
        <p:spPr>
          <a:xfrm flipV="1">
            <a:off x="8991631" y="4816085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9CF9E8F-5585-5465-114F-1E523964C1CC}"/>
              </a:ext>
            </a:extLst>
          </p:cNvPr>
          <p:cNvCxnSpPr/>
          <p:nvPr/>
        </p:nvCxnSpPr>
        <p:spPr>
          <a:xfrm flipH="1" flipV="1">
            <a:off x="8463145" y="4885661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94B350EA-F9A5-3949-DFD0-669E83A11B8E}"/>
              </a:ext>
            </a:extLst>
          </p:cNvPr>
          <p:cNvCxnSpPr/>
          <p:nvPr/>
        </p:nvCxnSpPr>
        <p:spPr>
          <a:xfrm flipH="1" flipV="1">
            <a:off x="7970673" y="5089649"/>
            <a:ext cx="1020958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49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2231235" y="2658859"/>
            <a:ext cx="2041915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DC877F0-3700-460A-A85D-E0F11E131E03}"/>
              </a:ext>
            </a:extLst>
          </p:cNvPr>
          <p:cNvCxnSpPr/>
          <p:nvPr/>
        </p:nvCxnSpPr>
        <p:spPr>
          <a:xfrm flipV="1">
            <a:off x="2231235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2231235" y="1637902"/>
            <a:ext cx="1768350" cy="10209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6ACA337-D802-4B7F-8E4B-9A4DDFEDA5D4}"/>
              </a:ext>
            </a:extLst>
          </p:cNvPr>
          <p:cNvCxnSpPr/>
          <p:nvPr/>
        </p:nvCxnSpPr>
        <p:spPr>
          <a:xfrm flipV="1">
            <a:off x="2231235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2231235" y="890509"/>
            <a:ext cx="1020957" cy="17683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57C82DF-69AE-4B65-917C-2C0CF685B42F}"/>
              </a:ext>
            </a:extLst>
          </p:cNvPr>
          <p:cNvCxnSpPr/>
          <p:nvPr/>
        </p:nvCxnSpPr>
        <p:spPr>
          <a:xfrm flipV="1">
            <a:off x="2231235" y="686520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2231235" y="616944"/>
            <a:ext cx="0" cy="204191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A313617-9CA2-47E5-862B-D2F21D748A3C}"/>
              </a:ext>
            </a:extLst>
          </p:cNvPr>
          <p:cNvCxnSpPr/>
          <p:nvPr/>
        </p:nvCxnSpPr>
        <p:spPr>
          <a:xfrm flipH="1" flipV="1">
            <a:off x="1702748" y="686520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1210277" y="890508"/>
            <a:ext cx="1020958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2A17F37-F0D3-431B-8CCE-E9AFF56A035C}"/>
              </a:ext>
            </a:extLst>
          </p:cNvPr>
          <p:cNvCxnSpPr/>
          <p:nvPr/>
        </p:nvCxnSpPr>
        <p:spPr>
          <a:xfrm flipH="1" flipV="1">
            <a:off x="787383" y="1215007"/>
            <a:ext cx="1443852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462884" y="1637901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7D4936-47DA-42AF-8F58-CC9E4A36354F}"/>
              </a:ext>
            </a:extLst>
          </p:cNvPr>
          <p:cNvCxnSpPr/>
          <p:nvPr/>
        </p:nvCxnSpPr>
        <p:spPr>
          <a:xfrm flipH="1" flipV="1">
            <a:off x="258896" y="2130373"/>
            <a:ext cx="1972339" cy="52848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89319" y="2658859"/>
            <a:ext cx="2041916" cy="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5914AC7-F3BB-4B13-9A35-AD1649873B86}"/>
              </a:ext>
            </a:extLst>
          </p:cNvPr>
          <p:cNvCxnSpPr/>
          <p:nvPr/>
        </p:nvCxnSpPr>
        <p:spPr>
          <a:xfrm flipH="1">
            <a:off x="258896" y="2658859"/>
            <a:ext cx="1972339" cy="52848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462884" y="2658859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B1B03B3-02A2-46F2-8CF2-7950807D478A}"/>
              </a:ext>
            </a:extLst>
          </p:cNvPr>
          <p:cNvCxnSpPr/>
          <p:nvPr/>
        </p:nvCxnSpPr>
        <p:spPr>
          <a:xfrm flipH="1">
            <a:off x="787382" y="2658859"/>
            <a:ext cx="1443853" cy="1443852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1210276" y="2658859"/>
            <a:ext cx="1020959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52AC3D-EDEC-49CB-B7AA-5616DEF59769}"/>
              </a:ext>
            </a:extLst>
          </p:cNvPr>
          <p:cNvCxnSpPr/>
          <p:nvPr/>
        </p:nvCxnSpPr>
        <p:spPr>
          <a:xfrm flipH="1">
            <a:off x="1702748" y="2658859"/>
            <a:ext cx="528487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2231234" y="2658859"/>
            <a:ext cx="1" cy="204191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838268-880D-45BB-8FD5-9371520A039C}"/>
              </a:ext>
            </a:extLst>
          </p:cNvPr>
          <p:cNvCxnSpPr/>
          <p:nvPr/>
        </p:nvCxnSpPr>
        <p:spPr>
          <a:xfrm>
            <a:off x="2231235" y="2658859"/>
            <a:ext cx="528486" cy="197233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2231235" y="2658859"/>
            <a:ext cx="1020956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DF96E91-38DD-47B5-B422-BDF006AC57A5}"/>
              </a:ext>
            </a:extLst>
          </p:cNvPr>
          <p:cNvCxnSpPr/>
          <p:nvPr/>
        </p:nvCxnSpPr>
        <p:spPr>
          <a:xfrm>
            <a:off x="2231235" y="2658859"/>
            <a:ext cx="1443852" cy="1443853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2231235" y="2658859"/>
            <a:ext cx="1768350" cy="102095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78139D8-6812-4E4B-AF78-5F4B78078C67}"/>
              </a:ext>
            </a:extLst>
          </p:cNvPr>
          <p:cNvCxnSpPr/>
          <p:nvPr/>
        </p:nvCxnSpPr>
        <p:spPr>
          <a:xfrm>
            <a:off x="2231235" y="2658859"/>
            <a:ext cx="1972338" cy="5284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27159EDE-77F0-48EA-B788-89221264DCC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66815" y="552524"/>
            <a:ext cx="128840" cy="2170755"/>
            <a:chOff x="2166815" y="552524"/>
            <a:chExt cx="128840" cy="2170755"/>
          </a:xfrm>
        </p:grpSpPr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5883FAAA-E3F1-4152-A0DB-B18432EADB06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7FFFA101-93D2-4C53-AACA-98649D3660FC}"/>
                </a:ext>
              </a:extLst>
            </p:cNvPr>
            <p:cNvSpPr/>
            <p:nvPr/>
          </p:nvSpPr>
          <p:spPr>
            <a:xfrm>
              <a:off x="2166815" y="552524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 descr="PLACEHOLDER">
            <a:extLst>
              <a:ext uri="{FF2B5EF4-FFF2-40B4-BE49-F238E27FC236}">
                <a16:creationId xmlns:a16="http://schemas.microsoft.com/office/drawing/2014/main" id="{0C3C2251-D24E-4C0A-8478-4CEC45D48B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38328" y="622100"/>
            <a:ext cx="657327" cy="2101179"/>
            <a:chOff x="1638328" y="622100"/>
            <a:chExt cx="657327" cy="2101179"/>
          </a:xfrm>
        </p:grpSpPr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99021F5F-C6B6-41B6-A5D2-3BA929D9CDDD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8B6719FA-8D93-475A-8A56-B1D1F5C0E8EF}"/>
                </a:ext>
              </a:extLst>
            </p:cNvPr>
            <p:cNvSpPr/>
            <p:nvPr/>
          </p:nvSpPr>
          <p:spPr>
            <a:xfrm>
              <a:off x="1638328" y="622100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 descr="PLACEHOLDER">
            <a:extLst>
              <a:ext uri="{FF2B5EF4-FFF2-40B4-BE49-F238E27FC236}">
                <a16:creationId xmlns:a16="http://schemas.microsoft.com/office/drawing/2014/main" id="{270745EB-521E-47C3-95C2-70CB0DE6C97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66815" y="622100"/>
            <a:ext cx="657326" cy="2101179"/>
            <a:chOff x="2166815" y="622100"/>
            <a:chExt cx="657326" cy="2101179"/>
          </a:xfrm>
        </p:grpSpPr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FC207A65-5394-481E-86B2-8DAEE6E15710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F96C2875-4F1B-44F8-9ED0-C528A7CA01A7}"/>
                </a:ext>
              </a:extLst>
            </p:cNvPr>
            <p:cNvSpPr/>
            <p:nvPr/>
          </p:nvSpPr>
          <p:spPr>
            <a:xfrm>
              <a:off x="2695301" y="622100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 descr="PLACEHOLDER">
            <a:extLst>
              <a:ext uri="{FF2B5EF4-FFF2-40B4-BE49-F238E27FC236}">
                <a16:creationId xmlns:a16="http://schemas.microsoft.com/office/drawing/2014/main" id="{45A5BBC6-7437-40FD-AF5C-82C257F1B12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145857" y="826088"/>
            <a:ext cx="1149798" cy="1897191"/>
            <a:chOff x="1145857" y="826088"/>
            <a:chExt cx="1149798" cy="1897191"/>
          </a:xfrm>
        </p:grpSpPr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02E5D0D7-5C60-46BD-A2D4-1F5923F3F9AD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FBBAF6F4-AB77-4B75-B3A0-FB148919ECD2}"/>
                </a:ext>
              </a:extLst>
            </p:cNvPr>
            <p:cNvSpPr/>
            <p:nvPr/>
          </p:nvSpPr>
          <p:spPr>
            <a:xfrm>
              <a:off x="1145857" y="826088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 descr="PLACEHOLDER">
            <a:extLst>
              <a:ext uri="{FF2B5EF4-FFF2-40B4-BE49-F238E27FC236}">
                <a16:creationId xmlns:a16="http://schemas.microsoft.com/office/drawing/2014/main" id="{3F522551-356A-4477-B8DD-398AA20295B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166815" y="826089"/>
            <a:ext cx="1149797" cy="1897190"/>
            <a:chOff x="2166815" y="826089"/>
            <a:chExt cx="1149797" cy="1897190"/>
          </a:xfrm>
        </p:grpSpPr>
        <p:sp>
          <p:nvSpPr>
            <p:cNvPr id="50" name="橢圓 49" descr="PLACEHOLDER">
              <a:extLst>
                <a:ext uri="{FF2B5EF4-FFF2-40B4-BE49-F238E27FC236}">
                  <a16:creationId xmlns:a16="http://schemas.microsoft.com/office/drawing/2014/main" id="{61E8BE5D-555D-4BD2-99CA-57A16AC0E05B}"/>
                </a:ext>
              </a:extLst>
            </p:cNvPr>
            <p:cNvSpPr/>
            <p:nvPr/>
          </p:nvSpPr>
          <p:spPr>
            <a:xfrm>
              <a:off x="2166815" y="259443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>
              <a:extLst>
                <a:ext uri="{FF2B5EF4-FFF2-40B4-BE49-F238E27FC236}">
                  <a16:creationId xmlns:a16="http://schemas.microsoft.com/office/drawing/2014/main" id="{EA7112B6-B47C-479D-B286-CABE7CD12FF8}"/>
                </a:ext>
              </a:extLst>
            </p:cNvPr>
            <p:cNvSpPr/>
            <p:nvPr/>
          </p:nvSpPr>
          <p:spPr>
            <a:xfrm>
              <a:off x="3187772" y="826089"/>
              <a:ext cx="128840" cy="1288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7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139</a:t>
            </a:r>
            <a:endParaRPr lang="zh-CN" altLang="en-US" sz="12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70558D8-4710-450A-BE1A-AF29261E7FDF}"/>
              </a:ext>
            </a:extLst>
          </p:cNvPr>
          <p:cNvGrpSpPr/>
          <p:nvPr/>
        </p:nvGrpSpPr>
        <p:grpSpPr>
          <a:xfrm>
            <a:off x="4411062" y="3986269"/>
            <a:ext cx="1056973" cy="2041915"/>
            <a:chOff x="1855148" y="769344"/>
            <a:chExt cx="1056973" cy="2041915"/>
          </a:xfrm>
        </p:grpSpPr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2A70B49E-5472-494E-B86B-0ABFD518C005}"/>
                </a:ext>
              </a:extLst>
            </p:cNvPr>
            <p:cNvCxnSpPr/>
            <p:nvPr/>
          </p:nvCxnSpPr>
          <p:spPr>
            <a:xfrm flipV="1">
              <a:off x="2383635" y="838920"/>
              <a:ext cx="528486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9D04CD7-360E-4782-8E9D-30227E9FD8AE}"/>
                </a:ext>
              </a:extLst>
            </p:cNvPr>
            <p:cNvCxnSpPr/>
            <p:nvPr/>
          </p:nvCxnSpPr>
          <p:spPr>
            <a:xfrm flipV="1">
              <a:off x="2383635" y="769344"/>
              <a:ext cx="0" cy="204191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BE139514-3245-4AAF-A6A1-55C35852ACFF}"/>
                </a:ext>
              </a:extLst>
            </p:cNvPr>
            <p:cNvCxnSpPr/>
            <p:nvPr/>
          </p:nvCxnSpPr>
          <p:spPr>
            <a:xfrm flipH="1" flipV="1">
              <a:off x="1855148" y="838920"/>
              <a:ext cx="528487" cy="1972339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B82779C-F43F-EF46-265F-378D1E20037C}"/>
              </a:ext>
            </a:extLst>
          </p:cNvPr>
          <p:cNvCxnSpPr/>
          <p:nvPr/>
        </p:nvCxnSpPr>
        <p:spPr>
          <a:xfrm>
            <a:off x="8991630" y="2658859"/>
            <a:ext cx="20419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86B7A26-0D49-EEC0-FFE9-F946F94FF0F8}"/>
              </a:ext>
            </a:extLst>
          </p:cNvPr>
          <p:cNvCxnSpPr/>
          <p:nvPr/>
        </p:nvCxnSpPr>
        <p:spPr>
          <a:xfrm flipV="1">
            <a:off x="8991630" y="2130373"/>
            <a:ext cx="1972339" cy="5284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C2D2EAB-488B-31DC-D9E8-0BA0D8314A79}"/>
              </a:ext>
            </a:extLst>
          </p:cNvPr>
          <p:cNvCxnSpPr/>
          <p:nvPr/>
        </p:nvCxnSpPr>
        <p:spPr>
          <a:xfrm flipV="1">
            <a:off x="8991630" y="1637903"/>
            <a:ext cx="1768351" cy="10209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9B1224A9-BA01-BF7B-0CD6-A6B2E186BBD4}"/>
              </a:ext>
            </a:extLst>
          </p:cNvPr>
          <p:cNvCxnSpPr/>
          <p:nvPr/>
        </p:nvCxnSpPr>
        <p:spPr>
          <a:xfrm flipV="1">
            <a:off x="8991630" y="1215007"/>
            <a:ext cx="1443852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B4830FE-8187-7925-C9A2-85D0FED05334}"/>
              </a:ext>
            </a:extLst>
          </p:cNvPr>
          <p:cNvCxnSpPr/>
          <p:nvPr/>
        </p:nvCxnSpPr>
        <p:spPr>
          <a:xfrm flipV="1">
            <a:off x="8991630" y="890509"/>
            <a:ext cx="1020958" cy="1768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5B09B30-66AC-4247-F81C-01734ACD669C}"/>
              </a:ext>
            </a:extLst>
          </p:cNvPr>
          <p:cNvCxnSpPr/>
          <p:nvPr/>
        </p:nvCxnSpPr>
        <p:spPr>
          <a:xfrm flipV="1">
            <a:off x="8991630" y="686520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2AEC0A3-07C4-3333-3893-E5DE077282C2}"/>
              </a:ext>
            </a:extLst>
          </p:cNvPr>
          <p:cNvCxnSpPr/>
          <p:nvPr/>
        </p:nvCxnSpPr>
        <p:spPr>
          <a:xfrm flipV="1">
            <a:off x="8991630" y="616944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DDAE538-4848-8E9E-A4C4-0C1B09EE0EEA}"/>
              </a:ext>
            </a:extLst>
          </p:cNvPr>
          <p:cNvCxnSpPr/>
          <p:nvPr/>
        </p:nvCxnSpPr>
        <p:spPr>
          <a:xfrm flipH="1" flipV="1">
            <a:off x="8463144" y="686520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72D1F6-BF29-2317-C07E-FBC2E574D95B}"/>
              </a:ext>
            </a:extLst>
          </p:cNvPr>
          <p:cNvCxnSpPr/>
          <p:nvPr/>
        </p:nvCxnSpPr>
        <p:spPr>
          <a:xfrm flipH="1" flipV="1">
            <a:off x="7970674" y="890508"/>
            <a:ext cx="1020958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2644AF7-6481-CBE6-9741-2D0A37D3246E}"/>
              </a:ext>
            </a:extLst>
          </p:cNvPr>
          <p:cNvCxnSpPr/>
          <p:nvPr/>
        </p:nvCxnSpPr>
        <p:spPr>
          <a:xfrm flipH="1" flipV="1">
            <a:off x="7547779" y="1215007"/>
            <a:ext cx="1443852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0961CA8-EA45-E210-AF49-4613FE87482C}"/>
              </a:ext>
            </a:extLst>
          </p:cNvPr>
          <p:cNvCxnSpPr/>
          <p:nvPr/>
        </p:nvCxnSpPr>
        <p:spPr>
          <a:xfrm flipH="1" flipV="1">
            <a:off x="7223282" y="1637901"/>
            <a:ext cx="1768350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525D49B9-49BC-EE1D-B15A-A4F295E55157}"/>
              </a:ext>
            </a:extLst>
          </p:cNvPr>
          <p:cNvCxnSpPr/>
          <p:nvPr/>
        </p:nvCxnSpPr>
        <p:spPr>
          <a:xfrm flipH="1" flipV="1">
            <a:off x="7019291" y="2130373"/>
            <a:ext cx="1972339" cy="5284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78DDDC0-8CBF-8169-2F01-F7F8B4145008}"/>
              </a:ext>
            </a:extLst>
          </p:cNvPr>
          <p:cNvCxnSpPr/>
          <p:nvPr/>
        </p:nvCxnSpPr>
        <p:spPr>
          <a:xfrm flipH="1">
            <a:off x="6949715" y="2658859"/>
            <a:ext cx="2041916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E789D46-C876-8B68-37EE-A29DCBDF311B}"/>
              </a:ext>
            </a:extLst>
          </p:cNvPr>
          <p:cNvCxnSpPr/>
          <p:nvPr/>
        </p:nvCxnSpPr>
        <p:spPr>
          <a:xfrm flipH="1">
            <a:off x="7019291" y="2658859"/>
            <a:ext cx="1972339" cy="5284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C241A71-C42A-4DFF-AA54-36353FF25359}"/>
              </a:ext>
            </a:extLst>
          </p:cNvPr>
          <p:cNvCxnSpPr/>
          <p:nvPr/>
        </p:nvCxnSpPr>
        <p:spPr>
          <a:xfrm flipH="1">
            <a:off x="7223280" y="2658859"/>
            <a:ext cx="1768351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F5A9885-274A-326E-5DD5-5B6DE63BD2CC}"/>
              </a:ext>
            </a:extLst>
          </p:cNvPr>
          <p:cNvCxnSpPr/>
          <p:nvPr/>
        </p:nvCxnSpPr>
        <p:spPr>
          <a:xfrm flipH="1">
            <a:off x="7547777" y="2658859"/>
            <a:ext cx="1443853" cy="14438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5E2AF22-F0AE-66ED-F64D-FCC0CBAE5D40}"/>
              </a:ext>
            </a:extLst>
          </p:cNvPr>
          <p:cNvCxnSpPr/>
          <p:nvPr/>
        </p:nvCxnSpPr>
        <p:spPr>
          <a:xfrm flipH="1">
            <a:off x="7970671" y="2658859"/>
            <a:ext cx="1020959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70719AB-7668-F14E-90E6-7AC6E84817C5}"/>
              </a:ext>
            </a:extLst>
          </p:cNvPr>
          <p:cNvCxnSpPr/>
          <p:nvPr/>
        </p:nvCxnSpPr>
        <p:spPr>
          <a:xfrm flipH="1">
            <a:off x="8463144" y="2658859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EEEE40A-95EF-3C3F-7394-2B628DB8B4B7}"/>
              </a:ext>
            </a:extLst>
          </p:cNvPr>
          <p:cNvCxnSpPr/>
          <p:nvPr/>
        </p:nvCxnSpPr>
        <p:spPr>
          <a:xfrm flipH="1">
            <a:off x="8991630" y="2658859"/>
            <a:ext cx="1" cy="20419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711C613-81A0-8D82-0316-61803BE4E13E}"/>
              </a:ext>
            </a:extLst>
          </p:cNvPr>
          <p:cNvCxnSpPr/>
          <p:nvPr/>
        </p:nvCxnSpPr>
        <p:spPr>
          <a:xfrm>
            <a:off x="8991630" y="2658859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5898F9E-4569-9D34-8DD0-6A3C4E095EAC}"/>
              </a:ext>
            </a:extLst>
          </p:cNvPr>
          <p:cNvCxnSpPr/>
          <p:nvPr/>
        </p:nvCxnSpPr>
        <p:spPr>
          <a:xfrm>
            <a:off x="8991630" y="2658859"/>
            <a:ext cx="1020956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E839706-FB42-33D6-8280-B28A15AB52EF}"/>
              </a:ext>
            </a:extLst>
          </p:cNvPr>
          <p:cNvCxnSpPr/>
          <p:nvPr/>
        </p:nvCxnSpPr>
        <p:spPr>
          <a:xfrm>
            <a:off x="8991630" y="2658859"/>
            <a:ext cx="1443852" cy="14438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99F178A-2260-0977-43AC-E33C4E3EECFD}"/>
              </a:ext>
            </a:extLst>
          </p:cNvPr>
          <p:cNvCxnSpPr/>
          <p:nvPr/>
        </p:nvCxnSpPr>
        <p:spPr>
          <a:xfrm>
            <a:off x="8991630" y="2658859"/>
            <a:ext cx="1768351" cy="10209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AD87BBE-B738-756A-048B-78EB1DF23515}"/>
              </a:ext>
            </a:extLst>
          </p:cNvPr>
          <p:cNvCxnSpPr/>
          <p:nvPr/>
        </p:nvCxnSpPr>
        <p:spPr>
          <a:xfrm>
            <a:off x="8991630" y="2658859"/>
            <a:ext cx="1972339" cy="5284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6949A2B-5CE1-308B-2D0F-A59540FC8241}"/>
              </a:ext>
            </a:extLst>
          </p:cNvPr>
          <p:cNvCxnSpPr/>
          <p:nvPr/>
        </p:nvCxnSpPr>
        <p:spPr>
          <a:xfrm flipV="1">
            <a:off x="8991630" y="4885661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DDDA845-60FE-8B00-B416-97FCA09FB19B}"/>
              </a:ext>
            </a:extLst>
          </p:cNvPr>
          <p:cNvCxnSpPr/>
          <p:nvPr/>
        </p:nvCxnSpPr>
        <p:spPr>
          <a:xfrm flipV="1">
            <a:off x="8991630" y="4816085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28F79BE-091A-6E00-D04C-BE060CBD6BE0}"/>
              </a:ext>
            </a:extLst>
          </p:cNvPr>
          <p:cNvCxnSpPr/>
          <p:nvPr/>
        </p:nvCxnSpPr>
        <p:spPr>
          <a:xfrm flipH="1" flipV="1">
            <a:off x="8463144" y="4885661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4929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22404FB-0385-4ADA-A63C-0AB191FF5817}"/>
              </a:ext>
            </a:extLst>
          </p:cNvPr>
          <p:cNvCxnSpPr/>
          <p:nvPr/>
        </p:nvCxnSpPr>
        <p:spPr>
          <a:xfrm>
            <a:off x="2231235" y="2658859"/>
            <a:ext cx="2041915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94BA24-5CAA-4291-9D1F-1DC1A62F8364}"/>
              </a:ext>
            </a:extLst>
          </p:cNvPr>
          <p:cNvCxnSpPr/>
          <p:nvPr/>
        </p:nvCxnSpPr>
        <p:spPr>
          <a:xfrm flipV="1">
            <a:off x="2231235" y="1637902"/>
            <a:ext cx="1768350" cy="10209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79BCC1-5464-43D6-BEA8-F6C2FE46B3D3}"/>
              </a:ext>
            </a:extLst>
          </p:cNvPr>
          <p:cNvCxnSpPr/>
          <p:nvPr/>
        </p:nvCxnSpPr>
        <p:spPr>
          <a:xfrm flipV="1">
            <a:off x="2231235" y="890509"/>
            <a:ext cx="1020957" cy="17683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94DE2-6951-4BE1-8B0E-ED217E0C9925}"/>
              </a:ext>
            </a:extLst>
          </p:cNvPr>
          <p:cNvCxnSpPr/>
          <p:nvPr/>
        </p:nvCxnSpPr>
        <p:spPr>
          <a:xfrm flipV="1">
            <a:off x="2231235" y="616944"/>
            <a:ext cx="0" cy="204191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6DADB9-7A33-4890-94CF-3FA731C14D57}"/>
              </a:ext>
            </a:extLst>
          </p:cNvPr>
          <p:cNvCxnSpPr/>
          <p:nvPr/>
        </p:nvCxnSpPr>
        <p:spPr>
          <a:xfrm flipH="1" flipV="1">
            <a:off x="1210277" y="890508"/>
            <a:ext cx="1020958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F26AA7F-715B-490D-8435-148BE896E5D9}"/>
              </a:ext>
            </a:extLst>
          </p:cNvPr>
          <p:cNvCxnSpPr/>
          <p:nvPr/>
        </p:nvCxnSpPr>
        <p:spPr>
          <a:xfrm flipH="1" flipV="1">
            <a:off x="462884" y="1637901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B465428-D8DF-4AAA-8D9F-EF97D7DE5398}"/>
              </a:ext>
            </a:extLst>
          </p:cNvPr>
          <p:cNvCxnSpPr/>
          <p:nvPr/>
        </p:nvCxnSpPr>
        <p:spPr>
          <a:xfrm flipH="1">
            <a:off x="189319" y="2658859"/>
            <a:ext cx="2041916" cy="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C67C850-9DDB-4079-8E1B-C6A61190A8C6}"/>
              </a:ext>
            </a:extLst>
          </p:cNvPr>
          <p:cNvCxnSpPr/>
          <p:nvPr/>
        </p:nvCxnSpPr>
        <p:spPr>
          <a:xfrm flipH="1">
            <a:off x="462884" y="2658859"/>
            <a:ext cx="1768351" cy="102095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D3CD10-8DC2-43E8-B2E4-F05FD5D4536A}"/>
              </a:ext>
            </a:extLst>
          </p:cNvPr>
          <p:cNvCxnSpPr/>
          <p:nvPr/>
        </p:nvCxnSpPr>
        <p:spPr>
          <a:xfrm flipH="1">
            <a:off x="1210276" y="2658859"/>
            <a:ext cx="1020959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AF4243-E3BF-4254-9FC9-C086EAEA703E}"/>
              </a:ext>
            </a:extLst>
          </p:cNvPr>
          <p:cNvCxnSpPr/>
          <p:nvPr/>
        </p:nvCxnSpPr>
        <p:spPr>
          <a:xfrm flipH="1">
            <a:off x="2231234" y="2658859"/>
            <a:ext cx="1" cy="2041916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EDDEC-DF4F-4805-8864-A705904C8E76}"/>
              </a:ext>
            </a:extLst>
          </p:cNvPr>
          <p:cNvCxnSpPr/>
          <p:nvPr/>
        </p:nvCxnSpPr>
        <p:spPr>
          <a:xfrm>
            <a:off x="2231235" y="2658859"/>
            <a:ext cx="1020956" cy="1768351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0E8D742-0E1A-4A4D-97DB-748765EB0A30}"/>
              </a:ext>
            </a:extLst>
          </p:cNvPr>
          <p:cNvCxnSpPr/>
          <p:nvPr/>
        </p:nvCxnSpPr>
        <p:spPr>
          <a:xfrm>
            <a:off x="2231235" y="2658859"/>
            <a:ext cx="1768350" cy="1020959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185EDE27-1848-48A5-AF37-EBCF3C06D123}"/>
              </a:ext>
            </a:extLst>
          </p:cNvPr>
          <p:cNvGrpSpPr/>
          <p:nvPr/>
        </p:nvGrpSpPr>
        <p:grpSpPr>
          <a:xfrm>
            <a:off x="4415857" y="3187497"/>
            <a:ext cx="1558727" cy="3011218"/>
            <a:chOff x="4415857" y="3187497"/>
            <a:chExt cx="1558727" cy="3011218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F53BD760-DEBD-4C21-B15C-F6E33C637CD1}"/>
                </a:ext>
              </a:extLst>
            </p:cNvPr>
            <p:cNvCxnSpPr/>
            <p:nvPr/>
          </p:nvCxnSpPr>
          <p:spPr>
            <a:xfrm flipV="1">
              <a:off x="5195223" y="3290101"/>
              <a:ext cx="779361" cy="290861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E3DCC68-18BB-421D-9F21-E4F906657755}"/>
                </a:ext>
              </a:extLst>
            </p:cNvPr>
            <p:cNvCxnSpPr/>
            <p:nvPr/>
          </p:nvCxnSpPr>
          <p:spPr>
            <a:xfrm flipV="1">
              <a:off x="5195219" y="3187497"/>
              <a:ext cx="0" cy="301121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8E602D0B-A836-424A-829F-D41B1C81969A}"/>
                </a:ext>
              </a:extLst>
            </p:cNvPr>
            <p:cNvCxnSpPr/>
            <p:nvPr/>
          </p:nvCxnSpPr>
          <p:spPr>
            <a:xfrm flipH="1" flipV="1">
              <a:off x="4415857" y="3290101"/>
              <a:ext cx="779361" cy="290861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圓對稱解構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140</a:t>
            </a:r>
            <a:endParaRPr lang="zh-CN" altLang="en-US" sz="12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4666D23-ED9F-1BAF-3DCF-DB7BF94E66E8}"/>
              </a:ext>
            </a:extLst>
          </p:cNvPr>
          <p:cNvCxnSpPr/>
          <p:nvPr/>
        </p:nvCxnSpPr>
        <p:spPr>
          <a:xfrm>
            <a:off x="8991630" y="2658859"/>
            <a:ext cx="20419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D9588A3-7719-76B7-BBFC-529106EDF89A}"/>
              </a:ext>
            </a:extLst>
          </p:cNvPr>
          <p:cNvCxnSpPr/>
          <p:nvPr/>
        </p:nvCxnSpPr>
        <p:spPr>
          <a:xfrm flipV="1">
            <a:off x="8991630" y="1637903"/>
            <a:ext cx="1768351" cy="10209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F047E2-323A-9E12-12E8-3F3F82A03336}"/>
              </a:ext>
            </a:extLst>
          </p:cNvPr>
          <p:cNvCxnSpPr/>
          <p:nvPr/>
        </p:nvCxnSpPr>
        <p:spPr>
          <a:xfrm flipV="1">
            <a:off x="8991630" y="890509"/>
            <a:ext cx="1020958" cy="1768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839DA98-5FED-83A0-1E6E-338F63BF6E9C}"/>
              </a:ext>
            </a:extLst>
          </p:cNvPr>
          <p:cNvCxnSpPr/>
          <p:nvPr/>
        </p:nvCxnSpPr>
        <p:spPr>
          <a:xfrm flipV="1">
            <a:off x="8991630" y="616944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73F76BA-32D0-729B-63F8-54AC4E84B52E}"/>
              </a:ext>
            </a:extLst>
          </p:cNvPr>
          <p:cNvCxnSpPr/>
          <p:nvPr/>
        </p:nvCxnSpPr>
        <p:spPr>
          <a:xfrm flipH="1" flipV="1">
            <a:off x="7970674" y="890508"/>
            <a:ext cx="1020958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A690D85-5F06-FDB8-0A43-A28993BFFE15}"/>
              </a:ext>
            </a:extLst>
          </p:cNvPr>
          <p:cNvCxnSpPr/>
          <p:nvPr/>
        </p:nvCxnSpPr>
        <p:spPr>
          <a:xfrm flipH="1" flipV="1">
            <a:off x="7223282" y="1637901"/>
            <a:ext cx="1768350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925775B-F7B8-BEC2-9BEC-83105882B73D}"/>
              </a:ext>
            </a:extLst>
          </p:cNvPr>
          <p:cNvCxnSpPr/>
          <p:nvPr/>
        </p:nvCxnSpPr>
        <p:spPr>
          <a:xfrm flipH="1">
            <a:off x="6949715" y="2658859"/>
            <a:ext cx="2041916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F0F159A-5553-C39F-F766-D0458544781A}"/>
              </a:ext>
            </a:extLst>
          </p:cNvPr>
          <p:cNvCxnSpPr/>
          <p:nvPr/>
        </p:nvCxnSpPr>
        <p:spPr>
          <a:xfrm flipH="1">
            <a:off x="7223280" y="2658859"/>
            <a:ext cx="1768351" cy="10209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97633C2-2975-9AA1-21AA-91E6AAC7A3CD}"/>
              </a:ext>
            </a:extLst>
          </p:cNvPr>
          <p:cNvCxnSpPr/>
          <p:nvPr/>
        </p:nvCxnSpPr>
        <p:spPr>
          <a:xfrm flipH="1">
            <a:off x="7970671" y="2658859"/>
            <a:ext cx="1020959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C378834-566A-8E36-C737-08EE615A2E92}"/>
              </a:ext>
            </a:extLst>
          </p:cNvPr>
          <p:cNvCxnSpPr/>
          <p:nvPr/>
        </p:nvCxnSpPr>
        <p:spPr>
          <a:xfrm flipH="1">
            <a:off x="8991630" y="2658859"/>
            <a:ext cx="1" cy="20419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F610731-CCB0-503A-F305-D0478CEA22BC}"/>
              </a:ext>
            </a:extLst>
          </p:cNvPr>
          <p:cNvCxnSpPr/>
          <p:nvPr/>
        </p:nvCxnSpPr>
        <p:spPr>
          <a:xfrm>
            <a:off x="8991630" y="2658859"/>
            <a:ext cx="1020956" cy="1768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C055304-3FDD-625E-4BD8-2DA4E686121B}"/>
              </a:ext>
            </a:extLst>
          </p:cNvPr>
          <p:cNvCxnSpPr/>
          <p:nvPr/>
        </p:nvCxnSpPr>
        <p:spPr>
          <a:xfrm>
            <a:off x="8991630" y="2658859"/>
            <a:ext cx="1768351" cy="10209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CE77E1A-6C5A-2C58-8E03-B71F60189B87}"/>
              </a:ext>
            </a:extLst>
          </p:cNvPr>
          <p:cNvCxnSpPr/>
          <p:nvPr/>
        </p:nvCxnSpPr>
        <p:spPr>
          <a:xfrm flipV="1">
            <a:off x="8991630" y="4885661"/>
            <a:ext cx="528487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F706387-B559-6205-B288-78D3ED3DC7A7}"/>
              </a:ext>
            </a:extLst>
          </p:cNvPr>
          <p:cNvCxnSpPr/>
          <p:nvPr/>
        </p:nvCxnSpPr>
        <p:spPr>
          <a:xfrm flipV="1">
            <a:off x="8991630" y="4816085"/>
            <a:ext cx="0" cy="20419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E2CC672-732F-2FFA-9A3D-DC9E7C39298E}"/>
              </a:ext>
            </a:extLst>
          </p:cNvPr>
          <p:cNvCxnSpPr/>
          <p:nvPr/>
        </p:nvCxnSpPr>
        <p:spPr>
          <a:xfrm flipH="1" flipV="1">
            <a:off x="8463144" y="4885661"/>
            <a:ext cx="528486" cy="19723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77031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CurvePolylineConverterButt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CurvePolylineConverterButt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1.8621"/>
  <p:tag name="RMOST" val="688.1379"/>
  <p:tag name="TMOST" val="402.5671"/>
  <p:tag name="BMOST" val="507.32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CurvePolylineConverterButt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RadioactiveLineButton"/>
  <p:tag name="AMAVERSION" val="3.0~alpha 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CloneOptionsButt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RadioactiveLineButton"/>
  <p:tag name="AMAVERSION" val="3.0~alpha 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HelpMenu~ToolsSplitButton~ColorWheelButt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CurvePolylineConverterButt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644</Words>
  <Application>Microsoft Office PowerPoint</Application>
  <PresentationFormat>寬螢幕</PresentationFormat>
  <Paragraphs>166</Paragraphs>
  <Slides>50</Slides>
  <Notes>0</Notes>
  <HiddenSlides>7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微軟正黑體</vt:lpstr>
      <vt:lpstr>新細明體</vt:lpstr>
      <vt:lpstr>Arial</vt:lpstr>
      <vt:lpstr>Times New Roman</vt:lpstr>
      <vt:lpstr>AMA-2Colum</vt:lpstr>
      <vt:lpstr> 圓蘊藏的結構 圓對稱</vt:lpstr>
      <vt:lpstr>設計圓上的對稱結構</vt:lpstr>
      <vt:lpstr>圓對稱結構繪圖流程</vt:lpstr>
      <vt:lpstr>圓對稱解構</vt:lpstr>
      <vt:lpstr>圓對稱解構</vt:lpstr>
      <vt:lpstr>圓對稱解構</vt:lpstr>
      <vt:lpstr>圓對稱解構</vt:lpstr>
      <vt:lpstr>圓對稱解構</vt:lpstr>
      <vt:lpstr>圓對稱解構</vt:lpstr>
      <vt:lpstr>圓對稱解構</vt:lpstr>
      <vt:lpstr>圓對稱 </vt:lpstr>
      <vt:lpstr>圓對稱</vt:lpstr>
      <vt:lpstr>c 12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d 12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禪繞畫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繪圖示範-線條</vt:lpstr>
      <vt:lpstr>PowerPoint 簡報</vt:lpstr>
      <vt:lpstr>p6m繪圖練習1</vt:lpstr>
      <vt:lpstr>p6m繪圖練習2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几何绘图造型 工作环境</dc:title>
  <dc:creator>USER</dc:creator>
  <cp:lastModifiedBy>典謀 吳</cp:lastModifiedBy>
  <cp:revision>127</cp:revision>
  <dcterms:created xsi:type="dcterms:W3CDTF">2023-08-16T02:20:14Z</dcterms:created>
  <dcterms:modified xsi:type="dcterms:W3CDTF">2024-10-21T11:30:52Z</dcterms:modified>
</cp:coreProperties>
</file>